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92" r:id="rId3"/>
    <p:sldId id="330" r:id="rId4"/>
    <p:sldId id="306" r:id="rId5"/>
    <p:sldId id="317" r:id="rId6"/>
    <p:sldId id="319" r:id="rId7"/>
    <p:sldId id="320" r:id="rId8"/>
    <p:sldId id="315" r:id="rId9"/>
    <p:sldId id="307" r:id="rId10"/>
    <p:sldId id="322" r:id="rId11"/>
    <p:sldId id="323" r:id="rId12"/>
    <p:sldId id="324" r:id="rId13"/>
    <p:sldId id="325" r:id="rId14"/>
    <p:sldId id="326" r:id="rId15"/>
    <p:sldId id="328" r:id="rId16"/>
    <p:sldId id="327" r:id="rId17"/>
    <p:sldId id="32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87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D41E4A-6D34-47FF-BF1E-57DE7E9E449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PE"/>
        </a:p>
      </dgm:t>
    </dgm:pt>
    <dgm:pt modelId="{E1469B33-DF4F-478B-B6DB-705CBFA9EBB0}">
      <dgm:prSet phldrT="[Texto]"/>
      <dgm:spPr/>
      <dgm:t>
        <a:bodyPr/>
        <a:lstStyle/>
        <a:p>
          <a:r>
            <a:rPr lang="es-PE" dirty="0"/>
            <a:t>Tipos</a:t>
          </a:r>
        </a:p>
      </dgm:t>
    </dgm:pt>
    <dgm:pt modelId="{2180DFBC-6E96-4C9C-91FF-D394C465F989}" type="parTrans" cxnId="{085FD75C-472B-47BC-AE41-F5FC7E68EB31}">
      <dgm:prSet/>
      <dgm:spPr/>
      <dgm:t>
        <a:bodyPr/>
        <a:lstStyle/>
        <a:p>
          <a:endParaRPr lang="es-PE"/>
        </a:p>
      </dgm:t>
    </dgm:pt>
    <dgm:pt modelId="{12937EAB-B8C8-43FB-A4A2-4DC85242FA70}" type="sibTrans" cxnId="{085FD75C-472B-47BC-AE41-F5FC7E68EB31}">
      <dgm:prSet/>
      <dgm:spPr/>
      <dgm:t>
        <a:bodyPr/>
        <a:lstStyle/>
        <a:p>
          <a:endParaRPr lang="es-PE"/>
        </a:p>
      </dgm:t>
    </dgm:pt>
    <dgm:pt modelId="{082EE931-E225-418C-A445-04F9DDA1CD03}">
      <dgm:prSet phldrT="[Texto]"/>
      <dgm:spPr/>
      <dgm:t>
        <a:bodyPr/>
        <a:lstStyle/>
        <a:p>
          <a:r>
            <a:rPr lang="es-PE" dirty="0"/>
            <a:t>No Condicionales</a:t>
          </a:r>
        </a:p>
      </dgm:t>
    </dgm:pt>
    <dgm:pt modelId="{5244CE77-F031-435D-AFBA-E0574C88C1A9}" type="parTrans" cxnId="{B2E794F7-D2EF-496E-AB6C-FE23FA1F9170}">
      <dgm:prSet/>
      <dgm:spPr/>
      <dgm:t>
        <a:bodyPr/>
        <a:lstStyle/>
        <a:p>
          <a:endParaRPr lang="es-PE"/>
        </a:p>
      </dgm:t>
    </dgm:pt>
    <dgm:pt modelId="{5E8053BD-6F46-4828-A187-5CA854BD833E}" type="sibTrans" cxnId="{B2E794F7-D2EF-496E-AB6C-FE23FA1F9170}">
      <dgm:prSet/>
      <dgm:spPr/>
      <dgm:t>
        <a:bodyPr/>
        <a:lstStyle/>
        <a:p>
          <a:endParaRPr lang="es-PE"/>
        </a:p>
      </dgm:t>
    </dgm:pt>
    <dgm:pt modelId="{6861C40E-0F3E-4A0D-B42F-757812921B29}">
      <dgm:prSet phldrT="[Texto]"/>
      <dgm:spPr/>
      <dgm:t>
        <a:bodyPr/>
        <a:lstStyle/>
        <a:p>
          <a:r>
            <a:rPr lang="es-PE" dirty="0"/>
            <a:t>Condicionales</a:t>
          </a:r>
        </a:p>
      </dgm:t>
    </dgm:pt>
    <dgm:pt modelId="{A336D865-B92E-411E-AF90-4DB3FF1D299F}" type="parTrans" cxnId="{E4BD807A-111F-47F5-B088-AF37C1066396}">
      <dgm:prSet/>
      <dgm:spPr/>
      <dgm:t>
        <a:bodyPr/>
        <a:lstStyle/>
        <a:p>
          <a:endParaRPr lang="es-PE"/>
        </a:p>
      </dgm:t>
    </dgm:pt>
    <dgm:pt modelId="{7B9B7A27-DDA9-4773-AACD-6AD4D7B9A1FD}" type="sibTrans" cxnId="{E4BD807A-111F-47F5-B088-AF37C1066396}">
      <dgm:prSet/>
      <dgm:spPr/>
      <dgm:t>
        <a:bodyPr/>
        <a:lstStyle/>
        <a:p>
          <a:endParaRPr lang="es-PE"/>
        </a:p>
      </dgm:t>
    </dgm:pt>
    <dgm:pt modelId="{88B14717-67B1-4AC2-81C9-8076F9F3F4AA}">
      <dgm:prSet phldrT="[Texto]"/>
      <dgm:spPr/>
      <dgm:t>
        <a:bodyPr/>
        <a:lstStyle/>
        <a:p>
          <a:r>
            <a:rPr lang="es-PE" dirty="0"/>
            <a:t>FOR</a:t>
          </a:r>
        </a:p>
      </dgm:t>
    </dgm:pt>
    <dgm:pt modelId="{6003D690-2E3B-4B2D-A54F-648514A092C7}" type="parTrans" cxnId="{8C70C7EB-E998-49D6-80D9-272EB5D723F6}">
      <dgm:prSet/>
      <dgm:spPr/>
      <dgm:t>
        <a:bodyPr/>
        <a:lstStyle/>
        <a:p>
          <a:endParaRPr lang="es-PE"/>
        </a:p>
      </dgm:t>
    </dgm:pt>
    <dgm:pt modelId="{DBEE5A95-18F9-4DB9-9241-159EC97C05AE}" type="sibTrans" cxnId="{8C70C7EB-E998-49D6-80D9-272EB5D723F6}">
      <dgm:prSet/>
      <dgm:spPr/>
      <dgm:t>
        <a:bodyPr/>
        <a:lstStyle/>
        <a:p>
          <a:endParaRPr lang="es-PE"/>
        </a:p>
      </dgm:t>
    </dgm:pt>
    <dgm:pt modelId="{31A8C8DB-7D44-41BF-98DF-CC138E5E9843}">
      <dgm:prSet phldrT="[Texto]"/>
      <dgm:spPr/>
      <dgm:t>
        <a:bodyPr/>
        <a:lstStyle/>
        <a:p>
          <a:r>
            <a:rPr lang="es-PE" dirty="0"/>
            <a:t>WHILE</a:t>
          </a:r>
        </a:p>
      </dgm:t>
    </dgm:pt>
    <dgm:pt modelId="{1A488D45-FC51-421D-8CA9-509D47F078C1}" type="parTrans" cxnId="{541188BD-0E0C-4C73-8091-A5F86A510B68}">
      <dgm:prSet/>
      <dgm:spPr/>
      <dgm:t>
        <a:bodyPr/>
        <a:lstStyle/>
        <a:p>
          <a:endParaRPr lang="es-PE"/>
        </a:p>
      </dgm:t>
    </dgm:pt>
    <dgm:pt modelId="{DF9AEAFB-9A68-4E86-B2D3-A3FB316BB1CA}" type="sibTrans" cxnId="{541188BD-0E0C-4C73-8091-A5F86A510B68}">
      <dgm:prSet/>
      <dgm:spPr/>
      <dgm:t>
        <a:bodyPr/>
        <a:lstStyle/>
        <a:p>
          <a:endParaRPr lang="es-PE"/>
        </a:p>
      </dgm:t>
    </dgm:pt>
    <dgm:pt modelId="{A18AED6F-CA99-4BE6-9AEB-8C5D5A0B88D6}">
      <dgm:prSet phldrT="[Texto]"/>
      <dgm:spPr/>
      <dgm:t>
        <a:bodyPr/>
        <a:lstStyle/>
        <a:p>
          <a:r>
            <a:rPr lang="es-PE" dirty="0"/>
            <a:t>DO WHILE</a:t>
          </a:r>
        </a:p>
      </dgm:t>
    </dgm:pt>
    <dgm:pt modelId="{F4FA5416-05B4-43DF-BB88-093D2DD8C6D7}" type="parTrans" cxnId="{C9055BA5-56B0-4C27-9E4C-4FFF50F0E5FE}">
      <dgm:prSet/>
      <dgm:spPr/>
      <dgm:t>
        <a:bodyPr/>
        <a:lstStyle/>
        <a:p>
          <a:endParaRPr lang="es-PE"/>
        </a:p>
      </dgm:t>
    </dgm:pt>
    <dgm:pt modelId="{3E6B50B1-2F9E-49B5-AECD-608976F78EEA}" type="sibTrans" cxnId="{C9055BA5-56B0-4C27-9E4C-4FFF50F0E5FE}">
      <dgm:prSet/>
      <dgm:spPr/>
      <dgm:t>
        <a:bodyPr/>
        <a:lstStyle/>
        <a:p>
          <a:endParaRPr lang="es-PE"/>
        </a:p>
      </dgm:t>
    </dgm:pt>
    <dgm:pt modelId="{4B33F5C8-8E04-4716-BE02-120C5CF79331}" type="pres">
      <dgm:prSet presAssocID="{14D41E4A-6D34-47FF-BF1E-57DE7E9E449E}" presName="hierChild1" presStyleCnt="0">
        <dgm:presLayoutVars>
          <dgm:orgChart val="1"/>
          <dgm:chPref val="1"/>
          <dgm:dir/>
          <dgm:animOne val="branch"/>
          <dgm:animLvl val="lvl"/>
          <dgm:resizeHandles/>
        </dgm:presLayoutVars>
      </dgm:prSet>
      <dgm:spPr/>
    </dgm:pt>
    <dgm:pt modelId="{59E67E18-E2AD-4F12-8F81-F9AD7708273B}" type="pres">
      <dgm:prSet presAssocID="{E1469B33-DF4F-478B-B6DB-705CBFA9EBB0}" presName="hierRoot1" presStyleCnt="0">
        <dgm:presLayoutVars>
          <dgm:hierBranch val="init"/>
        </dgm:presLayoutVars>
      </dgm:prSet>
      <dgm:spPr/>
    </dgm:pt>
    <dgm:pt modelId="{550AFE14-CD65-4399-83BE-2239CA865A53}" type="pres">
      <dgm:prSet presAssocID="{E1469B33-DF4F-478B-B6DB-705CBFA9EBB0}" presName="rootComposite1" presStyleCnt="0"/>
      <dgm:spPr/>
    </dgm:pt>
    <dgm:pt modelId="{47E3B6DF-5D27-42E3-8411-6CE7A461A192}" type="pres">
      <dgm:prSet presAssocID="{E1469B33-DF4F-478B-B6DB-705CBFA9EBB0}" presName="rootText1" presStyleLbl="node0" presStyleIdx="0" presStyleCnt="1">
        <dgm:presLayoutVars>
          <dgm:chPref val="3"/>
        </dgm:presLayoutVars>
      </dgm:prSet>
      <dgm:spPr/>
    </dgm:pt>
    <dgm:pt modelId="{B6028635-2CEC-4EC4-892C-566BF1B8EABD}" type="pres">
      <dgm:prSet presAssocID="{E1469B33-DF4F-478B-B6DB-705CBFA9EBB0}" presName="rootConnector1" presStyleLbl="node1" presStyleIdx="0" presStyleCnt="0"/>
      <dgm:spPr/>
    </dgm:pt>
    <dgm:pt modelId="{11BF48F2-D10B-4C59-B5D9-1A539C99BEB8}" type="pres">
      <dgm:prSet presAssocID="{E1469B33-DF4F-478B-B6DB-705CBFA9EBB0}" presName="hierChild2" presStyleCnt="0"/>
      <dgm:spPr/>
    </dgm:pt>
    <dgm:pt modelId="{0FBD9F69-2434-447A-A5A0-F1BD3CD5468D}" type="pres">
      <dgm:prSet presAssocID="{5244CE77-F031-435D-AFBA-E0574C88C1A9}" presName="Name37" presStyleLbl="parChTrans1D2" presStyleIdx="0" presStyleCnt="2"/>
      <dgm:spPr/>
    </dgm:pt>
    <dgm:pt modelId="{DA6FFC58-0B43-4877-B7DE-CEAE2EB877B5}" type="pres">
      <dgm:prSet presAssocID="{082EE931-E225-418C-A445-04F9DDA1CD03}" presName="hierRoot2" presStyleCnt="0">
        <dgm:presLayoutVars>
          <dgm:hierBranch val="init"/>
        </dgm:presLayoutVars>
      </dgm:prSet>
      <dgm:spPr/>
    </dgm:pt>
    <dgm:pt modelId="{C9C9CD8A-CA9D-4C31-9727-4247F7F4701D}" type="pres">
      <dgm:prSet presAssocID="{082EE931-E225-418C-A445-04F9DDA1CD03}" presName="rootComposite" presStyleCnt="0"/>
      <dgm:spPr/>
    </dgm:pt>
    <dgm:pt modelId="{06D50DB2-5089-40C4-A4F2-4F3EDDE5BE6C}" type="pres">
      <dgm:prSet presAssocID="{082EE931-E225-418C-A445-04F9DDA1CD03}" presName="rootText" presStyleLbl="node2" presStyleIdx="0" presStyleCnt="2" custLinFactNeighborX="-59833" custLinFactNeighborY="-2919">
        <dgm:presLayoutVars>
          <dgm:chPref val="3"/>
        </dgm:presLayoutVars>
      </dgm:prSet>
      <dgm:spPr/>
    </dgm:pt>
    <dgm:pt modelId="{65820486-D860-4FB9-A3D2-1237734C2285}" type="pres">
      <dgm:prSet presAssocID="{082EE931-E225-418C-A445-04F9DDA1CD03}" presName="rootConnector" presStyleLbl="node2" presStyleIdx="0" presStyleCnt="2"/>
      <dgm:spPr/>
    </dgm:pt>
    <dgm:pt modelId="{5ADF3E5A-1F8A-4DF9-9CAF-1869B3B4E9DA}" type="pres">
      <dgm:prSet presAssocID="{082EE931-E225-418C-A445-04F9DDA1CD03}" presName="hierChild4" presStyleCnt="0"/>
      <dgm:spPr/>
    </dgm:pt>
    <dgm:pt modelId="{3CEC6221-0BD4-44C7-A665-E196415341CD}" type="pres">
      <dgm:prSet presAssocID="{6003D690-2E3B-4B2D-A54F-648514A092C7}" presName="Name37" presStyleLbl="parChTrans1D3" presStyleIdx="0" presStyleCnt="3"/>
      <dgm:spPr/>
    </dgm:pt>
    <dgm:pt modelId="{3A666486-DED0-4CA1-BE15-E4F8969D0C81}" type="pres">
      <dgm:prSet presAssocID="{88B14717-67B1-4AC2-81C9-8076F9F3F4AA}" presName="hierRoot2" presStyleCnt="0">
        <dgm:presLayoutVars>
          <dgm:hierBranch val="init"/>
        </dgm:presLayoutVars>
      </dgm:prSet>
      <dgm:spPr/>
    </dgm:pt>
    <dgm:pt modelId="{E88897B7-591A-4247-AE52-CEF208F0AE59}" type="pres">
      <dgm:prSet presAssocID="{88B14717-67B1-4AC2-81C9-8076F9F3F4AA}" presName="rootComposite" presStyleCnt="0"/>
      <dgm:spPr/>
    </dgm:pt>
    <dgm:pt modelId="{F3599EB7-6AF5-49C7-A955-EDFABE80E42D}" type="pres">
      <dgm:prSet presAssocID="{88B14717-67B1-4AC2-81C9-8076F9F3F4AA}" presName="rootText" presStyleLbl="node3" presStyleIdx="0" presStyleCnt="3" custLinFactNeighborX="-59833" custLinFactNeighborY="-2919">
        <dgm:presLayoutVars>
          <dgm:chPref val="3"/>
        </dgm:presLayoutVars>
      </dgm:prSet>
      <dgm:spPr/>
    </dgm:pt>
    <dgm:pt modelId="{3582C052-F836-4A6C-B42B-C370D07F75B3}" type="pres">
      <dgm:prSet presAssocID="{88B14717-67B1-4AC2-81C9-8076F9F3F4AA}" presName="rootConnector" presStyleLbl="node3" presStyleIdx="0" presStyleCnt="3"/>
      <dgm:spPr/>
    </dgm:pt>
    <dgm:pt modelId="{E09B4B90-2AA2-473C-95CD-CED281560106}" type="pres">
      <dgm:prSet presAssocID="{88B14717-67B1-4AC2-81C9-8076F9F3F4AA}" presName="hierChild4" presStyleCnt="0"/>
      <dgm:spPr/>
    </dgm:pt>
    <dgm:pt modelId="{99E4339C-E7CD-47AE-A157-D501761F2D6A}" type="pres">
      <dgm:prSet presAssocID="{88B14717-67B1-4AC2-81C9-8076F9F3F4AA}" presName="hierChild5" presStyleCnt="0"/>
      <dgm:spPr/>
    </dgm:pt>
    <dgm:pt modelId="{72EF869C-C6E8-4FE2-8DBD-E1B4AA95241F}" type="pres">
      <dgm:prSet presAssocID="{082EE931-E225-418C-A445-04F9DDA1CD03}" presName="hierChild5" presStyleCnt="0"/>
      <dgm:spPr/>
    </dgm:pt>
    <dgm:pt modelId="{6E018F24-43D7-4FCE-9F57-66D8856D9275}" type="pres">
      <dgm:prSet presAssocID="{A336D865-B92E-411E-AF90-4DB3FF1D299F}" presName="Name37" presStyleLbl="parChTrans1D2" presStyleIdx="1" presStyleCnt="2"/>
      <dgm:spPr/>
    </dgm:pt>
    <dgm:pt modelId="{0469D87C-3552-4658-97D9-9FCD6E0CEE6F}" type="pres">
      <dgm:prSet presAssocID="{6861C40E-0F3E-4A0D-B42F-757812921B29}" presName="hierRoot2" presStyleCnt="0">
        <dgm:presLayoutVars>
          <dgm:hierBranch val="init"/>
        </dgm:presLayoutVars>
      </dgm:prSet>
      <dgm:spPr/>
    </dgm:pt>
    <dgm:pt modelId="{B9AB8D21-C2FE-4C0B-A7F8-38FF2E589295}" type="pres">
      <dgm:prSet presAssocID="{6861C40E-0F3E-4A0D-B42F-757812921B29}" presName="rootComposite" presStyleCnt="0"/>
      <dgm:spPr/>
    </dgm:pt>
    <dgm:pt modelId="{286C1A47-9DB5-4A2A-870C-A993B0C41AA6}" type="pres">
      <dgm:prSet presAssocID="{6861C40E-0F3E-4A0D-B42F-757812921B29}" presName="rootText" presStyleLbl="node2" presStyleIdx="1" presStyleCnt="2" custLinFactNeighborX="57645" custLinFactNeighborY="-4378">
        <dgm:presLayoutVars>
          <dgm:chPref val="3"/>
        </dgm:presLayoutVars>
      </dgm:prSet>
      <dgm:spPr/>
    </dgm:pt>
    <dgm:pt modelId="{EDE0E555-32F2-4CD7-B134-F9EC6635BFCF}" type="pres">
      <dgm:prSet presAssocID="{6861C40E-0F3E-4A0D-B42F-757812921B29}" presName="rootConnector" presStyleLbl="node2" presStyleIdx="1" presStyleCnt="2"/>
      <dgm:spPr/>
    </dgm:pt>
    <dgm:pt modelId="{3259B715-76B8-4E24-B225-C5B866EE9F08}" type="pres">
      <dgm:prSet presAssocID="{6861C40E-0F3E-4A0D-B42F-757812921B29}" presName="hierChild4" presStyleCnt="0"/>
      <dgm:spPr/>
    </dgm:pt>
    <dgm:pt modelId="{8447F67B-EF80-40F2-AA84-C11A8D980E90}" type="pres">
      <dgm:prSet presAssocID="{1A488D45-FC51-421D-8CA9-509D47F078C1}" presName="Name37" presStyleLbl="parChTrans1D3" presStyleIdx="1" presStyleCnt="3"/>
      <dgm:spPr/>
    </dgm:pt>
    <dgm:pt modelId="{1658AFE0-ECFF-485D-B665-8422E94A8D00}" type="pres">
      <dgm:prSet presAssocID="{31A8C8DB-7D44-41BF-98DF-CC138E5E9843}" presName="hierRoot2" presStyleCnt="0">
        <dgm:presLayoutVars>
          <dgm:hierBranch val="init"/>
        </dgm:presLayoutVars>
      </dgm:prSet>
      <dgm:spPr/>
    </dgm:pt>
    <dgm:pt modelId="{ED18CE18-DE9B-4007-A451-1CD6310CC589}" type="pres">
      <dgm:prSet presAssocID="{31A8C8DB-7D44-41BF-98DF-CC138E5E9843}" presName="rootComposite" presStyleCnt="0"/>
      <dgm:spPr/>
    </dgm:pt>
    <dgm:pt modelId="{156E1174-8C9B-4681-AF1B-864D4CC268DC}" type="pres">
      <dgm:prSet presAssocID="{31A8C8DB-7D44-41BF-98DF-CC138E5E9843}" presName="rootText" presStyleLbl="node3" presStyleIdx="1" presStyleCnt="3" custLinFactNeighborX="57645" custLinFactNeighborY="-4378">
        <dgm:presLayoutVars>
          <dgm:chPref val="3"/>
        </dgm:presLayoutVars>
      </dgm:prSet>
      <dgm:spPr/>
    </dgm:pt>
    <dgm:pt modelId="{C85E39E7-7E32-4B83-B6EC-AEA3FFFB1679}" type="pres">
      <dgm:prSet presAssocID="{31A8C8DB-7D44-41BF-98DF-CC138E5E9843}" presName="rootConnector" presStyleLbl="node3" presStyleIdx="1" presStyleCnt="3"/>
      <dgm:spPr/>
    </dgm:pt>
    <dgm:pt modelId="{A8A82C9F-DC5D-412B-A277-007FDA97CDCB}" type="pres">
      <dgm:prSet presAssocID="{31A8C8DB-7D44-41BF-98DF-CC138E5E9843}" presName="hierChild4" presStyleCnt="0"/>
      <dgm:spPr/>
    </dgm:pt>
    <dgm:pt modelId="{9CE644FA-AE21-4A82-BE1D-FCD8E751D02B}" type="pres">
      <dgm:prSet presAssocID="{31A8C8DB-7D44-41BF-98DF-CC138E5E9843}" presName="hierChild5" presStyleCnt="0"/>
      <dgm:spPr/>
    </dgm:pt>
    <dgm:pt modelId="{D41371D6-3D4F-40DB-9ADD-D908D9CC2B48}" type="pres">
      <dgm:prSet presAssocID="{F4FA5416-05B4-43DF-BB88-093D2DD8C6D7}" presName="Name37" presStyleLbl="parChTrans1D3" presStyleIdx="2" presStyleCnt="3"/>
      <dgm:spPr/>
    </dgm:pt>
    <dgm:pt modelId="{93CEC025-1456-4457-8227-1E9010C290D8}" type="pres">
      <dgm:prSet presAssocID="{A18AED6F-CA99-4BE6-9AEB-8C5D5A0B88D6}" presName="hierRoot2" presStyleCnt="0">
        <dgm:presLayoutVars>
          <dgm:hierBranch val="init"/>
        </dgm:presLayoutVars>
      </dgm:prSet>
      <dgm:spPr/>
    </dgm:pt>
    <dgm:pt modelId="{48A0ADD6-B672-4EC1-9A3F-884172B3A67E}" type="pres">
      <dgm:prSet presAssocID="{A18AED6F-CA99-4BE6-9AEB-8C5D5A0B88D6}" presName="rootComposite" presStyleCnt="0"/>
      <dgm:spPr/>
    </dgm:pt>
    <dgm:pt modelId="{203F5B0D-C67F-43C9-AF40-0438A1680828}" type="pres">
      <dgm:prSet presAssocID="{A18AED6F-CA99-4BE6-9AEB-8C5D5A0B88D6}" presName="rootText" presStyleLbl="node3" presStyleIdx="2" presStyleCnt="3" custLinFactNeighborX="57645" custLinFactNeighborY="-4378">
        <dgm:presLayoutVars>
          <dgm:chPref val="3"/>
        </dgm:presLayoutVars>
      </dgm:prSet>
      <dgm:spPr/>
    </dgm:pt>
    <dgm:pt modelId="{E4F5A699-C50A-444E-B7EB-019999681630}" type="pres">
      <dgm:prSet presAssocID="{A18AED6F-CA99-4BE6-9AEB-8C5D5A0B88D6}" presName="rootConnector" presStyleLbl="node3" presStyleIdx="2" presStyleCnt="3"/>
      <dgm:spPr/>
    </dgm:pt>
    <dgm:pt modelId="{F15EAD44-115F-4FBF-8033-EC9435ACF6DB}" type="pres">
      <dgm:prSet presAssocID="{A18AED6F-CA99-4BE6-9AEB-8C5D5A0B88D6}" presName="hierChild4" presStyleCnt="0"/>
      <dgm:spPr/>
    </dgm:pt>
    <dgm:pt modelId="{7AC6DEC6-7C89-485E-BD81-6477B8C8F02E}" type="pres">
      <dgm:prSet presAssocID="{A18AED6F-CA99-4BE6-9AEB-8C5D5A0B88D6}" presName="hierChild5" presStyleCnt="0"/>
      <dgm:spPr/>
    </dgm:pt>
    <dgm:pt modelId="{F16959B0-813F-4B62-A8F1-80EC26F027B4}" type="pres">
      <dgm:prSet presAssocID="{6861C40E-0F3E-4A0D-B42F-757812921B29}" presName="hierChild5" presStyleCnt="0"/>
      <dgm:spPr/>
    </dgm:pt>
    <dgm:pt modelId="{04C83F27-3534-447C-9BF8-DED4AA336AD3}" type="pres">
      <dgm:prSet presAssocID="{E1469B33-DF4F-478B-B6DB-705CBFA9EBB0}" presName="hierChild3" presStyleCnt="0"/>
      <dgm:spPr/>
    </dgm:pt>
  </dgm:ptLst>
  <dgm:cxnLst>
    <dgm:cxn modelId="{A3F2B100-2794-4CC3-91AC-EB3690521447}" type="presOf" srcId="{1A488D45-FC51-421D-8CA9-509D47F078C1}" destId="{8447F67B-EF80-40F2-AA84-C11A8D980E90}" srcOrd="0" destOrd="0" presId="urn:microsoft.com/office/officeart/2005/8/layout/orgChart1"/>
    <dgm:cxn modelId="{BE4CE41B-2577-4FB2-9CAA-4EACFB223E5A}" type="presOf" srcId="{88B14717-67B1-4AC2-81C9-8076F9F3F4AA}" destId="{3582C052-F836-4A6C-B42B-C370D07F75B3}" srcOrd="1" destOrd="0" presId="urn:microsoft.com/office/officeart/2005/8/layout/orgChart1"/>
    <dgm:cxn modelId="{E9420B22-7D43-4527-A326-CD65206C640B}" type="presOf" srcId="{A336D865-B92E-411E-AF90-4DB3FF1D299F}" destId="{6E018F24-43D7-4FCE-9F57-66D8856D9275}" srcOrd="0" destOrd="0" presId="urn:microsoft.com/office/officeart/2005/8/layout/orgChart1"/>
    <dgm:cxn modelId="{91155226-35D7-4436-9D93-2168D8A58555}" type="presOf" srcId="{F4FA5416-05B4-43DF-BB88-093D2DD8C6D7}" destId="{D41371D6-3D4F-40DB-9ADD-D908D9CC2B48}" srcOrd="0" destOrd="0" presId="urn:microsoft.com/office/officeart/2005/8/layout/orgChart1"/>
    <dgm:cxn modelId="{5B17B72F-6313-4749-84D3-76321D9BFF3A}" type="presOf" srcId="{E1469B33-DF4F-478B-B6DB-705CBFA9EBB0}" destId="{B6028635-2CEC-4EC4-892C-566BF1B8EABD}" srcOrd="1" destOrd="0" presId="urn:microsoft.com/office/officeart/2005/8/layout/orgChart1"/>
    <dgm:cxn modelId="{BB5E713B-DEA1-4BD8-9712-BB308DFA7059}" type="presOf" srcId="{A18AED6F-CA99-4BE6-9AEB-8C5D5A0B88D6}" destId="{203F5B0D-C67F-43C9-AF40-0438A1680828}" srcOrd="0" destOrd="0" presId="urn:microsoft.com/office/officeart/2005/8/layout/orgChart1"/>
    <dgm:cxn modelId="{085FD75C-472B-47BC-AE41-F5FC7E68EB31}" srcId="{14D41E4A-6D34-47FF-BF1E-57DE7E9E449E}" destId="{E1469B33-DF4F-478B-B6DB-705CBFA9EBB0}" srcOrd="0" destOrd="0" parTransId="{2180DFBC-6E96-4C9C-91FF-D394C465F989}" sibTransId="{12937EAB-B8C8-43FB-A4A2-4DC85242FA70}"/>
    <dgm:cxn modelId="{F84EA05F-9C95-4594-B543-65F102D30AF3}" type="presOf" srcId="{31A8C8DB-7D44-41BF-98DF-CC138E5E9843}" destId="{156E1174-8C9B-4681-AF1B-864D4CC268DC}" srcOrd="0" destOrd="0" presId="urn:microsoft.com/office/officeart/2005/8/layout/orgChart1"/>
    <dgm:cxn modelId="{9142D442-3B73-495A-BDCE-2E2A593AF107}" type="presOf" srcId="{E1469B33-DF4F-478B-B6DB-705CBFA9EBB0}" destId="{47E3B6DF-5D27-42E3-8411-6CE7A461A192}" srcOrd="0" destOrd="0" presId="urn:microsoft.com/office/officeart/2005/8/layout/orgChart1"/>
    <dgm:cxn modelId="{5534E04D-71B6-4311-BB64-790B94BED975}" type="presOf" srcId="{31A8C8DB-7D44-41BF-98DF-CC138E5E9843}" destId="{C85E39E7-7E32-4B83-B6EC-AEA3FFFB1679}" srcOrd="1" destOrd="0" presId="urn:microsoft.com/office/officeart/2005/8/layout/orgChart1"/>
    <dgm:cxn modelId="{EA660C72-6A99-4C30-89D2-23A52A07C563}" type="presOf" srcId="{6861C40E-0F3E-4A0D-B42F-757812921B29}" destId="{EDE0E555-32F2-4CD7-B134-F9EC6635BFCF}" srcOrd="1" destOrd="0" presId="urn:microsoft.com/office/officeart/2005/8/layout/orgChart1"/>
    <dgm:cxn modelId="{00A0CE74-D9AB-456B-9C57-264E73498E5D}" type="presOf" srcId="{6861C40E-0F3E-4A0D-B42F-757812921B29}" destId="{286C1A47-9DB5-4A2A-870C-A993B0C41AA6}" srcOrd="0" destOrd="0" presId="urn:microsoft.com/office/officeart/2005/8/layout/orgChart1"/>
    <dgm:cxn modelId="{4F5BFB74-8FB0-4C7E-827F-51FAE2A692F5}" type="presOf" srcId="{6003D690-2E3B-4B2D-A54F-648514A092C7}" destId="{3CEC6221-0BD4-44C7-A665-E196415341CD}" srcOrd="0" destOrd="0" presId="urn:microsoft.com/office/officeart/2005/8/layout/orgChart1"/>
    <dgm:cxn modelId="{E4BD807A-111F-47F5-B088-AF37C1066396}" srcId="{E1469B33-DF4F-478B-B6DB-705CBFA9EBB0}" destId="{6861C40E-0F3E-4A0D-B42F-757812921B29}" srcOrd="1" destOrd="0" parTransId="{A336D865-B92E-411E-AF90-4DB3FF1D299F}" sibTransId="{7B9B7A27-DDA9-4773-AACD-6AD4D7B9A1FD}"/>
    <dgm:cxn modelId="{C9055BA5-56B0-4C27-9E4C-4FFF50F0E5FE}" srcId="{6861C40E-0F3E-4A0D-B42F-757812921B29}" destId="{A18AED6F-CA99-4BE6-9AEB-8C5D5A0B88D6}" srcOrd="1" destOrd="0" parTransId="{F4FA5416-05B4-43DF-BB88-093D2DD8C6D7}" sibTransId="{3E6B50B1-2F9E-49B5-AECD-608976F78EEA}"/>
    <dgm:cxn modelId="{E8A33FB3-2A61-426B-925D-3A9E1E26BB19}" type="presOf" srcId="{5244CE77-F031-435D-AFBA-E0574C88C1A9}" destId="{0FBD9F69-2434-447A-A5A0-F1BD3CD5468D}" srcOrd="0" destOrd="0" presId="urn:microsoft.com/office/officeart/2005/8/layout/orgChart1"/>
    <dgm:cxn modelId="{541188BD-0E0C-4C73-8091-A5F86A510B68}" srcId="{6861C40E-0F3E-4A0D-B42F-757812921B29}" destId="{31A8C8DB-7D44-41BF-98DF-CC138E5E9843}" srcOrd="0" destOrd="0" parTransId="{1A488D45-FC51-421D-8CA9-509D47F078C1}" sibTransId="{DF9AEAFB-9A68-4E86-B2D3-A3FB316BB1CA}"/>
    <dgm:cxn modelId="{A666B0BE-BB55-4675-BEA4-C8F7EFF3D5D9}" type="presOf" srcId="{14D41E4A-6D34-47FF-BF1E-57DE7E9E449E}" destId="{4B33F5C8-8E04-4716-BE02-120C5CF79331}" srcOrd="0" destOrd="0" presId="urn:microsoft.com/office/officeart/2005/8/layout/orgChart1"/>
    <dgm:cxn modelId="{FA3B9AC1-2617-4041-B4C9-93D347C0CA98}" type="presOf" srcId="{A18AED6F-CA99-4BE6-9AEB-8C5D5A0B88D6}" destId="{E4F5A699-C50A-444E-B7EB-019999681630}" srcOrd="1" destOrd="0" presId="urn:microsoft.com/office/officeart/2005/8/layout/orgChart1"/>
    <dgm:cxn modelId="{788303DA-D576-4B2E-B0EE-112662D172FD}" type="presOf" srcId="{88B14717-67B1-4AC2-81C9-8076F9F3F4AA}" destId="{F3599EB7-6AF5-49C7-A955-EDFABE80E42D}" srcOrd="0" destOrd="0" presId="urn:microsoft.com/office/officeart/2005/8/layout/orgChart1"/>
    <dgm:cxn modelId="{8C70C7EB-E998-49D6-80D9-272EB5D723F6}" srcId="{082EE931-E225-418C-A445-04F9DDA1CD03}" destId="{88B14717-67B1-4AC2-81C9-8076F9F3F4AA}" srcOrd="0" destOrd="0" parTransId="{6003D690-2E3B-4B2D-A54F-648514A092C7}" sibTransId="{DBEE5A95-18F9-4DB9-9241-159EC97C05AE}"/>
    <dgm:cxn modelId="{9AE6C6ED-6C57-4322-A495-32C854DE6F71}" type="presOf" srcId="{082EE931-E225-418C-A445-04F9DDA1CD03}" destId="{06D50DB2-5089-40C4-A4F2-4F3EDDE5BE6C}" srcOrd="0" destOrd="0" presId="urn:microsoft.com/office/officeart/2005/8/layout/orgChart1"/>
    <dgm:cxn modelId="{D85A2EEE-1DA7-46B4-8C66-E7DFA91A37D5}" type="presOf" srcId="{082EE931-E225-418C-A445-04F9DDA1CD03}" destId="{65820486-D860-4FB9-A3D2-1237734C2285}" srcOrd="1" destOrd="0" presId="urn:microsoft.com/office/officeart/2005/8/layout/orgChart1"/>
    <dgm:cxn modelId="{B2E794F7-D2EF-496E-AB6C-FE23FA1F9170}" srcId="{E1469B33-DF4F-478B-B6DB-705CBFA9EBB0}" destId="{082EE931-E225-418C-A445-04F9DDA1CD03}" srcOrd="0" destOrd="0" parTransId="{5244CE77-F031-435D-AFBA-E0574C88C1A9}" sibTransId="{5E8053BD-6F46-4828-A187-5CA854BD833E}"/>
    <dgm:cxn modelId="{244C8750-5996-4FA8-B4D4-62B142C494C0}" type="presParOf" srcId="{4B33F5C8-8E04-4716-BE02-120C5CF79331}" destId="{59E67E18-E2AD-4F12-8F81-F9AD7708273B}" srcOrd="0" destOrd="0" presId="urn:microsoft.com/office/officeart/2005/8/layout/orgChart1"/>
    <dgm:cxn modelId="{E1DEE54D-F602-4251-8E5A-C9CDE4487AFA}" type="presParOf" srcId="{59E67E18-E2AD-4F12-8F81-F9AD7708273B}" destId="{550AFE14-CD65-4399-83BE-2239CA865A53}" srcOrd="0" destOrd="0" presId="urn:microsoft.com/office/officeart/2005/8/layout/orgChart1"/>
    <dgm:cxn modelId="{00ACE1B6-353A-4B27-B607-84B4952A8C57}" type="presParOf" srcId="{550AFE14-CD65-4399-83BE-2239CA865A53}" destId="{47E3B6DF-5D27-42E3-8411-6CE7A461A192}" srcOrd="0" destOrd="0" presId="urn:microsoft.com/office/officeart/2005/8/layout/orgChart1"/>
    <dgm:cxn modelId="{4A0405A7-2B98-473E-818C-4CC1FF7EAE62}" type="presParOf" srcId="{550AFE14-CD65-4399-83BE-2239CA865A53}" destId="{B6028635-2CEC-4EC4-892C-566BF1B8EABD}" srcOrd="1" destOrd="0" presId="urn:microsoft.com/office/officeart/2005/8/layout/orgChart1"/>
    <dgm:cxn modelId="{C69BA80C-B40F-46D0-B4C8-8D3DC30015CD}" type="presParOf" srcId="{59E67E18-E2AD-4F12-8F81-F9AD7708273B}" destId="{11BF48F2-D10B-4C59-B5D9-1A539C99BEB8}" srcOrd="1" destOrd="0" presId="urn:microsoft.com/office/officeart/2005/8/layout/orgChart1"/>
    <dgm:cxn modelId="{3FCC2ABF-192B-4025-A9C2-F0C958F74189}" type="presParOf" srcId="{11BF48F2-D10B-4C59-B5D9-1A539C99BEB8}" destId="{0FBD9F69-2434-447A-A5A0-F1BD3CD5468D}" srcOrd="0" destOrd="0" presId="urn:microsoft.com/office/officeart/2005/8/layout/orgChart1"/>
    <dgm:cxn modelId="{00F0C140-7DB7-4C2D-86DC-2CF6BC7F10EE}" type="presParOf" srcId="{11BF48F2-D10B-4C59-B5D9-1A539C99BEB8}" destId="{DA6FFC58-0B43-4877-B7DE-CEAE2EB877B5}" srcOrd="1" destOrd="0" presId="urn:microsoft.com/office/officeart/2005/8/layout/orgChart1"/>
    <dgm:cxn modelId="{2E572E98-6CFD-4461-8A24-D93350221D29}" type="presParOf" srcId="{DA6FFC58-0B43-4877-B7DE-CEAE2EB877B5}" destId="{C9C9CD8A-CA9D-4C31-9727-4247F7F4701D}" srcOrd="0" destOrd="0" presId="urn:microsoft.com/office/officeart/2005/8/layout/orgChart1"/>
    <dgm:cxn modelId="{15C0A8C8-A4D7-480C-AF99-EE065C05DFBB}" type="presParOf" srcId="{C9C9CD8A-CA9D-4C31-9727-4247F7F4701D}" destId="{06D50DB2-5089-40C4-A4F2-4F3EDDE5BE6C}" srcOrd="0" destOrd="0" presId="urn:microsoft.com/office/officeart/2005/8/layout/orgChart1"/>
    <dgm:cxn modelId="{DFEA6712-BC48-4BCC-A1AE-7F669631355D}" type="presParOf" srcId="{C9C9CD8A-CA9D-4C31-9727-4247F7F4701D}" destId="{65820486-D860-4FB9-A3D2-1237734C2285}" srcOrd="1" destOrd="0" presId="urn:microsoft.com/office/officeart/2005/8/layout/orgChart1"/>
    <dgm:cxn modelId="{132C3334-E9F0-4B4D-829A-37304FAF8220}" type="presParOf" srcId="{DA6FFC58-0B43-4877-B7DE-CEAE2EB877B5}" destId="{5ADF3E5A-1F8A-4DF9-9CAF-1869B3B4E9DA}" srcOrd="1" destOrd="0" presId="urn:microsoft.com/office/officeart/2005/8/layout/orgChart1"/>
    <dgm:cxn modelId="{5042EB84-0B4D-4813-AD1D-B77398118D78}" type="presParOf" srcId="{5ADF3E5A-1F8A-4DF9-9CAF-1869B3B4E9DA}" destId="{3CEC6221-0BD4-44C7-A665-E196415341CD}" srcOrd="0" destOrd="0" presId="urn:microsoft.com/office/officeart/2005/8/layout/orgChart1"/>
    <dgm:cxn modelId="{4B04FC55-E1B6-4830-8A61-E4BB9F3CE783}" type="presParOf" srcId="{5ADF3E5A-1F8A-4DF9-9CAF-1869B3B4E9DA}" destId="{3A666486-DED0-4CA1-BE15-E4F8969D0C81}" srcOrd="1" destOrd="0" presId="urn:microsoft.com/office/officeart/2005/8/layout/orgChart1"/>
    <dgm:cxn modelId="{5ECAF371-5EE7-46FB-84CB-7969AF8F8C3F}" type="presParOf" srcId="{3A666486-DED0-4CA1-BE15-E4F8969D0C81}" destId="{E88897B7-591A-4247-AE52-CEF208F0AE59}" srcOrd="0" destOrd="0" presId="urn:microsoft.com/office/officeart/2005/8/layout/orgChart1"/>
    <dgm:cxn modelId="{4AFD63DF-35E2-48B3-BEA1-F5A9CF5ADA13}" type="presParOf" srcId="{E88897B7-591A-4247-AE52-CEF208F0AE59}" destId="{F3599EB7-6AF5-49C7-A955-EDFABE80E42D}" srcOrd="0" destOrd="0" presId="urn:microsoft.com/office/officeart/2005/8/layout/orgChart1"/>
    <dgm:cxn modelId="{BCD799B5-FB18-4779-8301-B65BA08527CC}" type="presParOf" srcId="{E88897B7-591A-4247-AE52-CEF208F0AE59}" destId="{3582C052-F836-4A6C-B42B-C370D07F75B3}" srcOrd="1" destOrd="0" presId="urn:microsoft.com/office/officeart/2005/8/layout/orgChart1"/>
    <dgm:cxn modelId="{AE9BE213-1BCA-443B-9C21-69D869AF068E}" type="presParOf" srcId="{3A666486-DED0-4CA1-BE15-E4F8969D0C81}" destId="{E09B4B90-2AA2-473C-95CD-CED281560106}" srcOrd="1" destOrd="0" presId="urn:microsoft.com/office/officeart/2005/8/layout/orgChart1"/>
    <dgm:cxn modelId="{13CE5CDD-6DF6-4E30-9431-6003F4D45647}" type="presParOf" srcId="{3A666486-DED0-4CA1-BE15-E4F8969D0C81}" destId="{99E4339C-E7CD-47AE-A157-D501761F2D6A}" srcOrd="2" destOrd="0" presId="urn:microsoft.com/office/officeart/2005/8/layout/orgChart1"/>
    <dgm:cxn modelId="{48643973-5581-420C-9B4C-88D51D1F0FCF}" type="presParOf" srcId="{DA6FFC58-0B43-4877-B7DE-CEAE2EB877B5}" destId="{72EF869C-C6E8-4FE2-8DBD-E1B4AA95241F}" srcOrd="2" destOrd="0" presId="urn:microsoft.com/office/officeart/2005/8/layout/orgChart1"/>
    <dgm:cxn modelId="{93E6E944-C7AA-4D46-BA44-F2F71E4250DD}" type="presParOf" srcId="{11BF48F2-D10B-4C59-B5D9-1A539C99BEB8}" destId="{6E018F24-43D7-4FCE-9F57-66D8856D9275}" srcOrd="2" destOrd="0" presId="urn:microsoft.com/office/officeart/2005/8/layout/orgChart1"/>
    <dgm:cxn modelId="{9EEC9E36-C05C-4C38-879D-260CFFFCC415}" type="presParOf" srcId="{11BF48F2-D10B-4C59-B5D9-1A539C99BEB8}" destId="{0469D87C-3552-4658-97D9-9FCD6E0CEE6F}" srcOrd="3" destOrd="0" presId="urn:microsoft.com/office/officeart/2005/8/layout/orgChart1"/>
    <dgm:cxn modelId="{387819EB-DEBF-4B93-B394-8B2C108A7E2C}" type="presParOf" srcId="{0469D87C-3552-4658-97D9-9FCD6E0CEE6F}" destId="{B9AB8D21-C2FE-4C0B-A7F8-38FF2E589295}" srcOrd="0" destOrd="0" presId="urn:microsoft.com/office/officeart/2005/8/layout/orgChart1"/>
    <dgm:cxn modelId="{8CD58EB2-0DF4-4882-BE29-669677BA529D}" type="presParOf" srcId="{B9AB8D21-C2FE-4C0B-A7F8-38FF2E589295}" destId="{286C1A47-9DB5-4A2A-870C-A993B0C41AA6}" srcOrd="0" destOrd="0" presId="urn:microsoft.com/office/officeart/2005/8/layout/orgChart1"/>
    <dgm:cxn modelId="{62293D2E-BF1F-4BF5-855B-B8F7ECAF5D03}" type="presParOf" srcId="{B9AB8D21-C2FE-4C0B-A7F8-38FF2E589295}" destId="{EDE0E555-32F2-4CD7-B134-F9EC6635BFCF}" srcOrd="1" destOrd="0" presId="urn:microsoft.com/office/officeart/2005/8/layout/orgChart1"/>
    <dgm:cxn modelId="{153E3318-A47D-4925-B0D2-4545AB45ACB3}" type="presParOf" srcId="{0469D87C-3552-4658-97D9-9FCD6E0CEE6F}" destId="{3259B715-76B8-4E24-B225-C5B866EE9F08}" srcOrd="1" destOrd="0" presId="urn:microsoft.com/office/officeart/2005/8/layout/orgChart1"/>
    <dgm:cxn modelId="{CEE3CB12-0549-4C13-8828-2B0D094B7275}" type="presParOf" srcId="{3259B715-76B8-4E24-B225-C5B866EE9F08}" destId="{8447F67B-EF80-40F2-AA84-C11A8D980E90}" srcOrd="0" destOrd="0" presId="urn:microsoft.com/office/officeart/2005/8/layout/orgChart1"/>
    <dgm:cxn modelId="{F0151731-6A8F-45AD-99B1-0D35B7DA2DFC}" type="presParOf" srcId="{3259B715-76B8-4E24-B225-C5B866EE9F08}" destId="{1658AFE0-ECFF-485D-B665-8422E94A8D00}" srcOrd="1" destOrd="0" presId="urn:microsoft.com/office/officeart/2005/8/layout/orgChart1"/>
    <dgm:cxn modelId="{3ADD3EC5-214A-420B-A994-E547F396139C}" type="presParOf" srcId="{1658AFE0-ECFF-485D-B665-8422E94A8D00}" destId="{ED18CE18-DE9B-4007-A451-1CD6310CC589}" srcOrd="0" destOrd="0" presId="urn:microsoft.com/office/officeart/2005/8/layout/orgChart1"/>
    <dgm:cxn modelId="{B494037A-863B-4007-8270-9100C1A232B1}" type="presParOf" srcId="{ED18CE18-DE9B-4007-A451-1CD6310CC589}" destId="{156E1174-8C9B-4681-AF1B-864D4CC268DC}" srcOrd="0" destOrd="0" presId="urn:microsoft.com/office/officeart/2005/8/layout/orgChart1"/>
    <dgm:cxn modelId="{73D429A4-F0E6-4B10-92B1-BC85E9A114D8}" type="presParOf" srcId="{ED18CE18-DE9B-4007-A451-1CD6310CC589}" destId="{C85E39E7-7E32-4B83-B6EC-AEA3FFFB1679}" srcOrd="1" destOrd="0" presId="urn:microsoft.com/office/officeart/2005/8/layout/orgChart1"/>
    <dgm:cxn modelId="{CB2EBB8B-3C67-4204-A87B-71137E9963BE}" type="presParOf" srcId="{1658AFE0-ECFF-485D-B665-8422E94A8D00}" destId="{A8A82C9F-DC5D-412B-A277-007FDA97CDCB}" srcOrd="1" destOrd="0" presId="urn:microsoft.com/office/officeart/2005/8/layout/orgChart1"/>
    <dgm:cxn modelId="{D0E42C78-FF67-4C31-AED2-CA55007B6DD0}" type="presParOf" srcId="{1658AFE0-ECFF-485D-B665-8422E94A8D00}" destId="{9CE644FA-AE21-4A82-BE1D-FCD8E751D02B}" srcOrd="2" destOrd="0" presId="urn:microsoft.com/office/officeart/2005/8/layout/orgChart1"/>
    <dgm:cxn modelId="{85563ADB-7E84-42FA-895C-7E85E23C3B07}" type="presParOf" srcId="{3259B715-76B8-4E24-B225-C5B866EE9F08}" destId="{D41371D6-3D4F-40DB-9ADD-D908D9CC2B48}" srcOrd="2" destOrd="0" presId="urn:microsoft.com/office/officeart/2005/8/layout/orgChart1"/>
    <dgm:cxn modelId="{FBA7AEF9-DA4A-473F-A537-D5B24A7DFCEB}" type="presParOf" srcId="{3259B715-76B8-4E24-B225-C5B866EE9F08}" destId="{93CEC025-1456-4457-8227-1E9010C290D8}" srcOrd="3" destOrd="0" presId="urn:microsoft.com/office/officeart/2005/8/layout/orgChart1"/>
    <dgm:cxn modelId="{BE75D9B9-04D3-4F29-A239-AD0C4D17949B}" type="presParOf" srcId="{93CEC025-1456-4457-8227-1E9010C290D8}" destId="{48A0ADD6-B672-4EC1-9A3F-884172B3A67E}" srcOrd="0" destOrd="0" presId="urn:microsoft.com/office/officeart/2005/8/layout/orgChart1"/>
    <dgm:cxn modelId="{C0906D81-170A-4E72-BE5C-1D4BAF1AA6FA}" type="presParOf" srcId="{48A0ADD6-B672-4EC1-9A3F-884172B3A67E}" destId="{203F5B0D-C67F-43C9-AF40-0438A1680828}" srcOrd="0" destOrd="0" presId="urn:microsoft.com/office/officeart/2005/8/layout/orgChart1"/>
    <dgm:cxn modelId="{AEB00302-3D55-46B1-AA83-491055B9B953}" type="presParOf" srcId="{48A0ADD6-B672-4EC1-9A3F-884172B3A67E}" destId="{E4F5A699-C50A-444E-B7EB-019999681630}" srcOrd="1" destOrd="0" presId="urn:microsoft.com/office/officeart/2005/8/layout/orgChart1"/>
    <dgm:cxn modelId="{58FF6D93-D5C6-463E-B535-EA87C94F88DD}" type="presParOf" srcId="{93CEC025-1456-4457-8227-1E9010C290D8}" destId="{F15EAD44-115F-4FBF-8033-EC9435ACF6DB}" srcOrd="1" destOrd="0" presId="urn:microsoft.com/office/officeart/2005/8/layout/orgChart1"/>
    <dgm:cxn modelId="{3C44DD67-0A7D-4515-B01B-D4F8734C497D}" type="presParOf" srcId="{93CEC025-1456-4457-8227-1E9010C290D8}" destId="{7AC6DEC6-7C89-485E-BD81-6477B8C8F02E}" srcOrd="2" destOrd="0" presId="urn:microsoft.com/office/officeart/2005/8/layout/orgChart1"/>
    <dgm:cxn modelId="{2EDD1603-C42E-4730-B4BF-B869DCA2BDE5}" type="presParOf" srcId="{0469D87C-3552-4658-97D9-9FCD6E0CEE6F}" destId="{F16959B0-813F-4B62-A8F1-80EC26F027B4}" srcOrd="2" destOrd="0" presId="urn:microsoft.com/office/officeart/2005/8/layout/orgChart1"/>
    <dgm:cxn modelId="{4D9FF696-E029-40CC-A612-D55D94E586C4}" type="presParOf" srcId="{59E67E18-E2AD-4F12-8F81-F9AD7708273B}" destId="{04C83F27-3534-447C-9BF8-DED4AA336AD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1371D6-3D4F-40DB-9ADD-D908D9CC2B48}">
      <dsp:nvSpPr>
        <dsp:cNvPr id="0" name=""/>
        <dsp:cNvSpPr/>
      </dsp:nvSpPr>
      <dsp:spPr>
        <a:xfrm>
          <a:off x="4061619" y="1836070"/>
          <a:ext cx="231613" cy="1806587"/>
        </a:xfrm>
        <a:custGeom>
          <a:avLst/>
          <a:gdLst/>
          <a:ahLst/>
          <a:cxnLst/>
          <a:rect l="0" t="0" r="0" b="0"/>
          <a:pathLst>
            <a:path>
              <a:moveTo>
                <a:pt x="0" y="0"/>
              </a:moveTo>
              <a:lnTo>
                <a:pt x="0" y="1806587"/>
              </a:lnTo>
              <a:lnTo>
                <a:pt x="231613" y="18065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47F67B-EF80-40F2-AA84-C11A8D980E90}">
      <dsp:nvSpPr>
        <dsp:cNvPr id="0" name=""/>
        <dsp:cNvSpPr/>
      </dsp:nvSpPr>
      <dsp:spPr>
        <a:xfrm>
          <a:off x="4061619" y="1836070"/>
          <a:ext cx="231613" cy="710282"/>
        </a:xfrm>
        <a:custGeom>
          <a:avLst/>
          <a:gdLst/>
          <a:ahLst/>
          <a:cxnLst/>
          <a:rect l="0" t="0" r="0" b="0"/>
          <a:pathLst>
            <a:path>
              <a:moveTo>
                <a:pt x="0" y="0"/>
              </a:moveTo>
              <a:lnTo>
                <a:pt x="0" y="710282"/>
              </a:lnTo>
              <a:lnTo>
                <a:pt x="231613" y="7102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018F24-43D7-4FCE-9F57-66D8856D9275}">
      <dsp:nvSpPr>
        <dsp:cNvPr id="0" name=""/>
        <dsp:cNvSpPr/>
      </dsp:nvSpPr>
      <dsp:spPr>
        <a:xfrm>
          <a:off x="2854988" y="773565"/>
          <a:ext cx="1824267" cy="290459"/>
        </a:xfrm>
        <a:custGeom>
          <a:avLst/>
          <a:gdLst/>
          <a:ahLst/>
          <a:cxnLst/>
          <a:rect l="0" t="0" r="0" b="0"/>
          <a:pathLst>
            <a:path>
              <a:moveTo>
                <a:pt x="0" y="0"/>
              </a:moveTo>
              <a:lnTo>
                <a:pt x="0" y="128329"/>
              </a:lnTo>
              <a:lnTo>
                <a:pt x="1824267" y="128329"/>
              </a:lnTo>
              <a:lnTo>
                <a:pt x="1824267" y="2904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EC6221-0BD4-44C7-A665-E196415341CD}">
      <dsp:nvSpPr>
        <dsp:cNvPr id="0" name=""/>
        <dsp:cNvSpPr/>
      </dsp:nvSpPr>
      <dsp:spPr>
        <a:xfrm>
          <a:off x="379299" y="1847334"/>
          <a:ext cx="231613" cy="710282"/>
        </a:xfrm>
        <a:custGeom>
          <a:avLst/>
          <a:gdLst/>
          <a:ahLst/>
          <a:cxnLst/>
          <a:rect l="0" t="0" r="0" b="0"/>
          <a:pathLst>
            <a:path>
              <a:moveTo>
                <a:pt x="0" y="0"/>
              </a:moveTo>
              <a:lnTo>
                <a:pt x="0" y="710282"/>
              </a:lnTo>
              <a:lnTo>
                <a:pt x="231613" y="7102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BD9F69-2434-447A-A5A0-F1BD3CD5468D}">
      <dsp:nvSpPr>
        <dsp:cNvPr id="0" name=""/>
        <dsp:cNvSpPr/>
      </dsp:nvSpPr>
      <dsp:spPr>
        <a:xfrm>
          <a:off x="996936" y="773565"/>
          <a:ext cx="1858051" cy="301723"/>
        </a:xfrm>
        <a:custGeom>
          <a:avLst/>
          <a:gdLst/>
          <a:ahLst/>
          <a:cxnLst/>
          <a:rect l="0" t="0" r="0" b="0"/>
          <a:pathLst>
            <a:path>
              <a:moveTo>
                <a:pt x="1858051" y="0"/>
              </a:moveTo>
              <a:lnTo>
                <a:pt x="1858051" y="139593"/>
              </a:lnTo>
              <a:lnTo>
                <a:pt x="0" y="139593"/>
              </a:lnTo>
              <a:lnTo>
                <a:pt x="0" y="3017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E3B6DF-5D27-42E3-8411-6CE7A461A192}">
      <dsp:nvSpPr>
        <dsp:cNvPr id="0" name=""/>
        <dsp:cNvSpPr/>
      </dsp:nvSpPr>
      <dsp:spPr>
        <a:xfrm>
          <a:off x="2082942" y="1519"/>
          <a:ext cx="1544091" cy="7720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PE" sz="2100" kern="1200" dirty="0"/>
            <a:t>Tipos</a:t>
          </a:r>
        </a:p>
      </dsp:txBody>
      <dsp:txXfrm>
        <a:off x="2082942" y="1519"/>
        <a:ext cx="1544091" cy="772045"/>
      </dsp:txXfrm>
    </dsp:sp>
    <dsp:sp modelId="{06D50DB2-5089-40C4-A4F2-4F3EDDE5BE6C}">
      <dsp:nvSpPr>
        <dsp:cNvPr id="0" name=""/>
        <dsp:cNvSpPr/>
      </dsp:nvSpPr>
      <dsp:spPr>
        <a:xfrm>
          <a:off x="224890" y="1075288"/>
          <a:ext cx="1544091" cy="7720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PE" sz="2100" kern="1200" dirty="0"/>
            <a:t>No Condicionales</a:t>
          </a:r>
        </a:p>
      </dsp:txBody>
      <dsp:txXfrm>
        <a:off x="224890" y="1075288"/>
        <a:ext cx="1544091" cy="772045"/>
      </dsp:txXfrm>
    </dsp:sp>
    <dsp:sp modelId="{F3599EB7-6AF5-49C7-A955-EDFABE80E42D}">
      <dsp:nvSpPr>
        <dsp:cNvPr id="0" name=""/>
        <dsp:cNvSpPr/>
      </dsp:nvSpPr>
      <dsp:spPr>
        <a:xfrm>
          <a:off x="610913" y="2171593"/>
          <a:ext cx="1544091" cy="7720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PE" sz="2100" kern="1200" dirty="0"/>
            <a:t>FOR</a:t>
          </a:r>
        </a:p>
      </dsp:txBody>
      <dsp:txXfrm>
        <a:off x="610913" y="2171593"/>
        <a:ext cx="1544091" cy="772045"/>
      </dsp:txXfrm>
    </dsp:sp>
    <dsp:sp modelId="{286C1A47-9DB5-4A2A-870C-A993B0C41AA6}">
      <dsp:nvSpPr>
        <dsp:cNvPr id="0" name=""/>
        <dsp:cNvSpPr/>
      </dsp:nvSpPr>
      <dsp:spPr>
        <a:xfrm>
          <a:off x="3907209" y="1064024"/>
          <a:ext cx="1544091" cy="7720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PE" sz="2100" kern="1200" dirty="0"/>
            <a:t>Condicionales</a:t>
          </a:r>
        </a:p>
      </dsp:txBody>
      <dsp:txXfrm>
        <a:off x="3907209" y="1064024"/>
        <a:ext cx="1544091" cy="772045"/>
      </dsp:txXfrm>
    </dsp:sp>
    <dsp:sp modelId="{156E1174-8C9B-4681-AF1B-864D4CC268DC}">
      <dsp:nvSpPr>
        <dsp:cNvPr id="0" name=""/>
        <dsp:cNvSpPr/>
      </dsp:nvSpPr>
      <dsp:spPr>
        <a:xfrm>
          <a:off x="4293232" y="2160329"/>
          <a:ext cx="1544091" cy="7720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PE" sz="2100" kern="1200" dirty="0"/>
            <a:t>WHILE</a:t>
          </a:r>
        </a:p>
      </dsp:txBody>
      <dsp:txXfrm>
        <a:off x="4293232" y="2160329"/>
        <a:ext cx="1544091" cy="772045"/>
      </dsp:txXfrm>
    </dsp:sp>
    <dsp:sp modelId="{203F5B0D-C67F-43C9-AF40-0438A1680828}">
      <dsp:nvSpPr>
        <dsp:cNvPr id="0" name=""/>
        <dsp:cNvSpPr/>
      </dsp:nvSpPr>
      <dsp:spPr>
        <a:xfrm>
          <a:off x="4293232" y="3256634"/>
          <a:ext cx="1544091" cy="7720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PE" sz="2100" kern="1200" dirty="0"/>
            <a:t>DO WHILE</a:t>
          </a:r>
        </a:p>
      </dsp:txBody>
      <dsp:txXfrm>
        <a:off x="4293232" y="3256634"/>
        <a:ext cx="1544091" cy="77204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AFCC752-7BD4-4C37-BD10-5829B7F087D4}" type="datetimeFigureOut">
              <a:rPr lang="es-PE" smtClean="0"/>
              <a:t>15/06/2021</a:t>
            </a:fld>
            <a:endParaRPr lang="es-PE" dirty="0"/>
          </a:p>
        </p:txBody>
      </p:sp>
      <p:sp>
        <p:nvSpPr>
          <p:cNvPr id="5" name="Footer Placeholder 4"/>
          <p:cNvSpPr>
            <a:spLocks noGrp="1"/>
          </p:cNvSpPr>
          <p:nvPr>
            <p:ph type="ftr" sz="quarter" idx="11"/>
          </p:nvPr>
        </p:nvSpPr>
        <p:spPr/>
        <p:txBody>
          <a:bodyPr/>
          <a:lstStyle/>
          <a:p>
            <a:endParaRPr lang="es-PE" dirty="0"/>
          </a:p>
        </p:txBody>
      </p:sp>
      <p:sp>
        <p:nvSpPr>
          <p:cNvPr id="6" name="Slide Number Placeholder 5"/>
          <p:cNvSpPr>
            <a:spLocks noGrp="1"/>
          </p:cNvSpPr>
          <p:nvPr>
            <p:ph type="sldNum" sz="quarter" idx="12"/>
          </p:nvPr>
        </p:nvSpPr>
        <p:spPr/>
        <p:txBody>
          <a:bodyPr/>
          <a:lstStyle/>
          <a:p>
            <a:fld id="{8F03A794-91F2-49A1-8815-E94EABF6F4A5}" type="slidenum">
              <a:rPr lang="es-PE" smtClean="0"/>
              <a:t>‹Nº›</a:t>
            </a:fld>
            <a:endParaRPr lang="es-PE" dirty="0"/>
          </a:p>
        </p:txBody>
      </p:sp>
    </p:spTree>
    <p:extLst>
      <p:ext uri="{BB962C8B-B14F-4D97-AF65-F5344CB8AC3E}">
        <p14:creationId xmlns:p14="http://schemas.microsoft.com/office/powerpoint/2010/main" val="1812420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AFCC752-7BD4-4C37-BD10-5829B7F087D4}" type="datetimeFigureOut">
              <a:rPr lang="es-PE" smtClean="0"/>
              <a:t>15/06/2021</a:t>
            </a:fld>
            <a:endParaRPr lang="es-PE" dirty="0"/>
          </a:p>
        </p:txBody>
      </p:sp>
      <p:sp>
        <p:nvSpPr>
          <p:cNvPr id="5" name="Footer Placeholder 4"/>
          <p:cNvSpPr>
            <a:spLocks noGrp="1"/>
          </p:cNvSpPr>
          <p:nvPr>
            <p:ph type="ftr" sz="quarter" idx="11"/>
          </p:nvPr>
        </p:nvSpPr>
        <p:spPr/>
        <p:txBody>
          <a:bodyPr/>
          <a:lstStyle/>
          <a:p>
            <a:endParaRPr lang="es-PE" dirty="0"/>
          </a:p>
        </p:txBody>
      </p:sp>
      <p:sp>
        <p:nvSpPr>
          <p:cNvPr id="6" name="Slide Number Placeholder 5"/>
          <p:cNvSpPr>
            <a:spLocks noGrp="1"/>
          </p:cNvSpPr>
          <p:nvPr>
            <p:ph type="sldNum" sz="quarter" idx="12"/>
          </p:nvPr>
        </p:nvSpPr>
        <p:spPr/>
        <p:txBody>
          <a:bodyPr/>
          <a:lstStyle/>
          <a:p>
            <a:fld id="{8F03A794-91F2-49A1-8815-E94EABF6F4A5}" type="slidenum">
              <a:rPr lang="es-PE" smtClean="0"/>
              <a:t>‹Nº›</a:t>
            </a:fld>
            <a:endParaRPr lang="es-PE" dirty="0"/>
          </a:p>
        </p:txBody>
      </p:sp>
    </p:spTree>
    <p:extLst>
      <p:ext uri="{BB962C8B-B14F-4D97-AF65-F5344CB8AC3E}">
        <p14:creationId xmlns:p14="http://schemas.microsoft.com/office/powerpoint/2010/main" val="1359429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AFCC752-7BD4-4C37-BD10-5829B7F087D4}" type="datetimeFigureOut">
              <a:rPr lang="es-PE" smtClean="0"/>
              <a:t>15/06/2021</a:t>
            </a:fld>
            <a:endParaRPr lang="es-PE" dirty="0"/>
          </a:p>
        </p:txBody>
      </p:sp>
      <p:sp>
        <p:nvSpPr>
          <p:cNvPr id="5" name="Footer Placeholder 4"/>
          <p:cNvSpPr>
            <a:spLocks noGrp="1"/>
          </p:cNvSpPr>
          <p:nvPr>
            <p:ph type="ftr" sz="quarter" idx="11"/>
          </p:nvPr>
        </p:nvSpPr>
        <p:spPr/>
        <p:txBody>
          <a:bodyPr/>
          <a:lstStyle/>
          <a:p>
            <a:endParaRPr lang="es-PE" dirty="0"/>
          </a:p>
        </p:txBody>
      </p:sp>
      <p:sp>
        <p:nvSpPr>
          <p:cNvPr id="6" name="Slide Number Placeholder 5"/>
          <p:cNvSpPr>
            <a:spLocks noGrp="1"/>
          </p:cNvSpPr>
          <p:nvPr>
            <p:ph type="sldNum" sz="quarter" idx="12"/>
          </p:nvPr>
        </p:nvSpPr>
        <p:spPr/>
        <p:txBody>
          <a:bodyPr/>
          <a:lstStyle/>
          <a:p>
            <a:fld id="{8F03A794-91F2-49A1-8815-E94EABF6F4A5}" type="slidenum">
              <a:rPr lang="es-PE" smtClean="0"/>
              <a:t>‹Nº›</a:t>
            </a:fld>
            <a:endParaRPr lang="es-PE" dirty="0"/>
          </a:p>
        </p:txBody>
      </p:sp>
    </p:spTree>
    <p:extLst>
      <p:ext uri="{BB962C8B-B14F-4D97-AF65-F5344CB8AC3E}">
        <p14:creationId xmlns:p14="http://schemas.microsoft.com/office/powerpoint/2010/main" val="342809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25517" t="21265" r="10732" b="19208"/>
          <a:stretch>
            <a:fillRect/>
          </a:stretch>
        </p:blipFill>
        <p:spPr bwMode="auto">
          <a:xfrm>
            <a:off x="0" y="-58738"/>
            <a:ext cx="9251950" cy="6911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ítulo 1"/>
          <p:cNvSpPr>
            <a:spLocks noGrp="1"/>
          </p:cNvSpPr>
          <p:nvPr>
            <p:ph type="ctrTitle" idx="4294967295"/>
          </p:nvPr>
        </p:nvSpPr>
        <p:spPr>
          <a:xfrm>
            <a:off x="457200" y="2582863"/>
            <a:ext cx="7772400" cy="1470025"/>
          </a:xfrm>
          <a:ln>
            <a:solidFill>
              <a:srgbClr val="4F81BD"/>
            </a:solidFill>
            <a:miter lim="800000"/>
            <a:headEnd/>
            <a:tailEnd/>
          </a:ln>
        </p:spPr>
        <p:txBody>
          <a:bodyPr/>
          <a:lstStyle/>
          <a:p>
            <a:r>
              <a:rPr lang="es-ES" altLang="es-PE" dirty="0"/>
              <a:t>TÍTULO</a:t>
            </a:r>
          </a:p>
        </p:txBody>
      </p:sp>
    </p:spTree>
    <p:extLst>
      <p:ext uri="{BB962C8B-B14F-4D97-AF65-F5344CB8AC3E}">
        <p14:creationId xmlns:p14="http://schemas.microsoft.com/office/powerpoint/2010/main" val="3204099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26253" t="21381" r="11006" b="69244"/>
          <a:stretch>
            <a:fillRect/>
          </a:stretch>
        </p:blipFill>
        <p:spPr bwMode="auto">
          <a:xfrm>
            <a:off x="0" y="0"/>
            <a:ext cx="9142413" cy="109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6805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AFCC752-7BD4-4C37-BD10-5829B7F087D4}" type="datetimeFigureOut">
              <a:rPr lang="es-PE" smtClean="0"/>
              <a:t>15/06/2021</a:t>
            </a:fld>
            <a:endParaRPr lang="es-PE" dirty="0"/>
          </a:p>
        </p:txBody>
      </p:sp>
      <p:sp>
        <p:nvSpPr>
          <p:cNvPr id="5" name="Footer Placeholder 4"/>
          <p:cNvSpPr>
            <a:spLocks noGrp="1"/>
          </p:cNvSpPr>
          <p:nvPr>
            <p:ph type="ftr" sz="quarter" idx="11"/>
          </p:nvPr>
        </p:nvSpPr>
        <p:spPr/>
        <p:txBody>
          <a:bodyPr/>
          <a:lstStyle/>
          <a:p>
            <a:endParaRPr lang="es-PE" dirty="0"/>
          </a:p>
        </p:txBody>
      </p:sp>
      <p:sp>
        <p:nvSpPr>
          <p:cNvPr id="6" name="Slide Number Placeholder 5"/>
          <p:cNvSpPr>
            <a:spLocks noGrp="1"/>
          </p:cNvSpPr>
          <p:nvPr>
            <p:ph type="sldNum" sz="quarter" idx="12"/>
          </p:nvPr>
        </p:nvSpPr>
        <p:spPr/>
        <p:txBody>
          <a:bodyPr/>
          <a:lstStyle/>
          <a:p>
            <a:fld id="{8F03A794-91F2-49A1-8815-E94EABF6F4A5}" type="slidenum">
              <a:rPr lang="es-PE" smtClean="0"/>
              <a:t>‹Nº›</a:t>
            </a:fld>
            <a:endParaRPr lang="es-PE" dirty="0"/>
          </a:p>
        </p:txBody>
      </p:sp>
    </p:spTree>
    <p:extLst>
      <p:ext uri="{BB962C8B-B14F-4D97-AF65-F5344CB8AC3E}">
        <p14:creationId xmlns:p14="http://schemas.microsoft.com/office/powerpoint/2010/main" val="1985647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AFCC752-7BD4-4C37-BD10-5829B7F087D4}" type="datetimeFigureOut">
              <a:rPr lang="es-PE" smtClean="0"/>
              <a:t>15/06/2021</a:t>
            </a:fld>
            <a:endParaRPr lang="es-PE" dirty="0"/>
          </a:p>
        </p:txBody>
      </p:sp>
      <p:sp>
        <p:nvSpPr>
          <p:cNvPr id="5" name="Footer Placeholder 4"/>
          <p:cNvSpPr>
            <a:spLocks noGrp="1"/>
          </p:cNvSpPr>
          <p:nvPr>
            <p:ph type="ftr" sz="quarter" idx="11"/>
          </p:nvPr>
        </p:nvSpPr>
        <p:spPr/>
        <p:txBody>
          <a:bodyPr/>
          <a:lstStyle/>
          <a:p>
            <a:endParaRPr lang="es-PE" dirty="0"/>
          </a:p>
        </p:txBody>
      </p:sp>
      <p:sp>
        <p:nvSpPr>
          <p:cNvPr id="6" name="Slide Number Placeholder 5"/>
          <p:cNvSpPr>
            <a:spLocks noGrp="1"/>
          </p:cNvSpPr>
          <p:nvPr>
            <p:ph type="sldNum" sz="quarter" idx="12"/>
          </p:nvPr>
        </p:nvSpPr>
        <p:spPr/>
        <p:txBody>
          <a:bodyPr/>
          <a:lstStyle/>
          <a:p>
            <a:fld id="{8F03A794-91F2-49A1-8815-E94EABF6F4A5}" type="slidenum">
              <a:rPr lang="es-PE" smtClean="0"/>
              <a:t>‹Nº›</a:t>
            </a:fld>
            <a:endParaRPr lang="es-PE" dirty="0"/>
          </a:p>
        </p:txBody>
      </p:sp>
    </p:spTree>
    <p:extLst>
      <p:ext uri="{BB962C8B-B14F-4D97-AF65-F5344CB8AC3E}">
        <p14:creationId xmlns:p14="http://schemas.microsoft.com/office/powerpoint/2010/main" val="3878726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AFCC752-7BD4-4C37-BD10-5829B7F087D4}" type="datetimeFigureOut">
              <a:rPr lang="es-PE" smtClean="0"/>
              <a:t>15/06/2021</a:t>
            </a:fld>
            <a:endParaRPr lang="es-PE" dirty="0"/>
          </a:p>
        </p:txBody>
      </p:sp>
      <p:sp>
        <p:nvSpPr>
          <p:cNvPr id="6" name="Footer Placeholder 5"/>
          <p:cNvSpPr>
            <a:spLocks noGrp="1"/>
          </p:cNvSpPr>
          <p:nvPr>
            <p:ph type="ftr" sz="quarter" idx="11"/>
          </p:nvPr>
        </p:nvSpPr>
        <p:spPr/>
        <p:txBody>
          <a:bodyPr/>
          <a:lstStyle/>
          <a:p>
            <a:endParaRPr lang="es-PE" dirty="0"/>
          </a:p>
        </p:txBody>
      </p:sp>
      <p:sp>
        <p:nvSpPr>
          <p:cNvPr id="7" name="Slide Number Placeholder 6"/>
          <p:cNvSpPr>
            <a:spLocks noGrp="1"/>
          </p:cNvSpPr>
          <p:nvPr>
            <p:ph type="sldNum" sz="quarter" idx="12"/>
          </p:nvPr>
        </p:nvSpPr>
        <p:spPr/>
        <p:txBody>
          <a:bodyPr/>
          <a:lstStyle/>
          <a:p>
            <a:fld id="{8F03A794-91F2-49A1-8815-E94EABF6F4A5}" type="slidenum">
              <a:rPr lang="es-PE" smtClean="0"/>
              <a:t>‹Nº›</a:t>
            </a:fld>
            <a:endParaRPr lang="es-PE" dirty="0"/>
          </a:p>
        </p:txBody>
      </p:sp>
    </p:spTree>
    <p:extLst>
      <p:ext uri="{BB962C8B-B14F-4D97-AF65-F5344CB8AC3E}">
        <p14:creationId xmlns:p14="http://schemas.microsoft.com/office/powerpoint/2010/main" val="1087718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AFCC752-7BD4-4C37-BD10-5829B7F087D4}" type="datetimeFigureOut">
              <a:rPr lang="es-PE" smtClean="0"/>
              <a:t>15/06/2021</a:t>
            </a:fld>
            <a:endParaRPr lang="es-PE" dirty="0"/>
          </a:p>
        </p:txBody>
      </p:sp>
      <p:sp>
        <p:nvSpPr>
          <p:cNvPr id="8" name="Footer Placeholder 7"/>
          <p:cNvSpPr>
            <a:spLocks noGrp="1"/>
          </p:cNvSpPr>
          <p:nvPr>
            <p:ph type="ftr" sz="quarter" idx="11"/>
          </p:nvPr>
        </p:nvSpPr>
        <p:spPr/>
        <p:txBody>
          <a:bodyPr/>
          <a:lstStyle/>
          <a:p>
            <a:endParaRPr lang="es-PE" dirty="0"/>
          </a:p>
        </p:txBody>
      </p:sp>
      <p:sp>
        <p:nvSpPr>
          <p:cNvPr id="9" name="Slide Number Placeholder 8"/>
          <p:cNvSpPr>
            <a:spLocks noGrp="1"/>
          </p:cNvSpPr>
          <p:nvPr>
            <p:ph type="sldNum" sz="quarter" idx="12"/>
          </p:nvPr>
        </p:nvSpPr>
        <p:spPr/>
        <p:txBody>
          <a:bodyPr/>
          <a:lstStyle/>
          <a:p>
            <a:fld id="{8F03A794-91F2-49A1-8815-E94EABF6F4A5}" type="slidenum">
              <a:rPr lang="es-PE" smtClean="0"/>
              <a:t>‹Nº›</a:t>
            </a:fld>
            <a:endParaRPr lang="es-PE" dirty="0"/>
          </a:p>
        </p:txBody>
      </p:sp>
    </p:spTree>
    <p:extLst>
      <p:ext uri="{BB962C8B-B14F-4D97-AF65-F5344CB8AC3E}">
        <p14:creationId xmlns:p14="http://schemas.microsoft.com/office/powerpoint/2010/main" val="3335874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AFCC752-7BD4-4C37-BD10-5829B7F087D4}" type="datetimeFigureOut">
              <a:rPr lang="es-PE" smtClean="0"/>
              <a:t>15/06/2021</a:t>
            </a:fld>
            <a:endParaRPr lang="es-PE" dirty="0"/>
          </a:p>
        </p:txBody>
      </p:sp>
      <p:sp>
        <p:nvSpPr>
          <p:cNvPr id="4" name="Footer Placeholder 3"/>
          <p:cNvSpPr>
            <a:spLocks noGrp="1"/>
          </p:cNvSpPr>
          <p:nvPr>
            <p:ph type="ftr" sz="quarter" idx="11"/>
          </p:nvPr>
        </p:nvSpPr>
        <p:spPr/>
        <p:txBody>
          <a:bodyPr/>
          <a:lstStyle/>
          <a:p>
            <a:endParaRPr lang="es-PE" dirty="0"/>
          </a:p>
        </p:txBody>
      </p:sp>
      <p:sp>
        <p:nvSpPr>
          <p:cNvPr id="5" name="Slide Number Placeholder 4"/>
          <p:cNvSpPr>
            <a:spLocks noGrp="1"/>
          </p:cNvSpPr>
          <p:nvPr>
            <p:ph type="sldNum" sz="quarter" idx="12"/>
          </p:nvPr>
        </p:nvSpPr>
        <p:spPr/>
        <p:txBody>
          <a:bodyPr/>
          <a:lstStyle/>
          <a:p>
            <a:fld id="{8F03A794-91F2-49A1-8815-E94EABF6F4A5}" type="slidenum">
              <a:rPr lang="es-PE" smtClean="0"/>
              <a:t>‹Nº›</a:t>
            </a:fld>
            <a:endParaRPr lang="es-PE" dirty="0"/>
          </a:p>
        </p:txBody>
      </p:sp>
    </p:spTree>
    <p:extLst>
      <p:ext uri="{BB962C8B-B14F-4D97-AF65-F5344CB8AC3E}">
        <p14:creationId xmlns:p14="http://schemas.microsoft.com/office/powerpoint/2010/main" val="167633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FCC752-7BD4-4C37-BD10-5829B7F087D4}" type="datetimeFigureOut">
              <a:rPr lang="es-PE" smtClean="0"/>
              <a:t>15/06/2021</a:t>
            </a:fld>
            <a:endParaRPr lang="es-PE" dirty="0"/>
          </a:p>
        </p:txBody>
      </p:sp>
      <p:sp>
        <p:nvSpPr>
          <p:cNvPr id="3" name="Footer Placeholder 2"/>
          <p:cNvSpPr>
            <a:spLocks noGrp="1"/>
          </p:cNvSpPr>
          <p:nvPr>
            <p:ph type="ftr" sz="quarter" idx="11"/>
          </p:nvPr>
        </p:nvSpPr>
        <p:spPr/>
        <p:txBody>
          <a:bodyPr/>
          <a:lstStyle/>
          <a:p>
            <a:endParaRPr lang="es-PE" dirty="0"/>
          </a:p>
        </p:txBody>
      </p:sp>
      <p:sp>
        <p:nvSpPr>
          <p:cNvPr id="4" name="Slide Number Placeholder 3"/>
          <p:cNvSpPr>
            <a:spLocks noGrp="1"/>
          </p:cNvSpPr>
          <p:nvPr>
            <p:ph type="sldNum" sz="quarter" idx="12"/>
          </p:nvPr>
        </p:nvSpPr>
        <p:spPr/>
        <p:txBody>
          <a:bodyPr/>
          <a:lstStyle/>
          <a:p>
            <a:fld id="{8F03A794-91F2-49A1-8815-E94EABF6F4A5}" type="slidenum">
              <a:rPr lang="es-PE" smtClean="0"/>
              <a:t>‹Nº›</a:t>
            </a:fld>
            <a:endParaRPr lang="es-PE" dirty="0"/>
          </a:p>
        </p:txBody>
      </p:sp>
    </p:spTree>
    <p:extLst>
      <p:ext uri="{BB962C8B-B14F-4D97-AF65-F5344CB8AC3E}">
        <p14:creationId xmlns:p14="http://schemas.microsoft.com/office/powerpoint/2010/main" val="3251015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AFCC752-7BD4-4C37-BD10-5829B7F087D4}" type="datetimeFigureOut">
              <a:rPr lang="es-PE" smtClean="0"/>
              <a:t>15/06/2021</a:t>
            </a:fld>
            <a:endParaRPr lang="es-PE" dirty="0"/>
          </a:p>
        </p:txBody>
      </p:sp>
      <p:sp>
        <p:nvSpPr>
          <p:cNvPr id="6" name="Footer Placeholder 5"/>
          <p:cNvSpPr>
            <a:spLocks noGrp="1"/>
          </p:cNvSpPr>
          <p:nvPr>
            <p:ph type="ftr" sz="quarter" idx="11"/>
          </p:nvPr>
        </p:nvSpPr>
        <p:spPr/>
        <p:txBody>
          <a:bodyPr/>
          <a:lstStyle/>
          <a:p>
            <a:endParaRPr lang="es-PE" dirty="0"/>
          </a:p>
        </p:txBody>
      </p:sp>
      <p:sp>
        <p:nvSpPr>
          <p:cNvPr id="7" name="Slide Number Placeholder 6"/>
          <p:cNvSpPr>
            <a:spLocks noGrp="1"/>
          </p:cNvSpPr>
          <p:nvPr>
            <p:ph type="sldNum" sz="quarter" idx="12"/>
          </p:nvPr>
        </p:nvSpPr>
        <p:spPr/>
        <p:txBody>
          <a:bodyPr/>
          <a:lstStyle/>
          <a:p>
            <a:fld id="{8F03A794-91F2-49A1-8815-E94EABF6F4A5}" type="slidenum">
              <a:rPr lang="es-PE" smtClean="0"/>
              <a:t>‹Nº›</a:t>
            </a:fld>
            <a:endParaRPr lang="es-PE" dirty="0"/>
          </a:p>
        </p:txBody>
      </p:sp>
    </p:spTree>
    <p:extLst>
      <p:ext uri="{BB962C8B-B14F-4D97-AF65-F5344CB8AC3E}">
        <p14:creationId xmlns:p14="http://schemas.microsoft.com/office/powerpoint/2010/main" val="2735745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AFCC752-7BD4-4C37-BD10-5829B7F087D4}" type="datetimeFigureOut">
              <a:rPr lang="es-PE" smtClean="0"/>
              <a:t>15/06/2021</a:t>
            </a:fld>
            <a:endParaRPr lang="es-PE" dirty="0"/>
          </a:p>
        </p:txBody>
      </p:sp>
      <p:sp>
        <p:nvSpPr>
          <p:cNvPr id="6" name="Footer Placeholder 5"/>
          <p:cNvSpPr>
            <a:spLocks noGrp="1"/>
          </p:cNvSpPr>
          <p:nvPr>
            <p:ph type="ftr" sz="quarter" idx="11"/>
          </p:nvPr>
        </p:nvSpPr>
        <p:spPr/>
        <p:txBody>
          <a:bodyPr/>
          <a:lstStyle/>
          <a:p>
            <a:endParaRPr lang="es-PE" dirty="0"/>
          </a:p>
        </p:txBody>
      </p:sp>
      <p:sp>
        <p:nvSpPr>
          <p:cNvPr id="7" name="Slide Number Placeholder 6"/>
          <p:cNvSpPr>
            <a:spLocks noGrp="1"/>
          </p:cNvSpPr>
          <p:nvPr>
            <p:ph type="sldNum" sz="quarter" idx="12"/>
          </p:nvPr>
        </p:nvSpPr>
        <p:spPr/>
        <p:txBody>
          <a:bodyPr/>
          <a:lstStyle/>
          <a:p>
            <a:fld id="{8F03A794-91F2-49A1-8815-E94EABF6F4A5}" type="slidenum">
              <a:rPr lang="es-PE" smtClean="0"/>
              <a:t>‹Nº›</a:t>
            </a:fld>
            <a:endParaRPr lang="es-PE" dirty="0"/>
          </a:p>
        </p:txBody>
      </p:sp>
    </p:spTree>
    <p:extLst>
      <p:ext uri="{BB962C8B-B14F-4D97-AF65-F5344CB8AC3E}">
        <p14:creationId xmlns:p14="http://schemas.microsoft.com/office/powerpoint/2010/main" val="622890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FCC752-7BD4-4C37-BD10-5829B7F087D4}" type="datetimeFigureOut">
              <a:rPr lang="es-PE" smtClean="0"/>
              <a:t>15/06/2021</a:t>
            </a:fld>
            <a:endParaRPr lang="es-PE"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03A794-91F2-49A1-8815-E94EABF6F4A5}" type="slidenum">
              <a:rPr lang="es-PE" smtClean="0"/>
              <a:t>‹Nº›</a:t>
            </a:fld>
            <a:endParaRPr lang="es-PE" dirty="0"/>
          </a:p>
        </p:txBody>
      </p:sp>
    </p:spTree>
    <p:extLst>
      <p:ext uri="{BB962C8B-B14F-4D97-AF65-F5344CB8AC3E}">
        <p14:creationId xmlns:p14="http://schemas.microsoft.com/office/powerpoint/2010/main" val="37083100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a:spLocks noChangeArrowheads="1"/>
          </p:cNvSpPr>
          <p:nvPr/>
        </p:nvSpPr>
        <p:spPr bwMode="auto">
          <a:xfrm>
            <a:off x="995363" y="1158875"/>
            <a:ext cx="7032625" cy="31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sym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algn="ctr" eaLnBrk="1" hangingPunct="1">
              <a:spcBef>
                <a:spcPct val="0"/>
              </a:spcBef>
              <a:buFont typeface="Arial" panose="020B0604020202020204" pitchFamily="34" charset="0"/>
              <a:buNone/>
              <a:defRPr/>
            </a:pPr>
            <a:r>
              <a:rPr lang="es-PE" altLang="es-PE" sz="3600" b="1" dirty="0">
                <a:solidFill>
                  <a:schemeClr val="tx1">
                    <a:lumMod val="75000"/>
                    <a:lumOff val="25000"/>
                  </a:schemeClr>
                </a:solidFill>
                <a:latin typeface="Arial" panose="020B0604020202020204" pitchFamily="34" charset="0"/>
                <a:ea typeface="+mn-ea"/>
                <a:cs typeface="Arial" panose="020B0604020202020204" pitchFamily="34" charset="0"/>
                <a:sym typeface="Arial" panose="020B0604020202020204" pitchFamily="34" charset="0"/>
              </a:rPr>
              <a:t>FUNDAMENTOS DE PROGRAMACIÓN</a:t>
            </a:r>
          </a:p>
          <a:p>
            <a:pPr algn="ctr" eaLnBrk="1" hangingPunct="1">
              <a:spcBef>
                <a:spcPct val="0"/>
              </a:spcBef>
              <a:buFont typeface="Arial" panose="020B0604020202020204" pitchFamily="34" charset="0"/>
              <a:buNone/>
              <a:defRPr/>
            </a:pPr>
            <a:endParaRPr lang="es-PE" altLang="es-PE" sz="3600" b="1" dirty="0">
              <a:solidFill>
                <a:schemeClr val="tx1">
                  <a:lumMod val="75000"/>
                  <a:lumOff val="25000"/>
                </a:schemeClr>
              </a:solidFill>
              <a:latin typeface="Arial" panose="020B0604020202020204" pitchFamily="34" charset="0"/>
              <a:ea typeface="+mn-ea"/>
              <a:cs typeface="Arial" panose="020B0604020202020204" pitchFamily="34" charset="0"/>
              <a:sym typeface="Arial" panose="020B0604020202020204" pitchFamily="34" charset="0"/>
            </a:endParaRPr>
          </a:p>
          <a:p>
            <a:pPr algn="ctr" eaLnBrk="1" hangingPunct="1">
              <a:spcBef>
                <a:spcPct val="0"/>
              </a:spcBef>
              <a:buFont typeface="Arial" panose="020B0604020202020204" pitchFamily="34" charset="0"/>
              <a:buNone/>
              <a:defRPr/>
            </a:pPr>
            <a:endParaRPr lang="es-PE" altLang="es-PE" sz="3600" b="1" dirty="0">
              <a:solidFill>
                <a:schemeClr val="tx1">
                  <a:lumMod val="75000"/>
                  <a:lumOff val="25000"/>
                </a:schemeClr>
              </a:solidFill>
              <a:latin typeface="Arial" panose="020B0604020202020204" pitchFamily="34" charset="0"/>
              <a:ea typeface="+mn-ea"/>
              <a:cs typeface="Arial" panose="020B0604020202020204" pitchFamily="34" charset="0"/>
              <a:sym typeface="Arial" panose="020B0604020202020204" pitchFamily="34" charset="0"/>
            </a:endParaRPr>
          </a:p>
          <a:p>
            <a:pPr algn="ctr" eaLnBrk="1" hangingPunct="1">
              <a:spcBef>
                <a:spcPct val="0"/>
              </a:spcBef>
              <a:buFont typeface="Arial" panose="020B0604020202020204" pitchFamily="34" charset="0"/>
              <a:buNone/>
              <a:defRPr/>
            </a:pPr>
            <a:r>
              <a:rPr lang="es-PE" altLang="es-PE" sz="3600" b="1" dirty="0">
                <a:solidFill>
                  <a:schemeClr val="tx1">
                    <a:lumMod val="75000"/>
                    <a:lumOff val="25000"/>
                  </a:schemeClr>
                </a:solidFill>
                <a:latin typeface="Arial" panose="020B0604020202020204" pitchFamily="34" charset="0"/>
                <a:ea typeface="+mn-ea"/>
                <a:cs typeface="Arial" panose="020B0604020202020204" pitchFamily="34" charset="0"/>
                <a:sym typeface="Arial" panose="020B0604020202020204" pitchFamily="34" charset="0"/>
              </a:rPr>
              <a:t>Estructuras Repetitivas   </a:t>
            </a:r>
          </a:p>
        </p:txBody>
      </p:sp>
      <p:pic>
        <p:nvPicPr>
          <p:cNvPr id="6147" name="Imagen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52788" y="4713288"/>
            <a:ext cx="3135312"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676275" y="300620"/>
            <a:ext cx="7563930"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Operadores Binarios: Asignación Compuesta</a:t>
            </a:r>
          </a:p>
        </p:txBody>
      </p:sp>
      <p:sp>
        <p:nvSpPr>
          <p:cNvPr id="5" name="TextBox 1">
            <a:extLst>
              <a:ext uri="{FF2B5EF4-FFF2-40B4-BE49-F238E27FC236}">
                <a16:creationId xmlns:a16="http://schemas.microsoft.com/office/drawing/2014/main" id="{C74ABF29-171A-4FC5-89CB-7734FD06034D}"/>
              </a:ext>
            </a:extLst>
          </p:cNvPr>
          <p:cNvSpPr txBox="1">
            <a:spLocks noChangeArrowheads="1"/>
          </p:cNvSpPr>
          <p:nvPr/>
        </p:nvSpPr>
        <p:spPr bwMode="auto">
          <a:xfrm>
            <a:off x="478871" y="1663984"/>
            <a:ext cx="3744569"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just" defTabSz="914400">
              <a:spcBef>
                <a:spcPct val="0"/>
              </a:spcBef>
              <a:buNone/>
              <a:defRPr/>
            </a:pPr>
            <a:r>
              <a:rPr lang="es-ES" altLang="es-PE" sz="2400" b="1" dirty="0"/>
              <a:t>Contadores</a:t>
            </a:r>
            <a:r>
              <a:rPr lang="es-ES" altLang="es-PE" sz="2400" dirty="0"/>
              <a:t>: Si queremos que una variable acumule un valor determinado.</a:t>
            </a:r>
          </a:p>
          <a:p>
            <a:pPr algn="just" defTabSz="914400">
              <a:spcBef>
                <a:spcPct val="0"/>
              </a:spcBef>
              <a:buNone/>
              <a:defRPr/>
            </a:pPr>
            <a:endParaRPr lang="es-ES" altLang="es-PE" sz="2400" dirty="0"/>
          </a:p>
          <a:p>
            <a:pPr algn="just" defTabSz="914400">
              <a:spcBef>
                <a:spcPct val="0"/>
              </a:spcBef>
              <a:buNone/>
              <a:defRPr/>
            </a:pPr>
            <a:r>
              <a:rPr lang="es-ES" altLang="es-PE" sz="2400" dirty="0"/>
              <a:t>contador = contador + 1</a:t>
            </a:r>
          </a:p>
          <a:p>
            <a:pPr algn="just" defTabSz="914400">
              <a:spcBef>
                <a:spcPct val="0"/>
              </a:spcBef>
              <a:buNone/>
              <a:defRPr/>
            </a:pPr>
            <a:endParaRPr lang="es-ES" altLang="es-PE" sz="2400" dirty="0"/>
          </a:p>
          <a:p>
            <a:pPr algn="just" defTabSz="914400">
              <a:spcBef>
                <a:spcPct val="0"/>
              </a:spcBef>
              <a:buNone/>
              <a:defRPr/>
            </a:pPr>
            <a:r>
              <a:rPr lang="es-ES" altLang="es-PE" sz="2400" dirty="0"/>
              <a:t>Se pude resumir como:</a:t>
            </a:r>
          </a:p>
          <a:p>
            <a:pPr algn="just" defTabSz="914400">
              <a:spcBef>
                <a:spcPct val="0"/>
              </a:spcBef>
              <a:buNone/>
              <a:defRPr/>
            </a:pPr>
            <a:endParaRPr lang="es-ES" altLang="es-PE" sz="2400" dirty="0"/>
          </a:p>
          <a:p>
            <a:pPr algn="just" defTabSz="914400">
              <a:spcBef>
                <a:spcPct val="0"/>
              </a:spcBef>
              <a:buNone/>
              <a:defRPr/>
            </a:pPr>
            <a:r>
              <a:rPr lang="es-ES" altLang="es-PE" sz="2400" dirty="0"/>
              <a:t>contador += 1</a:t>
            </a:r>
          </a:p>
          <a:p>
            <a:pPr algn="just" defTabSz="914400">
              <a:spcBef>
                <a:spcPct val="0"/>
              </a:spcBef>
              <a:buNone/>
              <a:defRPr/>
            </a:pPr>
            <a:endParaRPr lang="es-ES" altLang="es-PE" sz="2400" dirty="0"/>
          </a:p>
          <a:p>
            <a:pPr algn="just" defTabSz="914400">
              <a:spcBef>
                <a:spcPct val="0"/>
              </a:spcBef>
              <a:buNone/>
              <a:defRPr/>
            </a:pPr>
            <a:endParaRPr lang="es-ES" altLang="es-PE" sz="2400" dirty="0"/>
          </a:p>
        </p:txBody>
      </p:sp>
      <p:sp>
        <p:nvSpPr>
          <p:cNvPr id="8" name="TextBox 1">
            <a:extLst>
              <a:ext uri="{FF2B5EF4-FFF2-40B4-BE49-F238E27FC236}">
                <a16:creationId xmlns:a16="http://schemas.microsoft.com/office/drawing/2014/main" id="{BA90256D-121F-4FCD-8750-97A54867F08A}"/>
              </a:ext>
            </a:extLst>
          </p:cNvPr>
          <p:cNvSpPr txBox="1">
            <a:spLocks noChangeArrowheads="1"/>
          </p:cNvSpPr>
          <p:nvPr/>
        </p:nvSpPr>
        <p:spPr bwMode="auto">
          <a:xfrm>
            <a:off x="4830620" y="1649410"/>
            <a:ext cx="3834509"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just" defTabSz="914400">
              <a:spcBef>
                <a:spcPct val="0"/>
              </a:spcBef>
              <a:buNone/>
              <a:defRPr/>
            </a:pPr>
            <a:r>
              <a:rPr lang="es-ES" altLang="es-PE" sz="2400" b="1" dirty="0"/>
              <a:t>Acumulador</a:t>
            </a:r>
            <a:r>
              <a:rPr lang="es-ES" altLang="es-PE" sz="2400" dirty="0"/>
              <a:t>: Se usa cuando quiero acumular un valor que puede variar en cada ciclo.</a:t>
            </a:r>
          </a:p>
          <a:p>
            <a:pPr algn="just" defTabSz="914400">
              <a:spcBef>
                <a:spcPct val="0"/>
              </a:spcBef>
              <a:buNone/>
              <a:defRPr/>
            </a:pPr>
            <a:endParaRPr lang="es-ES" altLang="es-PE" sz="2400" dirty="0"/>
          </a:p>
          <a:p>
            <a:pPr algn="just" defTabSz="914400">
              <a:spcBef>
                <a:spcPct val="0"/>
              </a:spcBef>
              <a:buNone/>
              <a:defRPr/>
            </a:pPr>
            <a:r>
              <a:rPr lang="es-ES" altLang="es-PE" sz="2400" dirty="0"/>
              <a:t>total = total + precio_unitario</a:t>
            </a:r>
          </a:p>
          <a:p>
            <a:pPr algn="just" defTabSz="914400">
              <a:spcBef>
                <a:spcPct val="0"/>
              </a:spcBef>
              <a:buNone/>
              <a:defRPr/>
            </a:pPr>
            <a:endParaRPr lang="es-ES" altLang="es-PE" sz="2400" dirty="0"/>
          </a:p>
          <a:p>
            <a:pPr algn="just" defTabSz="914400">
              <a:spcBef>
                <a:spcPct val="0"/>
              </a:spcBef>
              <a:buNone/>
              <a:defRPr/>
            </a:pPr>
            <a:r>
              <a:rPr lang="es-ES" altLang="es-PE" sz="2400" dirty="0"/>
              <a:t>Se pude resumir como:</a:t>
            </a:r>
          </a:p>
          <a:p>
            <a:pPr algn="just" defTabSz="914400">
              <a:spcBef>
                <a:spcPct val="0"/>
              </a:spcBef>
              <a:buNone/>
              <a:defRPr/>
            </a:pPr>
            <a:endParaRPr lang="es-ES" altLang="es-PE" sz="2400" dirty="0"/>
          </a:p>
          <a:p>
            <a:pPr algn="just" defTabSz="914400">
              <a:spcBef>
                <a:spcPct val="0"/>
              </a:spcBef>
              <a:buNone/>
              <a:defRPr/>
            </a:pPr>
            <a:r>
              <a:rPr lang="es-ES" altLang="es-PE" sz="2400" dirty="0"/>
              <a:t>total += precio_unitario</a:t>
            </a:r>
          </a:p>
          <a:p>
            <a:pPr algn="just" defTabSz="914400">
              <a:spcBef>
                <a:spcPct val="0"/>
              </a:spcBef>
              <a:buNone/>
              <a:defRPr/>
            </a:pPr>
            <a:endParaRPr lang="es-ES" altLang="es-PE" sz="2400" dirty="0"/>
          </a:p>
          <a:p>
            <a:pPr algn="just" defTabSz="914400">
              <a:spcBef>
                <a:spcPct val="0"/>
              </a:spcBef>
              <a:buNone/>
              <a:defRPr/>
            </a:pPr>
            <a:endParaRPr lang="es-ES" altLang="es-PE" sz="2400" dirty="0"/>
          </a:p>
        </p:txBody>
      </p:sp>
      <p:cxnSp>
        <p:nvCxnSpPr>
          <p:cNvPr id="4" name="Conector recto 3">
            <a:extLst>
              <a:ext uri="{FF2B5EF4-FFF2-40B4-BE49-F238E27FC236}">
                <a16:creationId xmlns:a16="http://schemas.microsoft.com/office/drawing/2014/main" id="{2F9D6E9A-8117-4288-9965-C3F8D70A5839}"/>
              </a:ext>
            </a:extLst>
          </p:cNvPr>
          <p:cNvCxnSpPr/>
          <p:nvPr/>
        </p:nvCxnSpPr>
        <p:spPr>
          <a:xfrm>
            <a:off x="4572000" y="1447060"/>
            <a:ext cx="0" cy="411036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5297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5EB24153-5731-49E4-8104-C4FA97019DA2}"/>
              </a:ext>
            </a:extLst>
          </p:cNvPr>
          <p:cNvPicPr>
            <a:picLocks noChangeAspect="1"/>
          </p:cNvPicPr>
          <p:nvPr/>
        </p:nvPicPr>
        <p:blipFill>
          <a:blip r:embed="rId2"/>
          <a:stretch>
            <a:fillRect/>
          </a:stretch>
        </p:blipFill>
        <p:spPr>
          <a:xfrm>
            <a:off x="1693998" y="4176568"/>
            <a:ext cx="3522318" cy="1637766"/>
          </a:xfrm>
          <a:prstGeom prst="rect">
            <a:avLst/>
          </a:prstGeom>
        </p:spPr>
      </p:pic>
      <p:pic>
        <p:nvPicPr>
          <p:cNvPr id="9218" name="Imagen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761580" y="35766"/>
            <a:ext cx="7042337" cy="1077218"/>
          </a:xfrm>
          <a:prstGeom prst="rect">
            <a:avLst/>
          </a:prstGeom>
          <a:noFill/>
        </p:spPr>
        <p:txBody>
          <a:bodyPr wrap="squar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Estructuras Repetitivas Condicionales : WHILE</a:t>
            </a:r>
          </a:p>
        </p:txBody>
      </p:sp>
      <p:sp>
        <p:nvSpPr>
          <p:cNvPr id="5" name="TextBox 1">
            <a:extLst>
              <a:ext uri="{FF2B5EF4-FFF2-40B4-BE49-F238E27FC236}">
                <a16:creationId xmlns:a16="http://schemas.microsoft.com/office/drawing/2014/main" id="{BB61F82F-F3CC-41EC-8239-944E8E4BF9D4}"/>
              </a:ext>
            </a:extLst>
          </p:cNvPr>
          <p:cNvSpPr txBox="1">
            <a:spLocks noChangeArrowheads="1"/>
          </p:cNvSpPr>
          <p:nvPr/>
        </p:nvSpPr>
        <p:spPr bwMode="auto">
          <a:xfrm>
            <a:off x="537158" y="1309087"/>
            <a:ext cx="749118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just" defTabSz="914400">
              <a:spcBef>
                <a:spcPct val="0"/>
              </a:spcBef>
              <a:buNone/>
              <a:defRPr/>
            </a:pPr>
            <a:r>
              <a:rPr lang="es-ES" altLang="es-PE" sz="2400" dirty="0"/>
              <a:t>Algunas veces no sabemos el número de veces que repetirá el </a:t>
            </a:r>
            <a:r>
              <a:rPr lang="es-ES" altLang="es-PE" sz="2400" b="1" dirty="0"/>
              <a:t>bloque de instrucciones</a:t>
            </a:r>
            <a:r>
              <a:rPr lang="es-ES" altLang="es-PE" sz="2400" dirty="0"/>
              <a:t>, sino que depende de alguna </a:t>
            </a:r>
            <a:r>
              <a:rPr lang="es-ES" altLang="es-PE" sz="2400" b="1" dirty="0"/>
              <a:t>condición a evaluar</a:t>
            </a:r>
            <a:r>
              <a:rPr lang="es-ES" altLang="es-PE" sz="2400" dirty="0"/>
              <a:t>. Podemos usar WHILE (mientras)</a:t>
            </a:r>
            <a:endParaRPr lang="es-PE" altLang="es-PE" sz="2400" dirty="0"/>
          </a:p>
        </p:txBody>
      </p:sp>
      <p:sp>
        <p:nvSpPr>
          <p:cNvPr id="8" name="CuadroTexto 7">
            <a:extLst>
              <a:ext uri="{FF2B5EF4-FFF2-40B4-BE49-F238E27FC236}">
                <a16:creationId xmlns:a16="http://schemas.microsoft.com/office/drawing/2014/main" id="{2B160A0E-A618-44D8-9881-7A277037C69C}"/>
              </a:ext>
            </a:extLst>
          </p:cNvPr>
          <p:cNvSpPr txBox="1"/>
          <p:nvPr/>
        </p:nvSpPr>
        <p:spPr>
          <a:xfrm>
            <a:off x="3654695" y="2861364"/>
            <a:ext cx="2103329" cy="369332"/>
          </a:xfrm>
          <a:prstGeom prst="rect">
            <a:avLst/>
          </a:prstGeom>
          <a:noFill/>
          <a:ln>
            <a:solidFill>
              <a:schemeClr val="tx1"/>
            </a:solidFill>
          </a:ln>
        </p:spPr>
        <p:txBody>
          <a:bodyPr wrap="square" rtlCol="0">
            <a:spAutoFit/>
          </a:bodyPr>
          <a:lstStyle/>
          <a:p>
            <a:pPr algn="ctr"/>
            <a:r>
              <a:rPr lang="es-PE" dirty="0"/>
              <a:t>Condición a Evaluar</a:t>
            </a:r>
          </a:p>
        </p:txBody>
      </p:sp>
      <p:cxnSp>
        <p:nvCxnSpPr>
          <p:cNvPr id="6" name="Conector recto de flecha 5">
            <a:extLst>
              <a:ext uri="{FF2B5EF4-FFF2-40B4-BE49-F238E27FC236}">
                <a16:creationId xmlns:a16="http://schemas.microsoft.com/office/drawing/2014/main" id="{C70E1E79-C0DF-4976-B30E-86FE0F930885}"/>
              </a:ext>
            </a:extLst>
          </p:cNvPr>
          <p:cNvCxnSpPr>
            <a:cxnSpLocks/>
            <a:stCxn id="8" idx="2"/>
          </p:cNvCxnSpPr>
          <p:nvPr/>
        </p:nvCxnSpPr>
        <p:spPr>
          <a:xfrm flipH="1">
            <a:off x="3371273" y="3230696"/>
            <a:ext cx="1335087" cy="9441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ángulo 10">
            <a:extLst>
              <a:ext uri="{FF2B5EF4-FFF2-40B4-BE49-F238E27FC236}">
                <a16:creationId xmlns:a16="http://schemas.microsoft.com/office/drawing/2014/main" id="{F78B7E85-D456-409E-87D6-AC333832E0AC}"/>
              </a:ext>
            </a:extLst>
          </p:cNvPr>
          <p:cNvSpPr/>
          <p:nvPr/>
        </p:nvSpPr>
        <p:spPr>
          <a:xfrm>
            <a:off x="2687782" y="4193304"/>
            <a:ext cx="831274" cy="406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CuadroTexto 16">
            <a:extLst>
              <a:ext uri="{FF2B5EF4-FFF2-40B4-BE49-F238E27FC236}">
                <a16:creationId xmlns:a16="http://schemas.microsoft.com/office/drawing/2014/main" id="{B2E84EF0-3606-46DD-8C86-D168485EFF68}"/>
              </a:ext>
            </a:extLst>
          </p:cNvPr>
          <p:cNvSpPr txBox="1"/>
          <p:nvPr/>
        </p:nvSpPr>
        <p:spPr>
          <a:xfrm>
            <a:off x="6032812" y="4622724"/>
            <a:ext cx="2143566" cy="646331"/>
          </a:xfrm>
          <a:prstGeom prst="rect">
            <a:avLst/>
          </a:prstGeom>
          <a:noFill/>
          <a:ln>
            <a:solidFill>
              <a:schemeClr val="tx1"/>
            </a:solidFill>
          </a:ln>
        </p:spPr>
        <p:txBody>
          <a:bodyPr wrap="square" rtlCol="0">
            <a:spAutoFit/>
          </a:bodyPr>
          <a:lstStyle/>
          <a:p>
            <a:pPr algn="ctr"/>
            <a:r>
              <a:rPr lang="es-PE" dirty="0"/>
              <a:t>Bloque de Instrucciones</a:t>
            </a:r>
          </a:p>
        </p:txBody>
      </p:sp>
      <p:sp>
        <p:nvSpPr>
          <p:cNvPr id="18" name="Cerrar llave 17">
            <a:extLst>
              <a:ext uri="{FF2B5EF4-FFF2-40B4-BE49-F238E27FC236}">
                <a16:creationId xmlns:a16="http://schemas.microsoft.com/office/drawing/2014/main" id="{24D977D3-134A-450A-A39B-0469736B9941}"/>
              </a:ext>
            </a:extLst>
          </p:cNvPr>
          <p:cNvSpPr/>
          <p:nvPr/>
        </p:nvSpPr>
        <p:spPr>
          <a:xfrm>
            <a:off x="5289988" y="4583835"/>
            <a:ext cx="147345" cy="73140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dirty="0"/>
          </a:p>
        </p:txBody>
      </p:sp>
      <p:cxnSp>
        <p:nvCxnSpPr>
          <p:cNvPr id="19" name="Conector recto de flecha 18">
            <a:extLst>
              <a:ext uri="{FF2B5EF4-FFF2-40B4-BE49-F238E27FC236}">
                <a16:creationId xmlns:a16="http://schemas.microsoft.com/office/drawing/2014/main" id="{36B906DB-F9FA-4437-B5E3-CD6162A955F7}"/>
              </a:ext>
            </a:extLst>
          </p:cNvPr>
          <p:cNvCxnSpPr>
            <a:cxnSpLocks/>
            <a:stCxn id="17" idx="1"/>
            <a:endCxn id="18" idx="1"/>
          </p:cNvCxnSpPr>
          <p:nvPr/>
        </p:nvCxnSpPr>
        <p:spPr>
          <a:xfrm flipH="1">
            <a:off x="5437333" y="4945890"/>
            <a:ext cx="595479" cy="3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429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794776" y="0"/>
            <a:ext cx="7042337" cy="1077218"/>
          </a:xfrm>
          <a:prstGeom prst="rect">
            <a:avLst/>
          </a:prstGeom>
          <a:noFill/>
        </p:spPr>
        <p:txBody>
          <a:bodyPr wrap="squar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Estructuras Repetitivas Condicionales : WHILE</a:t>
            </a:r>
          </a:p>
        </p:txBody>
      </p:sp>
      <p:pic>
        <p:nvPicPr>
          <p:cNvPr id="9" name="Imagen 8">
            <a:extLst>
              <a:ext uri="{FF2B5EF4-FFF2-40B4-BE49-F238E27FC236}">
                <a16:creationId xmlns:a16="http://schemas.microsoft.com/office/drawing/2014/main" id="{A8C62219-3995-442B-8C54-BFB20EEE9630}"/>
              </a:ext>
            </a:extLst>
          </p:cNvPr>
          <p:cNvPicPr>
            <a:picLocks noChangeAspect="1"/>
          </p:cNvPicPr>
          <p:nvPr/>
        </p:nvPicPr>
        <p:blipFill>
          <a:blip r:embed="rId3"/>
          <a:stretch>
            <a:fillRect/>
          </a:stretch>
        </p:blipFill>
        <p:spPr>
          <a:xfrm>
            <a:off x="794776" y="1926647"/>
            <a:ext cx="7248525" cy="3448050"/>
          </a:xfrm>
          <a:prstGeom prst="rect">
            <a:avLst/>
          </a:prstGeom>
        </p:spPr>
      </p:pic>
    </p:spTree>
    <p:extLst>
      <p:ext uri="{BB962C8B-B14F-4D97-AF65-F5344CB8AC3E}">
        <p14:creationId xmlns:p14="http://schemas.microsoft.com/office/powerpoint/2010/main" val="1623237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FE1D339-0094-4E89-B0A3-483509562883}"/>
              </a:ext>
            </a:extLst>
          </p:cNvPr>
          <p:cNvPicPr>
            <a:picLocks noChangeAspect="1"/>
          </p:cNvPicPr>
          <p:nvPr/>
        </p:nvPicPr>
        <p:blipFill>
          <a:blip r:embed="rId2"/>
          <a:stretch>
            <a:fillRect/>
          </a:stretch>
        </p:blipFill>
        <p:spPr>
          <a:xfrm>
            <a:off x="1612535" y="3501504"/>
            <a:ext cx="3282987" cy="1921412"/>
          </a:xfrm>
          <a:prstGeom prst="rect">
            <a:avLst/>
          </a:prstGeom>
        </p:spPr>
      </p:pic>
      <p:pic>
        <p:nvPicPr>
          <p:cNvPr id="9218" name="Imagen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
            <a:extLst>
              <a:ext uri="{FF2B5EF4-FFF2-40B4-BE49-F238E27FC236}">
                <a16:creationId xmlns:a16="http://schemas.microsoft.com/office/drawing/2014/main" id="{FAA0A857-7898-49E4-822F-83595EC5BC41}"/>
              </a:ext>
            </a:extLst>
          </p:cNvPr>
          <p:cNvSpPr txBox="1"/>
          <p:nvPr/>
        </p:nvSpPr>
        <p:spPr>
          <a:xfrm>
            <a:off x="794776" y="0"/>
            <a:ext cx="7042337" cy="1077218"/>
          </a:xfrm>
          <a:prstGeom prst="rect">
            <a:avLst/>
          </a:prstGeom>
          <a:noFill/>
        </p:spPr>
        <p:txBody>
          <a:bodyPr wrap="squar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Estructuras Repetitivas Condicionales : DO - WHILE</a:t>
            </a:r>
          </a:p>
        </p:txBody>
      </p:sp>
      <p:sp>
        <p:nvSpPr>
          <p:cNvPr id="6" name="TextBox 1">
            <a:extLst>
              <a:ext uri="{FF2B5EF4-FFF2-40B4-BE49-F238E27FC236}">
                <a16:creationId xmlns:a16="http://schemas.microsoft.com/office/drawing/2014/main" id="{4D538C22-4361-4DB7-B54D-A065C80C1F83}"/>
              </a:ext>
            </a:extLst>
          </p:cNvPr>
          <p:cNvSpPr txBox="1">
            <a:spLocks noChangeArrowheads="1"/>
          </p:cNvSpPr>
          <p:nvPr/>
        </p:nvSpPr>
        <p:spPr bwMode="auto">
          <a:xfrm>
            <a:off x="794776" y="1373742"/>
            <a:ext cx="718444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just" defTabSz="914400">
              <a:spcBef>
                <a:spcPct val="0"/>
              </a:spcBef>
              <a:buNone/>
              <a:defRPr/>
            </a:pPr>
            <a:r>
              <a:rPr lang="es-ES" altLang="es-PE" sz="2400" dirty="0"/>
              <a:t>Funcionamiento similar al WHILE con una excepción, </a:t>
            </a:r>
            <a:r>
              <a:rPr lang="es-ES" altLang="es-PE" sz="2400" b="1" dirty="0"/>
              <a:t>DO-WHILE</a:t>
            </a:r>
            <a:r>
              <a:rPr lang="es-ES" altLang="es-PE" sz="2400" dirty="0"/>
              <a:t> ejecutará el </a:t>
            </a:r>
            <a:r>
              <a:rPr lang="es-ES" altLang="es-PE" sz="2400" b="1" dirty="0"/>
              <a:t>bloque de instrucción </a:t>
            </a:r>
            <a:r>
              <a:rPr lang="es-ES" altLang="es-PE" sz="2400" dirty="0"/>
              <a:t>al menos una vez .</a:t>
            </a:r>
            <a:endParaRPr lang="es-PE" altLang="es-PE" sz="2400" dirty="0"/>
          </a:p>
        </p:txBody>
      </p:sp>
      <p:sp>
        <p:nvSpPr>
          <p:cNvPr id="8" name="CuadroTexto 7">
            <a:extLst>
              <a:ext uri="{FF2B5EF4-FFF2-40B4-BE49-F238E27FC236}">
                <a16:creationId xmlns:a16="http://schemas.microsoft.com/office/drawing/2014/main" id="{292D4795-DB6D-4F9B-B2F8-DC5F8A0F4604}"/>
              </a:ext>
            </a:extLst>
          </p:cNvPr>
          <p:cNvSpPr txBox="1"/>
          <p:nvPr/>
        </p:nvSpPr>
        <p:spPr>
          <a:xfrm>
            <a:off x="3188919" y="5987233"/>
            <a:ext cx="2103329" cy="369332"/>
          </a:xfrm>
          <a:prstGeom prst="rect">
            <a:avLst/>
          </a:prstGeom>
          <a:noFill/>
          <a:ln>
            <a:solidFill>
              <a:schemeClr val="tx1"/>
            </a:solidFill>
          </a:ln>
        </p:spPr>
        <p:txBody>
          <a:bodyPr wrap="square" rtlCol="0">
            <a:spAutoFit/>
          </a:bodyPr>
          <a:lstStyle/>
          <a:p>
            <a:pPr algn="ctr"/>
            <a:r>
              <a:rPr lang="es-PE" dirty="0"/>
              <a:t>Condición a Evaluar</a:t>
            </a:r>
          </a:p>
        </p:txBody>
      </p:sp>
      <p:sp>
        <p:nvSpPr>
          <p:cNvPr id="9" name="Rectángulo 8">
            <a:extLst>
              <a:ext uri="{FF2B5EF4-FFF2-40B4-BE49-F238E27FC236}">
                <a16:creationId xmlns:a16="http://schemas.microsoft.com/office/drawing/2014/main" id="{0D679BBE-8B8C-456E-B3E4-351D30364721}"/>
              </a:ext>
            </a:extLst>
          </p:cNvPr>
          <p:cNvSpPr/>
          <p:nvPr/>
        </p:nvSpPr>
        <p:spPr>
          <a:xfrm>
            <a:off x="2618913" y="4986074"/>
            <a:ext cx="825624" cy="3139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CuadroTexto 9">
            <a:extLst>
              <a:ext uri="{FF2B5EF4-FFF2-40B4-BE49-F238E27FC236}">
                <a16:creationId xmlns:a16="http://schemas.microsoft.com/office/drawing/2014/main" id="{CAEF2AA3-9B75-405A-9AAB-CC992C5BABFB}"/>
              </a:ext>
            </a:extLst>
          </p:cNvPr>
          <p:cNvSpPr txBox="1"/>
          <p:nvPr/>
        </p:nvSpPr>
        <p:spPr>
          <a:xfrm>
            <a:off x="5693547" y="4339743"/>
            <a:ext cx="2143566" cy="646331"/>
          </a:xfrm>
          <a:prstGeom prst="rect">
            <a:avLst/>
          </a:prstGeom>
          <a:noFill/>
          <a:ln>
            <a:solidFill>
              <a:schemeClr val="tx1"/>
            </a:solidFill>
          </a:ln>
        </p:spPr>
        <p:txBody>
          <a:bodyPr wrap="square" rtlCol="0">
            <a:spAutoFit/>
          </a:bodyPr>
          <a:lstStyle/>
          <a:p>
            <a:pPr algn="ctr"/>
            <a:r>
              <a:rPr lang="es-PE" dirty="0"/>
              <a:t>Bloque de Instrucciones</a:t>
            </a:r>
          </a:p>
        </p:txBody>
      </p:sp>
      <p:sp>
        <p:nvSpPr>
          <p:cNvPr id="11" name="Cerrar llave 10">
            <a:extLst>
              <a:ext uri="{FF2B5EF4-FFF2-40B4-BE49-F238E27FC236}">
                <a16:creationId xmlns:a16="http://schemas.microsoft.com/office/drawing/2014/main" id="{DB750731-3869-45F0-BE89-D7002134BB02}"/>
              </a:ext>
            </a:extLst>
          </p:cNvPr>
          <p:cNvSpPr/>
          <p:nvPr/>
        </p:nvSpPr>
        <p:spPr>
          <a:xfrm>
            <a:off x="4950723" y="4300854"/>
            <a:ext cx="147345" cy="73140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dirty="0"/>
          </a:p>
        </p:txBody>
      </p:sp>
      <p:cxnSp>
        <p:nvCxnSpPr>
          <p:cNvPr id="12" name="Conector recto de flecha 11">
            <a:extLst>
              <a:ext uri="{FF2B5EF4-FFF2-40B4-BE49-F238E27FC236}">
                <a16:creationId xmlns:a16="http://schemas.microsoft.com/office/drawing/2014/main" id="{D76995C2-05DD-48DC-9F4C-AD968645ECD6}"/>
              </a:ext>
            </a:extLst>
          </p:cNvPr>
          <p:cNvCxnSpPr>
            <a:cxnSpLocks/>
            <a:stCxn id="10" idx="1"/>
            <a:endCxn id="11" idx="1"/>
          </p:cNvCxnSpPr>
          <p:nvPr/>
        </p:nvCxnSpPr>
        <p:spPr>
          <a:xfrm flipH="1">
            <a:off x="5098068" y="4662909"/>
            <a:ext cx="595479" cy="3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FCE83928-E24C-4D78-9461-5F7DB4CCE107}"/>
              </a:ext>
            </a:extLst>
          </p:cNvPr>
          <p:cNvCxnSpPr>
            <a:cxnSpLocks/>
            <a:stCxn id="8" idx="0"/>
            <a:endCxn id="9" idx="2"/>
          </p:cNvCxnSpPr>
          <p:nvPr/>
        </p:nvCxnSpPr>
        <p:spPr>
          <a:xfrm flipH="1" flipV="1">
            <a:off x="3031725" y="5299983"/>
            <a:ext cx="1208859" cy="687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7D144361-9984-4720-A198-22BABE5B2A81}"/>
              </a:ext>
            </a:extLst>
          </p:cNvPr>
          <p:cNvSpPr txBox="1"/>
          <p:nvPr/>
        </p:nvSpPr>
        <p:spPr>
          <a:xfrm>
            <a:off x="2977005" y="2541264"/>
            <a:ext cx="3849269" cy="646331"/>
          </a:xfrm>
          <a:prstGeom prst="rect">
            <a:avLst/>
          </a:prstGeom>
          <a:noFill/>
          <a:ln>
            <a:solidFill>
              <a:schemeClr val="tx1"/>
            </a:solidFill>
          </a:ln>
        </p:spPr>
        <p:txBody>
          <a:bodyPr wrap="square" rtlCol="0">
            <a:spAutoFit/>
          </a:bodyPr>
          <a:lstStyle/>
          <a:p>
            <a:pPr algn="ctr"/>
            <a:r>
              <a:rPr lang="es-PE" dirty="0"/>
              <a:t>Ingresa al menos una vez, sin importar si la condición es true o false</a:t>
            </a:r>
          </a:p>
        </p:txBody>
      </p:sp>
      <p:cxnSp>
        <p:nvCxnSpPr>
          <p:cNvPr id="17" name="Conector recto de flecha 16">
            <a:extLst>
              <a:ext uri="{FF2B5EF4-FFF2-40B4-BE49-F238E27FC236}">
                <a16:creationId xmlns:a16="http://schemas.microsoft.com/office/drawing/2014/main" id="{7F356B24-BD17-46D3-8D42-FB27C1ABD0BD}"/>
              </a:ext>
            </a:extLst>
          </p:cNvPr>
          <p:cNvCxnSpPr>
            <a:cxnSpLocks/>
            <a:stCxn id="16" idx="2"/>
          </p:cNvCxnSpPr>
          <p:nvPr/>
        </p:nvCxnSpPr>
        <p:spPr>
          <a:xfrm flipH="1">
            <a:off x="1953087" y="3187595"/>
            <a:ext cx="2948553" cy="783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201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
            <a:extLst>
              <a:ext uri="{FF2B5EF4-FFF2-40B4-BE49-F238E27FC236}">
                <a16:creationId xmlns:a16="http://schemas.microsoft.com/office/drawing/2014/main" id="{FAA0A857-7898-49E4-822F-83595EC5BC41}"/>
              </a:ext>
            </a:extLst>
          </p:cNvPr>
          <p:cNvSpPr txBox="1"/>
          <p:nvPr/>
        </p:nvSpPr>
        <p:spPr>
          <a:xfrm>
            <a:off x="794776" y="0"/>
            <a:ext cx="7042337" cy="1077218"/>
          </a:xfrm>
          <a:prstGeom prst="rect">
            <a:avLst/>
          </a:prstGeom>
          <a:noFill/>
        </p:spPr>
        <p:txBody>
          <a:bodyPr wrap="squar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Estructuras Repetitivas Condicionales : DO - WHILE</a:t>
            </a:r>
          </a:p>
        </p:txBody>
      </p:sp>
      <p:pic>
        <p:nvPicPr>
          <p:cNvPr id="14" name="Imagen 13">
            <a:extLst>
              <a:ext uri="{FF2B5EF4-FFF2-40B4-BE49-F238E27FC236}">
                <a16:creationId xmlns:a16="http://schemas.microsoft.com/office/drawing/2014/main" id="{ACA7A2E0-317F-4746-86B6-3A5D0AA5A159}"/>
              </a:ext>
            </a:extLst>
          </p:cNvPr>
          <p:cNvPicPr>
            <a:picLocks noChangeAspect="1"/>
          </p:cNvPicPr>
          <p:nvPr/>
        </p:nvPicPr>
        <p:blipFill>
          <a:blip r:embed="rId3"/>
          <a:stretch>
            <a:fillRect/>
          </a:stretch>
        </p:blipFill>
        <p:spPr>
          <a:xfrm>
            <a:off x="938212" y="1669957"/>
            <a:ext cx="7267575" cy="4029075"/>
          </a:xfrm>
          <a:prstGeom prst="rect">
            <a:avLst/>
          </a:prstGeom>
        </p:spPr>
      </p:pic>
    </p:spTree>
    <p:extLst>
      <p:ext uri="{BB962C8B-B14F-4D97-AF65-F5344CB8AC3E}">
        <p14:creationId xmlns:p14="http://schemas.microsoft.com/office/powerpoint/2010/main" val="298835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FBC1D2-BE59-46D3-AABC-F50BCDC3CFD1}"/>
              </a:ext>
            </a:extLst>
          </p:cNvPr>
          <p:cNvSpPr txBox="1"/>
          <p:nvPr/>
        </p:nvSpPr>
        <p:spPr>
          <a:xfrm>
            <a:off x="578621" y="275208"/>
            <a:ext cx="1508362"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Kahoot!</a:t>
            </a:r>
          </a:p>
        </p:txBody>
      </p:sp>
      <p:pic>
        <p:nvPicPr>
          <p:cNvPr id="2" name="Imagen 1">
            <a:extLst>
              <a:ext uri="{FF2B5EF4-FFF2-40B4-BE49-F238E27FC236}">
                <a16:creationId xmlns:a16="http://schemas.microsoft.com/office/drawing/2014/main" id="{2DB700BE-6F55-4B5E-9116-E61067B47389}"/>
              </a:ext>
            </a:extLst>
          </p:cNvPr>
          <p:cNvPicPr>
            <a:picLocks noChangeAspect="1"/>
          </p:cNvPicPr>
          <p:nvPr/>
        </p:nvPicPr>
        <p:blipFill>
          <a:blip r:embed="rId2"/>
          <a:stretch>
            <a:fillRect/>
          </a:stretch>
        </p:blipFill>
        <p:spPr>
          <a:xfrm>
            <a:off x="907854" y="2109602"/>
            <a:ext cx="7328291" cy="3536596"/>
          </a:xfrm>
          <a:prstGeom prst="rect">
            <a:avLst/>
          </a:prstGeom>
        </p:spPr>
      </p:pic>
    </p:spTree>
    <p:extLst>
      <p:ext uri="{BB962C8B-B14F-4D97-AF65-F5344CB8AC3E}">
        <p14:creationId xmlns:p14="http://schemas.microsoft.com/office/powerpoint/2010/main" val="789200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598488" y="272348"/>
            <a:ext cx="1765804"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Ejercicios</a:t>
            </a:r>
          </a:p>
        </p:txBody>
      </p:sp>
      <p:pic>
        <p:nvPicPr>
          <p:cNvPr id="4" name="Imagen 3"/>
          <p:cNvPicPr>
            <a:picLocks noChangeAspect="1"/>
          </p:cNvPicPr>
          <p:nvPr/>
        </p:nvPicPr>
        <p:blipFill>
          <a:blip r:embed="rId3"/>
          <a:stretch>
            <a:fillRect/>
          </a:stretch>
        </p:blipFill>
        <p:spPr>
          <a:xfrm>
            <a:off x="7145015" y="575"/>
            <a:ext cx="1998985" cy="1469637"/>
          </a:xfrm>
          <a:prstGeom prst="rect">
            <a:avLst/>
          </a:prstGeom>
        </p:spPr>
      </p:pic>
      <p:sp>
        <p:nvSpPr>
          <p:cNvPr id="2" name="Rectángulo 1">
            <a:extLst>
              <a:ext uri="{FF2B5EF4-FFF2-40B4-BE49-F238E27FC236}">
                <a16:creationId xmlns:a16="http://schemas.microsoft.com/office/drawing/2014/main" id="{4B0AEEE2-F653-498B-84C5-A0080653623C}"/>
              </a:ext>
            </a:extLst>
          </p:cNvPr>
          <p:cNvSpPr/>
          <p:nvPr/>
        </p:nvSpPr>
        <p:spPr>
          <a:xfrm>
            <a:off x="598488" y="1470212"/>
            <a:ext cx="7652551" cy="4823052"/>
          </a:xfrm>
          <a:prstGeom prst="rect">
            <a:avLst/>
          </a:prstGeom>
        </p:spPr>
        <p:txBody>
          <a:bodyPr wrap="square">
            <a:spAutoFit/>
          </a:bodyPr>
          <a:lstStyle/>
          <a:p>
            <a:pPr algn="just">
              <a:lnSpc>
                <a:spcPct val="107000"/>
              </a:lnSpc>
              <a:spcAft>
                <a:spcPts val="0"/>
              </a:spcAft>
            </a:pPr>
            <a:r>
              <a:rPr lang="es-PE" sz="1600" dirty="0">
                <a:latin typeface="Calibri" panose="020F0502020204030204" pitchFamily="34" charset="0"/>
                <a:ea typeface="Calibri" panose="020F0502020204030204" pitchFamily="34" charset="0"/>
                <a:cs typeface="Times New Roman" panose="02020603050405020304" pitchFamily="18" charset="0"/>
              </a:rPr>
              <a:t>El supermercado UNO está premiando a sus clientes que compran por un monto mayor a 800 soles, el premio consiste en un juego, donde el cliente, extrae de una urna un papel que tiene un numero de varias cifras (el número de cifras es variado), como máximo tiene 9 dígitos. </a:t>
            </a:r>
          </a:p>
          <a:p>
            <a:pPr algn="just">
              <a:lnSpc>
                <a:spcPct val="107000"/>
              </a:lnSpc>
              <a:spcAft>
                <a:spcPts val="0"/>
              </a:spcAft>
            </a:pPr>
            <a:r>
              <a:rPr lang="es-PE" sz="16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0"/>
              </a:spcAft>
            </a:pPr>
            <a:r>
              <a:rPr lang="es-PE" sz="1600" dirty="0">
                <a:latin typeface="Calibri" panose="020F0502020204030204" pitchFamily="34" charset="0"/>
                <a:ea typeface="Calibri" panose="020F0502020204030204" pitchFamily="34" charset="0"/>
                <a:cs typeface="Times New Roman" panose="02020603050405020304" pitchFamily="18" charset="0"/>
              </a:rPr>
              <a:t>El cliente va a recibir un premio de acuerdo a la cantidad de unos que aparece en el papel.</a:t>
            </a:r>
          </a:p>
          <a:p>
            <a:pPr algn="just">
              <a:lnSpc>
                <a:spcPct val="107000"/>
              </a:lnSpc>
              <a:spcAft>
                <a:spcPts val="0"/>
              </a:spcAft>
            </a:pPr>
            <a:r>
              <a:rPr lang="es-PE" sz="1600" dirty="0">
                <a:latin typeface="Calibri" panose="020F0502020204030204" pitchFamily="34" charset="0"/>
                <a:ea typeface="Calibri" panose="020F0502020204030204" pitchFamily="34" charset="0"/>
                <a:cs typeface="Times New Roman" panose="02020603050405020304" pitchFamily="18" charset="0"/>
              </a:rPr>
              <a:t> </a:t>
            </a:r>
          </a:p>
          <a:p>
            <a:pPr marL="342900" lvl="0" indent="-342900" algn="just">
              <a:lnSpc>
                <a:spcPct val="107000"/>
              </a:lnSpc>
              <a:spcAft>
                <a:spcPts val="0"/>
              </a:spcAft>
              <a:buFont typeface="Symbol" panose="05050102010706020507" pitchFamily="18" charset="2"/>
              <a:buChar char=""/>
            </a:pPr>
            <a:r>
              <a:rPr lang="es-PE" sz="1600" dirty="0">
                <a:latin typeface="Calibri" panose="020F0502020204030204" pitchFamily="34" charset="0"/>
                <a:ea typeface="Calibri" panose="020F0502020204030204" pitchFamily="34" charset="0"/>
                <a:cs typeface="Times New Roman" panose="02020603050405020304" pitchFamily="18" charset="0"/>
              </a:rPr>
              <a:t>Si no hay ningún digito uno, no recibe ningún premio. </a:t>
            </a:r>
          </a:p>
          <a:p>
            <a:pPr marL="342900" lvl="0" indent="-342900" algn="just">
              <a:lnSpc>
                <a:spcPct val="107000"/>
              </a:lnSpc>
              <a:spcAft>
                <a:spcPts val="0"/>
              </a:spcAft>
              <a:buFont typeface="Symbol" panose="05050102010706020507" pitchFamily="18" charset="2"/>
              <a:buChar char=""/>
            </a:pPr>
            <a:r>
              <a:rPr lang="es-PE" sz="1600" dirty="0">
                <a:latin typeface="Calibri" panose="020F0502020204030204" pitchFamily="34" charset="0"/>
                <a:ea typeface="Calibri" panose="020F0502020204030204" pitchFamily="34" charset="0"/>
                <a:cs typeface="Times New Roman" panose="02020603050405020304" pitchFamily="18" charset="0"/>
              </a:rPr>
              <a:t>Si hay un digito uno va a recibir el 1% de descuento de la compra realizada.</a:t>
            </a:r>
          </a:p>
          <a:p>
            <a:pPr marL="342900" lvl="0" indent="-342900" algn="just">
              <a:lnSpc>
                <a:spcPct val="107000"/>
              </a:lnSpc>
              <a:spcAft>
                <a:spcPts val="0"/>
              </a:spcAft>
              <a:buFont typeface="Symbol" panose="05050102010706020507" pitchFamily="18" charset="2"/>
              <a:buChar char=""/>
            </a:pPr>
            <a:r>
              <a:rPr lang="es-PE" sz="1600" dirty="0">
                <a:latin typeface="Calibri" panose="020F0502020204030204" pitchFamily="34" charset="0"/>
                <a:ea typeface="Calibri" panose="020F0502020204030204" pitchFamily="34" charset="0"/>
                <a:cs typeface="Times New Roman" panose="02020603050405020304" pitchFamily="18" charset="0"/>
              </a:rPr>
              <a:t>Si hay dos dígitos uno va a recibir el 2% de descuento de la compra realizada.</a:t>
            </a:r>
          </a:p>
          <a:p>
            <a:pPr marL="342900" lvl="0" indent="-342900" algn="just">
              <a:lnSpc>
                <a:spcPct val="107000"/>
              </a:lnSpc>
              <a:spcAft>
                <a:spcPts val="0"/>
              </a:spcAft>
              <a:buFont typeface="Symbol" panose="05050102010706020507" pitchFamily="18" charset="2"/>
              <a:buChar char=""/>
            </a:pPr>
            <a:r>
              <a:rPr lang="es-PE" sz="1600" dirty="0">
                <a:latin typeface="Calibri" panose="020F0502020204030204" pitchFamily="34" charset="0"/>
                <a:ea typeface="Calibri" panose="020F0502020204030204" pitchFamily="34" charset="0"/>
                <a:cs typeface="Times New Roman" panose="02020603050405020304" pitchFamily="18" charset="0"/>
              </a:rPr>
              <a:t>Si hay tres dígitos uno va a recibir el 3% de descuento de la compra realizada.</a:t>
            </a:r>
          </a:p>
          <a:p>
            <a:pPr marL="342900" lvl="0" indent="-342900" algn="just">
              <a:lnSpc>
                <a:spcPct val="107000"/>
              </a:lnSpc>
              <a:spcAft>
                <a:spcPts val="0"/>
              </a:spcAft>
              <a:buFont typeface="Symbol" panose="05050102010706020507" pitchFamily="18" charset="2"/>
              <a:buChar char=""/>
            </a:pPr>
            <a:r>
              <a:rPr lang="es-PE" sz="1600" dirty="0">
                <a:latin typeface="Calibri" panose="020F0502020204030204" pitchFamily="34" charset="0"/>
                <a:ea typeface="Calibri" panose="020F0502020204030204" pitchFamily="34" charset="0"/>
                <a:cs typeface="Times New Roman" panose="02020603050405020304" pitchFamily="18" charset="0"/>
              </a:rPr>
              <a:t>Si hay cuatro dígitos uno va a recibir el 4% de descuento de la compra realizada.</a:t>
            </a:r>
          </a:p>
          <a:p>
            <a:pPr marL="342900" lvl="0" indent="-342900" algn="just">
              <a:lnSpc>
                <a:spcPct val="107000"/>
              </a:lnSpc>
              <a:spcAft>
                <a:spcPts val="0"/>
              </a:spcAft>
              <a:buFont typeface="Symbol" panose="05050102010706020507" pitchFamily="18" charset="2"/>
              <a:buChar char=""/>
            </a:pPr>
            <a:r>
              <a:rPr lang="es-PE" sz="1600" dirty="0">
                <a:latin typeface="Calibri" panose="020F0502020204030204" pitchFamily="34" charset="0"/>
                <a:ea typeface="Calibri" panose="020F0502020204030204" pitchFamily="34" charset="0"/>
                <a:cs typeface="Times New Roman" panose="02020603050405020304" pitchFamily="18" charset="0"/>
              </a:rPr>
              <a:t>Y así sucesivamente hasta llegar a los 9 dígitos uno.</a:t>
            </a:r>
          </a:p>
          <a:p>
            <a:pPr marL="342900" lvl="0" indent="-342900" algn="just">
              <a:lnSpc>
                <a:spcPct val="107000"/>
              </a:lnSpc>
              <a:spcAft>
                <a:spcPts val="0"/>
              </a:spcAft>
              <a:buFont typeface="Symbol" panose="05050102010706020507" pitchFamily="18" charset="2"/>
              <a:buChar char=""/>
            </a:pPr>
            <a:r>
              <a:rPr lang="es-PE" sz="1600" dirty="0">
                <a:latin typeface="Calibri" panose="020F0502020204030204" pitchFamily="34" charset="0"/>
                <a:ea typeface="Calibri" panose="020F0502020204030204" pitchFamily="34" charset="0"/>
                <a:cs typeface="Times New Roman" panose="02020603050405020304" pitchFamily="18" charset="0"/>
              </a:rPr>
              <a:t>Si la cantidad de  dígitos uno es 2 o múltiplo de 2 recibe un descuento adicional de 50 soles.</a:t>
            </a:r>
          </a:p>
          <a:p>
            <a:pPr algn="just">
              <a:lnSpc>
                <a:spcPct val="107000"/>
              </a:lnSpc>
              <a:spcAft>
                <a:spcPts val="0"/>
              </a:spcAft>
            </a:pPr>
            <a:r>
              <a:rPr lang="es-PE" sz="1600" dirty="0">
                <a:latin typeface="Calibri" panose="020F0502020204030204" pitchFamily="34" charset="0"/>
                <a:ea typeface="Calibri" panose="020F0502020204030204" pitchFamily="34" charset="0"/>
                <a:cs typeface="Times New Roman" panose="02020603050405020304" pitchFamily="18" charset="0"/>
              </a:rPr>
              <a:t> </a:t>
            </a:r>
          </a:p>
          <a:p>
            <a:pPr marL="342900" lvl="0" indent="-342900" algn="just">
              <a:lnSpc>
                <a:spcPct val="107000"/>
              </a:lnSpc>
              <a:spcAft>
                <a:spcPts val="0"/>
              </a:spcAft>
              <a:buFont typeface="+mj-lt"/>
              <a:buAutoNum type="alphaLcPeriod"/>
            </a:pPr>
            <a:r>
              <a:rPr lang="es-PE" sz="1600" dirty="0">
                <a:latin typeface="Calibri" panose="020F0502020204030204" pitchFamily="34" charset="0"/>
                <a:ea typeface="Calibri" panose="020F0502020204030204" pitchFamily="34" charset="0"/>
                <a:cs typeface="Times New Roman" panose="02020603050405020304" pitchFamily="18" charset="0"/>
              </a:rPr>
              <a:t>Calcular el descuento total que recibe un cliente</a:t>
            </a:r>
          </a:p>
          <a:p>
            <a:pPr marL="342900" lvl="0" indent="-342900" algn="just">
              <a:lnSpc>
                <a:spcPct val="107000"/>
              </a:lnSpc>
              <a:spcAft>
                <a:spcPts val="0"/>
              </a:spcAft>
              <a:buFont typeface="+mj-lt"/>
              <a:buAutoNum type="alphaLcPeriod"/>
            </a:pPr>
            <a:r>
              <a:rPr lang="es-PE" sz="1600" dirty="0">
                <a:latin typeface="Calibri" panose="020F0502020204030204" pitchFamily="34" charset="0"/>
                <a:ea typeface="Calibri" panose="020F0502020204030204" pitchFamily="34" charset="0"/>
                <a:cs typeface="Times New Roman" panose="02020603050405020304" pitchFamily="18" charset="0"/>
              </a:rPr>
              <a:t>Calcular el importe a pagar.</a:t>
            </a:r>
          </a:p>
        </p:txBody>
      </p:sp>
    </p:spTree>
    <p:extLst>
      <p:ext uri="{BB962C8B-B14F-4D97-AF65-F5344CB8AC3E}">
        <p14:creationId xmlns:p14="http://schemas.microsoft.com/office/powerpoint/2010/main" val="3032866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598488" y="272348"/>
            <a:ext cx="1765804"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Ejercicios</a:t>
            </a:r>
          </a:p>
        </p:txBody>
      </p:sp>
      <p:pic>
        <p:nvPicPr>
          <p:cNvPr id="4" name="Imagen 3"/>
          <p:cNvPicPr>
            <a:picLocks noChangeAspect="1"/>
          </p:cNvPicPr>
          <p:nvPr/>
        </p:nvPicPr>
        <p:blipFill>
          <a:blip r:embed="rId3"/>
          <a:stretch>
            <a:fillRect/>
          </a:stretch>
        </p:blipFill>
        <p:spPr>
          <a:xfrm>
            <a:off x="7145015" y="575"/>
            <a:ext cx="1998985" cy="1469637"/>
          </a:xfrm>
          <a:prstGeom prst="rect">
            <a:avLst/>
          </a:prstGeom>
        </p:spPr>
      </p:pic>
      <p:sp>
        <p:nvSpPr>
          <p:cNvPr id="2" name="Rectángulo 1">
            <a:extLst>
              <a:ext uri="{FF2B5EF4-FFF2-40B4-BE49-F238E27FC236}">
                <a16:creationId xmlns:a16="http://schemas.microsoft.com/office/drawing/2014/main" id="{4B0AEEE2-F653-498B-84C5-A0080653623C}"/>
              </a:ext>
            </a:extLst>
          </p:cNvPr>
          <p:cNvSpPr/>
          <p:nvPr/>
        </p:nvSpPr>
        <p:spPr>
          <a:xfrm>
            <a:off x="598488" y="1470212"/>
            <a:ext cx="7652551" cy="4247317"/>
          </a:xfrm>
          <a:prstGeom prst="rect">
            <a:avLst/>
          </a:prstGeom>
        </p:spPr>
        <p:txBody>
          <a:bodyPr wrap="square">
            <a:spAutoFit/>
          </a:bodyPr>
          <a:lstStyle/>
          <a:p>
            <a:r>
              <a:rPr lang="es-PE" dirty="0"/>
              <a:t>Una empresa tiene como reglamento dar aumento de sueldo a sus trabajadores todos los años, el porcentaje de aumento está dado de acuerdo al tipo de trabajador: Gerente (g) o empleado (e). Los gerentes reciben un aumento del 14% anual y los empleados reciben el 8% anual. Cada 4 años en vez de 14% reciben 18% y en vez de 8% reciben 12% (dependiendo del tipo de trabajador). Desarrollar los módulos que determinen el sueldo que tendrá un trabajador después de N años y el porcentaje de aumento de sueldo que ha obtenido comparando su sueldo original y su sueldo después de N años. Tenga en cuenta que los aumentos obtenidos van a su sueldo. </a:t>
            </a:r>
          </a:p>
          <a:p>
            <a:r>
              <a:rPr lang="es-PE" dirty="0"/>
              <a:t> </a:t>
            </a:r>
          </a:p>
          <a:p>
            <a:r>
              <a:rPr lang="es-PE" dirty="0"/>
              <a:t>Se le solicita lo siguiente:</a:t>
            </a:r>
          </a:p>
          <a:p>
            <a:pPr marL="285750" lvl="0" indent="-285750">
              <a:buFont typeface="Arial" panose="020B0604020202020204" pitchFamily="34" charset="0"/>
              <a:buChar char="•"/>
            </a:pPr>
            <a:r>
              <a:rPr lang="es-PE" dirty="0"/>
              <a:t>Calculo del sueldo después de N años					</a:t>
            </a:r>
          </a:p>
          <a:p>
            <a:pPr marL="285750" lvl="0" indent="-285750">
              <a:buFont typeface="Arial" panose="020B0604020202020204" pitchFamily="34" charset="0"/>
              <a:buChar char="•"/>
            </a:pPr>
            <a:r>
              <a:rPr lang="es-PE" dirty="0"/>
              <a:t>Calcular el porcentaje de aumento después de N años.				</a:t>
            </a:r>
          </a:p>
          <a:p>
            <a:pPr marL="285750" lvl="0" indent="-285750">
              <a:buFont typeface="Arial" panose="020B0604020202020204" pitchFamily="34" charset="0"/>
              <a:buChar char="•"/>
            </a:pPr>
            <a:r>
              <a:rPr lang="es-PE" dirty="0"/>
              <a:t>Calcular la suma del sueldo de un gerente y de un empleado después de N años. </a:t>
            </a:r>
          </a:p>
        </p:txBody>
      </p:sp>
    </p:spTree>
    <p:extLst>
      <p:ext uri="{BB962C8B-B14F-4D97-AF65-F5344CB8AC3E}">
        <p14:creationId xmlns:p14="http://schemas.microsoft.com/office/powerpoint/2010/main" val="1028435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676275" y="300616"/>
            <a:ext cx="1470659"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Agenda</a:t>
            </a:r>
          </a:p>
        </p:txBody>
      </p:sp>
      <p:sp>
        <p:nvSpPr>
          <p:cNvPr id="5" name="TextBox 1">
            <a:extLst>
              <a:ext uri="{FF2B5EF4-FFF2-40B4-BE49-F238E27FC236}">
                <a16:creationId xmlns:a16="http://schemas.microsoft.com/office/drawing/2014/main" id="{9481CE92-5730-4CF9-9D6A-65D2801F5E46}"/>
              </a:ext>
            </a:extLst>
          </p:cNvPr>
          <p:cNvSpPr txBox="1">
            <a:spLocks noChangeArrowheads="1"/>
          </p:cNvSpPr>
          <p:nvPr/>
        </p:nvSpPr>
        <p:spPr bwMode="auto">
          <a:xfrm>
            <a:off x="563562" y="1251864"/>
            <a:ext cx="8016875"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marL="285750" indent="-285750" defTabSz="914400">
              <a:spcBef>
                <a:spcPct val="0"/>
              </a:spcBef>
              <a:defRPr/>
            </a:pPr>
            <a:r>
              <a:rPr lang="es-ES" altLang="es-PE" sz="2800" dirty="0"/>
              <a:t>Estructuras Repetitivas ¿Qué son?</a:t>
            </a:r>
          </a:p>
          <a:p>
            <a:pPr marL="285750" indent="-285750" defTabSz="914400">
              <a:spcBef>
                <a:spcPct val="0"/>
              </a:spcBef>
              <a:defRPr/>
            </a:pPr>
            <a:r>
              <a:rPr lang="es-ES" altLang="es-PE" sz="2800" dirty="0"/>
              <a:t>Tipos de Estructuras Repetitivas</a:t>
            </a:r>
          </a:p>
          <a:p>
            <a:pPr marL="285750" indent="-285750" defTabSz="914400">
              <a:spcBef>
                <a:spcPct val="0"/>
              </a:spcBef>
              <a:defRPr/>
            </a:pPr>
            <a:r>
              <a:rPr lang="es-ES" altLang="es-PE" sz="2800" dirty="0"/>
              <a:t>Operadores Unitarios</a:t>
            </a:r>
          </a:p>
          <a:p>
            <a:pPr marL="742950" lvl="1" defTabSz="914400">
              <a:spcBef>
                <a:spcPct val="0"/>
              </a:spcBef>
              <a:defRPr/>
            </a:pPr>
            <a:r>
              <a:rPr lang="es-ES" altLang="es-PE" sz="2400" dirty="0"/>
              <a:t>Incremento y Decremento</a:t>
            </a:r>
          </a:p>
          <a:p>
            <a:pPr marL="285750" indent="-285750" defTabSz="914400">
              <a:spcBef>
                <a:spcPct val="0"/>
              </a:spcBef>
              <a:defRPr/>
            </a:pPr>
            <a:r>
              <a:rPr lang="es-ES" altLang="es-PE" sz="2800" dirty="0"/>
              <a:t>Estructuras Repetitivas No Condicionales</a:t>
            </a:r>
          </a:p>
          <a:p>
            <a:pPr marL="742950" lvl="1" defTabSz="914400">
              <a:spcBef>
                <a:spcPct val="0"/>
              </a:spcBef>
              <a:defRPr/>
            </a:pPr>
            <a:r>
              <a:rPr lang="es-ES" altLang="es-PE" sz="2400" dirty="0"/>
              <a:t>FOR</a:t>
            </a:r>
          </a:p>
          <a:p>
            <a:pPr marL="285750" indent="-285750" defTabSz="914400">
              <a:spcBef>
                <a:spcPct val="0"/>
              </a:spcBef>
              <a:defRPr/>
            </a:pPr>
            <a:r>
              <a:rPr lang="es-ES" altLang="es-PE" sz="2800" dirty="0"/>
              <a:t>Operadores Binarios</a:t>
            </a:r>
          </a:p>
          <a:p>
            <a:pPr marL="742950" lvl="1" defTabSz="914400">
              <a:spcBef>
                <a:spcPct val="0"/>
              </a:spcBef>
              <a:defRPr/>
            </a:pPr>
            <a:r>
              <a:rPr lang="es-ES" altLang="es-PE" sz="2400" dirty="0"/>
              <a:t>Asignación Compuesta</a:t>
            </a:r>
          </a:p>
          <a:p>
            <a:pPr marL="285750" indent="-285750" defTabSz="914400">
              <a:spcBef>
                <a:spcPct val="0"/>
              </a:spcBef>
              <a:defRPr/>
            </a:pPr>
            <a:r>
              <a:rPr lang="es-ES" altLang="es-PE" sz="2800" dirty="0"/>
              <a:t>Estructuras Repetitivas Condicionales </a:t>
            </a:r>
          </a:p>
          <a:p>
            <a:pPr marL="742950" lvl="1" defTabSz="914400">
              <a:spcBef>
                <a:spcPct val="0"/>
              </a:spcBef>
              <a:defRPr/>
            </a:pPr>
            <a:r>
              <a:rPr lang="es-ES" altLang="es-PE" sz="2400" dirty="0"/>
              <a:t>WHILE</a:t>
            </a:r>
          </a:p>
          <a:p>
            <a:pPr marL="742950" lvl="1" defTabSz="914400">
              <a:spcBef>
                <a:spcPct val="0"/>
              </a:spcBef>
              <a:defRPr/>
            </a:pPr>
            <a:r>
              <a:rPr lang="es-ES" altLang="es-PE" sz="2400" dirty="0"/>
              <a:t>DO - WHILE</a:t>
            </a:r>
          </a:p>
          <a:p>
            <a:pPr marL="285750" indent="-285750" defTabSz="914400">
              <a:spcBef>
                <a:spcPct val="0"/>
              </a:spcBef>
              <a:defRPr/>
            </a:pPr>
            <a:r>
              <a:rPr lang="es-ES" altLang="es-PE" sz="2800" dirty="0"/>
              <a:t>Kahoot!</a:t>
            </a:r>
          </a:p>
          <a:p>
            <a:pPr marL="285750" indent="-285750" defTabSz="914400">
              <a:spcBef>
                <a:spcPct val="0"/>
              </a:spcBef>
              <a:defRPr/>
            </a:pPr>
            <a:r>
              <a:rPr lang="es-ES" altLang="es-PE" sz="2800" dirty="0"/>
              <a:t>Ejercicios</a:t>
            </a:r>
            <a:endParaRPr lang="es-PE" altLang="es-PE" sz="2800" dirty="0"/>
          </a:p>
        </p:txBody>
      </p:sp>
    </p:spTree>
    <p:extLst>
      <p:ext uri="{BB962C8B-B14F-4D97-AF65-F5344CB8AC3E}">
        <p14:creationId xmlns:p14="http://schemas.microsoft.com/office/powerpoint/2010/main" val="107978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676275" y="255569"/>
            <a:ext cx="5957400"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Estructuras Repetitivas ¿Qué son?</a:t>
            </a:r>
          </a:p>
        </p:txBody>
      </p:sp>
      <p:pic>
        <p:nvPicPr>
          <p:cNvPr id="3" name="Gráfico 2" descr="Cara riendo sin relleno">
            <a:extLst>
              <a:ext uri="{FF2B5EF4-FFF2-40B4-BE49-F238E27FC236}">
                <a16:creationId xmlns:a16="http://schemas.microsoft.com/office/drawing/2014/main" id="{9AFBD5B5-7210-421B-B1FF-FB9C366926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227" y="2971800"/>
            <a:ext cx="914400" cy="914400"/>
          </a:xfrm>
          <a:prstGeom prst="rect">
            <a:avLst/>
          </a:prstGeom>
        </p:spPr>
      </p:pic>
      <p:pic>
        <p:nvPicPr>
          <p:cNvPr id="6" name="Gráfico 5" descr="Hamburguesa con bebida">
            <a:extLst>
              <a:ext uri="{FF2B5EF4-FFF2-40B4-BE49-F238E27FC236}">
                <a16:creationId xmlns:a16="http://schemas.microsoft.com/office/drawing/2014/main" id="{322F8FE0-6120-435E-9920-3B93F8CFE9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94901" y="2971800"/>
            <a:ext cx="914400" cy="914400"/>
          </a:xfrm>
          <a:prstGeom prst="rect">
            <a:avLst/>
          </a:prstGeom>
        </p:spPr>
      </p:pic>
      <p:pic>
        <p:nvPicPr>
          <p:cNvPr id="9" name="Gráfico 8" descr="Flecha circular">
            <a:extLst>
              <a:ext uri="{FF2B5EF4-FFF2-40B4-BE49-F238E27FC236}">
                <a16:creationId xmlns:a16="http://schemas.microsoft.com/office/drawing/2014/main" id="{3D9C7204-3C0C-4937-9788-2FF7564CBD5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080501" y="3054928"/>
            <a:ext cx="914400" cy="914400"/>
          </a:xfrm>
          <a:prstGeom prst="rect">
            <a:avLst/>
          </a:prstGeom>
        </p:spPr>
      </p:pic>
      <p:sp>
        <p:nvSpPr>
          <p:cNvPr id="10" name="CuadroTexto 9">
            <a:extLst>
              <a:ext uri="{FF2B5EF4-FFF2-40B4-BE49-F238E27FC236}">
                <a16:creationId xmlns:a16="http://schemas.microsoft.com/office/drawing/2014/main" id="{1B66D50C-5A8A-421B-BED1-679D60313A8C}"/>
              </a:ext>
            </a:extLst>
          </p:cNvPr>
          <p:cNvSpPr txBox="1"/>
          <p:nvPr/>
        </p:nvSpPr>
        <p:spPr>
          <a:xfrm>
            <a:off x="949478" y="1670126"/>
            <a:ext cx="3030661" cy="923330"/>
          </a:xfrm>
          <a:prstGeom prst="rect">
            <a:avLst/>
          </a:prstGeom>
          <a:noFill/>
        </p:spPr>
        <p:txBody>
          <a:bodyPr wrap="square" rtlCol="0">
            <a:spAutoFit/>
          </a:bodyPr>
          <a:lstStyle/>
          <a:p>
            <a:pPr algn="ctr"/>
            <a:r>
              <a:rPr lang="es-PE" dirty="0"/>
              <a:t>Si Juan toma desayuno una vez al día ¿Cuántos desayunos tomará durante la semana?</a:t>
            </a:r>
          </a:p>
        </p:txBody>
      </p:sp>
      <p:sp>
        <p:nvSpPr>
          <p:cNvPr id="16" name="CuadroTexto 15">
            <a:extLst>
              <a:ext uri="{FF2B5EF4-FFF2-40B4-BE49-F238E27FC236}">
                <a16:creationId xmlns:a16="http://schemas.microsoft.com/office/drawing/2014/main" id="{3442DD8A-1B3F-40C6-B965-73AAFA9FB4BB}"/>
              </a:ext>
            </a:extLst>
          </p:cNvPr>
          <p:cNvSpPr txBox="1"/>
          <p:nvPr/>
        </p:nvSpPr>
        <p:spPr>
          <a:xfrm>
            <a:off x="2266069" y="4186737"/>
            <a:ext cx="660758" cy="369332"/>
          </a:xfrm>
          <a:prstGeom prst="rect">
            <a:avLst/>
          </a:prstGeom>
          <a:noFill/>
        </p:spPr>
        <p:txBody>
          <a:bodyPr wrap="none" rtlCol="0">
            <a:spAutoFit/>
          </a:bodyPr>
          <a:lstStyle/>
          <a:p>
            <a:r>
              <a:rPr lang="es-PE" dirty="0"/>
              <a:t>Día 1</a:t>
            </a:r>
          </a:p>
        </p:txBody>
      </p:sp>
      <p:sp>
        <p:nvSpPr>
          <p:cNvPr id="17" name="CuadroTexto 16">
            <a:extLst>
              <a:ext uri="{FF2B5EF4-FFF2-40B4-BE49-F238E27FC236}">
                <a16:creationId xmlns:a16="http://schemas.microsoft.com/office/drawing/2014/main" id="{3E755E4D-93FA-4BE6-888B-AED062CCB3DD}"/>
              </a:ext>
            </a:extLst>
          </p:cNvPr>
          <p:cNvSpPr txBox="1"/>
          <p:nvPr/>
        </p:nvSpPr>
        <p:spPr>
          <a:xfrm>
            <a:off x="2266069" y="4179550"/>
            <a:ext cx="660758" cy="369332"/>
          </a:xfrm>
          <a:prstGeom prst="rect">
            <a:avLst/>
          </a:prstGeom>
          <a:noFill/>
        </p:spPr>
        <p:txBody>
          <a:bodyPr wrap="none" rtlCol="0">
            <a:spAutoFit/>
          </a:bodyPr>
          <a:lstStyle/>
          <a:p>
            <a:r>
              <a:rPr lang="es-PE" dirty="0"/>
              <a:t>Día 2</a:t>
            </a:r>
          </a:p>
        </p:txBody>
      </p:sp>
      <p:sp>
        <p:nvSpPr>
          <p:cNvPr id="18" name="CuadroTexto 17">
            <a:extLst>
              <a:ext uri="{FF2B5EF4-FFF2-40B4-BE49-F238E27FC236}">
                <a16:creationId xmlns:a16="http://schemas.microsoft.com/office/drawing/2014/main" id="{15466D26-9CAF-4264-9B8E-4EA23EAC1B83}"/>
              </a:ext>
            </a:extLst>
          </p:cNvPr>
          <p:cNvSpPr txBox="1"/>
          <p:nvPr/>
        </p:nvSpPr>
        <p:spPr>
          <a:xfrm>
            <a:off x="2266069" y="4186737"/>
            <a:ext cx="660758" cy="369332"/>
          </a:xfrm>
          <a:prstGeom prst="rect">
            <a:avLst/>
          </a:prstGeom>
          <a:noFill/>
        </p:spPr>
        <p:txBody>
          <a:bodyPr wrap="none" rtlCol="0">
            <a:spAutoFit/>
          </a:bodyPr>
          <a:lstStyle/>
          <a:p>
            <a:r>
              <a:rPr lang="es-PE" dirty="0"/>
              <a:t>Día 3</a:t>
            </a:r>
          </a:p>
        </p:txBody>
      </p:sp>
      <p:sp>
        <p:nvSpPr>
          <p:cNvPr id="19" name="CuadroTexto 18">
            <a:extLst>
              <a:ext uri="{FF2B5EF4-FFF2-40B4-BE49-F238E27FC236}">
                <a16:creationId xmlns:a16="http://schemas.microsoft.com/office/drawing/2014/main" id="{DFE390B1-2972-43ED-9CCC-7076AA64F611}"/>
              </a:ext>
            </a:extLst>
          </p:cNvPr>
          <p:cNvSpPr txBox="1"/>
          <p:nvPr/>
        </p:nvSpPr>
        <p:spPr>
          <a:xfrm>
            <a:off x="2272347" y="4179550"/>
            <a:ext cx="660758" cy="369332"/>
          </a:xfrm>
          <a:prstGeom prst="rect">
            <a:avLst/>
          </a:prstGeom>
          <a:noFill/>
        </p:spPr>
        <p:txBody>
          <a:bodyPr wrap="none" rtlCol="0">
            <a:spAutoFit/>
          </a:bodyPr>
          <a:lstStyle/>
          <a:p>
            <a:r>
              <a:rPr lang="es-PE" dirty="0"/>
              <a:t>Día 4</a:t>
            </a:r>
          </a:p>
        </p:txBody>
      </p:sp>
      <p:sp>
        <p:nvSpPr>
          <p:cNvPr id="20" name="CuadroTexto 19">
            <a:extLst>
              <a:ext uri="{FF2B5EF4-FFF2-40B4-BE49-F238E27FC236}">
                <a16:creationId xmlns:a16="http://schemas.microsoft.com/office/drawing/2014/main" id="{D3FC384D-789D-4600-8CB8-ADBB6D1BFFE0}"/>
              </a:ext>
            </a:extLst>
          </p:cNvPr>
          <p:cNvSpPr txBox="1"/>
          <p:nvPr/>
        </p:nvSpPr>
        <p:spPr>
          <a:xfrm>
            <a:off x="2266069" y="4179550"/>
            <a:ext cx="660758" cy="369332"/>
          </a:xfrm>
          <a:prstGeom prst="rect">
            <a:avLst/>
          </a:prstGeom>
          <a:noFill/>
        </p:spPr>
        <p:txBody>
          <a:bodyPr wrap="none" rtlCol="0">
            <a:spAutoFit/>
          </a:bodyPr>
          <a:lstStyle/>
          <a:p>
            <a:r>
              <a:rPr lang="es-PE" dirty="0"/>
              <a:t>Día 5</a:t>
            </a:r>
          </a:p>
        </p:txBody>
      </p:sp>
      <p:sp>
        <p:nvSpPr>
          <p:cNvPr id="21" name="CuadroTexto 20">
            <a:extLst>
              <a:ext uri="{FF2B5EF4-FFF2-40B4-BE49-F238E27FC236}">
                <a16:creationId xmlns:a16="http://schemas.microsoft.com/office/drawing/2014/main" id="{08217566-8E69-465D-86EB-9047AE939FA7}"/>
              </a:ext>
            </a:extLst>
          </p:cNvPr>
          <p:cNvSpPr txBox="1"/>
          <p:nvPr/>
        </p:nvSpPr>
        <p:spPr>
          <a:xfrm>
            <a:off x="2278625" y="4172363"/>
            <a:ext cx="660758" cy="369332"/>
          </a:xfrm>
          <a:prstGeom prst="rect">
            <a:avLst/>
          </a:prstGeom>
          <a:noFill/>
        </p:spPr>
        <p:txBody>
          <a:bodyPr wrap="none" rtlCol="0">
            <a:spAutoFit/>
          </a:bodyPr>
          <a:lstStyle/>
          <a:p>
            <a:r>
              <a:rPr lang="es-PE" dirty="0"/>
              <a:t>Día 6</a:t>
            </a:r>
          </a:p>
        </p:txBody>
      </p:sp>
      <p:sp>
        <p:nvSpPr>
          <p:cNvPr id="22" name="CuadroTexto 21">
            <a:extLst>
              <a:ext uri="{FF2B5EF4-FFF2-40B4-BE49-F238E27FC236}">
                <a16:creationId xmlns:a16="http://schemas.microsoft.com/office/drawing/2014/main" id="{00A72561-FE36-4003-8CA0-9D748D56A3C6}"/>
              </a:ext>
            </a:extLst>
          </p:cNvPr>
          <p:cNvSpPr txBox="1"/>
          <p:nvPr/>
        </p:nvSpPr>
        <p:spPr>
          <a:xfrm>
            <a:off x="2266069" y="4157989"/>
            <a:ext cx="660758" cy="369332"/>
          </a:xfrm>
          <a:prstGeom prst="rect">
            <a:avLst/>
          </a:prstGeom>
          <a:noFill/>
        </p:spPr>
        <p:txBody>
          <a:bodyPr wrap="none" rtlCol="0">
            <a:spAutoFit/>
          </a:bodyPr>
          <a:lstStyle/>
          <a:p>
            <a:r>
              <a:rPr lang="es-PE" dirty="0"/>
              <a:t>Día 7</a:t>
            </a:r>
          </a:p>
        </p:txBody>
      </p:sp>
      <p:sp>
        <p:nvSpPr>
          <p:cNvPr id="23" name="CuadroTexto 22">
            <a:extLst>
              <a:ext uri="{FF2B5EF4-FFF2-40B4-BE49-F238E27FC236}">
                <a16:creationId xmlns:a16="http://schemas.microsoft.com/office/drawing/2014/main" id="{3E31E4FB-FA54-44EA-9703-93C53C850FA8}"/>
              </a:ext>
            </a:extLst>
          </p:cNvPr>
          <p:cNvSpPr txBox="1"/>
          <p:nvPr/>
        </p:nvSpPr>
        <p:spPr>
          <a:xfrm>
            <a:off x="1133611" y="4715982"/>
            <a:ext cx="2730876" cy="646331"/>
          </a:xfrm>
          <a:prstGeom prst="rect">
            <a:avLst/>
          </a:prstGeom>
          <a:noFill/>
        </p:spPr>
        <p:txBody>
          <a:bodyPr wrap="none" rtlCol="0">
            <a:spAutoFit/>
          </a:bodyPr>
          <a:lstStyle/>
          <a:p>
            <a:pPr algn="ctr"/>
            <a:r>
              <a:rPr lang="es-PE" dirty="0"/>
              <a:t>Fin de las Repeticiones</a:t>
            </a:r>
          </a:p>
          <a:p>
            <a:pPr algn="ctr"/>
            <a:r>
              <a:rPr lang="es-PE" dirty="0"/>
              <a:t>Número de Repeticiones: 7</a:t>
            </a:r>
          </a:p>
        </p:txBody>
      </p:sp>
      <p:pic>
        <p:nvPicPr>
          <p:cNvPr id="24" name="Gráfico 23" descr="Hamburguesa con bebida">
            <a:extLst>
              <a:ext uri="{FF2B5EF4-FFF2-40B4-BE49-F238E27FC236}">
                <a16:creationId xmlns:a16="http://schemas.microsoft.com/office/drawing/2014/main" id="{676CA580-579F-4CB2-80D9-34C57023951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86153" y="2981036"/>
            <a:ext cx="914400" cy="914400"/>
          </a:xfrm>
          <a:prstGeom prst="rect">
            <a:avLst/>
          </a:prstGeom>
        </p:spPr>
      </p:pic>
      <p:pic>
        <p:nvPicPr>
          <p:cNvPr id="25" name="Gráfico 24" descr="Hamburguesa con bebida">
            <a:extLst>
              <a:ext uri="{FF2B5EF4-FFF2-40B4-BE49-F238E27FC236}">
                <a16:creationId xmlns:a16="http://schemas.microsoft.com/office/drawing/2014/main" id="{1DF07732-B445-4708-87D4-CC95260D70B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86641" y="2974108"/>
            <a:ext cx="914400" cy="914400"/>
          </a:xfrm>
          <a:prstGeom prst="rect">
            <a:avLst/>
          </a:prstGeom>
        </p:spPr>
      </p:pic>
      <p:pic>
        <p:nvPicPr>
          <p:cNvPr id="26" name="Gráfico 25" descr="Hamburguesa con bebida">
            <a:extLst>
              <a:ext uri="{FF2B5EF4-FFF2-40B4-BE49-F238E27FC236}">
                <a16:creationId xmlns:a16="http://schemas.microsoft.com/office/drawing/2014/main" id="{C29EEB65-577B-4C25-B2F8-B58DB2B32F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95877" y="2960257"/>
            <a:ext cx="914400" cy="914400"/>
          </a:xfrm>
          <a:prstGeom prst="rect">
            <a:avLst/>
          </a:prstGeom>
        </p:spPr>
      </p:pic>
      <p:pic>
        <p:nvPicPr>
          <p:cNvPr id="27" name="Gráfico 26" descr="Hamburguesa con bebida">
            <a:extLst>
              <a:ext uri="{FF2B5EF4-FFF2-40B4-BE49-F238E27FC236}">
                <a16:creationId xmlns:a16="http://schemas.microsoft.com/office/drawing/2014/main" id="{4B2712DA-E82C-4885-A63B-E0FEF4B1A8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94413" y="2962569"/>
            <a:ext cx="914400" cy="914400"/>
          </a:xfrm>
          <a:prstGeom prst="rect">
            <a:avLst/>
          </a:prstGeom>
        </p:spPr>
      </p:pic>
      <p:pic>
        <p:nvPicPr>
          <p:cNvPr id="28" name="Gráfico 27" descr="Hamburguesa con bebida">
            <a:extLst>
              <a:ext uri="{FF2B5EF4-FFF2-40B4-BE49-F238E27FC236}">
                <a16:creationId xmlns:a16="http://schemas.microsoft.com/office/drawing/2014/main" id="{8FCC7E71-BECD-4312-AA61-EE87E3C97BB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02185" y="2962564"/>
            <a:ext cx="914400" cy="914400"/>
          </a:xfrm>
          <a:prstGeom prst="rect">
            <a:avLst/>
          </a:prstGeom>
        </p:spPr>
      </p:pic>
      <p:pic>
        <p:nvPicPr>
          <p:cNvPr id="29" name="Gráfico 28" descr="Hamburguesa con bebida">
            <a:extLst>
              <a:ext uri="{FF2B5EF4-FFF2-40B4-BE49-F238E27FC236}">
                <a16:creationId xmlns:a16="http://schemas.microsoft.com/office/drawing/2014/main" id="{11657A14-2A92-4D89-9C1D-5E1959EE0F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08493" y="2960257"/>
            <a:ext cx="914400" cy="914400"/>
          </a:xfrm>
          <a:prstGeom prst="rect">
            <a:avLst/>
          </a:prstGeom>
        </p:spPr>
      </p:pic>
      <p:pic>
        <p:nvPicPr>
          <p:cNvPr id="30" name="Gráfico 29" descr="Cara riendo sin relleno">
            <a:extLst>
              <a:ext uri="{FF2B5EF4-FFF2-40B4-BE49-F238E27FC236}">
                <a16:creationId xmlns:a16="http://schemas.microsoft.com/office/drawing/2014/main" id="{43CB6D33-5202-47B4-AE56-BFDD21B077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86809" y="2971800"/>
            <a:ext cx="914400" cy="914400"/>
          </a:xfrm>
          <a:prstGeom prst="rect">
            <a:avLst/>
          </a:prstGeom>
        </p:spPr>
      </p:pic>
      <p:pic>
        <p:nvPicPr>
          <p:cNvPr id="31" name="Gráfico 30" descr="Flecha circular">
            <a:extLst>
              <a:ext uri="{FF2B5EF4-FFF2-40B4-BE49-F238E27FC236}">
                <a16:creationId xmlns:a16="http://schemas.microsoft.com/office/drawing/2014/main" id="{EFCE9299-184E-4DFC-B345-541D5DEA4F8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04083" y="3054928"/>
            <a:ext cx="914400" cy="914400"/>
          </a:xfrm>
          <a:prstGeom prst="rect">
            <a:avLst/>
          </a:prstGeom>
        </p:spPr>
      </p:pic>
      <p:pic>
        <p:nvPicPr>
          <p:cNvPr id="32" name="Gráfico 31" descr="Taxi">
            <a:extLst>
              <a:ext uri="{FF2B5EF4-FFF2-40B4-BE49-F238E27FC236}">
                <a16:creationId xmlns:a16="http://schemas.microsoft.com/office/drawing/2014/main" id="{C4C709AD-6D7E-4B65-842F-93CF602FA75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21357" y="2981036"/>
            <a:ext cx="914400" cy="914400"/>
          </a:xfrm>
          <a:prstGeom prst="rect">
            <a:avLst/>
          </a:prstGeom>
        </p:spPr>
      </p:pic>
      <p:pic>
        <p:nvPicPr>
          <p:cNvPr id="34" name="Gráfico 33" descr="Signo de pulgar hacia arriba">
            <a:extLst>
              <a:ext uri="{FF2B5EF4-FFF2-40B4-BE49-F238E27FC236}">
                <a16:creationId xmlns:a16="http://schemas.microsoft.com/office/drawing/2014/main" id="{FFD352F3-4ADE-4115-9277-83266731BDB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046741" y="3674894"/>
            <a:ext cx="914400" cy="914400"/>
          </a:xfrm>
          <a:prstGeom prst="rect">
            <a:avLst/>
          </a:prstGeom>
        </p:spPr>
      </p:pic>
      <p:pic>
        <p:nvPicPr>
          <p:cNvPr id="36" name="Gráfico 35" descr="Sin señal">
            <a:extLst>
              <a:ext uri="{FF2B5EF4-FFF2-40B4-BE49-F238E27FC236}">
                <a16:creationId xmlns:a16="http://schemas.microsoft.com/office/drawing/2014/main" id="{9D0B3B13-2D5A-4D84-922E-F37B91326B1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243449" y="3775924"/>
            <a:ext cx="914400" cy="914400"/>
          </a:xfrm>
          <a:prstGeom prst="rect">
            <a:avLst/>
          </a:prstGeom>
        </p:spPr>
      </p:pic>
      <p:sp>
        <p:nvSpPr>
          <p:cNvPr id="38" name="CuadroTexto 37">
            <a:extLst>
              <a:ext uri="{FF2B5EF4-FFF2-40B4-BE49-F238E27FC236}">
                <a16:creationId xmlns:a16="http://schemas.microsoft.com/office/drawing/2014/main" id="{FEB4AA7D-07AC-40B4-8B1A-67F4403C1C1E}"/>
              </a:ext>
            </a:extLst>
          </p:cNvPr>
          <p:cNvSpPr txBox="1"/>
          <p:nvPr/>
        </p:nvSpPr>
        <p:spPr>
          <a:xfrm>
            <a:off x="4927298" y="1608298"/>
            <a:ext cx="3569122" cy="1200329"/>
          </a:xfrm>
          <a:prstGeom prst="rect">
            <a:avLst/>
          </a:prstGeom>
          <a:noFill/>
        </p:spPr>
        <p:txBody>
          <a:bodyPr wrap="square" rtlCol="0">
            <a:spAutoFit/>
          </a:bodyPr>
          <a:lstStyle/>
          <a:p>
            <a:pPr algn="ctr"/>
            <a:r>
              <a:rPr lang="es-PE" dirty="0"/>
              <a:t>Juan desea obtener la licencia de conducir, para ello debe aprobar el examen de manejo ¿Cuántos intentos de examen realizará?</a:t>
            </a:r>
          </a:p>
        </p:txBody>
      </p:sp>
      <p:sp>
        <p:nvSpPr>
          <p:cNvPr id="39" name="CuadroTexto 38">
            <a:extLst>
              <a:ext uri="{FF2B5EF4-FFF2-40B4-BE49-F238E27FC236}">
                <a16:creationId xmlns:a16="http://schemas.microsoft.com/office/drawing/2014/main" id="{280BB2AE-CDFA-4F67-AD9A-5D230995D871}"/>
              </a:ext>
            </a:extLst>
          </p:cNvPr>
          <p:cNvSpPr txBox="1"/>
          <p:nvPr/>
        </p:nvSpPr>
        <p:spPr>
          <a:xfrm>
            <a:off x="6092237" y="4204731"/>
            <a:ext cx="1268920" cy="369332"/>
          </a:xfrm>
          <a:prstGeom prst="rect">
            <a:avLst/>
          </a:prstGeom>
          <a:noFill/>
        </p:spPr>
        <p:txBody>
          <a:bodyPr wrap="square" rtlCol="0">
            <a:spAutoFit/>
          </a:bodyPr>
          <a:lstStyle/>
          <a:p>
            <a:pPr algn="ctr"/>
            <a:r>
              <a:rPr lang="es-PE" dirty="0"/>
              <a:t>Intento 1</a:t>
            </a:r>
          </a:p>
        </p:txBody>
      </p:sp>
      <p:sp>
        <p:nvSpPr>
          <p:cNvPr id="40" name="CuadroTexto 39">
            <a:extLst>
              <a:ext uri="{FF2B5EF4-FFF2-40B4-BE49-F238E27FC236}">
                <a16:creationId xmlns:a16="http://schemas.microsoft.com/office/drawing/2014/main" id="{BB85CC22-F2E0-42EA-8F5D-3E1368E41F70}"/>
              </a:ext>
            </a:extLst>
          </p:cNvPr>
          <p:cNvSpPr txBox="1"/>
          <p:nvPr/>
        </p:nvSpPr>
        <p:spPr>
          <a:xfrm>
            <a:off x="6077399" y="4196838"/>
            <a:ext cx="1268920" cy="369332"/>
          </a:xfrm>
          <a:prstGeom prst="rect">
            <a:avLst/>
          </a:prstGeom>
          <a:noFill/>
        </p:spPr>
        <p:txBody>
          <a:bodyPr wrap="square" rtlCol="0">
            <a:spAutoFit/>
          </a:bodyPr>
          <a:lstStyle/>
          <a:p>
            <a:pPr algn="ctr"/>
            <a:r>
              <a:rPr lang="es-PE" dirty="0"/>
              <a:t>Intento 2</a:t>
            </a:r>
          </a:p>
        </p:txBody>
      </p:sp>
      <p:sp>
        <p:nvSpPr>
          <p:cNvPr id="41" name="CuadroTexto 40">
            <a:extLst>
              <a:ext uri="{FF2B5EF4-FFF2-40B4-BE49-F238E27FC236}">
                <a16:creationId xmlns:a16="http://schemas.microsoft.com/office/drawing/2014/main" id="{A7A313E1-2102-45C6-ADEF-C44035DBB508}"/>
              </a:ext>
            </a:extLst>
          </p:cNvPr>
          <p:cNvSpPr txBox="1"/>
          <p:nvPr/>
        </p:nvSpPr>
        <p:spPr>
          <a:xfrm>
            <a:off x="6077399" y="4186737"/>
            <a:ext cx="1268920" cy="369332"/>
          </a:xfrm>
          <a:prstGeom prst="rect">
            <a:avLst/>
          </a:prstGeom>
          <a:noFill/>
        </p:spPr>
        <p:txBody>
          <a:bodyPr wrap="square" rtlCol="0">
            <a:spAutoFit/>
          </a:bodyPr>
          <a:lstStyle/>
          <a:p>
            <a:pPr algn="ctr"/>
            <a:r>
              <a:rPr lang="es-PE" dirty="0"/>
              <a:t>Intento 3</a:t>
            </a:r>
          </a:p>
        </p:txBody>
      </p:sp>
      <p:pic>
        <p:nvPicPr>
          <p:cNvPr id="42" name="Gráfico 41" descr="Taxi">
            <a:extLst>
              <a:ext uri="{FF2B5EF4-FFF2-40B4-BE49-F238E27FC236}">
                <a16:creationId xmlns:a16="http://schemas.microsoft.com/office/drawing/2014/main" id="{29298080-B858-435A-B76D-473C859A1D1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15191" y="2994208"/>
            <a:ext cx="914400" cy="914400"/>
          </a:xfrm>
          <a:prstGeom prst="rect">
            <a:avLst/>
          </a:prstGeom>
        </p:spPr>
      </p:pic>
      <p:pic>
        <p:nvPicPr>
          <p:cNvPr id="43" name="Gráfico 42" descr="Sin señal">
            <a:extLst>
              <a:ext uri="{FF2B5EF4-FFF2-40B4-BE49-F238E27FC236}">
                <a16:creationId xmlns:a16="http://schemas.microsoft.com/office/drawing/2014/main" id="{31ACB4FC-0FCC-427D-B6D0-36524B4F9A0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242961" y="3768985"/>
            <a:ext cx="914400" cy="914400"/>
          </a:xfrm>
          <a:prstGeom prst="rect">
            <a:avLst/>
          </a:prstGeom>
        </p:spPr>
      </p:pic>
      <p:pic>
        <p:nvPicPr>
          <p:cNvPr id="44" name="Gráfico 43" descr="Taxi">
            <a:extLst>
              <a:ext uri="{FF2B5EF4-FFF2-40B4-BE49-F238E27FC236}">
                <a16:creationId xmlns:a16="http://schemas.microsoft.com/office/drawing/2014/main" id="{0E1F8720-6505-48BD-B46C-985F782B71D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21357" y="2994208"/>
            <a:ext cx="914400" cy="914400"/>
          </a:xfrm>
          <a:prstGeom prst="rect">
            <a:avLst/>
          </a:prstGeom>
        </p:spPr>
      </p:pic>
      <p:sp>
        <p:nvSpPr>
          <p:cNvPr id="46" name="CuadroTexto 45">
            <a:extLst>
              <a:ext uri="{FF2B5EF4-FFF2-40B4-BE49-F238E27FC236}">
                <a16:creationId xmlns:a16="http://schemas.microsoft.com/office/drawing/2014/main" id="{969AC5C4-74D2-4F1A-8A9E-83C13098D2CC}"/>
              </a:ext>
            </a:extLst>
          </p:cNvPr>
          <p:cNvSpPr txBox="1"/>
          <p:nvPr/>
        </p:nvSpPr>
        <p:spPr>
          <a:xfrm>
            <a:off x="5186809" y="4694353"/>
            <a:ext cx="3030661" cy="1477328"/>
          </a:xfrm>
          <a:prstGeom prst="rect">
            <a:avLst/>
          </a:prstGeom>
          <a:noFill/>
        </p:spPr>
        <p:txBody>
          <a:bodyPr wrap="square" rtlCol="0">
            <a:spAutoFit/>
          </a:bodyPr>
          <a:lstStyle/>
          <a:p>
            <a:pPr algn="ctr"/>
            <a:r>
              <a:rPr lang="es-PE" dirty="0"/>
              <a:t>Fin de las Repeticiones</a:t>
            </a:r>
          </a:p>
          <a:p>
            <a:pPr algn="ctr"/>
            <a:r>
              <a:rPr lang="es-PE" dirty="0"/>
              <a:t>Número de Repeticiones: 3 </a:t>
            </a:r>
            <a:r>
              <a:rPr lang="es-PE" b="1" dirty="0"/>
              <a:t>Sin embargo el número de repeticiones depende hasta Juan apruebe el examen</a:t>
            </a:r>
            <a:r>
              <a:rPr lang="es-PE" dirty="0"/>
              <a:t>. </a:t>
            </a:r>
          </a:p>
        </p:txBody>
      </p:sp>
    </p:spTree>
    <p:extLst>
      <p:ext uri="{BB962C8B-B14F-4D97-AF65-F5344CB8AC3E}">
        <p14:creationId xmlns:p14="http://schemas.microsoft.com/office/powerpoint/2010/main" val="250410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7" presetClass="path" presetSubtype="0" accel="50000" decel="50000" fill="hold" nodeType="clickEffect">
                                  <p:stCondLst>
                                    <p:cond delay="0"/>
                                  </p:stCondLst>
                                  <p:childTnLst>
                                    <p:animMotion origin="layout" path="M -4.16667E-6 0.0294 L -0.05711 0.04745 C -0.06909 0.05162 -0.08715 0.05394 -0.10572 0.05394 C -0.12708 0.05394 -0.14409 0.05162 -0.15607 0.04745 L -0.21302 0.0294 " pathEditMode="relative" rAng="0" ptsTypes="AAAAA">
                                      <p:cBhvr>
                                        <p:cTn id="12" dur="2000" fill="hold"/>
                                        <p:tgtEl>
                                          <p:spTgt spid="6"/>
                                        </p:tgtEl>
                                        <p:attrNameLst>
                                          <p:attrName>ppt_x</p:attrName>
                                          <p:attrName>ppt_y</p:attrName>
                                        </p:attrNameLst>
                                      </p:cBhvr>
                                      <p:rCtr x="-10660" y="1227"/>
                                    </p:animMotion>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7" presetClass="path" presetSubtype="0" accel="50000" decel="50000" fill="hold" nodeType="clickEffect">
                                  <p:stCondLst>
                                    <p:cond delay="0"/>
                                  </p:stCondLst>
                                  <p:childTnLst>
                                    <p:animMotion origin="layout" path="M -2.5E-6 0.0294 L -0.05712 0.04745 C -0.06909 0.05162 -0.08715 0.05393 -0.10573 0.05393 C -0.12708 0.05393 -0.14409 0.05162 -0.15607 0.04745 L -0.21302 0.0294 " pathEditMode="relative" rAng="0" ptsTypes="AAAAA">
                                      <p:cBhvr>
                                        <p:cTn id="28" dur="2000" fill="hold"/>
                                        <p:tgtEl>
                                          <p:spTgt spid="24"/>
                                        </p:tgtEl>
                                        <p:attrNameLst>
                                          <p:attrName>ppt_x</p:attrName>
                                          <p:attrName>ppt_y</p:attrName>
                                        </p:attrNameLst>
                                      </p:cBhvr>
                                      <p:rCtr x="-10660" y="1227"/>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24"/>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7" presetClass="path" presetSubtype="0" accel="50000" decel="50000" fill="hold" nodeType="clickEffect">
                                  <p:stCondLst>
                                    <p:cond delay="0"/>
                                  </p:stCondLst>
                                  <p:childTnLst>
                                    <p:animMotion origin="layout" path="M -2.5E-6 0.0294 L -0.05712 0.04746 C -0.06909 0.05162 -0.08715 0.05394 -0.10573 0.05394 C -0.12708 0.05394 -0.14409 0.05162 -0.15607 0.04746 L -0.21302 0.0294 " pathEditMode="relative" rAng="0" ptsTypes="AAAAA">
                                      <p:cBhvr>
                                        <p:cTn id="44" dur="2000" fill="hold"/>
                                        <p:tgtEl>
                                          <p:spTgt spid="25"/>
                                        </p:tgtEl>
                                        <p:attrNameLst>
                                          <p:attrName>ppt_x</p:attrName>
                                          <p:attrName>ppt_y</p:attrName>
                                        </p:attrNameLst>
                                      </p:cBhvr>
                                      <p:rCtr x="-10660" y="1227"/>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5"/>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7" presetClass="path" presetSubtype="0" accel="50000" decel="50000" fill="hold" nodeType="clickEffect">
                                  <p:stCondLst>
                                    <p:cond delay="0"/>
                                  </p:stCondLst>
                                  <p:childTnLst>
                                    <p:animMotion origin="layout" path="M -4.16667E-6 0.0294 L -0.05711 0.04745 C -0.06909 0.05162 -0.08715 0.05393 -0.10572 0.05393 C -0.12708 0.05393 -0.14409 0.05162 -0.15607 0.04745 L -0.21302 0.0294 " pathEditMode="relative" rAng="0" ptsTypes="AAAAA">
                                      <p:cBhvr>
                                        <p:cTn id="60" dur="2000" fill="hold"/>
                                        <p:tgtEl>
                                          <p:spTgt spid="26"/>
                                        </p:tgtEl>
                                        <p:attrNameLst>
                                          <p:attrName>ppt_x</p:attrName>
                                          <p:attrName>ppt_y</p:attrName>
                                        </p:attrNameLst>
                                      </p:cBhvr>
                                      <p:rCtr x="-10660" y="1227"/>
                                    </p:animMotion>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26"/>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37" presetClass="path" presetSubtype="0" accel="50000" decel="50000" fill="hold" nodeType="clickEffect">
                                  <p:stCondLst>
                                    <p:cond delay="0"/>
                                  </p:stCondLst>
                                  <p:childTnLst>
                                    <p:animMotion origin="layout" path="M -5.55556E-7 0.0294 L -0.05712 0.04745 C -0.0691 0.05162 -0.08715 0.05394 -0.10573 0.05394 C -0.12708 0.05394 -0.1441 0.05162 -0.15608 0.04745 L -0.21302 0.0294 " pathEditMode="relative" rAng="0" ptsTypes="AAAAA">
                                      <p:cBhvr>
                                        <p:cTn id="76" dur="2000" fill="hold"/>
                                        <p:tgtEl>
                                          <p:spTgt spid="27"/>
                                        </p:tgtEl>
                                        <p:attrNameLst>
                                          <p:attrName>ppt_x</p:attrName>
                                          <p:attrName>ppt_y</p:attrName>
                                        </p:attrNameLst>
                                      </p:cBhvr>
                                      <p:rCtr x="-10660" y="1227"/>
                                    </p:animMotion>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27"/>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37" presetClass="path" presetSubtype="0" accel="50000" decel="50000" fill="hold" nodeType="clickEffect">
                                  <p:stCondLst>
                                    <p:cond delay="0"/>
                                  </p:stCondLst>
                                  <p:childTnLst>
                                    <p:animMotion origin="layout" path="M 1.38889E-6 0.0294 L -0.05712 0.04745 C -0.0691 0.05162 -0.08715 0.05394 -0.10573 0.05394 C -0.12708 0.05394 -0.1441 0.05162 -0.15608 0.04745 L -0.21302 0.0294 " pathEditMode="relative" rAng="0" ptsTypes="AAAAA">
                                      <p:cBhvr>
                                        <p:cTn id="92" dur="2000" fill="hold"/>
                                        <p:tgtEl>
                                          <p:spTgt spid="28"/>
                                        </p:tgtEl>
                                        <p:attrNameLst>
                                          <p:attrName>ppt_x</p:attrName>
                                          <p:attrName>ppt_y</p:attrName>
                                        </p:attrNameLst>
                                      </p:cBhvr>
                                      <p:rCtr x="-10660" y="1227"/>
                                    </p:animMotion>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28"/>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21"/>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37" presetClass="path" presetSubtype="0" accel="50000" decel="50000" fill="hold" nodeType="clickEffect">
                                  <p:stCondLst>
                                    <p:cond delay="0"/>
                                  </p:stCondLst>
                                  <p:childTnLst>
                                    <p:animMotion origin="layout" path="M -3.05556E-6 0.0294 L -0.05711 0.04745 C -0.06909 0.05162 -0.08715 0.05393 -0.10573 0.05393 C -0.12708 0.05393 -0.14409 0.05162 -0.15607 0.04745 L -0.21302 0.0294 " pathEditMode="relative" rAng="0" ptsTypes="AAAAA">
                                      <p:cBhvr>
                                        <p:cTn id="108" dur="2000" fill="hold"/>
                                        <p:tgtEl>
                                          <p:spTgt spid="29"/>
                                        </p:tgtEl>
                                        <p:attrNameLst>
                                          <p:attrName>ppt_x</p:attrName>
                                          <p:attrName>ppt_y</p:attrName>
                                        </p:attrNameLst>
                                      </p:cBhvr>
                                      <p:rCtr x="-10660" y="1227"/>
                                    </p:animMotion>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nodeType="click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22"/>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0"/>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31"/>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8"/>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3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56" presetClass="path" presetSubtype="0" accel="50000" decel="50000" fill="hold" nodeType="clickEffect">
                                  <p:stCondLst>
                                    <p:cond delay="0"/>
                                  </p:stCondLst>
                                  <p:childTnLst>
                                    <p:animMotion origin="layout" path="M -1.94444E-6 1.11111E-6 L -0.21719 0.09722 " pathEditMode="relative" rAng="0" ptsTypes="AA">
                                      <p:cBhvr>
                                        <p:cTn id="134" dur="2000" fill="hold"/>
                                        <p:tgtEl>
                                          <p:spTgt spid="32"/>
                                        </p:tgtEl>
                                        <p:attrNameLst>
                                          <p:attrName>ppt_x</p:attrName>
                                          <p:attrName>ppt_y</p:attrName>
                                        </p:attrNameLst>
                                      </p:cBhvr>
                                      <p:rCtr x="-10868" y="4861"/>
                                    </p:animMotion>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36"/>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39"/>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nodeType="clickEffect">
                                  <p:stCondLst>
                                    <p:cond delay="0"/>
                                  </p:stCondLst>
                                  <p:childTnLst>
                                    <p:set>
                                      <p:cBhvr>
                                        <p:cTn id="144" dur="1" fill="hold">
                                          <p:stCondLst>
                                            <p:cond delay="0"/>
                                          </p:stCondLst>
                                        </p:cTn>
                                        <p:tgtEl>
                                          <p:spTgt spid="32"/>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36"/>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39"/>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4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56" presetClass="path" presetSubtype="0" accel="50000" decel="50000" fill="hold" nodeType="clickEffect">
                                  <p:stCondLst>
                                    <p:cond delay="0"/>
                                  </p:stCondLst>
                                  <p:childTnLst>
                                    <p:animMotion origin="layout" path="M 2.5E-6 -7.40741E-7 L -0.21719 0.09722 " pathEditMode="relative" rAng="0" ptsTypes="AA">
                                      <p:cBhvr>
                                        <p:cTn id="156" dur="2000" fill="hold"/>
                                        <p:tgtEl>
                                          <p:spTgt spid="42"/>
                                        </p:tgtEl>
                                        <p:attrNameLst>
                                          <p:attrName>ppt_x</p:attrName>
                                          <p:attrName>ppt_y</p:attrName>
                                        </p:attrNameLst>
                                      </p:cBhvr>
                                      <p:rCtr x="-10868" y="4861"/>
                                    </p:animMotion>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43"/>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4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nodeType="clickEffect">
                                  <p:stCondLst>
                                    <p:cond delay="0"/>
                                  </p:stCondLst>
                                  <p:childTnLst>
                                    <p:set>
                                      <p:cBhvr>
                                        <p:cTn id="166" dur="1" fill="hold">
                                          <p:stCondLst>
                                            <p:cond delay="0"/>
                                          </p:stCondLst>
                                        </p:cTn>
                                        <p:tgtEl>
                                          <p:spTgt spid="42"/>
                                        </p:tgtEl>
                                        <p:attrNameLst>
                                          <p:attrName>style.visibility</p:attrName>
                                        </p:attrNameLst>
                                      </p:cBhvr>
                                      <p:to>
                                        <p:strVal val="hidden"/>
                                      </p:to>
                                    </p:set>
                                  </p:childTnLst>
                                </p:cTn>
                              </p:par>
                              <p:par>
                                <p:cTn id="167" presetID="1" presetClass="exit" presetSubtype="0" fill="hold" nodeType="withEffect">
                                  <p:stCondLst>
                                    <p:cond delay="0"/>
                                  </p:stCondLst>
                                  <p:childTnLst>
                                    <p:set>
                                      <p:cBhvr>
                                        <p:cTn id="168" dur="1" fill="hold">
                                          <p:stCondLst>
                                            <p:cond delay="0"/>
                                          </p:stCondLst>
                                        </p:cTn>
                                        <p:tgtEl>
                                          <p:spTgt spid="43"/>
                                        </p:tgtEl>
                                        <p:attrNameLst>
                                          <p:attrName>style.visibility</p:attrName>
                                        </p:attrNameLst>
                                      </p:cBhvr>
                                      <p:to>
                                        <p:strVal val="hidden"/>
                                      </p:to>
                                    </p:set>
                                  </p:childTnLst>
                                </p:cTn>
                              </p:par>
                              <p:par>
                                <p:cTn id="169" presetID="1" presetClass="exit" presetSubtype="0" fill="hold" grpId="1" nodeType="withEffect">
                                  <p:stCondLst>
                                    <p:cond delay="0"/>
                                  </p:stCondLst>
                                  <p:childTnLst>
                                    <p:set>
                                      <p:cBhvr>
                                        <p:cTn id="170" dur="1" fill="hold">
                                          <p:stCondLst>
                                            <p:cond delay="0"/>
                                          </p:stCondLst>
                                        </p:cTn>
                                        <p:tgtEl>
                                          <p:spTgt spid="40"/>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44"/>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56" presetClass="path" presetSubtype="0" accel="50000" decel="50000" fill="hold" nodeType="clickEffect">
                                  <p:stCondLst>
                                    <p:cond delay="0"/>
                                  </p:stCondLst>
                                  <p:childTnLst>
                                    <p:animMotion origin="layout" path="M -1.94444E-6 -7.40741E-7 L -0.21719 0.09722 " pathEditMode="relative" rAng="0" ptsTypes="AA">
                                      <p:cBhvr>
                                        <p:cTn id="178" dur="2000" fill="hold"/>
                                        <p:tgtEl>
                                          <p:spTgt spid="44"/>
                                        </p:tgtEl>
                                        <p:attrNameLst>
                                          <p:attrName>ppt_x</p:attrName>
                                          <p:attrName>ppt_y</p:attrName>
                                        </p:attrNameLst>
                                      </p:cBhvr>
                                      <p:rCtr x="-10868" y="4861"/>
                                    </p:animMotion>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nodeType="clickEffect">
                                  <p:stCondLst>
                                    <p:cond delay="0"/>
                                  </p:stCondLst>
                                  <p:childTnLst>
                                    <p:set>
                                      <p:cBhvr>
                                        <p:cTn id="182" dur="1" fill="hold">
                                          <p:stCondLst>
                                            <p:cond delay="0"/>
                                          </p:stCondLst>
                                        </p:cTn>
                                        <p:tgtEl>
                                          <p:spTgt spid="3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41"/>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xit" presetSubtype="0" fill="hold" nodeType="clickEffect">
                                  <p:stCondLst>
                                    <p:cond delay="0"/>
                                  </p:stCondLst>
                                  <p:childTnLst>
                                    <p:set>
                                      <p:cBhvr>
                                        <p:cTn id="188" dur="1" fill="hold">
                                          <p:stCondLst>
                                            <p:cond delay="0"/>
                                          </p:stCondLst>
                                        </p:cTn>
                                        <p:tgtEl>
                                          <p:spTgt spid="44"/>
                                        </p:tgtEl>
                                        <p:attrNameLst>
                                          <p:attrName>style.visibility</p:attrName>
                                        </p:attrNameLst>
                                      </p:cBhvr>
                                      <p:to>
                                        <p:strVal val="hidden"/>
                                      </p:to>
                                    </p:set>
                                  </p:childTnLst>
                                </p:cTn>
                              </p:par>
                              <p:par>
                                <p:cTn id="189" presetID="1" presetClass="exit" presetSubtype="0" fill="hold" nodeType="withEffect">
                                  <p:stCondLst>
                                    <p:cond delay="0"/>
                                  </p:stCondLst>
                                  <p:childTnLst>
                                    <p:set>
                                      <p:cBhvr>
                                        <p:cTn id="190" dur="1" fill="hold">
                                          <p:stCondLst>
                                            <p:cond delay="0"/>
                                          </p:stCondLst>
                                        </p:cTn>
                                        <p:tgtEl>
                                          <p:spTgt spid="34"/>
                                        </p:tgtEl>
                                        <p:attrNameLst>
                                          <p:attrName>style.visibility</p:attrName>
                                        </p:attrNameLst>
                                      </p:cBhvr>
                                      <p:to>
                                        <p:strVal val="hidden"/>
                                      </p:to>
                                    </p:set>
                                  </p:childTnLst>
                                </p:cTn>
                              </p:par>
                              <p:par>
                                <p:cTn id="191" presetID="1" presetClass="exit" presetSubtype="0" fill="hold" grpId="1" nodeType="withEffect">
                                  <p:stCondLst>
                                    <p:cond delay="0"/>
                                  </p:stCondLst>
                                  <p:childTnLst>
                                    <p:set>
                                      <p:cBhvr>
                                        <p:cTn id="192" dur="1" fill="hold">
                                          <p:stCondLst>
                                            <p:cond delay="0"/>
                                          </p:stCondLst>
                                        </p:cTn>
                                        <p:tgtEl>
                                          <p:spTgt spid="41"/>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7" grpId="0"/>
      <p:bldP spid="17" grpId="1"/>
      <p:bldP spid="18" grpId="0"/>
      <p:bldP spid="18" grpId="1"/>
      <p:bldP spid="19" grpId="0"/>
      <p:bldP spid="19" grpId="1"/>
      <p:bldP spid="20" grpId="0"/>
      <p:bldP spid="20" grpId="1"/>
      <p:bldP spid="21" grpId="0"/>
      <p:bldP spid="21" grpId="1"/>
      <p:bldP spid="22" grpId="0"/>
      <p:bldP spid="22" grpId="1"/>
      <p:bldP spid="23" grpId="0"/>
      <p:bldP spid="38" grpId="0"/>
      <p:bldP spid="39" grpId="0"/>
      <p:bldP spid="39" grpId="1"/>
      <p:bldP spid="40" grpId="0"/>
      <p:bldP spid="40" grpId="1"/>
      <p:bldP spid="41" grpId="0"/>
      <p:bldP spid="41" grpId="1"/>
      <p:bldP spid="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676275" y="255569"/>
            <a:ext cx="5957400"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Estructuras Repetitivas ¿Qué son?</a:t>
            </a:r>
          </a:p>
        </p:txBody>
      </p:sp>
      <p:sp>
        <p:nvSpPr>
          <p:cNvPr id="5" name="TextBox 1">
            <a:extLst>
              <a:ext uri="{FF2B5EF4-FFF2-40B4-BE49-F238E27FC236}">
                <a16:creationId xmlns:a16="http://schemas.microsoft.com/office/drawing/2014/main" id="{9481CE92-5730-4CF9-9D6A-65D2801F5E46}"/>
              </a:ext>
            </a:extLst>
          </p:cNvPr>
          <p:cNvSpPr txBox="1">
            <a:spLocks noChangeArrowheads="1"/>
          </p:cNvSpPr>
          <p:nvPr/>
        </p:nvSpPr>
        <p:spPr bwMode="auto">
          <a:xfrm>
            <a:off x="747296" y="1447173"/>
            <a:ext cx="8016875" cy="486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just" defTabSz="914400">
              <a:spcBef>
                <a:spcPct val="0"/>
              </a:spcBef>
              <a:buNone/>
              <a:defRPr/>
            </a:pPr>
            <a:r>
              <a:rPr lang="es-ES" altLang="es-PE" sz="3000" dirty="0"/>
              <a:t>Permiten repetir la ejecución de líneas de código. Son de dos tipos:</a:t>
            </a:r>
          </a:p>
          <a:p>
            <a:pPr marL="457200" indent="-457200" algn="just" defTabSz="914400">
              <a:spcBef>
                <a:spcPct val="0"/>
              </a:spcBef>
              <a:defRPr/>
            </a:pPr>
            <a:r>
              <a:rPr lang="es-ES" altLang="es-PE" sz="3000" b="1" dirty="0">
                <a:highlight>
                  <a:srgbClr val="FFFF00"/>
                </a:highlight>
              </a:rPr>
              <a:t>No Condicionales</a:t>
            </a:r>
            <a:r>
              <a:rPr lang="es-ES" altLang="es-PE" sz="3000" b="1" dirty="0"/>
              <a:t>: </a:t>
            </a:r>
            <a:r>
              <a:rPr lang="es-ES" altLang="es-PE" sz="3000" dirty="0"/>
              <a:t>En un número determinado de veces. </a:t>
            </a:r>
          </a:p>
          <a:p>
            <a:pPr marL="914400" lvl="1" indent="-457200" algn="just" defTabSz="914400">
              <a:spcBef>
                <a:spcPct val="0"/>
              </a:spcBef>
              <a:defRPr/>
            </a:pPr>
            <a:r>
              <a:rPr lang="es-ES" altLang="es-PE" sz="2600" dirty="0"/>
              <a:t>Ejemplo: Tomar desayuno todos los días durante una semana. </a:t>
            </a:r>
            <a:r>
              <a:rPr lang="es-ES" altLang="es-PE" sz="2600" i="1" dirty="0"/>
              <a:t>Número de repeticiones: </a:t>
            </a:r>
            <a:r>
              <a:rPr lang="es-ES" altLang="es-PE" sz="2600" b="1" dirty="0"/>
              <a:t>7</a:t>
            </a:r>
          </a:p>
          <a:p>
            <a:pPr marL="457200" indent="-457200" algn="just" defTabSz="914400">
              <a:spcBef>
                <a:spcPct val="0"/>
              </a:spcBef>
              <a:defRPr/>
            </a:pPr>
            <a:r>
              <a:rPr lang="es-ES" altLang="es-PE" sz="3000" b="1" dirty="0">
                <a:highlight>
                  <a:srgbClr val="FFFF00"/>
                </a:highlight>
              </a:rPr>
              <a:t>Condicionales</a:t>
            </a:r>
            <a:r>
              <a:rPr lang="es-ES" altLang="es-PE" sz="3000" b="1" dirty="0"/>
              <a:t>: </a:t>
            </a:r>
            <a:r>
              <a:rPr lang="es-ES" altLang="es-PE" sz="3000" dirty="0"/>
              <a:t>En un número indeterminado de veces. </a:t>
            </a:r>
          </a:p>
          <a:p>
            <a:pPr marL="914400" lvl="1" indent="-457200" algn="just" defTabSz="914400">
              <a:spcBef>
                <a:spcPct val="0"/>
              </a:spcBef>
              <a:defRPr/>
            </a:pPr>
            <a:r>
              <a:rPr lang="es-ES" altLang="es-PE" sz="2600" dirty="0"/>
              <a:t>Ejemplo: Dar el examen de manejo hasta aprobar. </a:t>
            </a:r>
            <a:r>
              <a:rPr lang="es-ES" altLang="es-PE" sz="2600" i="1" dirty="0"/>
              <a:t>Número de repeticiones: </a:t>
            </a:r>
            <a:r>
              <a:rPr lang="es-ES" altLang="es-PE" sz="2600" b="1" dirty="0"/>
              <a:t>Desconocido (tomará tantos exámenes hasta aprobar)</a:t>
            </a:r>
            <a:endParaRPr lang="es-PE" altLang="es-PE" sz="2200" b="1" dirty="0"/>
          </a:p>
        </p:txBody>
      </p:sp>
    </p:spTree>
    <p:extLst>
      <p:ext uri="{BB962C8B-B14F-4D97-AF65-F5344CB8AC3E}">
        <p14:creationId xmlns:p14="http://schemas.microsoft.com/office/powerpoint/2010/main" val="200961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676275" y="337564"/>
            <a:ext cx="5598327"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Tipos de Estructuras Repetitivas</a:t>
            </a:r>
          </a:p>
        </p:txBody>
      </p:sp>
      <p:graphicFrame>
        <p:nvGraphicFramePr>
          <p:cNvPr id="2" name="Diagrama 1">
            <a:extLst>
              <a:ext uri="{FF2B5EF4-FFF2-40B4-BE49-F238E27FC236}">
                <a16:creationId xmlns:a16="http://schemas.microsoft.com/office/drawing/2014/main" id="{6327C45E-489E-4C42-9DF5-3B97EF36B408}"/>
              </a:ext>
            </a:extLst>
          </p:cNvPr>
          <p:cNvGraphicFramePr/>
          <p:nvPr>
            <p:extLst>
              <p:ext uri="{D42A27DB-BD31-4B8C-83A1-F6EECF244321}">
                <p14:modId xmlns:p14="http://schemas.microsoft.com/office/powerpoint/2010/main" val="1239294636"/>
              </p:ext>
            </p:extLst>
          </p:nvPr>
        </p:nvGraphicFramePr>
        <p:xfrm>
          <a:off x="1524000" y="164557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5995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164653" y="296661"/>
            <a:ext cx="8324395"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highlight>
                  <a:srgbClr val="FFFF00"/>
                </a:highlight>
              </a:rPr>
              <a:t>Operadores Unitarios: Incremento y Decremento</a:t>
            </a:r>
          </a:p>
        </p:txBody>
      </p:sp>
      <p:sp>
        <p:nvSpPr>
          <p:cNvPr id="5" name="TextBox 1">
            <a:extLst>
              <a:ext uri="{FF2B5EF4-FFF2-40B4-BE49-F238E27FC236}">
                <a16:creationId xmlns:a16="http://schemas.microsoft.com/office/drawing/2014/main" id="{9481CE92-5730-4CF9-9D6A-65D2801F5E46}"/>
              </a:ext>
            </a:extLst>
          </p:cNvPr>
          <p:cNvSpPr txBox="1">
            <a:spLocks noChangeArrowheads="1"/>
          </p:cNvSpPr>
          <p:nvPr/>
        </p:nvSpPr>
        <p:spPr bwMode="auto">
          <a:xfrm>
            <a:off x="747297" y="1447173"/>
            <a:ext cx="749118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just" defTabSz="914400">
              <a:spcBef>
                <a:spcPct val="0"/>
              </a:spcBef>
              <a:buNone/>
              <a:defRPr/>
            </a:pPr>
            <a:r>
              <a:rPr lang="es-ES" altLang="es-PE" sz="3000" dirty="0"/>
              <a:t>Permiten incrementar o decrementar el valor de una variable numérica.</a:t>
            </a:r>
            <a:endParaRPr lang="es-PE" altLang="es-PE" sz="2200" b="1" dirty="0"/>
          </a:p>
        </p:txBody>
      </p:sp>
      <p:sp>
        <p:nvSpPr>
          <p:cNvPr id="9" name="TextBox 1">
            <a:extLst>
              <a:ext uri="{FF2B5EF4-FFF2-40B4-BE49-F238E27FC236}">
                <a16:creationId xmlns:a16="http://schemas.microsoft.com/office/drawing/2014/main" id="{D8C99BC8-36ED-4264-8340-293227506CF1}"/>
              </a:ext>
            </a:extLst>
          </p:cNvPr>
          <p:cNvSpPr txBox="1">
            <a:spLocks noChangeArrowheads="1"/>
          </p:cNvSpPr>
          <p:nvPr/>
        </p:nvSpPr>
        <p:spPr bwMode="auto">
          <a:xfrm>
            <a:off x="596373" y="2904546"/>
            <a:ext cx="3724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just" defTabSz="914400">
              <a:spcBef>
                <a:spcPct val="0"/>
              </a:spcBef>
              <a:buNone/>
              <a:defRPr/>
            </a:pPr>
            <a:r>
              <a:rPr lang="es-ES" altLang="es-PE" sz="2400" dirty="0">
                <a:highlight>
                  <a:srgbClr val="FFFF00"/>
                </a:highlight>
              </a:rPr>
              <a:t>Incremento Postfijo</a:t>
            </a:r>
            <a:endParaRPr lang="es-PE" altLang="es-PE" sz="2400" b="1" dirty="0">
              <a:highlight>
                <a:srgbClr val="FFFF00"/>
              </a:highlight>
            </a:endParaRPr>
          </a:p>
        </p:txBody>
      </p:sp>
      <p:sp>
        <p:nvSpPr>
          <p:cNvPr id="10" name="TextBox 1">
            <a:extLst>
              <a:ext uri="{FF2B5EF4-FFF2-40B4-BE49-F238E27FC236}">
                <a16:creationId xmlns:a16="http://schemas.microsoft.com/office/drawing/2014/main" id="{EFFA6ABE-95C2-4185-8427-C33D95322ED4}"/>
              </a:ext>
            </a:extLst>
          </p:cNvPr>
          <p:cNvSpPr txBox="1">
            <a:spLocks noChangeArrowheads="1"/>
          </p:cNvSpPr>
          <p:nvPr/>
        </p:nvSpPr>
        <p:spPr bwMode="auto">
          <a:xfrm>
            <a:off x="567381" y="4497685"/>
            <a:ext cx="3724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just" defTabSz="914400">
              <a:spcBef>
                <a:spcPct val="0"/>
              </a:spcBef>
              <a:buNone/>
              <a:defRPr/>
            </a:pPr>
            <a:r>
              <a:rPr lang="es-ES" altLang="es-PE" sz="2400" dirty="0">
                <a:highlight>
                  <a:srgbClr val="FFFF00"/>
                </a:highlight>
              </a:rPr>
              <a:t>Incremento Prefijo</a:t>
            </a:r>
            <a:endParaRPr lang="es-PE" altLang="es-PE" sz="2400" b="1" dirty="0">
              <a:highlight>
                <a:srgbClr val="FFFF00"/>
              </a:highlight>
            </a:endParaRPr>
          </a:p>
        </p:txBody>
      </p:sp>
      <p:sp>
        <p:nvSpPr>
          <p:cNvPr id="12" name="TextBox 1">
            <a:extLst>
              <a:ext uri="{FF2B5EF4-FFF2-40B4-BE49-F238E27FC236}">
                <a16:creationId xmlns:a16="http://schemas.microsoft.com/office/drawing/2014/main" id="{FC60A9FC-A99C-42CE-8AC5-7D2CF82BF9C1}"/>
              </a:ext>
            </a:extLst>
          </p:cNvPr>
          <p:cNvSpPr txBox="1">
            <a:spLocks noChangeArrowheads="1"/>
          </p:cNvSpPr>
          <p:nvPr/>
        </p:nvSpPr>
        <p:spPr bwMode="auto">
          <a:xfrm>
            <a:off x="4664000" y="2904545"/>
            <a:ext cx="3724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just" defTabSz="914400">
              <a:spcBef>
                <a:spcPct val="0"/>
              </a:spcBef>
              <a:buNone/>
              <a:defRPr/>
            </a:pPr>
            <a:r>
              <a:rPr lang="es-ES" altLang="es-PE" sz="2400" dirty="0">
                <a:highlight>
                  <a:srgbClr val="FFFF00"/>
                </a:highlight>
              </a:rPr>
              <a:t>Decremento Postfijo</a:t>
            </a:r>
            <a:endParaRPr lang="es-PE" altLang="es-PE" sz="2400" b="1" dirty="0">
              <a:highlight>
                <a:srgbClr val="FFFF00"/>
              </a:highlight>
            </a:endParaRPr>
          </a:p>
        </p:txBody>
      </p:sp>
      <p:sp>
        <p:nvSpPr>
          <p:cNvPr id="13" name="TextBox 1">
            <a:extLst>
              <a:ext uri="{FF2B5EF4-FFF2-40B4-BE49-F238E27FC236}">
                <a16:creationId xmlns:a16="http://schemas.microsoft.com/office/drawing/2014/main" id="{3F5CD824-2B48-4BCC-B1CB-D8B9C2CE2310}"/>
              </a:ext>
            </a:extLst>
          </p:cNvPr>
          <p:cNvSpPr txBox="1">
            <a:spLocks noChangeArrowheads="1"/>
          </p:cNvSpPr>
          <p:nvPr/>
        </p:nvSpPr>
        <p:spPr bwMode="auto">
          <a:xfrm>
            <a:off x="4663999" y="4497685"/>
            <a:ext cx="3724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just" defTabSz="914400">
              <a:spcBef>
                <a:spcPct val="0"/>
              </a:spcBef>
              <a:buNone/>
              <a:defRPr/>
            </a:pPr>
            <a:r>
              <a:rPr lang="es-ES" altLang="es-PE" sz="2400" dirty="0">
                <a:highlight>
                  <a:srgbClr val="FFFF00"/>
                </a:highlight>
              </a:rPr>
              <a:t>Decremento Prefijo</a:t>
            </a:r>
            <a:endParaRPr lang="es-PE" altLang="es-PE" sz="2400" b="1" dirty="0">
              <a:highlight>
                <a:srgbClr val="FFFF00"/>
              </a:highlight>
            </a:endParaRPr>
          </a:p>
        </p:txBody>
      </p:sp>
      <p:cxnSp>
        <p:nvCxnSpPr>
          <p:cNvPr id="14" name="Conector recto 13">
            <a:extLst>
              <a:ext uri="{FF2B5EF4-FFF2-40B4-BE49-F238E27FC236}">
                <a16:creationId xmlns:a16="http://schemas.microsoft.com/office/drawing/2014/main" id="{3A9A5883-94DC-4C86-A1BE-4952B3008DA1}"/>
              </a:ext>
            </a:extLst>
          </p:cNvPr>
          <p:cNvCxnSpPr/>
          <p:nvPr/>
        </p:nvCxnSpPr>
        <p:spPr>
          <a:xfrm>
            <a:off x="4475134" y="2752078"/>
            <a:ext cx="0" cy="3266982"/>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8" name="Imagen 7">
            <a:extLst>
              <a:ext uri="{FF2B5EF4-FFF2-40B4-BE49-F238E27FC236}">
                <a16:creationId xmlns:a16="http://schemas.microsoft.com/office/drawing/2014/main" id="{5C9FF5EE-4D9F-4114-B36D-D45EB75AD62A}"/>
              </a:ext>
            </a:extLst>
          </p:cNvPr>
          <p:cNvPicPr>
            <a:picLocks noChangeAspect="1"/>
          </p:cNvPicPr>
          <p:nvPr/>
        </p:nvPicPr>
        <p:blipFill>
          <a:blip r:embed="rId3"/>
          <a:stretch>
            <a:fillRect/>
          </a:stretch>
        </p:blipFill>
        <p:spPr>
          <a:xfrm>
            <a:off x="596373" y="3491790"/>
            <a:ext cx="3429000" cy="733425"/>
          </a:xfrm>
          <a:prstGeom prst="rect">
            <a:avLst/>
          </a:prstGeom>
        </p:spPr>
      </p:pic>
      <p:pic>
        <p:nvPicPr>
          <p:cNvPr id="11" name="Imagen 10">
            <a:extLst>
              <a:ext uri="{FF2B5EF4-FFF2-40B4-BE49-F238E27FC236}">
                <a16:creationId xmlns:a16="http://schemas.microsoft.com/office/drawing/2014/main" id="{03EC2E17-10FD-43B4-AD89-052C5EFC0C35}"/>
              </a:ext>
            </a:extLst>
          </p:cNvPr>
          <p:cNvPicPr>
            <a:picLocks noChangeAspect="1"/>
          </p:cNvPicPr>
          <p:nvPr/>
        </p:nvPicPr>
        <p:blipFill>
          <a:blip r:embed="rId4"/>
          <a:stretch>
            <a:fillRect/>
          </a:stretch>
        </p:blipFill>
        <p:spPr>
          <a:xfrm>
            <a:off x="596373" y="5006540"/>
            <a:ext cx="3429000" cy="742950"/>
          </a:xfrm>
          <a:prstGeom prst="rect">
            <a:avLst/>
          </a:prstGeom>
        </p:spPr>
      </p:pic>
      <p:pic>
        <p:nvPicPr>
          <p:cNvPr id="15" name="Imagen 14">
            <a:extLst>
              <a:ext uri="{FF2B5EF4-FFF2-40B4-BE49-F238E27FC236}">
                <a16:creationId xmlns:a16="http://schemas.microsoft.com/office/drawing/2014/main" id="{EC1A7A7F-FF41-4089-A4A1-531149C92E5F}"/>
              </a:ext>
            </a:extLst>
          </p:cNvPr>
          <p:cNvPicPr>
            <a:picLocks noChangeAspect="1"/>
          </p:cNvPicPr>
          <p:nvPr/>
        </p:nvPicPr>
        <p:blipFill>
          <a:blip r:embed="rId5"/>
          <a:stretch>
            <a:fillRect/>
          </a:stretch>
        </p:blipFill>
        <p:spPr>
          <a:xfrm>
            <a:off x="4702100" y="3501314"/>
            <a:ext cx="3352800" cy="714375"/>
          </a:xfrm>
          <a:prstGeom prst="rect">
            <a:avLst/>
          </a:prstGeom>
        </p:spPr>
      </p:pic>
      <p:pic>
        <p:nvPicPr>
          <p:cNvPr id="16" name="Imagen 15">
            <a:extLst>
              <a:ext uri="{FF2B5EF4-FFF2-40B4-BE49-F238E27FC236}">
                <a16:creationId xmlns:a16="http://schemas.microsoft.com/office/drawing/2014/main" id="{ED02E8FB-330E-4FAC-9073-18489A4E0E3B}"/>
              </a:ext>
            </a:extLst>
          </p:cNvPr>
          <p:cNvPicPr>
            <a:picLocks noChangeAspect="1"/>
          </p:cNvPicPr>
          <p:nvPr/>
        </p:nvPicPr>
        <p:blipFill>
          <a:blip r:embed="rId6"/>
          <a:stretch>
            <a:fillRect/>
          </a:stretch>
        </p:blipFill>
        <p:spPr>
          <a:xfrm>
            <a:off x="4683050" y="5044640"/>
            <a:ext cx="3390900" cy="704850"/>
          </a:xfrm>
          <a:prstGeom prst="rect">
            <a:avLst/>
          </a:prstGeom>
        </p:spPr>
      </p:pic>
    </p:spTree>
    <p:extLst>
      <p:ext uri="{BB962C8B-B14F-4D97-AF65-F5344CB8AC3E}">
        <p14:creationId xmlns:p14="http://schemas.microsoft.com/office/powerpoint/2010/main" val="1613018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6E34656-23F9-40DE-BA45-C2B15B70D4B1}"/>
              </a:ext>
            </a:extLst>
          </p:cNvPr>
          <p:cNvPicPr>
            <a:picLocks noChangeAspect="1"/>
          </p:cNvPicPr>
          <p:nvPr/>
        </p:nvPicPr>
        <p:blipFill>
          <a:blip r:embed="rId2"/>
          <a:stretch>
            <a:fillRect/>
          </a:stretch>
        </p:blipFill>
        <p:spPr>
          <a:xfrm>
            <a:off x="1278409" y="4273713"/>
            <a:ext cx="4336653" cy="1118642"/>
          </a:xfrm>
          <a:prstGeom prst="rect">
            <a:avLst/>
          </a:prstGeom>
        </p:spPr>
      </p:pic>
      <p:pic>
        <p:nvPicPr>
          <p:cNvPr id="9218" name="Imagen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747297" y="15658"/>
            <a:ext cx="7042337" cy="1077218"/>
          </a:xfrm>
          <a:prstGeom prst="rect">
            <a:avLst/>
          </a:prstGeom>
          <a:noFill/>
        </p:spPr>
        <p:txBody>
          <a:bodyPr wrap="squar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highlight>
                  <a:srgbClr val="FFFF00"/>
                </a:highlight>
              </a:rPr>
              <a:t>Estructuras Repetitivas No Condicionales:</a:t>
            </a:r>
          </a:p>
          <a:p>
            <a:pPr>
              <a:defRPr/>
            </a:pPr>
            <a:r>
              <a:rPr lang="es-PE" sz="3200" dirty="0">
                <a:solidFill>
                  <a:schemeClr val="bg2">
                    <a:lumMod val="10000"/>
                  </a:schemeClr>
                </a:solidFill>
                <a:highlight>
                  <a:srgbClr val="FFFF00"/>
                </a:highlight>
              </a:rPr>
              <a:t>FOR</a:t>
            </a:r>
          </a:p>
        </p:txBody>
      </p:sp>
      <p:sp>
        <p:nvSpPr>
          <p:cNvPr id="6" name="TextBox 1">
            <a:extLst>
              <a:ext uri="{FF2B5EF4-FFF2-40B4-BE49-F238E27FC236}">
                <a16:creationId xmlns:a16="http://schemas.microsoft.com/office/drawing/2014/main" id="{8C8C91B6-E1DE-4C11-ACA1-5353A13B4E33}"/>
              </a:ext>
            </a:extLst>
          </p:cNvPr>
          <p:cNvSpPr txBox="1">
            <a:spLocks noChangeArrowheads="1"/>
          </p:cNvSpPr>
          <p:nvPr/>
        </p:nvSpPr>
        <p:spPr bwMode="auto">
          <a:xfrm>
            <a:off x="747297" y="1447173"/>
            <a:ext cx="749118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just" defTabSz="914400">
              <a:spcBef>
                <a:spcPct val="0"/>
              </a:spcBef>
              <a:buNone/>
              <a:defRPr/>
            </a:pPr>
            <a:r>
              <a:rPr lang="es-ES" altLang="es-PE" sz="2400" dirty="0"/>
              <a:t>La instrucción </a:t>
            </a:r>
            <a:r>
              <a:rPr lang="es-ES" altLang="es-PE" sz="2400" b="1" dirty="0"/>
              <a:t>FOR</a:t>
            </a:r>
            <a:r>
              <a:rPr lang="es-ES" altLang="es-PE" sz="2400" dirty="0"/>
              <a:t> ejecuta un </a:t>
            </a:r>
            <a:r>
              <a:rPr lang="es-ES" altLang="es-PE" sz="2400" b="1" dirty="0"/>
              <a:t>bloque de instrucciones </a:t>
            </a:r>
            <a:r>
              <a:rPr lang="es-ES" altLang="es-PE" sz="2400" dirty="0"/>
              <a:t>mientras una </a:t>
            </a:r>
            <a:r>
              <a:rPr lang="es-ES" altLang="es-PE" sz="2400" b="1" dirty="0"/>
              <a:t>expresión booleana </a:t>
            </a:r>
            <a:r>
              <a:rPr lang="es-ES" altLang="es-PE" sz="2400" dirty="0"/>
              <a:t>especificada se evalúa como </a:t>
            </a:r>
            <a:r>
              <a:rPr lang="es-ES" altLang="es-PE" sz="2400" b="1" dirty="0"/>
              <a:t>TRUE</a:t>
            </a:r>
            <a:r>
              <a:rPr lang="es-ES" altLang="es-PE" sz="2400" dirty="0"/>
              <a:t>.</a:t>
            </a:r>
            <a:endParaRPr lang="es-PE" altLang="es-PE" sz="2400" b="1" dirty="0"/>
          </a:p>
        </p:txBody>
      </p:sp>
      <p:sp>
        <p:nvSpPr>
          <p:cNvPr id="3" name="Abrir llave 2">
            <a:extLst>
              <a:ext uri="{FF2B5EF4-FFF2-40B4-BE49-F238E27FC236}">
                <a16:creationId xmlns:a16="http://schemas.microsoft.com/office/drawing/2014/main" id="{1734DECA-A0D8-49D0-9F4C-BDFD4B22EEDC}"/>
              </a:ext>
            </a:extLst>
          </p:cNvPr>
          <p:cNvSpPr/>
          <p:nvPr/>
        </p:nvSpPr>
        <p:spPr>
          <a:xfrm rot="5400000">
            <a:off x="3914975" y="3842361"/>
            <a:ext cx="97049" cy="748739"/>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dirty="0"/>
          </a:p>
        </p:txBody>
      </p:sp>
      <p:sp>
        <p:nvSpPr>
          <p:cNvPr id="8" name="Abrir llave 7">
            <a:extLst>
              <a:ext uri="{FF2B5EF4-FFF2-40B4-BE49-F238E27FC236}">
                <a16:creationId xmlns:a16="http://schemas.microsoft.com/office/drawing/2014/main" id="{3E40A5EA-6A71-4076-B3A2-A9EC97418ACB}"/>
              </a:ext>
            </a:extLst>
          </p:cNvPr>
          <p:cNvSpPr/>
          <p:nvPr/>
        </p:nvSpPr>
        <p:spPr>
          <a:xfrm rot="5400000">
            <a:off x="4791734" y="3949273"/>
            <a:ext cx="97049" cy="534913"/>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dirty="0"/>
          </a:p>
        </p:txBody>
      </p:sp>
      <p:sp>
        <p:nvSpPr>
          <p:cNvPr id="9" name="Abrir llave 8">
            <a:extLst>
              <a:ext uri="{FF2B5EF4-FFF2-40B4-BE49-F238E27FC236}">
                <a16:creationId xmlns:a16="http://schemas.microsoft.com/office/drawing/2014/main" id="{732007AF-7971-4BF6-8129-6A793B8BD6B5}"/>
              </a:ext>
            </a:extLst>
          </p:cNvPr>
          <p:cNvSpPr/>
          <p:nvPr/>
        </p:nvSpPr>
        <p:spPr>
          <a:xfrm rot="5400000">
            <a:off x="2665807" y="3587492"/>
            <a:ext cx="97049" cy="1258476"/>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dirty="0"/>
          </a:p>
        </p:txBody>
      </p:sp>
      <p:sp>
        <p:nvSpPr>
          <p:cNvPr id="10" name="CuadroTexto 9">
            <a:extLst>
              <a:ext uri="{FF2B5EF4-FFF2-40B4-BE49-F238E27FC236}">
                <a16:creationId xmlns:a16="http://schemas.microsoft.com/office/drawing/2014/main" id="{836E9273-0C47-42AF-B16D-E95EB1A0D9AD}"/>
              </a:ext>
            </a:extLst>
          </p:cNvPr>
          <p:cNvSpPr txBox="1"/>
          <p:nvPr/>
        </p:nvSpPr>
        <p:spPr>
          <a:xfrm>
            <a:off x="1400436" y="2938763"/>
            <a:ext cx="1369313" cy="646331"/>
          </a:xfrm>
          <a:prstGeom prst="rect">
            <a:avLst/>
          </a:prstGeom>
          <a:noFill/>
          <a:ln>
            <a:solidFill>
              <a:schemeClr val="tx1"/>
            </a:solidFill>
          </a:ln>
        </p:spPr>
        <p:txBody>
          <a:bodyPr wrap="square" rtlCol="0">
            <a:spAutoFit/>
          </a:bodyPr>
          <a:lstStyle/>
          <a:p>
            <a:pPr algn="ctr"/>
            <a:r>
              <a:rPr lang="es-PE" dirty="0"/>
              <a:t>Inicialización del FOR</a:t>
            </a:r>
          </a:p>
        </p:txBody>
      </p:sp>
      <p:sp>
        <p:nvSpPr>
          <p:cNvPr id="12" name="CuadroTexto 11">
            <a:extLst>
              <a:ext uri="{FF2B5EF4-FFF2-40B4-BE49-F238E27FC236}">
                <a16:creationId xmlns:a16="http://schemas.microsoft.com/office/drawing/2014/main" id="{8E27CCBF-EBDF-4142-922E-C4CE0173992E}"/>
              </a:ext>
            </a:extLst>
          </p:cNvPr>
          <p:cNvSpPr txBox="1"/>
          <p:nvPr/>
        </p:nvSpPr>
        <p:spPr>
          <a:xfrm>
            <a:off x="3082835" y="2946729"/>
            <a:ext cx="1369313" cy="646331"/>
          </a:xfrm>
          <a:prstGeom prst="rect">
            <a:avLst/>
          </a:prstGeom>
          <a:noFill/>
          <a:ln>
            <a:solidFill>
              <a:schemeClr val="tx1"/>
            </a:solidFill>
          </a:ln>
        </p:spPr>
        <p:txBody>
          <a:bodyPr wrap="square" rtlCol="0">
            <a:spAutoFit/>
          </a:bodyPr>
          <a:lstStyle/>
          <a:p>
            <a:pPr algn="ctr"/>
            <a:r>
              <a:rPr lang="es-PE" dirty="0"/>
              <a:t>Expresión booleana</a:t>
            </a:r>
          </a:p>
        </p:txBody>
      </p:sp>
      <p:sp>
        <p:nvSpPr>
          <p:cNvPr id="13" name="CuadroTexto 12">
            <a:extLst>
              <a:ext uri="{FF2B5EF4-FFF2-40B4-BE49-F238E27FC236}">
                <a16:creationId xmlns:a16="http://schemas.microsoft.com/office/drawing/2014/main" id="{47049A38-3E74-4D66-9947-645A70D10A6C}"/>
              </a:ext>
            </a:extLst>
          </p:cNvPr>
          <p:cNvSpPr txBox="1"/>
          <p:nvPr/>
        </p:nvSpPr>
        <p:spPr>
          <a:xfrm>
            <a:off x="4765235" y="2946729"/>
            <a:ext cx="2143566" cy="646331"/>
          </a:xfrm>
          <a:prstGeom prst="rect">
            <a:avLst/>
          </a:prstGeom>
          <a:noFill/>
          <a:ln>
            <a:solidFill>
              <a:schemeClr val="tx1"/>
            </a:solidFill>
          </a:ln>
        </p:spPr>
        <p:txBody>
          <a:bodyPr wrap="square" rtlCol="0">
            <a:spAutoFit/>
          </a:bodyPr>
          <a:lstStyle/>
          <a:p>
            <a:pPr algn="ctr"/>
            <a:r>
              <a:rPr lang="es-PE" dirty="0"/>
              <a:t>Incremento o Decremento del FOR</a:t>
            </a:r>
          </a:p>
        </p:txBody>
      </p:sp>
      <p:cxnSp>
        <p:nvCxnSpPr>
          <p:cNvPr id="14" name="Conector recto de flecha 13">
            <a:extLst>
              <a:ext uri="{FF2B5EF4-FFF2-40B4-BE49-F238E27FC236}">
                <a16:creationId xmlns:a16="http://schemas.microsoft.com/office/drawing/2014/main" id="{92ED294A-6303-453A-80C4-A885B92487EA}"/>
              </a:ext>
            </a:extLst>
          </p:cNvPr>
          <p:cNvCxnSpPr>
            <a:stCxn id="10" idx="2"/>
            <a:endCxn id="9" idx="1"/>
          </p:cNvCxnSpPr>
          <p:nvPr/>
        </p:nvCxnSpPr>
        <p:spPr>
          <a:xfrm>
            <a:off x="2085093" y="3585094"/>
            <a:ext cx="629239" cy="5831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42B4DDF9-729B-4A9E-9396-BAD1BB5189DA}"/>
              </a:ext>
            </a:extLst>
          </p:cNvPr>
          <p:cNvCxnSpPr>
            <a:stCxn id="12" idx="2"/>
            <a:endCxn id="3" idx="1"/>
          </p:cNvCxnSpPr>
          <p:nvPr/>
        </p:nvCxnSpPr>
        <p:spPr>
          <a:xfrm>
            <a:off x="3767492" y="3593060"/>
            <a:ext cx="196007" cy="5751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1D2ED750-8BF4-4E8A-803F-08A072D3671F}"/>
              </a:ext>
            </a:extLst>
          </p:cNvPr>
          <p:cNvCxnSpPr>
            <a:cxnSpLocks/>
            <a:stCxn id="13" idx="2"/>
            <a:endCxn id="8" idx="1"/>
          </p:cNvCxnSpPr>
          <p:nvPr/>
        </p:nvCxnSpPr>
        <p:spPr>
          <a:xfrm flipH="1">
            <a:off x="4840258" y="3593060"/>
            <a:ext cx="996760" cy="5751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0EE1A759-2C80-4C03-A76F-15A56B56E111}"/>
              </a:ext>
            </a:extLst>
          </p:cNvPr>
          <p:cNvSpPr txBox="1"/>
          <p:nvPr/>
        </p:nvSpPr>
        <p:spPr>
          <a:xfrm>
            <a:off x="6201489" y="4564715"/>
            <a:ext cx="2143566" cy="646331"/>
          </a:xfrm>
          <a:prstGeom prst="rect">
            <a:avLst/>
          </a:prstGeom>
          <a:noFill/>
          <a:ln>
            <a:solidFill>
              <a:schemeClr val="tx1"/>
            </a:solidFill>
          </a:ln>
        </p:spPr>
        <p:txBody>
          <a:bodyPr wrap="square" rtlCol="0">
            <a:spAutoFit/>
          </a:bodyPr>
          <a:lstStyle/>
          <a:p>
            <a:pPr algn="ctr"/>
            <a:r>
              <a:rPr lang="es-PE" dirty="0"/>
              <a:t>Bloque de Instrucciones</a:t>
            </a:r>
          </a:p>
        </p:txBody>
      </p:sp>
      <p:sp>
        <p:nvSpPr>
          <p:cNvPr id="20" name="Cerrar llave 19">
            <a:extLst>
              <a:ext uri="{FF2B5EF4-FFF2-40B4-BE49-F238E27FC236}">
                <a16:creationId xmlns:a16="http://schemas.microsoft.com/office/drawing/2014/main" id="{F4321965-19A3-4A79-A5A6-A02A64DCF092}"/>
              </a:ext>
            </a:extLst>
          </p:cNvPr>
          <p:cNvSpPr/>
          <p:nvPr/>
        </p:nvSpPr>
        <p:spPr>
          <a:xfrm>
            <a:off x="5458665" y="4647845"/>
            <a:ext cx="156397" cy="48757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dirty="0"/>
          </a:p>
        </p:txBody>
      </p:sp>
      <p:cxnSp>
        <p:nvCxnSpPr>
          <p:cNvPr id="23" name="Conector recto de flecha 22">
            <a:extLst>
              <a:ext uri="{FF2B5EF4-FFF2-40B4-BE49-F238E27FC236}">
                <a16:creationId xmlns:a16="http://schemas.microsoft.com/office/drawing/2014/main" id="{3F1732E5-72B5-4369-B58A-2E9EA39FEA4C}"/>
              </a:ext>
            </a:extLst>
          </p:cNvPr>
          <p:cNvCxnSpPr>
            <a:cxnSpLocks/>
            <a:stCxn id="21" idx="1"/>
            <a:endCxn id="20" idx="1"/>
          </p:cNvCxnSpPr>
          <p:nvPr/>
        </p:nvCxnSpPr>
        <p:spPr>
          <a:xfrm flipH="1">
            <a:off x="5615062" y="4887881"/>
            <a:ext cx="586427" cy="37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9376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587442" y="69206"/>
            <a:ext cx="7042337" cy="1077218"/>
          </a:xfrm>
          <a:prstGeom prst="rect">
            <a:avLst/>
          </a:prstGeom>
          <a:noFill/>
        </p:spPr>
        <p:txBody>
          <a:bodyPr wrap="squar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Estructuras Repetitivas No Condicionales:</a:t>
            </a:r>
          </a:p>
          <a:p>
            <a:pPr>
              <a:defRPr/>
            </a:pPr>
            <a:r>
              <a:rPr lang="es-PE" sz="3200" dirty="0">
                <a:solidFill>
                  <a:schemeClr val="bg2">
                    <a:lumMod val="10000"/>
                  </a:schemeClr>
                </a:solidFill>
              </a:rPr>
              <a:t>FOR</a:t>
            </a:r>
          </a:p>
        </p:txBody>
      </p:sp>
      <p:sp>
        <p:nvSpPr>
          <p:cNvPr id="6" name="TextBox 1">
            <a:extLst>
              <a:ext uri="{FF2B5EF4-FFF2-40B4-BE49-F238E27FC236}">
                <a16:creationId xmlns:a16="http://schemas.microsoft.com/office/drawing/2014/main" id="{C976EC9C-67EA-4EE1-8405-FE9767593AC7}"/>
              </a:ext>
            </a:extLst>
          </p:cNvPr>
          <p:cNvSpPr txBox="1">
            <a:spLocks noChangeArrowheads="1"/>
          </p:cNvSpPr>
          <p:nvPr/>
        </p:nvSpPr>
        <p:spPr bwMode="auto">
          <a:xfrm>
            <a:off x="716751" y="2230980"/>
            <a:ext cx="749118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just" defTabSz="914400">
              <a:spcBef>
                <a:spcPct val="0"/>
              </a:spcBef>
              <a:buNone/>
              <a:defRPr/>
            </a:pPr>
            <a:r>
              <a:rPr lang="es-ES" altLang="es-PE" sz="2800" dirty="0"/>
              <a:t>Desarrollar un programa que me permita ingresar el número inicial y el número final y me muestre todos los valores entre uno y otro.</a:t>
            </a:r>
            <a:endParaRPr lang="es-PE" altLang="es-PE" sz="2800" b="1" dirty="0"/>
          </a:p>
        </p:txBody>
      </p:sp>
    </p:spTree>
    <p:extLst>
      <p:ext uri="{BB962C8B-B14F-4D97-AF65-F5344CB8AC3E}">
        <p14:creationId xmlns:p14="http://schemas.microsoft.com/office/powerpoint/2010/main" val="308090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500784" y="346797"/>
            <a:ext cx="7563930"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highlight>
                  <a:srgbClr val="FFFF00"/>
                </a:highlight>
              </a:rPr>
              <a:t>Operadores Binarios: Asignación Compuesta</a:t>
            </a:r>
          </a:p>
        </p:txBody>
      </p:sp>
      <p:sp>
        <p:nvSpPr>
          <p:cNvPr id="5" name="TextBox 1">
            <a:extLst>
              <a:ext uri="{FF2B5EF4-FFF2-40B4-BE49-F238E27FC236}">
                <a16:creationId xmlns:a16="http://schemas.microsoft.com/office/drawing/2014/main" id="{D1CEC5FD-8851-4BE5-A149-2BE808D6DDB4}"/>
              </a:ext>
            </a:extLst>
          </p:cNvPr>
          <p:cNvSpPr txBox="1">
            <a:spLocks noChangeArrowheads="1"/>
          </p:cNvSpPr>
          <p:nvPr/>
        </p:nvSpPr>
        <p:spPr bwMode="auto">
          <a:xfrm>
            <a:off x="537158" y="1309087"/>
            <a:ext cx="749118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just" defTabSz="914400">
              <a:spcBef>
                <a:spcPct val="0"/>
              </a:spcBef>
              <a:buNone/>
              <a:defRPr/>
            </a:pPr>
            <a:r>
              <a:rPr lang="es-ES" altLang="es-PE" sz="2400" dirty="0"/>
              <a:t>Un operador binario de asignación compuesta tiene el siguiente formato:</a:t>
            </a:r>
          </a:p>
          <a:p>
            <a:pPr algn="just" defTabSz="914400">
              <a:spcBef>
                <a:spcPct val="0"/>
              </a:spcBef>
              <a:buNone/>
              <a:defRPr/>
            </a:pPr>
            <a:endParaRPr lang="es-ES" altLang="es-PE" sz="2400" dirty="0"/>
          </a:p>
          <a:p>
            <a:pPr algn="just" defTabSz="914400">
              <a:spcBef>
                <a:spcPct val="0"/>
              </a:spcBef>
              <a:buNone/>
              <a:defRPr/>
            </a:pPr>
            <a:r>
              <a:rPr lang="es-ES" altLang="es-PE" sz="2400" dirty="0"/>
              <a:t>x </a:t>
            </a:r>
            <a:r>
              <a:rPr lang="es-ES" altLang="es-PE" sz="2400" b="1" dirty="0"/>
              <a:t>op</a:t>
            </a:r>
            <a:r>
              <a:rPr lang="es-ES" altLang="es-PE" sz="2400" dirty="0"/>
              <a:t>= y     donde </a:t>
            </a:r>
            <a:r>
              <a:rPr lang="es-ES" altLang="es-PE" sz="2400" b="1" dirty="0"/>
              <a:t>op</a:t>
            </a:r>
            <a:r>
              <a:rPr lang="es-ES" altLang="es-PE" sz="2400" dirty="0"/>
              <a:t> puede ser +, - , *, / , %</a:t>
            </a:r>
          </a:p>
          <a:p>
            <a:pPr algn="just" defTabSz="914400">
              <a:spcBef>
                <a:spcPct val="0"/>
              </a:spcBef>
              <a:buNone/>
              <a:defRPr/>
            </a:pPr>
            <a:endParaRPr lang="es-ES" altLang="es-PE" sz="2400" dirty="0"/>
          </a:p>
          <a:p>
            <a:pPr algn="just" defTabSz="914400">
              <a:spcBef>
                <a:spcPct val="0"/>
              </a:spcBef>
              <a:buNone/>
              <a:defRPr/>
            </a:pPr>
            <a:r>
              <a:rPr lang="es-ES" altLang="es-PE" sz="2400" dirty="0"/>
              <a:t>Es equivalente a:    x = x </a:t>
            </a:r>
            <a:r>
              <a:rPr lang="es-ES" altLang="es-PE" sz="2400" b="1" dirty="0"/>
              <a:t>op</a:t>
            </a:r>
            <a:r>
              <a:rPr lang="es-ES" altLang="es-PE" sz="2400" dirty="0"/>
              <a:t> y</a:t>
            </a:r>
            <a:endParaRPr lang="es-PE" altLang="es-PE" sz="2400" dirty="0"/>
          </a:p>
        </p:txBody>
      </p:sp>
      <p:pic>
        <p:nvPicPr>
          <p:cNvPr id="4" name="Imagen 3">
            <a:extLst>
              <a:ext uri="{FF2B5EF4-FFF2-40B4-BE49-F238E27FC236}">
                <a16:creationId xmlns:a16="http://schemas.microsoft.com/office/drawing/2014/main" id="{59A19918-C68C-458B-96D4-27AFA20BAA71}"/>
              </a:ext>
            </a:extLst>
          </p:cNvPr>
          <p:cNvPicPr>
            <a:picLocks noChangeAspect="1"/>
          </p:cNvPicPr>
          <p:nvPr/>
        </p:nvPicPr>
        <p:blipFill>
          <a:blip r:embed="rId3"/>
          <a:stretch>
            <a:fillRect/>
          </a:stretch>
        </p:blipFill>
        <p:spPr>
          <a:xfrm>
            <a:off x="2026762" y="4111992"/>
            <a:ext cx="4720865" cy="1252056"/>
          </a:xfrm>
          <a:prstGeom prst="rect">
            <a:avLst/>
          </a:prstGeom>
          <a:ln>
            <a:solidFill>
              <a:schemeClr val="tx1"/>
            </a:solidFill>
          </a:ln>
        </p:spPr>
      </p:pic>
    </p:spTree>
    <p:extLst>
      <p:ext uri="{BB962C8B-B14F-4D97-AF65-F5344CB8AC3E}">
        <p14:creationId xmlns:p14="http://schemas.microsoft.com/office/powerpoint/2010/main" val="75296086"/>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713</TotalTime>
  <Words>915</Words>
  <Application>Microsoft Office PowerPoint</Application>
  <PresentationFormat>Presentación en pantalla (4:3)</PresentationFormat>
  <Paragraphs>119</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Calibri Light</vt:lpstr>
      <vt:lpstr>Symbol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Lucas Agustín Fajardo Montes</dc:creator>
  <cp:lastModifiedBy>Cindy Mendoza Ibarra</cp:lastModifiedBy>
  <cp:revision>52</cp:revision>
  <dcterms:created xsi:type="dcterms:W3CDTF">2020-06-13T14:37:45Z</dcterms:created>
  <dcterms:modified xsi:type="dcterms:W3CDTF">2021-06-15T22:16:29Z</dcterms:modified>
</cp:coreProperties>
</file>