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6257588" cy="9144000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  <p:embeddedFont>
      <p:font typeface="Permanent Marker" panose="020B0604020202020204" charset="0"/>
      <p:regular r:id="rId11"/>
    </p:embeddedFont>
    <p:embeddedFont>
      <p:font typeface="Cabin" panose="020B0604020202020204" charset="0"/>
      <p:regular r:id="rId12"/>
      <p:bold r:id="rId13"/>
      <p:italic r:id="rId14"/>
      <p:boldItalic r:id="rId1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76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6249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Font typeface="Permanent Marker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992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Permanent Marker"/>
              <a:buNone/>
            </a:pP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Used for short header and graphical icon. If you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 like the icon to come on after the text, please add .5s fade build in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9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Permanent Marker"/>
              <a:buNone/>
            </a:pP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Used for short header and graphical icon. If you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 like the icon to come on after the text, please add .5s fade build in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0831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Permanent Marker"/>
              <a:buNone/>
            </a:pP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Used for short header and graphical icon. If you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 like the icon to come on after the text, please add .5s fade build in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174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12881" y="2133600"/>
            <a:ext cx="14631829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83884" y="5875867"/>
            <a:ext cx="1381894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2700" b="1" cap="none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83884" y="3875617"/>
            <a:ext cx="1381894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300"/>
            </a:lvl1pPr>
            <a:lvl2pPr marL="304785" indent="-12685" rtl="0">
              <a:spcBef>
                <a:spcPts val="0"/>
              </a:spcBef>
              <a:buFont typeface="Cabin"/>
              <a:buNone/>
              <a:defRPr sz="1200"/>
            </a:lvl2pPr>
            <a:lvl3pPr marL="609569" indent="-12668" rtl="0">
              <a:spcBef>
                <a:spcPts val="0"/>
              </a:spcBef>
              <a:buFont typeface="Cabin"/>
              <a:buNone/>
              <a:defRPr sz="1100"/>
            </a:lvl3pPr>
            <a:lvl4pPr marL="914355" indent="-12655" rtl="0">
              <a:spcBef>
                <a:spcPts val="0"/>
              </a:spcBef>
              <a:buFont typeface="Cabin"/>
              <a:buNone/>
              <a:defRPr sz="900"/>
            </a:lvl4pPr>
            <a:lvl5pPr marL="1219139" indent="-12638" rtl="0">
              <a:spcBef>
                <a:spcPts val="0"/>
              </a:spcBef>
              <a:buFont typeface="Cabin"/>
              <a:buNone/>
              <a:defRPr sz="900"/>
            </a:lvl5pPr>
            <a:lvl6pPr marL="1523924" indent="-12624" rtl="0">
              <a:spcBef>
                <a:spcPts val="0"/>
              </a:spcBef>
              <a:buFont typeface="Cabin"/>
              <a:buNone/>
              <a:defRPr sz="900"/>
            </a:lvl6pPr>
            <a:lvl7pPr marL="1828708" indent="-12607" rtl="0">
              <a:spcBef>
                <a:spcPts val="0"/>
              </a:spcBef>
              <a:buFont typeface="Cabin"/>
              <a:buNone/>
              <a:defRPr sz="900"/>
            </a:lvl7pPr>
            <a:lvl8pPr marL="2133494" indent="-12593" rtl="0">
              <a:spcBef>
                <a:spcPts val="0"/>
              </a:spcBef>
              <a:buFont typeface="Cabin"/>
              <a:buNone/>
              <a:defRPr sz="900"/>
            </a:lvl8pPr>
            <a:lvl9pPr marL="2438278" indent="-12577" rtl="0">
              <a:spcBef>
                <a:spcPts val="0"/>
              </a:spcBef>
              <a:buFont typeface="Cabi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219319" y="2840567"/>
            <a:ext cx="13818949" cy="196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marR="0" indent="-12685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marR="0" indent="-12668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marR="0" indent="-12655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marR="0" indent="-12638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438638" y="5181600"/>
            <a:ext cx="11380311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4785" marR="0" indent="-12685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9569" marR="0" indent="-12668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4355" marR="0" indent="-12655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9139" marR="0" indent="-12638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3924" marR="0" indent="-12624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708" marR="0" indent="-12607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133494" marR="0" indent="-12593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438278" marR="0" indent="-12577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9714712" y="2438223"/>
            <a:ext cx="7802033" cy="3657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2347993" y="-1168929"/>
            <a:ext cx="7802033" cy="10872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5111486" y="-2165005"/>
            <a:ext cx="6034616" cy="14631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86953" y="6400800"/>
            <a:ext cx="9754553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300" b="1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3186953" y="817033"/>
            <a:ext cx="9754553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21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4785" marR="0" indent="-12685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9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9569" marR="0" indent="-12668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4355" marR="0" indent="-12655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9139" marR="0" indent="-12638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3924" marR="0" indent="-12624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708" marR="0" indent="-12607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133494" marR="0" indent="-12593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438278" marR="0" indent="-12577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86953" y="7156450"/>
            <a:ext cx="9754553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 sz="900"/>
            </a:lvl1pPr>
            <a:lvl2pPr marL="304785" indent="-12685" rtl="0">
              <a:spcBef>
                <a:spcPts val="0"/>
              </a:spcBef>
              <a:buFont typeface="Cabin"/>
              <a:buNone/>
              <a:defRPr sz="800"/>
            </a:lvl2pPr>
            <a:lvl3pPr marL="609569" indent="-12668" rtl="0">
              <a:spcBef>
                <a:spcPts val="0"/>
              </a:spcBef>
              <a:buFont typeface="Cabin"/>
              <a:buNone/>
              <a:defRPr sz="700"/>
            </a:lvl3pPr>
            <a:lvl4pPr marL="914355" indent="-12655" rtl="0">
              <a:spcBef>
                <a:spcPts val="0"/>
              </a:spcBef>
              <a:buFont typeface="Cabin"/>
              <a:buNone/>
              <a:defRPr sz="600"/>
            </a:lvl4pPr>
            <a:lvl5pPr marL="1219139" indent="-12638" rtl="0">
              <a:spcBef>
                <a:spcPts val="0"/>
              </a:spcBef>
              <a:buFont typeface="Cabin"/>
              <a:buNone/>
              <a:defRPr sz="600"/>
            </a:lvl5pPr>
            <a:lvl6pPr marL="1523924" indent="-12624" rtl="0">
              <a:spcBef>
                <a:spcPts val="0"/>
              </a:spcBef>
              <a:buFont typeface="Cabin"/>
              <a:buNone/>
              <a:defRPr sz="600"/>
            </a:lvl6pPr>
            <a:lvl7pPr marL="1828708" indent="-12607" rtl="0">
              <a:spcBef>
                <a:spcPts val="0"/>
              </a:spcBef>
              <a:buFont typeface="Cabin"/>
              <a:buNone/>
              <a:defRPr sz="600"/>
            </a:lvl7pPr>
            <a:lvl8pPr marL="2133494" indent="-12593" rtl="0">
              <a:spcBef>
                <a:spcPts val="0"/>
              </a:spcBef>
              <a:buFont typeface="Cabin"/>
              <a:buNone/>
              <a:defRPr sz="600"/>
            </a:lvl8pPr>
            <a:lvl9pPr marL="2438278" indent="-12577" rtl="0">
              <a:spcBef>
                <a:spcPts val="0"/>
              </a:spcBef>
              <a:buFont typeface="Cabin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12879" y="364066"/>
            <a:ext cx="5348281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300" b="1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355914" y="364067"/>
            <a:ext cx="9088796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1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300"/>
            </a:lvl4pPr>
            <a:lvl5pPr rtl="0">
              <a:spcBef>
                <a:spcPts val="0"/>
              </a:spcBef>
              <a:defRPr sz="1300"/>
            </a:lvl5pPr>
            <a:lvl6pPr rtl="0">
              <a:spcBef>
                <a:spcPts val="0"/>
              </a:spcBef>
              <a:defRPr sz="1300"/>
            </a:lvl6pPr>
            <a:lvl7pPr rtl="0">
              <a:spcBef>
                <a:spcPts val="0"/>
              </a:spcBef>
              <a:defRPr sz="1300"/>
            </a:lvl7pPr>
            <a:lvl8pPr rtl="0">
              <a:spcBef>
                <a:spcPts val="0"/>
              </a:spcBef>
              <a:defRPr sz="1300"/>
            </a:lvl8pPr>
            <a:lvl9pPr rtl="0">
              <a:spcBef>
                <a:spcPts val="0"/>
              </a:spcBef>
              <a:defRPr sz="13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79" y="1913467"/>
            <a:ext cx="5348281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 sz="900"/>
            </a:lvl1pPr>
            <a:lvl2pPr marL="304785" indent="-12685" rtl="0">
              <a:spcBef>
                <a:spcPts val="0"/>
              </a:spcBef>
              <a:buFont typeface="Cabin"/>
              <a:buNone/>
              <a:defRPr sz="800"/>
            </a:lvl2pPr>
            <a:lvl3pPr marL="609569" indent="-12668" rtl="0">
              <a:spcBef>
                <a:spcPts val="0"/>
              </a:spcBef>
              <a:buFont typeface="Cabin"/>
              <a:buNone/>
              <a:defRPr sz="700"/>
            </a:lvl3pPr>
            <a:lvl4pPr marL="914355" indent="-12655" rtl="0">
              <a:spcBef>
                <a:spcPts val="0"/>
              </a:spcBef>
              <a:buFont typeface="Cabin"/>
              <a:buNone/>
              <a:defRPr sz="600"/>
            </a:lvl4pPr>
            <a:lvl5pPr marL="1219139" indent="-12638" rtl="0">
              <a:spcBef>
                <a:spcPts val="0"/>
              </a:spcBef>
              <a:buFont typeface="Cabin"/>
              <a:buNone/>
              <a:defRPr sz="600"/>
            </a:lvl5pPr>
            <a:lvl6pPr marL="1523924" indent="-12624" rtl="0">
              <a:spcBef>
                <a:spcPts val="0"/>
              </a:spcBef>
              <a:buFont typeface="Cabin"/>
              <a:buNone/>
              <a:defRPr sz="600"/>
            </a:lvl6pPr>
            <a:lvl7pPr marL="1828708" indent="-12607" rtl="0">
              <a:spcBef>
                <a:spcPts val="0"/>
              </a:spcBef>
              <a:buFont typeface="Cabin"/>
              <a:buNone/>
              <a:defRPr sz="600"/>
            </a:lvl7pPr>
            <a:lvl8pPr marL="2133494" indent="-12593" rtl="0">
              <a:spcBef>
                <a:spcPts val="0"/>
              </a:spcBef>
              <a:buFont typeface="Cabin"/>
              <a:buNone/>
              <a:defRPr sz="600"/>
            </a:lvl8pPr>
            <a:lvl9pPr marL="2438278" indent="-12577" rtl="0">
              <a:spcBef>
                <a:spcPts val="0"/>
              </a:spcBef>
              <a:buFont typeface="Cabin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12879" y="2046816"/>
            <a:ext cx="7183610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600" b="1"/>
            </a:lvl1pPr>
            <a:lvl2pPr marL="304785" indent="-12685" rtl="0">
              <a:spcBef>
                <a:spcPts val="0"/>
              </a:spcBef>
              <a:buFont typeface="Cabin"/>
              <a:buNone/>
              <a:defRPr sz="1300" b="1"/>
            </a:lvl2pPr>
            <a:lvl3pPr marL="609569" indent="-12668" rtl="0">
              <a:spcBef>
                <a:spcPts val="0"/>
              </a:spcBef>
              <a:buFont typeface="Cabin"/>
              <a:buNone/>
              <a:defRPr sz="1200" b="1"/>
            </a:lvl3pPr>
            <a:lvl4pPr marL="914355" indent="-12655" rtl="0">
              <a:spcBef>
                <a:spcPts val="0"/>
              </a:spcBef>
              <a:buFont typeface="Cabin"/>
              <a:buNone/>
              <a:defRPr sz="1100" b="1"/>
            </a:lvl4pPr>
            <a:lvl5pPr marL="1219139" indent="-12638" rtl="0">
              <a:spcBef>
                <a:spcPts val="0"/>
              </a:spcBef>
              <a:buFont typeface="Cabin"/>
              <a:buNone/>
              <a:defRPr sz="1100" b="1"/>
            </a:lvl5pPr>
            <a:lvl6pPr marL="1523924" indent="-12624" rtl="0">
              <a:spcBef>
                <a:spcPts val="0"/>
              </a:spcBef>
              <a:buFont typeface="Cabin"/>
              <a:buNone/>
              <a:defRPr sz="1100" b="1"/>
            </a:lvl6pPr>
            <a:lvl7pPr marL="1828708" indent="-12607" rtl="0">
              <a:spcBef>
                <a:spcPts val="0"/>
              </a:spcBef>
              <a:buFont typeface="Cabin"/>
              <a:buNone/>
              <a:defRPr sz="1100" b="1"/>
            </a:lvl7pPr>
            <a:lvl8pPr marL="2133494" indent="-12593" rtl="0">
              <a:spcBef>
                <a:spcPts val="0"/>
              </a:spcBef>
              <a:buFont typeface="Cabin"/>
              <a:buNone/>
              <a:defRPr sz="1100" b="1"/>
            </a:lvl8pPr>
            <a:lvl9pPr marL="2438278" indent="-12577" rtl="0">
              <a:spcBef>
                <a:spcPts val="0"/>
              </a:spcBef>
              <a:buFont typeface="Cabin"/>
              <a:buNone/>
              <a:defRPr sz="1100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812879" y="2899834"/>
            <a:ext cx="7183610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3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100"/>
            </a:lvl6pPr>
            <a:lvl7pPr rtl="0">
              <a:spcBef>
                <a:spcPts val="0"/>
              </a:spcBef>
              <a:defRPr sz="1100"/>
            </a:lvl7pPr>
            <a:lvl8pPr rtl="0">
              <a:spcBef>
                <a:spcPts val="0"/>
              </a:spcBef>
              <a:defRPr sz="1100"/>
            </a:lvl8pPr>
            <a:lvl9pPr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8258982" y="2046816"/>
            <a:ext cx="7185726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600" b="1"/>
            </a:lvl1pPr>
            <a:lvl2pPr marL="304785" indent="-12685" rtl="0">
              <a:spcBef>
                <a:spcPts val="0"/>
              </a:spcBef>
              <a:buFont typeface="Cabin"/>
              <a:buNone/>
              <a:defRPr sz="1300" b="1"/>
            </a:lvl2pPr>
            <a:lvl3pPr marL="609569" indent="-12668" rtl="0">
              <a:spcBef>
                <a:spcPts val="0"/>
              </a:spcBef>
              <a:buFont typeface="Cabin"/>
              <a:buNone/>
              <a:defRPr sz="1200" b="1"/>
            </a:lvl3pPr>
            <a:lvl4pPr marL="914355" indent="-12655" rtl="0">
              <a:spcBef>
                <a:spcPts val="0"/>
              </a:spcBef>
              <a:buFont typeface="Cabin"/>
              <a:buNone/>
              <a:defRPr sz="1100" b="1"/>
            </a:lvl4pPr>
            <a:lvl5pPr marL="1219139" indent="-12638" rtl="0">
              <a:spcBef>
                <a:spcPts val="0"/>
              </a:spcBef>
              <a:buFont typeface="Cabin"/>
              <a:buNone/>
              <a:defRPr sz="1100" b="1"/>
            </a:lvl5pPr>
            <a:lvl6pPr marL="1523924" indent="-12624" rtl="0">
              <a:spcBef>
                <a:spcPts val="0"/>
              </a:spcBef>
              <a:buFont typeface="Cabin"/>
              <a:buNone/>
              <a:defRPr sz="1100" b="1"/>
            </a:lvl6pPr>
            <a:lvl7pPr marL="1828708" indent="-12607" rtl="0">
              <a:spcBef>
                <a:spcPts val="0"/>
              </a:spcBef>
              <a:buFont typeface="Cabin"/>
              <a:buNone/>
              <a:defRPr sz="1100" b="1"/>
            </a:lvl7pPr>
            <a:lvl8pPr marL="2133494" indent="-12593" rtl="0">
              <a:spcBef>
                <a:spcPts val="0"/>
              </a:spcBef>
              <a:buFont typeface="Cabin"/>
              <a:buNone/>
              <a:defRPr sz="1100" b="1"/>
            </a:lvl8pPr>
            <a:lvl9pPr marL="2438278" indent="-12577" rtl="0">
              <a:spcBef>
                <a:spcPts val="0"/>
              </a:spcBef>
              <a:buFont typeface="Cabin"/>
              <a:buNone/>
              <a:defRPr sz="11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8258982" y="2899834"/>
            <a:ext cx="7185726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3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100"/>
            </a:lvl6pPr>
            <a:lvl7pPr rtl="0">
              <a:spcBef>
                <a:spcPts val="0"/>
              </a:spcBef>
              <a:defRPr sz="1100"/>
            </a:lvl7pPr>
            <a:lvl8pPr rtl="0">
              <a:spcBef>
                <a:spcPts val="0"/>
              </a:spcBef>
              <a:defRPr sz="1100"/>
            </a:lvl8pPr>
            <a:lvl9pPr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12879" y="2133600"/>
            <a:ext cx="7265110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9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3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179600" y="2133600"/>
            <a:ext cx="7265110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9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3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3784600" y="2751136"/>
            <a:ext cx="11609386" cy="178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indows </a:t>
            </a: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inux </a:t>
            </a: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pache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ySQL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HP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 Local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784600" y="2751136"/>
            <a:ext cx="11609400" cy="178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ySQL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curso_laravel</a:t>
            </a:r>
            <a:endParaRPr lang="en-US"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PHPMyAdmin</a:t>
            </a:r>
            <a:endParaRPr lang="en-US"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local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 de </a:t>
            </a:r>
            <a:r>
              <a:rPr lang="en-US" sz="70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lang="en-US" sz="7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540125" y="2095500"/>
            <a:ext cx="11173200" cy="519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33400" marR="0" lvl="3" indent="-533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PHPStorm</a:t>
            </a:r>
            <a:endParaRPr lang="en-US" sz="4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Sublime Text</a:t>
            </a: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 o Vim o </a:t>
            </a: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Emacs</a:t>
            </a:r>
            <a:endParaRPr lang="en-US" sz="4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Netbeans</a:t>
            </a:r>
            <a:r>
              <a:rPr lang="en-US" sz="47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Dependencias</a:t>
            </a:r>
            <a:endParaRPr lang="en-US" sz="7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540125" y="2095500"/>
            <a:ext cx="11173200" cy="519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33400" marR="0" lvl="3" indent="-533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Composer</a:t>
            </a:r>
            <a:endParaRPr lang="en-US" sz="4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19888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G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Personnalisé</PresentationFormat>
  <Paragraphs>25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Helvetica Neue</vt:lpstr>
      <vt:lpstr>Permanent Marker</vt:lpstr>
      <vt:lpstr>Arial</vt:lpstr>
      <vt:lpstr>Cabin</vt:lpstr>
      <vt:lpstr>BG1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Alicia Ortega</dc:creator>
  <cp:lastModifiedBy>Trainer Trainer</cp:lastModifiedBy>
  <cp:revision>5</cp:revision>
  <dcterms:modified xsi:type="dcterms:W3CDTF">2015-11-13T17:22:58Z</dcterms:modified>
</cp:coreProperties>
</file>