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46" r:id="rId2"/>
    <p:sldId id="299" r:id="rId3"/>
    <p:sldId id="354" r:id="rId4"/>
    <p:sldId id="355" r:id="rId5"/>
    <p:sldId id="356" r:id="rId6"/>
    <p:sldId id="357" r:id="rId7"/>
    <p:sldId id="359" r:id="rId8"/>
    <p:sldId id="347" r:id="rId9"/>
    <p:sldId id="352" r:id="rId10"/>
    <p:sldId id="353" r:id="rId11"/>
    <p:sldId id="358" r:id="rId12"/>
    <p:sldId id="350" r:id="rId13"/>
    <p:sldId id="349" r:id="rId14"/>
    <p:sldId id="351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75BDA7"/>
    <a:srgbClr val="D63C7C"/>
    <a:srgbClr val="FF9409"/>
    <a:srgbClr val="3494BA"/>
    <a:srgbClr val="8C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3B58A-1101-40EA-8873-CF192319C604}" v="965" dt="2021-06-19T05:45:48.100"/>
    <p1510:client id="{5DB3B52E-A167-4C5A-CE46-8DD9CB2B3AEE}" v="462" dt="2021-06-19T07:48:20.808"/>
    <p1510:client id="{CAAFCF08-75C3-DD6C-72B0-3EE831DFB14E}" v="25" dt="2021-06-19T07:41:31.102"/>
    <p1510:client id="{CAD1B5D7-4C04-5B72-F89D-E1E7E27858A6}" v="4" dt="2021-06-19T05:03:20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E373BA-85BC-4523-9443-C0B6070F6F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011DCB-FDF0-4AE6-8EDF-98D55BB3BD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9BAD-4A98-4ABD-98D9-29F3CB1CFFC5}" type="datetimeFigureOut">
              <a:rPr lang="es-PE" smtClean="0"/>
              <a:t>19/06/2021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9A2B3-BC7D-4179-B139-7C1D386E28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75F451-8FDC-4921-910D-6331E857B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CA06-7EC5-4CE8-80DC-44637603D6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076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4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6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7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9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2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>
            <a:extLst>
              <a:ext uri="{FF2B5EF4-FFF2-40B4-BE49-F238E27FC236}">
                <a16:creationId xmlns:a16="http://schemas.microsoft.com/office/drawing/2014/main" id="{6FBC8789-68AE-4915-A113-3B4F4DB93A19}"/>
              </a:ext>
            </a:extLst>
          </p:cNvPr>
          <p:cNvSpPr/>
          <p:nvPr userDrawn="1"/>
        </p:nvSpPr>
        <p:spPr>
          <a:xfrm flipV="1">
            <a:off x="-19048" y="931248"/>
            <a:ext cx="12209461" cy="78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2">
            <a:extLst>
              <a:ext uri="{FF2B5EF4-FFF2-40B4-BE49-F238E27FC236}">
                <a16:creationId xmlns:a16="http://schemas.microsoft.com/office/drawing/2014/main" id="{1B1957EB-E895-45FE-9BDC-F9A1E08A2131}"/>
              </a:ext>
            </a:extLst>
          </p:cNvPr>
          <p:cNvSpPr/>
          <p:nvPr userDrawn="1"/>
        </p:nvSpPr>
        <p:spPr>
          <a:xfrm rot="5400000">
            <a:off x="994227" y="381908"/>
            <a:ext cx="381645" cy="32900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8">
            <a:extLst>
              <a:ext uri="{FF2B5EF4-FFF2-40B4-BE49-F238E27FC236}">
                <a16:creationId xmlns:a16="http://schemas.microsoft.com/office/drawing/2014/main" id="{C2EE5C8E-7D56-4092-94AC-8BB2C97EAFA0}"/>
              </a:ext>
            </a:extLst>
          </p:cNvPr>
          <p:cNvGrpSpPr/>
          <p:nvPr userDrawn="1"/>
        </p:nvGrpSpPr>
        <p:grpSpPr>
          <a:xfrm>
            <a:off x="4536" y="0"/>
            <a:ext cx="721182" cy="931248"/>
            <a:chOff x="0" y="532828"/>
            <a:chExt cx="498355" cy="568897"/>
          </a:xfrm>
        </p:grpSpPr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F64A5F79-9727-425F-8E67-274E617427C5}"/>
                </a:ext>
              </a:extLst>
            </p:cNvPr>
            <p:cNvSpPr/>
            <p:nvPr/>
          </p:nvSpPr>
          <p:spPr>
            <a:xfrm>
              <a:off x="0" y="532828"/>
              <a:ext cx="128433" cy="5688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BE989FAD-1A28-4CF7-9D6B-50FE116E749E}"/>
                </a:ext>
              </a:extLst>
            </p:cNvPr>
            <p:cNvSpPr/>
            <p:nvPr/>
          </p:nvSpPr>
          <p:spPr>
            <a:xfrm>
              <a:off x="130533" y="532828"/>
              <a:ext cx="130259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2E573C0A-7E9A-4B79-A2E7-7E23A7B2CBC1}"/>
                </a:ext>
              </a:extLst>
            </p:cNvPr>
            <p:cNvSpPr/>
            <p:nvPr/>
          </p:nvSpPr>
          <p:spPr>
            <a:xfrm>
              <a:off x="374250" y="532828"/>
              <a:ext cx="124105" cy="5688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62E42EC7-5CC3-45D0-882D-008E29EBAFC4}"/>
                </a:ext>
              </a:extLst>
            </p:cNvPr>
            <p:cNvSpPr/>
            <p:nvPr/>
          </p:nvSpPr>
          <p:spPr>
            <a:xfrm>
              <a:off x="253744" y="532828"/>
              <a:ext cx="128433" cy="5688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3">
            <a:extLst>
              <a:ext uri="{FF2B5EF4-FFF2-40B4-BE49-F238E27FC236}">
                <a16:creationId xmlns:a16="http://schemas.microsoft.com/office/drawing/2014/main" id="{65F83126-86E2-4795-BA92-2D5F35FD981F}"/>
              </a:ext>
            </a:extLst>
          </p:cNvPr>
          <p:cNvSpPr/>
          <p:nvPr userDrawn="1"/>
        </p:nvSpPr>
        <p:spPr>
          <a:xfrm>
            <a:off x="11563042" y="6283199"/>
            <a:ext cx="283369" cy="282906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8E685A7B-284B-49F0-B076-31AB5FBB72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552" y="271009"/>
            <a:ext cx="6460966" cy="5449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enter the relevant text title</a:t>
            </a:r>
            <a:br>
              <a:rPr lang="en-US"/>
            </a:br>
            <a:endParaRPr lang="es-PE"/>
          </a:p>
        </p:txBody>
      </p:sp>
      <p:sp>
        <p:nvSpPr>
          <p:cNvPr id="26" name="Rectangle 578">
            <a:extLst>
              <a:ext uri="{FF2B5EF4-FFF2-40B4-BE49-F238E27FC236}">
                <a16:creationId xmlns:a16="http://schemas.microsoft.com/office/drawing/2014/main" id="{E7649288-EBF5-4D14-8F7A-1533F8F00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09196" y="6280820"/>
            <a:ext cx="173697" cy="468362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7" name="Freeform 579">
            <a:extLst>
              <a:ext uri="{FF2B5EF4-FFF2-40B4-BE49-F238E27FC236}">
                <a16:creationId xmlns:a16="http://schemas.microsoft.com/office/drawing/2014/main" id="{45494489-E69F-4E02-BF13-11E110E69FCC}"/>
              </a:ext>
            </a:extLst>
          </p:cNvPr>
          <p:cNvSpPr>
            <a:spLocks/>
          </p:cNvSpPr>
          <p:nvPr userDrawn="1"/>
        </p:nvSpPr>
        <p:spPr bwMode="auto">
          <a:xfrm>
            <a:off x="11309196" y="5997012"/>
            <a:ext cx="792493" cy="752171"/>
          </a:xfrm>
          <a:custGeom>
            <a:avLst/>
            <a:gdLst>
              <a:gd name="T0" fmla="*/ 0 w 676"/>
              <a:gd name="T1" fmla="*/ 241 h 641"/>
              <a:gd name="T2" fmla="*/ 152 w 676"/>
              <a:gd name="T3" fmla="*/ 241 h 641"/>
              <a:gd name="T4" fmla="*/ 281 w 676"/>
              <a:gd name="T5" fmla="*/ 404 h 641"/>
              <a:gd name="T6" fmla="*/ 492 w 676"/>
              <a:gd name="T7" fmla="*/ 128 h 641"/>
              <a:gd name="T8" fmla="*/ 423 w 676"/>
              <a:gd name="T9" fmla="*/ 69 h 641"/>
              <a:gd name="T10" fmla="*/ 676 w 676"/>
              <a:gd name="T11" fmla="*/ 0 h 641"/>
              <a:gd name="T12" fmla="*/ 656 w 676"/>
              <a:gd name="T13" fmla="*/ 263 h 641"/>
              <a:gd name="T14" fmla="*/ 588 w 676"/>
              <a:gd name="T15" fmla="*/ 207 h 641"/>
              <a:gd name="T16" fmla="*/ 281 w 676"/>
              <a:gd name="T17" fmla="*/ 641 h 641"/>
              <a:gd name="T18" fmla="*/ 0 w 676"/>
              <a:gd name="T19" fmla="*/ 2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6" h="641">
                <a:moveTo>
                  <a:pt x="0" y="241"/>
                </a:moveTo>
                <a:cubicBezTo>
                  <a:pt x="51" y="241"/>
                  <a:pt x="101" y="241"/>
                  <a:pt x="152" y="241"/>
                </a:cubicBezTo>
                <a:cubicBezTo>
                  <a:pt x="195" y="295"/>
                  <a:pt x="238" y="350"/>
                  <a:pt x="281" y="404"/>
                </a:cubicBezTo>
                <a:cubicBezTo>
                  <a:pt x="351" y="312"/>
                  <a:pt x="422" y="220"/>
                  <a:pt x="492" y="128"/>
                </a:cubicBezTo>
                <a:cubicBezTo>
                  <a:pt x="469" y="108"/>
                  <a:pt x="446" y="89"/>
                  <a:pt x="423" y="69"/>
                </a:cubicBezTo>
                <a:cubicBezTo>
                  <a:pt x="507" y="46"/>
                  <a:pt x="592" y="23"/>
                  <a:pt x="676" y="0"/>
                </a:cubicBezTo>
                <a:cubicBezTo>
                  <a:pt x="669" y="87"/>
                  <a:pt x="663" y="175"/>
                  <a:pt x="656" y="263"/>
                </a:cubicBezTo>
                <a:cubicBezTo>
                  <a:pt x="633" y="244"/>
                  <a:pt x="611" y="225"/>
                  <a:pt x="588" y="207"/>
                </a:cubicBezTo>
                <a:cubicBezTo>
                  <a:pt x="486" y="351"/>
                  <a:pt x="383" y="496"/>
                  <a:pt x="281" y="641"/>
                </a:cubicBezTo>
                <a:cubicBezTo>
                  <a:pt x="187" y="508"/>
                  <a:pt x="94" y="374"/>
                  <a:pt x="0" y="241"/>
                </a:cubicBezTo>
                <a:close/>
              </a:path>
            </a:pathLst>
          </a:custGeom>
          <a:solidFill>
            <a:srgbClr val="58B6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8" name="Freeform 580">
            <a:extLst>
              <a:ext uri="{FF2B5EF4-FFF2-40B4-BE49-F238E27FC236}">
                <a16:creationId xmlns:a16="http://schemas.microsoft.com/office/drawing/2014/main" id="{D9C41E3C-239A-461E-B13B-241E2D427202}"/>
              </a:ext>
            </a:extLst>
          </p:cNvPr>
          <p:cNvSpPr>
            <a:spLocks/>
          </p:cNvSpPr>
          <p:nvPr userDrawn="1"/>
        </p:nvSpPr>
        <p:spPr bwMode="auto">
          <a:xfrm>
            <a:off x="11822532" y="6280820"/>
            <a:ext cx="175248" cy="468362"/>
          </a:xfrm>
          <a:custGeom>
            <a:avLst/>
            <a:gdLst>
              <a:gd name="T0" fmla="*/ 0 w 150"/>
              <a:gd name="T1" fmla="*/ 209 h 399"/>
              <a:gd name="T2" fmla="*/ 150 w 150"/>
              <a:gd name="T3" fmla="*/ 0 h 399"/>
              <a:gd name="T4" fmla="*/ 150 w 150"/>
              <a:gd name="T5" fmla="*/ 399 h 399"/>
              <a:gd name="T6" fmla="*/ 0 w 150"/>
              <a:gd name="T7" fmla="*/ 399 h 399"/>
              <a:gd name="T8" fmla="*/ 0 w 150"/>
              <a:gd name="T9" fmla="*/ 20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399">
                <a:moveTo>
                  <a:pt x="0" y="209"/>
                </a:moveTo>
                <a:cubicBezTo>
                  <a:pt x="50" y="140"/>
                  <a:pt x="100" y="70"/>
                  <a:pt x="150" y="0"/>
                </a:cubicBezTo>
                <a:cubicBezTo>
                  <a:pt x="150" y="133"/>
                  <a:pt x="150" y="266"/>
                  <a:pt x="150" y="399"/>
                </a:cubicBezTo>
                <a:cubicBezTo>
                  <a:pt x="100" y="399"/>
                  <a:pt x="50" y="399"/>
                  <a:pt x="0" y="399"/>
                </a:cubicBezTo>
                <a:cubicBezTo>
                  <a:pt x="0" y="336"/>
                  <a:pt x="0" y="273"/>
                  <a:pt x="0" y="209"/>
                </a:cubicBezTo>
                <a:close/>
              </a:path>
            </a:pathLst>
          </a:custGeom>
          <a:solidFill>
            <a:srgbClr val="75BD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9" name="Freeform 581">
            <a:extLst>
              <a:ext uri="{FF2B5EF4-FFF2-40B4-BE49-F238E27FC236}">
                <a16:creationId xmlns:a16="http://schemas.microsoft.com/office/drawing/2014/main" id="{25E4434D-0B0E-4A66-BCF4-C91C4EEC5AA9}"/>
              </a:ext>
            </a:extLst>
          </p:cNvPr>
          <p:cNvSpPr>
            <a:spLocks/>
          </p:cNvSpPr>
          <p:nvPr userDrawn="1"/>
        </p:nvSpPr>
        <p:spPr bwMode="auto">
          <a:xfrm>
            <a:off x="11309196" y="6280820"/>
            <a:ext cx="173697" cy="356699"/>
          </a:xfrm>
          <a:custGeom>
            <a:avLst/>
            <a:gdLst>
              <a:gd name="T0" fmla="*/ 0 w 149"/>
              <a:gd name="T1" fmla="*/ 0 h 305"/>
              <a:gd name="T2" fmla="*/ 149 w 149"/>
              <a:gd name="T3" fmla="*/ 305 h 305"/>
              <a:gd name="T4" fmla="*/ 149 w 149"/>
              <a:gd name="T5" fmla="*/ 212 h 305"/>
              <a:gd name="T6" fmla="*/ 0 w 149"/>
              <a:gd name="T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305">
                <a:moveTo>
                  <a:pt x="0" y="0"/>
                </a:moveTo>
                <a:cubicBezTo>
                  <a:pt x="50" y="102"/>
                  <a:pt x="100" y="204"/>
                  <a:pt x="149" y="305"/>
                </a:cubicBezTo>
                <a:cubicBezTo>
                  <a:pt x="149" y="274"/>
                  <a:pt x="149" y="243"/>
                  <a:pt x="149" y="212"/>
                </a:cubicBezTo>
                <a:cubicBezTo>
                  <a:pt x="99" y="142"/>
                  <a:pt x="50" y="71"/>
                  <a:pt x="0" y="0"/>
                </a:cubicBezTo>
                <a:close/>
              </a:path>
            </a:pathLst>
          </a:custGeom>
          <a:solidFill>
            <a:srgbClr val="3494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2B0F827-A81B-4060-A691-4C1BB2E1601F}"/>
              </a:ext>
            </a:extLst>
          </p:cNvPr>
          <p:cNvSpPr/>
          <p:nvPr userDrawn="1"/>
        </p:nvSpPr>
        <p:spPr>
          <a:xfrm>
            <a:off x="1" y="6571641"/>
            <a:ext cx="11309196" cy="17754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B22F1847-CFC5-45DB-997A-5EFDECA57DB9}"/>
              </a:ext>
            </a:extLst>
          </p:cNvPr>
          <p:cNvGrpSpPr/>
          <p:nvPr userDrawn="1"/>
        </p:nvGrpSpPr>
        <p:grpSpPr>
          <a:xfrm>
            <a:off x="0" y="6572402"/>
            <a:ext cx="12154152" cy="176780"/>
            <a:chOff x="0" y="6640497"/>
            <a:chExt cx="12154152" cy="226331"/>
          </a:xfrm>
        </p:grpSpPr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DB929CA7-53E6-43F0-8FF8-CDF3DF758C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640497"/>
              <a:ext cx="5104067" cy="226331"/>
            </a:xfrm>
            <a:prstGeom prst="rect">
              <a:avLst/>
            </a:prstGeom>
            <a:solidFill>
              <a:srgbClr val="58B6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BD0A70F8-B4B1-408C-9791-B9B2284FFE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82915" y="6640497"/>
              <a:ext cx="3633977" cy="226331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5A9B10AD-0719-40EA-9819-397122A370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16892" y="6640497"/>
              <a:ext cx="2149081" cy="226331"/>
            </a:xfrm>
            <a:prstGeom prst="rect">
              <a:avLst/>
            </a:prstGeom>
            <a:solidFill>
              <a:srgbClr val="3494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27D11D7E-5B0A-439D-9D57-0546D771CF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65972" y="6640497"/>
              <a:ext cx="1288180" cy="226331"/>
            </a:xfrm>
            <a:prstGeom prst="rect">
              <a:avLst/>
            </a:prstGeom>
            <a:solidFill>
              <a:srgbClr val="75BD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90047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D2DBC6C-DD6D-48BF-98C2-B6D09B71BC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E335B3-E6C8-4C68-B320-5A11CD77B769}"/>
              </a:ext>
            </a:extLst>
          </p:cNvPr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D8302F-3B95-4D6C-8612-300A5D3E29C1}"/>
              </a:ext>
            </a:extLst>
          </p:cNvPr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FC8F613-E070-4AE7-9313-0DDC9F553451}"/>
              </a:ext>
            </a:extLst>
          </p:cNvPr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B82A7FE8-1FB6-45BD-BF01-27DCAE0D0FAD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58">
            <a:extLst>
              <a:ext uri="{FF2B5EF4-FFF2-40B4-BE49-F238E27FC236}">
                <a16:creationId xmlns:a16="http://schemas.microsoft.com/office/drawing/2014/main" id="{7840F394-0820-4BF8-A5C8-E994209710B0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539B8B64-1121-4AE7-A6EF-FD1E7CAF1200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011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4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>
            <a:extLst>
              <a:ext uri="{FF2B5EF4-FFF2-40B4-BE49-F238E27FC236}">
                <a16:creationId xmlns:a16="http://schemas.microsoft.com/office/drawing/2014/main" id="{62D504F9-365E-4943-8950-E8830762D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3573" y="3115760"/>
            <a:ext cx="5738152" cy="246221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INTEGRANTES:</a:t>
            </a:r>
          </a:p>
          <a:p>
            <a:pPr>
              <a:defRPr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-BERNAL ALMEYDA, PEDRO LUIS</a:t>
            </a:r>
          </a:p>
          <a:p>
            <a:pPr>
              <a:defRPr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-MUÑOZ MALPARTIDA, PAUL ANDRE</a:t>
            </a:r>
          </a:p>
          <a:p>
            <a:pPr>
              <a:defRPr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-OJEDA LEONARDO, FERNANDO KEIN</a:t>
            </a:r>
          </a:p>
          <a:p>
            <a:pPr>
              <a:defRPr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-URBINA GARCIA, MELISSA JOHANA</a:t>
            </a:r>
          </a:p>
          <a:p>
            <a:pPr>
              <a:defRPr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DOCENTE:</a:t>
            </a:r>
          </a:p>
          <a:p>
            <a:pPr>
              <a:defRPr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FLORES ORIHUELA, CARLOS ALBERTO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24" name="Google Shape;1743;p44">
            <a:extLst>
              <a:ext uri="{FF2B5EF4-FFF2-40B4-BE49-F238E27FC236}">
                <a16:creationId xmlns:a16="http://schemas.microsoft.com/office/drawing/2014/main" id="{AED996B9-B870-46B7-99AB-051A29C6B9B7}"/>
              </a:ext>
            </a:extLst>
          </p:cNvPr>
          <p:cNvGrpSpPr/>
          <p:nvPr/>
        </p:nvGrpSpPr>
        <p:grpSpPr>
          <a:xfrm>
            <a:off x="390164" y="1487511"/>
            <a:ext cx="5053218" cy="4060140"/>
            <a:chOff x="5399249" y="1260588"/>
            <a:chExt cx="2652971" cy="3060880"/>
          </a:xfrm>
        </p:grpSpPr>
        <p:sp>
          <p:nvSpPr>
            <p:cNvPr id="25" name="Google Shape;1744;p44">
              <a:extLst>
                <a:ext uri="{FF2B5EF4-FFF2-40B4-BE49-F238E27FC236}">
                  <a16:creationId xmlns:a16="http://schemas.microsoft.com/office/drawing/2014/main" id="{2BDB6AA2-FA77-483D-B316-F2F2F877B48B}"/>
                </a:ext>
              </a:extLst>
            </p:cNvPr>
            <p:cNvSpPr/>
            <p:nvPr/>
          </p:nvSpPr>
          <p:spPr>
            <a:xfrm>
              <a:off x="5399249" y="1260588"/>
              <a:ext cx="2652971" cy="3060880"/>
            </a:xfrm>
            <a:custGeom>
              <a:avLst/>
              <a:gdLst/>
              <a:ahLst/>
              <a:cxnLst/>
              <a:rect l="l" t="t" r="r" b="b"/>
              <a:pathLst>
                <a:path w="102988" h="118823" extrusionOk="0">
                  <a:moveTo>
                    <a:pt x="6144" y="1"/>
                  </a:moveTo>
                  <a:cubicBezTo>
                    <a:pt x="2755" y="1"/>
                    <a:pt x="0" y="2724"/>
                    <a:pt x="0" y="6113"/>
                  </a:cubicBezTo>
                  <a:lnTo>
                    <a:pt x="0" y="112710"/>
                  </a:lnTo>
                  <a:cubicBezTo>
                    <a:pt x="0" y="116067"/>
                    <a:pt x="2755" y="118822"/>
                    <a:pt x="6144" y="118822"/>
                  </a:cubicBezTo>
                  <a:lnTo>
                    <a:pt x="96876" y="118822"/>
                  </a:lnTo>
                  <a:cubicBezTo>
                    <a:pt x="100264" y="118822"/>
                    <a:pt x="102988" y="116067"/>
                    <a:pt x="102988" y="112710"/>
                  </a:cubicBezTo>
                  <a:lnTo>
                    <a:pt x="102988" y="6113"/>
                  </a:lnTo>
                  <a:cubicBezTo>
                    <a:pt x="102988" y="2724"/>
                    <a:pt x="100233" y="1"/>
                    <a:pt x="96876" y="1"/>
                  </a:cubicBez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5;p44">
              <a:extLst>
                <a:ext uri="{FF2B5EF4-FFF2-40B4-BE49-F238E27FC236}">
                  <a16:creationId xmlns:a16="http://schemas.microsoft.com/office/drawing/2014/main" id="{388F76F9-CB00-40DE-9885-F340EDD7F02B}"/>
                </a:ext>
              </a:extLst>
            </p:cNvPr>
            <p:cNvSpPr/>
            <p:nvPr/>
          </p:nvSpPr>
          <p:spPr>
            <a:xfrm>
              <a:off x="6644143" y="4085659"/>
              <a:ext cx="163988" cy="16398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67" y="0"/>
                  </a:moveTo>
                  <a:cubicBezTo>
                    <a:pt x="1425" y="0"/>
                    <a:pt x="0" y="1425"/>
                    <a:pt x="0" y="3167"/>
                  </a:cubicBezTo>
                  <a:cubicBezTo>
                    <a:pt x="0" y="4940"/>
                    <a:pt x="1425" y="6366"/>
                    <a:pt x="3167" y="6366"/>
                  </a:cubicBezTo>
                  <a:cubicBezTo>
                    <a:pt x="4940" y="6366"/>
                    <a:pt x="6366" y="4940"/>
                    <a:pt x="6366" y="3167"/>
                  </a:cubicBezTo>
                  <a:cubicBezTo>
                    <a:pt x="6366" y="1425"/>
                    <a:pt x="4940" y="0"/>
                    <a:pt x="316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44">
              <a:extLst>
                <a:ext uri="{FF2B5EF4-FFF2-40B4-BE49-F238E27FC236}">
                  <a16:creationId xmlns:a16="http://schemas.microsoft.com/office/drawing/2014/main" id="{61FFEF45-7262-4561-8758-F4D482DED727}"/>
                </a:ext>
              </a:extLst>
            </p:cNvPr>
            <p:cNvSpPr/>
            <p:nvPr/>
          </p:nvSpPr>
          <p:spPr>
            <a:xfrm>
              <a:off x="6404294" y="1348687"/>
              <a:ext cx="642867" cy="33488"/>
            </a:xfrm>
            <a:custGeom>
              <a:avLst/>
              <a:gdLst/>
              <a:ahLst/>
              <a:cxnLst/>
              <a:rect l="l" t="t" r="r" b="b"/>
              <a:pathLst>
                <a:path w="24956" h="1300" extrusionOk="0">
                  <a:moveTo>
                    <a:pt x="665" y="1"/>
                  </a:moveTo>
                  <a:cubicBezTo>
                    <a:pt x="317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1014"/>
                    <a:pt x="317" y="1299"/>
                    <a:pt x="665" y="1299"/>
                  </a:cubicBezTo>
                  <a:lnTo>
                    <a:pt x="24322" y="1299"/>
                  </a:lnTo>
                  <a:cubicBezTo>
                    <a:pt x="24671" y="1299"/>
                    <a:pt x="24956" y="1014"/>
                    <a:pt x="24956" y="666"/>
                  </a:cubicBezTo>
                  <a:lnTo>
                    <a:pt x="24956" y="634"/>
                  </a:lnTo>
                  <a:cubicBezTo>
                    <a:pt x="24956" y="286"/>
                    <a:pt x="24671" y="1"/>
                    <a:pt x="2432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矩形 36">
            <a:extLst>
              <a:ext uri="{FF2B5EF4-FFF2-40B4-BE49-F238E27FC236}">
                <a16:creationId xmlns:a16="http://schemas.microsoft.com/office/drawing/2014/main" id="{9CC224C8-E54C-4911-B5DC-5AF079F22422}"/>
              </a:ext>
            </a:extLst>
          </p:cNvPr>
          <p:cNvSpPr/>
          <p:nvPr/>
        </p:nvSpPr>
        <p:spPr>
          <a:xfrm>
            <a:off x="5982560" y="2382997"/>
            <a:ext cx="4374066" cy="284534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0582EA42-CF06-46A4-A4AB-6B794D2F5166}"/>
              </a:ext>
            </a:extLst>
          </p:cNvPr>
          <p:cNvSpPr txBox="1"/>
          <p:nvPr/>
        </p:nvSpPr>
        <p:spPr>
          <a:xfrm>
            <a:off x="6122149" y="2398306"/>
            <a:ext cx="409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CURSO: FUNDAMENTOS DE PROGRAMACIÓN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D5230E75-4B36-4B93-9C3D-853006D5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57" y="1324400"/>
            <a:ext cx="533711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3494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GRUPO 1</a:t>
            </a:r>
          </a:p>
          <a:p>
            <a:pPr algn="ctr">
              <a:defRPr/>
            </a:pPr>
            <a:r>
              <a:rPr lang="en-US" altLang="zh-CN" sz="2800" b="1">
                <a:solidFill>
                  <a:srgbClr val="3494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ACTIVIDAD 1</a:t>
            </a: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50F97E8E-832E-496E-BB23-AD32CFDCFB93}"/>
              </a:ext>
            </a:extLst>
          </p:cNvPr>
          <p:cNvSpPr/>
          <p:nvPr/>
        </p:nvSpPr>
        <p:spPr>
          <a:xfrm>
            <a:off x="5884766" y="695509"/>
            <a:ext cx="4735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ESTRUCTURAS ITERATIVAS</a:t>
            </a:r>
          </a:p>
        </p:txBody>
      </p:sp>
      <p:pic>
        <p:nvPicPr>
          <p:cNvPr id="33" name="Picture 4" descr="UPC Virtual | Carreras * Posgrados | Costos 2021">
            <a:extLst>
              <a:ext uri="{FF2B5EF4-FFF2-40B4-BE49-F238E27FC236}">
                <a16:creationId xmlns:a16="http://schemas.microsoft.com/office/drawing/2014/main" id="{89271F76-D78C-40CD-8F14-841A7AF6B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0943592" y="302917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B6E68AC7-92C2-4A90-9FFE-99F1FB1C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66" y="1487511"/>
            <a:ext cx="713972" cy="71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Logo de Java: la historia y el significado del logotipo, la marca y el  símbolo. | png, vector">
            <a:extLst>
              <a:ext uri="{FF2B5EF4-FFF2-40B4-BE49-F238E27FC236}">
                <a16:creationId xmlns:a16="http://schemas.microsoft.com/office/drawing/2014/main" id="{8ECD5AB2-A6FD-4853-B1C0-8B8AA0446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75"/>
          <a:stretch/>
        </p:blipFill>
        <p:spPr bwMode="auto">
          <a:xfrm>
            <a:off x="9667091" y="1271337"/>
            <a:ext cx="689535" cy="9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ación Java y su utilidad - La Vitamina">
            <a:extLst>
              <a:ext uri="{FF2B5EF4-FFF2-40B4-BE49-F238E27FC236}">
                <a16:creationId xmlns:a16="http://schemas.microsoft.com/office/drawing/2014/main" id="{D105275C-52F6-47C9-BE80-3ED25952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14" y="1751983"/>
            <a:ext cx="4796657" cy="338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147">
            <a:extLst>
              <a:ext uri="{FF2B5EF4-FFF2-40B4-BE49-F238E27FC236}">
                <a16:creationId xmlns:a16="http://schemas.microsoft.com/office/drawing/2014/main" id="{D0DC4746-4AC7-4954-8B08-1F294C6B6F93}"/>
              </a:ext>
            </a:extLst>
          </p:cNvPr>
          <p:cNvGrpSpPr/>
          <p:nvPr/>
        </p:nvGrpSpPr>
        <p:grpSpPr>
          <a:xfrm>
            <a:off x="1264961" y="1744060"/>
            <a:ext cx="3312368" cy="3390178"/>
            <a:chOff x="7320136" y="1484784"/>
            <a:chExt cx="3312368" cy="3390178"/>
          </a:xfrm>
        </p:grpSpPr>
        <p:grpSp>
          <p:nvGrpSpPr>
            <p:cNvPr id="39" name="í$1idê">
              <a:extLst>
                <a:ext uri="{FF2B5EF4-FFF2-40B4-BE49-F238E27FC236}">
                  <a16:creationId xmlns:a16="http://schemas.microsoft.com/office/drawing/2014/main" id="{E8D91F4A-FD76-48BD-8AAB-F066FBD8EC5E}"/>
                </a:ext>
              </a:extLst>
            </p:cNvPr>
            <p:cNvGrpSpPr/>
            <p:nvPr/>
          </p:nvGrpSpPr>
          <p:grpSpPr>
            <a:xfrm>
              <a:off x="7320136" y="1484784"/>
              <a:ext cx="3312368" cy="3243388"/>
              <a:chOff x="3659914" y="2601919"/>
              <a:chExt cx="4879540" cy="4777929"/>
            </a:xfrm>
          </p:grpSpPr>
          <p:sp>
            <p:nvSpPr>
              <p:cNvPr id="41" name="işļîḓê">
                <a:extLst>
                  <a:ext uri="{FF2B5EF4-FFF2-40B4-BE49-F238E27FC236}">
                    <a16:creationId xmlns:a16="http://schemas.microsoft.com/office/drawing/2014/main" id="{E59A680A-F2D8-4093-AEE5-9700EF250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317" y="2601919"/>
                <a:ext cx="4544734" cy="4543272"/>
              </a:xfrm>
              <a:custGeom>
                <a:avLst/>
                <a:gdLst>
                  <a:gd name="T0" fmla="*/ 2621 w 2629"/>
                  <a:gd name="T1" fmla="*/ 1303 h 2628"/>
                  <a:gd name="T2" fmla="*/ 2607 w 2629"/>
                  <a:gd name="T3" fmla="*/ 1188 h 2628"/>
                  <a:gd name="T4" fmla="*/ 2560 w 2629"/>
                  <a:gd name="T5" fmla="*/ 946 h 2628"/>
                  <a:gd name="T6" fmla="*/ 2528 w 2629"/>
                  <a:gd name="T7" fmla="*/ 851 h 2628"/>
                  <a:gd name="T8" fmla="*/ 2489 w 2629"/>
                  <a:gd name="T9" fmla="*/ 742 h 2628"/>
                  <a:gd name="T10" fmla="*/ 2432 w 2629"/>
                  <a:gd name="T11" fmla="*/ 622 h 2628"/>
                  <a:gd name="T12" fmla="*/ 2346 w 2629"/>
                  <a:gd name="T13" fmla="*/ 500 h 2628"/>
                  <a:gd name="T14" fmla="*/ 2253 w 2629"/>
                  <a:gd name="T15" fmla="*/ 405 h 2628"/>
                  <a:gd name="T16" fmla="*/ 2163 w 2629"/>
                  <a:gd name="T17" fmla="*/ 331 h 2628"/>
                  <a:gd name="T18" fmla="*/ 1962 w 2629"/>
                  <a:gd name="T19" fmla="*/ 188 h 2628"/>
                  <a:gd name="T20" fmla="*/ 1874 w 2629"/>
                  <a:gd name="T21" fmla="*/ 142 h 2628"/>
                  <a:gd name="T22" fmla="*/ 1770 w 2629"/>
                  <a:gd name="T23" fmla="*/ 89 h 2628"/>
                  <a:gd name="T24" fmla="*/ 1646 w 2629"/>
                  <a:gd name="T25" fmla="*/ 41 h 2628"/>
                  <a:gd name="T26" fmla="*/ 1499 w 2629"/>
                  <a:gd name="T27" fmla="*/ 12 h 2628"/>
                  <a:gd name="T28" fmla="*/ 1366 w 2629"/>
                  <a:gd name="T29" fmla="*/ 8 h 2628"/>
                  <a:gd name="T30" fmla="*/ 1250 w 2629"/>
                  <a:gd name="T31" fmla="*/ 17 h 2628"/>
                  <a:gd name="T32" fmla="*/ 1006 w 2629"/>
                  <a:gd name="T33" fmla="*/ 52 h 2628"/>
                  <a:gd name="T34" fmla="*/ 910 w 2629"/>
                  <a:gd name="T35" fmla="*/ 79 h 2628"/>
                  <a:gd name="T36" fmla="*/ 799 w 2629"/>
                  <a:gd name="T37" fmla="*/ 113 h 2628"/>
                  <a:gd name="T38" fmla="*/ 677 w 2629"/>
                  <a:gd name="T39" fmla="*/ 164 h 2628"/>
                  <a:gd name="T40" fmla="*/ 551 w 2629"/>
                  <a:gd name="T41" fmla="*/ 244 h 2628"/>
                  <a:gd name="T42" fmla="*/ 452 w 2629"/>
                  <a:gd name="T43" fmla="*/ 333 h 2628"/>
                  <a:gd name="T44" fmla="*/ 374 w 2629"/>
                  <a:gd name="T45" fmla="*/ 419 h 2628"/>
                  <a:gd name="T46" fmla="*/ 221 w 2629"/>
                  <a:gd name="T47" fmla="*/ 613 h 2628"/>
                  <a:gd name="T48" fmla="*/ 170 w 2629"/>
                  <a:gd name="T49" fmla="*/ 699 h 2628"/>
                  <a:gd name="T50" fmla="*/ 113 w 2629"/>
                  <a:gd name="T51" fmla="*/ 800 h 2628"/>
                  <a:gd name="T52" fmla="*/ 59 w 2629"/>
                  <a:gd name="T53" fmla="*/ 922 h 2628"/>
                  <a:gd name="T54" fmla="*/ 23 w 2629"/>
                  <a:gd name="T55" fmla="*/ 1067 h 2628"/>
                  <a:gd name="T56" fmla="*/ 13 w 2629"/>
                  <a:gd name="T57" fmla="*/ 1199 h 2628"/>
                  <a:gd name="T58" fmla="*/ 0 w 2629"/>
                  <a:gd name="T59" fmla="*/ 1315 h 2628"/>
                  <a:gd name="T60" fmla="*/ 14 w 2629"/>
                  <a:gd name="T61" fmla="*/ 1448 h 2628"/>
                  <a:gd name="T62" fmla="*/ 39 w 2629"/>
                  <a:gd name="T63" fmla="*/ 1561 h 2628"/>
                  <a:gd name="T64" fmla="*/ 109 w 2629"/>
                  <a:gd name="T65" fmla="*/ 1798 h 2628"/>
                  <a:gd name="T66" fmla="*/ 150 w 2629"/>
                  <a:gd name="T67" fmla="*/ 1889 h 2628"/>
                  <a:gd name="T68" fmla="*/ 198 w 2629"/>
                  <a:gd name="T69" fmla="*/ 1994 h 2628"/>
                  <a:gd name="T70" fmla="*/ 267 w 2629"/>
                  <a:gd name="T71" fmla="*/ 2108 h 2628"/>
                  <a:gd name="T72" fmla="*/ 363 w 2629"/>
                  <a:gd name="T73" fmla="*/ 2222 h 2628"/>
                  <a:gd name="T74" fmla="*/ 465 w 2629"/>
                  <a:gd name="T75" fmla="*/ 2307 h 2628"/>
                  <a:gd name="T76" fmla="*/ 562 w 2629"/>
                  <a:gd name="T77" fmla="*/ 2372 h 2628"/>
                  <a:gd name="T78" fmla="*/ 776 w 2629"/>
                  <a:gd name="T79" fmla="*/ 2496 h 2628"/>
                  <a:gd name="T80" fmla="*/ 868 w 2629"/>
                  <a:gd name="T81" fmla="*/ 2534 h 2628"/>
                  <a:gd name="T82" fmla="*/ 976 w 2629"/>
                  <a:gd name="T83" fmla="*/ 2576 h 2628"/>
                  <a:gd name="T84" fmla="*/ 1104 w 2629"/>
                  <a:gd name="T85" fmla="*/ 2612 h 2628"/>
                  <a:gd name="T86" fmla="*/ 1253 w 2629"/>
                  <a:gd name="T87" fmla="*/ 2627 h 2628"/>
                  <a:gd name="T88" fmla="*/ 1385 w 2629"/>
                  <a:gd name="T89" fmla="*/ 2619 h 2628"/>
                  <a:gd name="T90" fmla="*/ 1500 w 2629"/>
                  <a:gd name="T91" fmla="*/ 2599 h 2628"/>
                  <a:gd name="T92" fmla="*/ 1740 w 2629"/>
                  <a:gd name="T93" fmla="*/ 2541 h 2628"/>
                  <a:gd name="T94" fmla="*/ 1832 w 2629"/>
                  <a:gd name="T95" fmla="*/ 2505 h 2628"/>
                  <a:gd name="T96" fmla="*/ 1940 w 2629"/>
                  <a:gd name="T97" fmla="*/ 2461 h 2628"/>
                  <a:gd name="T98" fmla="*/ 2057 w 2629"/>
                  <a:gd name="T99" fmla="*/ 2399 h 2628"/>
                  <a:gd name="T100" fmla="*/ 2175 w 2629"/>
                  <a:gd name="T101" fmla="*/ 2308 h 2628"/>
                  <a:gd name="T102" fmla="*/ 2266 w 2629"/>
                  <a:gd name="T103" fmla="*/ 2210 h 2628"/>
                  <a:gd name="T104" fmla="*/ 2335 w 2629"/>
                  <a:gd name="T105" fmla="*/ 2117 h 2628"/>
                  <a:gd name="T106" fmla="*/ 2469 w 2629"/>
                  <a:gd name="T107" fmla="*/ 1909 h 2628"/>
                  <a:gd name="T108" fmla="*/ 2511 w 2629"/>
                  <a:gd name="T109" fmla="*/ 1819 h 2628"/>
                  <a:gd name="T110" fmla="*/ 2559 w 2629"/>
                  <a:gd name="T111" fmla="*/ 1713 h 2628"/>
                  <a:gd name="T112" fmla="*/ 2601 w 2629"/>
                  <a:gd name="T113" fmla="*/ 1586 h 2628"/>
                  <a:gd name="T114" fmla="*/ 2623 w 2629"/>
                  <a:gd name="T115" fmla="*/ 1439 h 2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29" h="2628">
                    <a:moveTo>
                      <a:pt x="2613" y="1311"/>
                    </a:moveTo>
                    <a:cubicBezTo>
                      <a:pt x="2613" y="1312"/>
                      <a:pt x="2613" y="1313"/>
                      <a:pt x="2613" y="1314"/>
                    </a:cubicBezTo>
                    <a:cubicBezTo>
                      <a:pt x="2613" y="1322"/>
                      <a:pt x="2613" y="1330"/>
                      <a:pt x="2613" y="1338"/>
                    </a:cubicBezTo>
                    <a:cubicBezTo>
                      <a:pt x="2613" y="1342"/>
                      <a:pt x="2616" y="1346"/>
                      <a:pt x="2621" y="1346"/>
                    </a:cubicBezTo>
                    <a:cubicBezTo>
                      <a:pt x="2625" y="1346"/>
                      <a:pt x="2629" y="1343"/>
                      <a:pt x="2629" y="1338"/>
                    </a:cubicBezTo>
                    <a:cubicBezTo>
                      <a:pt x="2629" y="1330"/>
                      <a:pt x="2629" y="1322"/>
                      <a:pt x="2629" y="1314"/>
                    </a:cubicBezTo>
                    <a:cubicBezTo>
                      <a:pt x="2629" y="1313"/>
                      <a:pt x="2629" y="1312"/>
                      <a:pt x="2629" y="1311"/>
                    </a:cubicBezTo>
                    <a:cubicBezTo>
                      <a:pt x="2629" y="1307"/>
                      <a:pt x="2625" y="1303"/>
                      <a:pt x="2621" y="1303"/>
                    </a:cubicBezTo>
                    <a:cubicBezTo>
                      <a:pt x="2617" y="1303"/>
                      <a:pt x="2613" y="1307"/>
                      <a:pt x="2613" y="1311"/>
                    </a:cubicBezTo>
                    <a:close/>
                    <a:moveTo>
                      <a:pt x="2607" y="1188"/>
                    </a:moveTo>
                    <a:cubicBezTo>
                      <a:pt x="2608" y="1196"/>
                      <a:pt x="2608" y="1204"/>
                      <a:pt x="2609" y="1212"/>
                    </a:cubicBezTo>
                    <a:cubicBezTo>
                      <a:pt x="2609" y="1216"/>
                      <a:pt x="2613" y="1219"/>
                      <a:pt x="2618" y="1219"/>
                    </a:cubicBezTo>
                    <a:cubicBezTo>
                      <a:pt x="2622" y="1219"/>
                      <a:pt x="2625" y="1215"/>
                      <a:pt x="2625" y="1210"/>
                    </a:cubicBezTo>
                    <a:cubicBezTo>
                      <a:pt x="2624" y="1202"/>
                      <a:pt x="2624" y="1194"/>
                      <a:pt x="2623" y="1186"/>
                    </a:cubicBezTo>
                    <a:cubicBezTo>
                      <a:pt x="2622" y="1182"/>
                      <a:pt x="2619" y="1179"/>
                      <a:pt x="2614" y="1179"/>
                    </a:cubicBezTo>
                    <a:cubicBezTo>
                      <a:pt x="2610" y="1179"/>
                      <a:pt x="2607" y="1183"/>
                      <a:pt x="2607" y="1188"/>
                    </a:cubicBezTo>
                    <a:close/>
                    <a:moveTo>
                      <a:pt x="2589" y="1066"/>
                    </a:moveTo>
                    <a:cubicBezTo>
                      <a:pt x="2591" y="1073"/>
                      <a:pt x="2592" y="1081"/>
                      <a:pt x="2594" y="1089"/>
                    </a:cubicBezTo>
                    <a:cubicBezTo>
                      <a:pt x="2594" y="1093"/>
                      <a:pt x="2598" y="1096"/>
                      <a:pt x="2603" y="1096"/>
                    </a:cubicBezTo>
                    <a:cubicBezTo>
                      <a:pt x="2607" y="1095"/>
                      <a:pt x="2610" y="1091"/>
                      <a:pt x="2609" y="1086"/>
                    </a:cubicBezTo>
                    <a:cubicBezTo>
                      <a:pt x="2608" y="1078"/>
                      <a:pt x="2606" y="1070"/>
                      <a:pt x="2605" y="1062"/>
                    </a:cubicBezTo>
                    <a:cubicBezTo>
                      <a:pt x="2604" y="1058"/>
                      <a:pt x="2600" y="1055"/>
                      <a:pt x="2596" y="1056"/>
                    </a:cubicBezTo>
                    <a:cubicBezTo>
                      <a:pt x="2591" y="1057"/>
                      <a:pt x="2588" y="1061"/>
                      <a:pt x="2589" y="1066"/>
                    </a:cubicBezTo>
                    <a:close/>
                    <a:moveTo>
                      <a:pt x="2560" y="946"/>
                    </a:moveTo>
                    <a:cubicBezTo>
                      <a:pt x="2562" y="953"/>
                      <a:pt x="2564" y="961"/>
                      <a:pt x="2567" y="969"/>
                    </a:cubicBezTo>
                    <a:cubicBezTo>
                      <a:pt x="2568" y="973"/>
                      <a:pt x="2572" y="975"/>
                      <a:pt x="2576" y="974"/>
                    </a:cubicBezTo>
                    <a:cubicBezTo>
                      <a:pt x="2581" y="973"/>
                      <a:pt x="2583" y="969"/>
                      <a:pt x="2582" y="964"/>
                    </a:cubicBezTo>
                    <a:cubicBezTo>
                      <a:pt x="2580" y="956"/>
                      <a:pt x="2578" y="949"/>
                      <a:pt x="2575" y="941"/>
                    </a:cubicBezTo>
                    <a:cubicBezTo>
                      <a:pt x="2574" y="937"/>
                      <a:pt x="2570" y="934"/>
                      <a:pt x="2565" y="936"/>
                    </a:cubicBezTo>
                    <a:cubicBezTo>
                      <a:pt x="2561" y="937"/>
                      <a:pt x="2559" y="941"/>
                      <a:pt x="2560" y="946"/>
                    </a:cubicBezTo>
                    <a:close/>
                    <a:moveTo>
                      <a:pt x="2519" y="829"/>
                    </a:moveTo>
                    <a:cubicBezTo>
                      <a:pt x="2522" y="836"/>
                      <a:pt x="2525" y="844"/>
                      <a:pt x="2528" y="851"/>
                    </a:cubicBezTo>
                    <a:cubicBezTo>
                      <a:pt x="2530" y="855"/>
                      <a:pt x="2534" y="857"/>
                      <a:pt x="2538" y="856"/>
                    </a:cubicBezTo>
                    <a:cubicBezTo>
                      <a:pt x="2543" y="854"/>
                      <a:pt x="2545" y="850"/>
                      <a:pt x="2543" y="845"/>
                    </a:cubicBezTo>
                    <a:cubicBezTo>
                      <a:pt x="2540" y="838"/>
                      <a:pt x="2537" y="830"/>
                      <a:pt x="2534" y="823"/>
                    </a:cubicBezTo>
                    <a:cubicBezTo>
                      <a:pt x="2533" y="819"/>
                      <a:pt x="2528" y="817"/>
                      <a:pt x="2524" y="818"/>
                    </a:cubicBezTo>
                    <a:cubicBezTo>
                      <a:pt x="2520" y="820"/>
                      <a:pt x="2518" y="825"/>
                      <a:pt x="2519" y="829"/>
                    </a:cubicBezTo>
                    <a:close/>
                    <a:moveTo>
                      <a:pt x="2468" y="717"/>
                    </a:moveTo>
                    <a:cubicBezTo>
                      <a:pt x="2471" y="724"/>
                      <a:pt x="2475" y="731"/>
                      <a:pt x="2479" y="738"/>
                    </a:cubicBezTo>
                    <a:cubicBezTo>
                      <a:pt x="2481" y="742"/>
                      <a:pt x="2485" y="744"/>
                      <a:pt x="2489" y="742"/>
                    </a:cubicBezTo>
                    <a:cubicBezTo>
                      <a:pt x="2493" y="740"/>
                      <a:pt x="2495" y="735"/>
                      <a:pt x="2493" y="731"/>
                    </a:cubicBezTo>
                    <a:cubicBezTo>
                      <a:pt x="2489" y="724"/>
                      <a:pt x="2486" y="716"/>
                      <a:pt x="2482" y="709"/>
                    </a:cubicBezTo>
                    <a:cubicBezTo>
                      <a:pt x="2480" y="705"/>
                      <a:pt x="2475" y="704"/>
                      <a:pt x="2471" y="706"/>
                    </a:cubicBezTo>
                    <a:cubicBezTo>
                      <a:pt x="2467" y="708"/>
                      <a:pt x="2466" y="713"/>
                      <a:pt x="2468" y="717"/>
                    </a:cubicBezTo>
                    <a:close/>
                    <a:moveTo>
                      <a:pt x="2406" y="610"/>
                    </a:moveTo>
                    <a:cubicBezTo>
                      <a:pt x="2410" y="617"/>
                      <a:pt x="2414" y="623"/>
                      <a:pt x="2419" y="630"/>
                    </a:cubicBezTo>
                    <a:cubicBezTo>
                      <a:pt x="2421" y="634"/>
                      <a:pt x="2426" y="635"/>
                      <a:pt x="2430" y="633"/>
                    </a:cubicBezTo>
                    <a:cubicBezTo>
                      <a:pt x="2433" y="630"/>
                      <a:pt x="2434" y="625"/>
                      <a:pt x="2432" y="622"/>
                    </a:cubicBezTo>
                    <a:cubicBezTo>
                      <a:pt x="2428" y="615"/>
                      <a:pt x="2424" y="608"/>
                      <a:pt x="2419" y="601"/>
                    </a:cubicBezTo>
                    <a:cubicBezTo>
                      <a:pt x="2417" y="598"/>
                      <a:pt x="2412" y="597"/>
                      <a:pt x="2408" y="599"/>
                    </a:cubicBezTo>
                    <a:cubicBezTo>
                      <a:pt x="2404" y="601"/>
                      <a:pt x="2403" y="606"/>
                      <a:pt x="2406" y="610"/>
                    </a:cubicBezTo>
                    <a:close/>
                    <a:moveTo>
                      <a:pt x="2334" y="510"/>
                    </a:moveTo>
                    <a:cubicBezTo>
                      <a:pt x="2339" y="516"/>
                      <a:pt x="2344" y="522"/>
                      <a:pt x="2349" y="528"/>
                    </a:cubicBezTo>
                    <a:cubicBezTo>
                      <a:pt x="2351" y="532"/>
                      <a:pt x="2356" y="533"/>
                      <a:pt x="2360" y="530"/>
                    </a:cubicBezTo>
                    <a:cubicBezTo>
                      <a:pt x="2363" y="527"/>
                      <a:pt x="2364" y="522"/>
                      <a:pt x="2361" y="519"/>
                    </a:cubicBezTo>
                    <a:cubicBezTo>
                      <a:pt x="2356" y="512"/>
                      <a:pt x="2351" y="506"/>
                      <a:pt x="2346" y="500"/>
                    </a:cubicBezTo>
                    <a:cubicBezTo>
                      <a:pt x="2344" y="496"/>
                      <a:pt x="2339" y="496"/>
                      <a:pt x="2335" y="498"/>
                    </a:cubicBezTo>
                    <a:cubicBezTo>
                      <a:pt x="2332" y="501"/>
                      <a:pt x="2331" y="506"/>
                      <a:pt x="2334" y="510"/>
                    </a:cubicBezTo>
                    <a:close/>
                    <a:moveTo>
                      <a:pt x="2253" y="416"/>
                    </a:moveTo>
                    <a:cubicBezTo>
                      <a:pt x="2258" y="422"/>
                      <a:pt x="2264" y="428"/>
                      <a:pt x="2269" y="434"/>
                    </a:cubicBezTo>
                    <a:cubicBezTo>
                      <a:pt x="2272" y="437"/>
                      <a:pt x="2277" y="437"/>
                      <a:pt x="2280" y="434"/>
                    </a:cubicBezTo>
                    <a:cubicBezTo>
                      <a:pt x="2284" y="431"/>
                      <a:pt x="2284" y="426"/>
                      <a:pt x="2281" y="423"/>
                    </a:cubicBezTo>
                    <a:cubicBezTo>
                      <a:pt x="2275" y="417"/>
                      <a:pt x="2270" y="411"/>
                      <a:pt x="2264" y="405"/>
                    </a:cubicBezTo>
                    <a:cubicBezTo>
                      <a:pt x="2261" y="402"/>
                      <a:pt x="2256" y="402"/>
                      <a:pt x="2253" y="405"/>
                    </a:cubicBezTo>
                    <a:cubicBezTo>
                      <a:pt x="2250" y="408"/>
                      <a:pt x="2250" y="413"/>
                      <a:pt x="2253" y="416"/>
                    </a:cubicBezTo>
                    <a:close/>
                    <a:moveTo>
                      <a:pt x="2163" y="331"/>
                    </a:moveTo>
                    <a:cubicBezTo>
                      <a:pt x="2169" y="336"/>
                      <a:pt x="2175" y="342"/>
                      <a:pt x="2181" y="347"/>
                    </a:cubicBezTo>
                    <a:cubicBezTo>
                      <a:pt x="2184" y="350"/>
                      <a:pt x="2190" y="350"/>
                      <a:pt x="2192" y="346"/>
                    </a:cubicBezTo>
                    <a:cubicBezTo>
                      <a:pt x="2195" y="343"/>
                      <a:pt x="2195" y="338"/>
                      <a:pt x="2192" y="335"/>
                    </a:cubicBezTo>
                    <a:cubicBezTo>
                      <a:pt x="2186" y="330"/>
                      <a:pt x="2180" y="324"/>
                      <a:pt x="2174" y="319"/>
                    </a:cubicBezTo>
                    <a:cubicBezTo>
                      <a:pt x="2170" y="316"/>
                      <a:pt x="2165" y="317"/>
                      <a:pt x="2162" y="320"/>
                    </a:cubicBezTo>
                    <a:cubicBezTo>
                      <a:pt x="2160" y="323"/>
                      <a:pt x="2160" y="328"/>
                      <a:pt x="2163" y="331"/>
                    </a:cubicBezTo>
                    <a:close/>
                    <a:moveTo>
                      <a:pt x="2066" y="255"/>
                    </a:moveTo>
                    <a:cubicBezTo>
                      <a:pt x="2073" y="260"/>
                      <a:pt x="2079" y="264"/>
                      <a:pt x="2085" y="269"/>
                    </a:cubicBezTo>
                    <a:cubicBezTo>
                      <a:pt x="2089" y="272"/>
                      <a:pt x="2094" y="271"/>
                      <a:pt x="2097" y="267"/>
                    </a:cubicBezTo>
                    <a:cubicBezTo>
                      <a:pt x="2099" y="264"/>
                      <a:pt x="2098" y="259"/>
                      <a:pt x="2095" y="256"/>
                    </a:cubicBezTo>
                    <a:cubicBezTo>
                      <a:pt x="2088" y="251"/>
                      <a:pt x="2082" y="247"/>
                      <a:pt x="2075" y="242"/>
                    </a:cubicBezTo>
                    <a:cubicBezTo>
                      <a:pt x="2072" y="239"/>
                      <a:pt x="2067" y="240"/>
                      <a:pt x="2064" y="244"/>
                    </a:cubicBezTo>
                    <a:cubicBezTo>
                      <a:pt x="2062" y="247"/>
                      <a:pt x="2062" y="252"/>
                      <a:pt x="2066" y="255"/>
                    </a:cubicBezTo>
                    <a:close/>
                    <a:moveTo>
                      <a:pt x="1962" y="188"/>
                    </a:moveTo>
                    <a:cubicBezTo>
                      <a:pt x="1969" y="192"/>
                      <a:pt x="1976" y="196"/>
                      <a:pt x="1983" y="200"/>
                    </a:cubicBezTo>
                    <a:cubicBezTo>
                      <a:pt x="1986" y="203"/>
                      <a:pt x="1991" y="201"/>
                      <a:pt x="1994" y="198"/>
                    </a:cubicBezTo>
                    <a:cubicBezTo>
                      <a:pt x="1996" y="194"/>
                      <a:pt x="1995" y="189"/>
                      <a:pt x="1991" y="187"/>
                    </a:cubicBezTo>
                    <a:cubicBezTo>
                      <a:pt x="1984" y="182"/>
                      <a:pt x="1977" y="178"/>
                      <a:pt x="1970" y="174"/>
                    </a:cubicBezTo>
                    <a:cubicBezTo>
                      <a:pt x="1966" y="172"/>
                      <a:pt x="1961" y="173"/>
                      <a:pt x="1959" y="177"/>
                    </a:cubicBezTo>
                    <a:cubicBezTo>
                      <a:pt x="1957" y="181"/>
                      <a:pt x="1958" y="186"/>
                      <a:pt x="1962" y="188"/>
                    </a:cubicBezTo>
                    <a:close/>
                    <a:moveTo>
                      <a:pt x="1852" y="132"/>
                    </a:moveTo>
                    <a:cubicBezTo>
                      <a:pt x="1859" y="135"/>
                      <a:pt x="1866" y="138"/>
                      <a:pt x="1874" y="142"/>
                    </a:cubicBezTo>
                    <a:cubicBezTo>
                      <a:pt x="1878" y="144"/>
                      <a:pt x="1882" y="142"/>
                      <a:pt x="1884" y="138"/>
                    </a:cubicBezTo>
                    <a:cubicBezTo>
                      <a:pt x="1886" y="134"/>
                      <a:pt x="1885" y="129"/>
                      <a:pt x="1881" y="127"/>
                    </a:cubicBezTo>
                    <a:cubicBezTo>
                      <a:pt x="1873" y="124"/>
                      <a:pt x="1866" y="120"/>
                      <a:pt x="1859" y="117"/>
                    </a:cubicBezTo>
                    <a:cubicBezTo>
                      <a:pt x="1855" y="115"/>
                      <a:pt x="1850" y="117"/>
                      <a:pt x="1848" y="121"/>
                    </a:cubicBezTo>
                    <a:cubicBezTo>
                      <a:pt x="1846" y="125"/>
                      <a:pt x="1848" y="130"/>
                      <a:pt x="1852" y="132"/>
                    </a:cubicBezTo>
                    <a:close/>
                    <a:moveTo>
                      <a:pt x="1737" y="86"/>
                    </a:moveTo>
                    <a:cubicBezTo>
                      <a:pt x="1745" y="88"/>
                      <a:pt x="1752" y="91"/>
                      <a:pt x="1760" y="94"/>
                    </a:cubicBezTo>
                    <a:cubicBezTo>
                      <a:pt x="1764" y="95"/>
                      <a:pt x="1768" y="93"/>
                      <a:pt x="1770" y="89"/>
                    </a:cubicBezTo>
                    <a:cubicBezTo>
                      <a:pt x="1771" y="85"/>
                      <a:pt x="1769" y="80"/>
                      <a:pt x="1765" y="79"/>
                    </a:cubicBezTo>
                    <a:cubicBezTo>
                      <a:pt x="1758" y="76"/>
                      <a:pt x="1750" y="73"/>
                      <a:pt x="1742" y="71"/>
                    </a:cubicBezTo>
                    <a:cubicBezTo>
                      <a:pt x="1738" y="69"/>
                      <a:pt x="1734" y="71"/>
                      <a:pt x="1732" y="76"/>
                    </a:cubicBezTo>
                    <a:cubicBezTo>
                      <a:pt x="1731" y="80"/>
                      <a:pt x="1733" y="84"/>
                      <a:pt x="1737" y="86"/>
                    </a:cubicBezTo>
                    <a:close/>
                    <a:moveTo>
                      <a:pt x="1618" y="51"/>
                    </a:moveTo>
                    <a:cubicBezTo>
                      <a:pt x="1626" y="53"/>
                      <a:pt x="1634" y="55"/>
                      <a:pt x="1642" y="57"/>
                    </a:cubicBezTo>
                    <a:cubicBezTo>
                      <a:pt x="1646" y="58"/>
                      <a:pt x="1650" y="56"/>
                      <a:pt x="1651" y="51"/>
                    </a:cubicBezTo>
                    <a:cubicBezTo>
                      <a:pt x="1652" y="47"/>
                      <a:pt x="1650" y="43"/>
                      <a:pt x="1646" y="41"/>
                    </a:cubicBezTo>
                    <a:cubicBezTo>
                      <a:pt x="1638" y="39"/>
                      <a:pt x="1630" y="37"/>
                      <a:pt x="1622" y="36"/>
                    </a:cubicBezTo>
                    <a:cubicBezTo>
                      <a:pt x="1618" y="35"/>
                      <a:pt x="1614" y="37"/>
                      <a:pt x="1612" y="42"/>
                    </a:cubicBezTo>
                    <a:cubicBezTo>
                      <a:pt x="1611" y="46"/>
                      <a:pt x="1614" y="50"/>
                      <a:pt x="1618" y="51"/>
                    </a:cubicBezTo>
                    <a:close/>
                    <a:moveTo>
                      <a:pt x="1497" y="28"/>
                    </a:moveTo>
                    <a:cubicBezTo>
                      <a:pt x="1505" y="29"/>
                      <a:pt x="1513" y="30"/>
                      <a:pt x="1521" y="32"/>
                    </a:cubicBezTo>
                    <a:cubicBezTo>
                      <a:pt x="1525" y="32"/>
                      <a:pt x="1529" y="29"/>
                      <a:pt x="1530" y="25"/>
                    </a:cubicBezTo>
                    <a:cubicBezTo>
                      <a:pt x="1531" y="21"/>
                      <a:pt x="1528" y="17"/>
                      <a:pt x="1523" y="16"/>
                    </a:cubicBezTo>
                    <a:cubicBezTo>
                      <a:pt x="1515" y="15"/>
                      <a:pt x="1507" y="13"/>
                      <a:pt x="1499" y="12"/>
                    </a:cubicBezTo>
                    <a:cubicBezTo>
                      <a:pt x="1495" y="12"/>
                      <a:pt x="1491" y="15"/>
                      <a:pt x="1490" y="19"/>
                    </a:cubicBezTo>
                    <a:cubicBezTo>
                      <a:pt x="1490" y="23"/>
                      <a:pt x="1493" y="28"/>
                      <a:pt x="1497" y="28"/>
                    </a:cubicBezTo>
                    <a:close/>
                    <a:moveTo>
                      <a:pt x="1374" y="17"/>
                    </a:moveTo>
                    <a:cubicBezTo>
                      <a:pt x="1382" y="17"/>
                      <a:pt x="1390" y="18"/>
                      <a:pt x="1398" y="18"/>
                    </a:cubicBezTo>
                    <a:cubicBezTo>
                      <a:pt x="1402" y="18"/>
                      <a:pt x="1406" y="15"/>
                      <a:pt x="1406" y="11"/>
                    </a:cubicBezTo>
                    <a:cubicBezTo>
                      <a:pt x="1407" y="6"/>
                      <a:pt x="1403" y="2"/>
                      <a:pt x="1399" y="2"/>
                    </a:cubicBezTo>
                    <a:cubicBezTo>
                      <a:pt x="1391" y="2"/>
                      <a:pt x="1383" y="1"/>
                      <a:pt x="1375" y="1"/>
                    </a:cubicBezTo>
                    <a:cubicBezTo>
                      <a:pt x="1370" y="1"/>
                      <a:pt x="1367" y="4"/>
                      <a:pt x="1366" y="8"/>
                    </a:cubicBezTo>
                    <a:cubicBezTo>
                      <a:pt x="1366" y="13"/>
                      <a:pt x="1370" y="17"/>
                      <a:pt x="1374" y="17"/>
                    </a:cubicBezTo>
                    <a:close/>
                    <a:moveTo>
                      <a:pt x="1250" y="17"/>
                    </a:moveTo>
                    <a:cubicBezTo>
                      <a:pt x="1258" y="17"/>
                      <a:pt x="1266" y="16"/>
                      <a:pt x="1274" y="16"/>
                    </a:cubicBezTo>
                    <a:cubicBezTo>
                      <a:pt x="1279" y="16"/>
                      <a:pt x="1282" y="12"/>
                      <a:pt x="1282" y="8"/>
                    </a:cubicBezTo>
                    <a:cubicBezTo>
                      <a:pt x="1282" y="3"/>
                      <a:pt x="1278" y="0"/>
                      <a:pt x="1274" y="0"/>
                    </a:cubicBezTo>
                    <a:cubicBezTo>
                      <a:pt x="1266" y="0"/>
                      <a:pt x="1258" y="1"/>
                      <a:pt x="1250" y="1"/>
                    </a:cubicBezTo>
                    <a:cubicBezTo>
                      <a:pt x="1245" y="1"/>
                      <a:pt x="1242" y="5"/>
                      <a:pt x="1242" y="9"/>
                    </a:cubicBezTo>
                    <a:cubicBezTo>
                      <a:pt x="1242" y="14"/>
                      <a:pt x="1246" y="17"/>
                      <a:pt x="1250" y="17"/>
                    </a:cubicBezTo>
                    <a:close/>
                    <a:moveTo>
                      <a:pt x="1127" y="29"/>
                    </a:moveTo>
                    <a:cubicBezTo>
                      <a:pt x="1135" y="28"/>
                      <a:pt x="1143" y="27"/>
                      <a:pt x="1151" y="26"/>
                    </a:cubicBezTo>
                    <a:cubicBezTo>
                      <a:pt x="1156" y="25"/>
                      <a:pt x="1159" y="21"/>
                      <a:pt x="1158" y="17"/>
                    </a:cubicBezTo>
                    <a:cubicBezTo>
                      <a:pt x="1158" y="12"/>
                      <a:pt x="1154" y="9"/>
                      <a:pt x="1149" y="10"/>
                    </a:cubicBezTo>
                    <a:cubicBezTo>
                      <a:pt x="1141" y="11"/>
                      <a:pt x="1133" y="12"/>
                      <a:pt x="1125" y="13"/>
                    </a:cubicBezTo>
                    <a:cubicBezTo>
                      <a:pt x="1121" y="14"/>
                      <a:pt x="1118" y="18"/>
                      <a:pt x="1118" y="22"/>
                    </a:cubicBezTo>
                    <a:cubicBezTo>
                      <a:pt x="1119" y="26"/>
                      <a:pt x="1123" y="29"/>
                      <a:pt x="1127" y="29"/>
                    </a:cubicBezTo>
                    <a:close/>
                    <a:moveTo>
                      <a:pt x="1006" y="52"/>
                    </a:moveTo>
                    <a:cubicBezTo>
                      <a:pt x="1014" y="50"/>
                      <a:pt x="1022" y="48"/>
                      <a:pt x="1029" y="47"/>
                    </a:cubicBezTo>
                    <a:cubicBezTo>
                      <a:pt x="1034" y="46"/>
                      <a:pt x="1037" y="41"/>
                      <a:pt x="1036" y="37"/>
                    </a:cubicBezTo>
                    <a:cubicBezTo>
                      <a:pt x="1035" y="33"/>
                      <a:pt x="1030" y="30"/>
                      <a:pt x="1026" y="31"/>
                    </a:cubicBezTo>
                    <a:cubicBezTo>
                      <a:pt x="1018" y="33"/>
                      <a:pt x="1010" y="35"/>
                      <a:pt x="1002" y="37"/>
                    </a:cubicBezTo>
                    <a:cubicBezTo>
                      <a:pt x="998" y="38"/>
                      <a:pt x="995" y="42"/>
                      <a:pt x="997" y="46"/>
                    </a:cubicBezTo>
                    <a:cubicBezTo>
                      <a:pt x="998" y="51"/>
                      <a:pt x="1002" y="53"/>
                      <a:pt x="1006" y="52"/>
                    </a:cubicBezTo>
                    <a:close/>
                    <a:moveTo>
                      <a:pt x="888" y="87"/>
                    </a:moveTo>
                    <a:cubicBezTo>
                      <a:pt x="895" y="85"/>
                      <a:pt x="903" y="82"/>
                      <a:pt x="910" y="79"/>
                    </a:cubicBezTo>
                    <a:cubicBezTo>
                      <a:pt x="915" y="78"/>
                      <a:pt x="917" y="74"/>
                      <a:pt x="915" y="69"/>
                    </a:cubicBezTo>
                    <a:cubicBezTo>
                      <a:pt x="914" y="65"/>
                      <a:pt x="910" y="63"/>
                      <a:pt x="905" y="64"/>
                    </a:cubicBezTo>
                    <a:cubicBezTo>
                      <a:pt x="898" y="67"/>
                      <a:pt x="890" y="69"/>
                      <a:pt x="882" y="72"/>
                    </a:cubicBezTo>
                    <a:cubicBezTo>
                      <a:pt x="878" y="73"/>
                      <a:pt x="876" y="78"/>
                      <a:pt x="878" y="82"/>
                    </a:cubicBezTo>
                    <a:cubicBezTo>
                      <a:pt x="879" y="86"/>
                      <a:pt x="884" y="89"/>
                      <a:pt x="888" y="87"/>
                    </a:cubicBezTo>
                    <a:close/>
                    <a:moveTo>
                      <a:pt x="773" y="133"/>
                    </a:moveTo>
                    <a:cubicBezTo>
                      <a:pt x="780" y="130"/>
                      <a:pt x="788" y="127"/>
                      <a:pt x="795" y="123"/>
                    </a:cubicBezTo>
                    <a:cubicBezTo>
                      <a:pt x="799" y="122"/>
                      <a:pt x="801" y="117"/>
                      <a:pt x="799" y="113"/>
                    </a:cubicBezTo>
                    <a:cubicBezTo>
                      <a:pt x="797" y="109"/>
                      <a:pt x="793" y="107"/>
                      <a:pt x="789" y="109"/>
                    </a:cubicBezTo>
                    <a:cubicBezTo>
                      <a:pt x="781" y="112"/>
                      <a:pt x="774" y="115"/>
                      <a:pt x="767" y="119"/>
                    </a:cubicBezTo>
                    <a:cubicBezTo>
                      <a:pt x="763" y="120"/>
                      <a:pt x="761" y="125"/>
                      <a:pt x="763" y="129"/>
                    </a:cubicBezTo>
                    <a:cubicBezTo>
                      <a:pt x="764" y="133"/>
                      <a:pt x="769" y="135"/>
                      <a:pt x="773" y="133"/>
                    </a:cubicBezTo>
                    <a:close/>
                    <a:moveTo>
                      <a:pt x="664" y="190"/>
                    </a:moveTo>
                    <a:cubicBezTo>
                      <a:pt x="671" y="186"/>
                      <a:pt x="677" y="182"/>
                      <a:pt x="684" y="178"/>
                    </a:cubicBezTo>
                    <a:cubicBezTo>
                      <a:pt x="688" y="176"/>
                      <a:pt x="690" y="171"/>
                      <a:pt x="688" y="167"/>
                    </a:cubicBezTo>
                    <a:cubicBezTo>
                      <a:pt x="685" y="163"/>
                      <a:pt x="680" y="162"/>
                      <a:pt x="677" y="164"/>
                    </a:cubicBezTo>
                    <a:cubicBezTo>
                      <a:pt x="670" y="168"/>
                      <a:pt x="663" y="172"/>
                      <a:pt x="656" y="176"/>
                    </a:cubicBezTo>
                    <a:cubicBezTo>
                      <a:pt x="652" y="178"/>
                      <a:pt x="651" y="183"/>
                      <a:pt x="653" y="187"/>
                    </a:cubicBezTo>
                    <a:cubicBezTo>
                      <a:pt x="655" y="191"/>
                      <a:pt x="660" y="192"/>
                      <a:pt x="664" y="190"/>
                    </a:cubicBezTo>
                    <a:close/>
                    <a:moveTo>
                      <a:pt x="560" y="257"/>
                    </a:moveTo>
                    <a:cubicBezTo>
                      <a:pt x="566" y="252"/>
                      <a:pt x="573" y="248"/>
                      <a:pt x="579" y="243"/>
                    </a:cubicBezTo>
                    <a:cubicBezTo>
                      <a:pt x="583" y="241"/>
                      <a:pt x="584" y="236"/>
                      <a:pt x="582" y="232"/>
                    </a:cubicBezTo>
                    <a:cubicBezTo>
                      <a:pt x="579" y="228"/>
                      <a:pt x="574" y="228"/>
                      <a:pt x="570" y="230"/>
                    </a:cubicBezTo>
                    <a:cubicBezTo>
                      <a:pt x="564" y="235"/>
                      <a:pt x="557" y="239"/>
                      <a:pt x="551" y="244"/>
                    </a:cubicBezTo>
                    <a:cubicBezTo>
                      <a:pt x="547" y="246"/>
                      <a:pt x="546" y="251"/>
                      <a:pt x="549" y="255"/>
                    </a:cubicBezTo>
                    <a:cubicBezTo>
                      <a:pt x="551" y="259"/>
                      <a:pt x="556" y="259"/>
                      <a:pt x="560" y="257"/>
                    </a:cubicBezTo>
                    <a:close/>
                    <a:moveTo>
                      <a:pt x="463" y="333"/>
                    </a:moveTo>
                    <a:cubicBezTo>
                      <a:pt x="469" y="328"/>
                      <a:pt x="475" y="323"/>
                      <a:pt x="481" y="318"/>
                    </a:cubicBezTo>
                    <a:cubicBezTo>
                      <a:pt x="485" y="315"/>
                      <a:pt x="485" y="310"/>
                      <a:pt x="482" y="307"/>
                    </a:cubicBezTo>
                    <a:cubicBezTo>
                      <a:pt x="479" y="303"/>
                      <a:pt x="474" y="303"/>
                      <a:pt x="471" y="306"/>
                    </a:cubicBezTo>
                    <a:cubicBezTo>
                      <a:pt x="465" y="311"/>
                      <a:pt x="459" y="316"/>
                      <a:pt x="452" y="321"/>
                    </a:cubicBezTo>
                    <a:cubicBezTo>
                      <a:pt x="449" y="324"/>
                      <a:pt x="449" y="329"/>
                      <a:pt x="452" y="333"/>
                    </a:cubicBezTo>
                    <a:cubicBezTo>
                      <a:pt x="455" y="336"/>
                      <a:pt x="460" y="336"/>
                      <a:pt x="463" y="333"/>
                    </a:cubicBezTo>
                    <a:close/>
                    <a:moveTo>
                      <a:pt x="374" y="419"/>
                    </a:moveTo>
                    <a:cubicBezTo>
                      <a:pt x="379" y="413"/>
                      <a:pt x="385" y="407"/>
                      <a:pt x="390" y="402"/>
                    </a:cubicBezTo>
                    <a:cubicBezTo>
                      <a:pt x="393" y="398"/>
                      <a:pt x="393" y="393"/>
                      <a:pt x="390" y="390"/>
                    </a:cubicBezTo>
                    <a:cubicBezTo>
                      <a:pt x="387" y="387"/>
                      <a:pt x="382" y="387"/>
                      <a:pt x="379" y="390"/>
                    </a:cubicBezTo>
                    <a:cubicBezTo>
                      <a:pt x="373" y="396"/>
                      <a:pt x="368" y="402"/>
                      <a:pt x="362" y="408"/>
                    </a:cubicBezTo>
                    <a:cubicBezTo>
                      <a:pt x="359" y="411"/>
                      <a:pt x="359" y="416"/>
                      <a:pt x="362" y="419"/>
                    </a:cubicBezTo>
                    <a:cubicBezTo>
                      <a:pt x="366" y="422"/>
                      <a:pt x="371" y="422"/>
                      <a:pt x="374" y="419"/>
                    </a:cubicBezTo>
                    <a:close/>
                    <a:moveTo>
                      <a:pt x="293" y="512"/>
                    </a:moveTo>
                    <a:cubicBezTo>
                      <a:pt x="298" y="506"/>
                      <a:pt x="303" y="500"/>
                      <a:pt x="308" y="494"/>
                    </a:cubicBezTo>
                    <a:cubicBezTo>
                      <a:pt x="310" y="490"/>
                      <a:pt x="310" y="485"/>
                      <a:pt x="307" y="482"/>
                    </a:cubicBezTo>
                    <a:cubicBezTo>
                      <a:pt x="303" y="480"/>
                      <a:pt x="298" y="480"/>
                      <a:pt x="295" y="483"/>
                    </a:cubicBezTo>
                    <a:cubicBezTo>
                      <a:pt x="290" y="490"/>
                      <a:pt x="285" y="496"/>
                      <a:pt x="280" y="502"/>
                    </a:cubicBezTo>
                    <a:cubicBezTo>
                      <a:pt x="277" y="506"/>
                      <a:pt x="278" y="511"/>
                      <a:pt x="282" y="514"/>
                    </a:cubicBezTo>
                    <a:cubicBezTo>
                      <a:pt x="285" y="516"/>
                      <a:pt x="290" y="516"/>
                      <a:pt x="293" y="512"/>
                    </a:cubicBezTo>
                    <a:close/>
                    <a:moveTo>
                      <a:pt x="221" y="613"/>
                    </a:moveTo>
                    <a:cubicBezTo>
                      <a:pt x="225" y="606"/>
                      <a:pt x="230" y="600"/>
                      <a:pt x="234" y="593"/>
                    </a:cubicBezTo>
                    <a:cubicBezTo>
                      <a:pt x="237" y="589"/>
                      <a:pt x="236" y="584"/>
                      <a:pt x="232" y="582"/>
                    </a:cubicBezTo>
                    <a:cubicBezTo>
                      <a:pt x="228" y="579"/>
                      <a:pt x="223" y="580"/>
                      <a:pt x="221" y="584"/>
                    </a:cubicBezTo>
                    <a:cubicBezTo>
                      <a:pt x="216" y="591"/>
                      <a:pt x="212" y="598"/>
                      <a:pt x="208" y="604"/>
                    </a:cubicBezTo>
                    <a:cubicBezTo>
                      <a:pt x="205" y="608"/>
                      <a:pt x="206" y="613"/>
                      <a:pt x="210" y="615"/>
                    </a:cubicBezTo>
                    <a:cubicBezTo>
                      <a:pt x="214" y="618"/>
                      <a:pt x="219" y="617"/>
                      <a:pt x="221" y="613"/>
                    </a:cubicBezTo>
                    <a:close/>
                    <a:moveTo>
                      <a:pt x="159" y="720"/>
                    </a:moveTo>
                    <a:cubicBezTo>
                      <a:pt x="163" y="713"/>
                      <a:pt x="167" y="706"/>
                      <a:pt x="170" y="699"/>
                    </a:cubicBezTo>
                    <a:cubicBezTo>
                      <a:pt x="173" y="695"/>
                      <a:pt x="171" y="690"/>
                      <a:pt x="167" y="688"/>
                    </a:cubicBezTo>
                    <a:cubicBezTo>
                      <a:pt x="163" y="686"/>
                      <a:pt x="158" y="687"/>
                      <a:pt x="156" y="691"/>
                    </a:cubicBezTo>
                    <a:cubicBezTo>
                      <a:pt x="152" y="698"/>
                      <a:pt x="149" y="706"/>
                      <a:pt x="145" y="713"/>
                    </a:cubicBezTo>
                    <a:cubicBezTo>
                      <a:pt x="143" y="717"/>
                      <a:pt x="145" y="722"/>
                      <a:pt x="148" y="724"/>
                    </a:cubicBezTo>
                    <a:cubicBezTo>
                      <a:pt x="152" y="726"/>
                      <a:pt x="157" y="724"/>
                      <a:pt x="159" y="720"/>
                    </a:cubicBezTo>
                    <a:close/>
                    <a:moveTo>
                      <a:pt x="108" y="833"/>
                    </a:moveTo>
                    <a:cubicBezTo>
                      <a:pt x="111" y="825"/>
                      <a:pt x="114" y="818"/>
                      <a:pt x="117" y="810"/>
                    </a:cubicBezTo>
                    <a:cubicBezTo>
                      <a:pt x="119" y="806"/>
                      <a:pt x="117" y="802"/>
                      <a:pt x="113" y="800"/>
                    </a:cubicBezTo>
                    <a:cubicBezTo>
                      <a:pt x="109" y="798"/>
                      <a:pt x="104" y="800"/>
                      <a:pt x="102" y="804"/>
                    </a:cubicBezTo>
                    <a:cubicBezTo>
                      <a:pt x="99" y="812"/>
                      <a:pt x="96" y="819"/>
                      <a:pt x="93" y="827"/>
                    </a:cubicBezTo>
                    <a:cubicBezTo>
                      <a:pt x="91" y="831"/>
                      <a:pt x="93" y="835"/>
                      <a:pt x="98" y="837"/>
                    </a:cubicBezTo>
                    <a:cubicBezTo>
                      <a:pt x="102" y="839"/>
                      <a:pt x="106" y="837"/>
                      <a:pt x="108" y="833"/>
                    </a:cubicBezTo>
                    <a:close/>
                    <a:moveTo>
                      <a:pt x="68" y="950"/>
                    </a:moveTo>
                    <a:cubicBezTo>
                      <a:pt x="70" y="942"/>
                      <a:pt x="72" y="934"/>
                      <a:pt x="75" y="927"/>
                    </a:cubicBezTo>
                    <a:cubicBezTo>
                      <a:pt x="76" y="922"/>
                      <a:pt x="73" y="918"/>
                      <a:pt x="69" y="917"/>
                    </a:cubicBezTo>
                    <a:cubicBezTo>
                      <a:pt x="65" y="915"/>
                      <a:pt x="61" y="918"/>
                      <a:pt x="59" y="922"/>
                    </a:cubicBezTo>
                    <a:cubicBezTo>
                      <a:pt x="57" y="930"/>
                      <a:pt x="55" y="937"/>
                      <a:pt x="52" y="945"/>
                    </a:cubicBezTo>
                    <a:cubicBezTo>
                      <a:pt x="51" y="949"/>
                      <a:pt x="53" y="954"/>
                      <a:pt x="58" y="955"/>
                    </a:cubicBezTo>
                    <a:cubicBezTo>
                      <a:pt x="62" y="956"/>
                      <a:pt x="66" y="954"/>
                      <a:pt x="68" y="950"/>
                    </a:cubicBezTo>
                    <a:close/>
                    <a:moveTo>
                      <a:pt x="39" y="1070"/>
                    </a:moveTo>
                    <a:cubicBezTo>
                      <a:pt x="40" y="1062"/>
                      <a:pt x="42" y="1054"/>
                      <a:pt x="43" y="1046"/>
                    </a:cubicBezTo>
                    <a:cubicBezTo>
                      <a:pt x="44" y="1042"/>
                      <a:pt x="42" y="1038"/>
                      <a:pt x="37" y="1037"/>
                    </a:cubicBezTo>
                    <a:cubicBezTo>
                      <a:pt x="33" y="1036"/>
                      <a:pt x="29" y="1039"/>
                      <a:pt x="28" y="1043"/>
                    </a:cubicBezTo>
                    <a:cubicBezTo>
                      <a:pt x="26" y="1051"/>
                      <a:pt x="25" y="1059"/>
                      <a:pt x="23" y="1067"/>
                    </a:cubicBezTo>
                    <a:cubicBezTo>
                      <a:pt x="22" y="1071"/>
                      <a:pt x="25" y="1075"/>
                      <a:pt x="29" y="1076"/>
                    </a:cubicBezTo>
                    <a:cubicBezTo>
                      <a:pt x="34" y="1077"/>
                      <a:pt x="38" y="1074"/>
                      <a:pt x="39" y="1070"/>
                    </a:cubicBezTo>
                    <a:close/>
                    <a:moveTo>
                      <a:pt x="21" y="1192"/>
                    </a:moveTo>
                    <a:cubicBezTo>
                      <a:pt x="22" y="1184"/>
                      <a:pt x="23" y="1176"/>
                      <a:pt x="24" y="1168"/>
                    </a:cubicBezTo>
                    <a:cubicBezTo>
                      <a:pt x="24" y="1164"/>
                      <a:pt x="21" y="1160"/>
                      <a:pt x="17" y="1159"/>
                    </a:cubicBezTo>
                    <a:cubicBezTo>
                      <a:pt x="12" y="1159"/>
                      <a:pt x="8" y="1162"/>
                      <a:pt x="8" y="1166"/>
                    </a:cubicBezTo>
                    <a:cubicBezTo>
                      <a:pt x="7" y="1174"/>
                      <a:pt x="6" y="1182"/>
                      <a:pt x="6" y="1191"/>
                    </a:cubicBezTo>
                    <a:cubicBezTo>
                      <a:pt x="5" y="1195"/>
                      <a:pt x="8" y="1199"/>
                      <a:pt x="13" y="1199"/>
                    </a:cubicBezTo>
                    <a:cubicBezTo>
                      <a:pt x="17" y="1200"/>
                      <a:pt x="21" y="1196"/>
                      <a:pt x="21" y="1192"/>
                    </a:cubicBezTo>
                    <a:close/>
                    <a:moveTo>
                      <a:pt x="16" y="1315"/>
                    </a:moveTo>
                    <a:cubicBezTo>
                      <a:pt x="16" y="1315"/>
                      <a:pt x="16" y="1314"/>
                      <a:pt x="16" y="1314"/>
                    </a:cubicBezTo>
                    <a:cubicBezTo>
                      <a:pt x="16" y="1306"/>
                      <a:pt x="16" y="1299"/>
                      <a:pt x="16" y="1291"/>
                    </a:cubicBezTo>
                    <a:cubicBezTo>
                      <a:pt x="16" y="1287"/>
                      <a:pt x="13" y="1283"/>
                      <a:pt x="8" y="1283"/>
                    </a:cubicBezTo>
                    <a:cubicBezTo>
                      <a:pt x="4" y="1283"/>
                      <a:pt x="0" y="1287"/>
                      <a:pt x="0" y="1291"/>
                    </a:cubicBezTo>
                    <a:cubicBezTo>
                      <a:pt x="0" y="1299"/>
                      <a:pt x="0" y="1306"/>
                      <a:pt x="0" y="1314"/>
                    </a:cubicBezTo>
                    <a:cubicBezTo>
                      <a:pt x="0" y="1314"/>
                      <a:pt x="0" y="1315"/>
                      <a:pt x="0" y="1315"/>
                    </a:cubicBezTo>
                    <a:cubicBezTo>
                      <a:pt x="0" y="1320"/>
                      <a:pt x="3" y="1323"/>
                      <a:pt x="8" y="1323"/>
                    </a:cubicBezTo>
                    <a:cubicBezTo>
                      <a:pt x="12" y="1323"/>
                      <a:pt x="16" y="1320"/>
                      <a:pt x="16" y="1315"/>
                    </a:cubicBezTo>
                    <a:close/>
                    <a:moveTo>
                      <a:pt x="22" y="1439"/>
                    </a:moveTo>
                    <a:cubicBezTo>
                      <a:pt x="21" y="1431"/>
                      <a:pt x="20" y="1423"/>
                      <a:pt x="20" y="1415"/>
                    </a:cubicBezTo>
                    <a:cubicBezTo>
                      <a:pt x="19" y="1411"/>
                      <a:pt x="15" y="1407"/>
                      <a:pt x="11" y="1408"/>
                    </a:cubicBezTo>
                    <a:cubicBezTo>
                      <a:pt x="7" y="1408"/>
                      <a:pt x="3" y="1412"/>
                      <a:pt x="4" y="1416"/>
                    </a:cubicBezTo>
                    <a:cubicBezTo>
                      <a:pt x="4" y="1424"/>
                      <a:pt x="5" y="1432"/>
                      <a:pt x="6" y="1440"/>
                    </a:cubicBezTo>
                    <a:cubicBezTo>
                      <a:pt x="6" y="1445"/>
                      <a:pt x="10" y="1448"/>
                      <a:pt x="14" y="1448"/>
                    </a:cubicBezTo>
                    <a:cubicBezTo>
                      <a:pt x="19" y="1447"/>
                      <a:pt x="22" y="1443"/>
                      <a:pt x="22" y="1439"/>
                    </a:cubicBezTo>
                    <a:close/>
                    <a:moveTo>
                      <a:pt x="39" y="1561"/>
                    </a:moveTo>
                    <a:cubicBezTo>
                      <a:pt x="38" y="1553"/>
                      <a:pt x="36" y="1545"/>
                      <a:pt x="35" y="1538"/>
                    </a:cubicBezTo>
                    <a:cubicBezTo>
                      <a:pt x="34" y="1533"/>
                      <a:pt x="30" y="1530"/>
                      <a:pt x="26" y="1531"/>
                    </a:cubicBezTo>
                    <a:cubicBezTo>
                      <a:pt x="21" y="1532"/>
                      <a:pt x="18" y="1536"/>
                      <a:pt x="19" y="1540"/>
                    </a:cubicBezTo>
                    <a:cubicBezTo>
                      <a:pt x="21" y="1548"/>
                      <a:pt x="22" y="1556"/>
                      <a:pt x="24" y="1564"/>
                    </a:cubicBezTo>
                    <a:cubicBezTo>
                      <a:pt x="24" y="1568"/>
                      <a:pt x="29" y="1571"/>
                      <a:pt x="33" y="1570"/>
                    </a:cubicBezTo>
                    <a:cubicBezTo>
                      <a:pt x="37" y="1570"/>
                      <a:pt x="40" y="1565"/>
                      <a:pt x="39" y="1561"/>
                    </a:cubicBezTo>
                    <a:close/>
                    <a:moveTo>
                      <a:pt x="68" y="1681"/>
                    </a:moveTo>
                    <a:cubicBezTo>
                      <a:pt x="66" y="1674"/>
                      <a:pt x="64" y="1666"/>
                      <a:pt x="62" y="1658"/>
                    </a:cubicBezTo>
                    <a:cubicBezTo>
                      <a:pt x="61" y="1654"/>
                      <a:pt x="56" y="1651"/>
                      <a:pt x="52" y="1653"/>
                    </a:cubicBezTo>
                    <a:cubicBezTo>
                      <a:pt x="48" y="1654"/>
                      <a:pt x="45" y="1658"/>
                      <a:pt x="46" y="1662"/>
                    </a:cubicBezTo>
                    <a:cubicBezTo>
                      <a:pt x="49" y="1670"/>
                      <a:pt x="51" y="1678"/>
                      <a:pt x="53" y="1686"/>
                    </a:cubicBezTo>
                    <a:cubicBezTo>
                      <a:pt x="54" y="1690"/>
                      <a:pt x="59" y="1692"/>
                      <a:pt x="63" y="1691"/>
                    </a:cubicBezTo>
                    <a:cubicBezTo>
                      <a:pt x="67" y="1690"/>
                      <a:pt x="70" y="1685"/>
                      <a:pt x="68" y="1681"/>
                    </a:cubicBezTo>
                    <a:close/>
                    <a:moveTo>
                      <a:pt x="109" y="1798"/>
                    </a:moveTo>
                    <a:cubicBezTo>
                      <a:pt x="106" y="1790"/>
                      <a:pt x="103" y="1783"/>
                      <a:pt x="100" y="1776"/>
                    </a:cubicBezTo>
                    <a:cubicBezTo>
                      <a:pt x="99" y="1771"/>
                      <a:pt x="94" y="1769"/>
                      <a:pt x="90" y="1771"/>
                    </a:cubicBezTo>
                    <a:cubicBezTo>
                      <a:pt x="86" y="1773"/>
                      <a:pt x="84" y="1777"/>
                      <a:pt x="85" y="1781"/>
                    </a:cubicBezTo>
                    <a:cubicBezTo>
                      <a:pt x="88" y="1789"/>
                      <a:pt x="91" y="1796"/>
                      <a:pt x="94" y="1804"/>
                    </a:cubicBezTo>
                    <a:cubicBezTo>
                      <a:pt x="96" y="1808"/>
                      <a:pt x="100" y="1810"/>
                      <a:pt x="104" y="1808"/>
                    </a:cubicBezTo>
                    <a:cubicBezTo>
                      <a:pt x="109" y="1807"/>
                      <a:pt x="111" y="1802"/>
                      <a:pt x="109" y="1798"/>
                    </a:cubicBezTo>
                    <a:close/>
                    <a:moveTo>
                      <a:pt x="160" y="1910"/>
                    </a:moveTo>
                    <a:cubicBezTo>
                      <a:pt x="157" y="1903"/>
                      <a:pt x="153" y="1896"/>
                      <a:pt x="150" y="1889"/>
                    </a:cubicBezTo>
                    <a:cubicBezTo>
                      <a:pt x="148" y="1885"/>
                      <a:pt x="143" y="1883"/>
                      <a:pt x="139" y="1885"/>
                    </a:cubicBezTo>
                    <a:cubicBezTo>
                      <a:pt x="135" y="1887"/>
                      <a:pt x="133" y="1892"/>
                      <a:pt x="135" y="1896"/>
                    </a:cubicBezTo>
                    <a:cubicBezTo>
                      <a:pt x="139" y="1903"/>
                      <a:pt x="142" y="1910"/>
                      <a:pt x="146" y="1917"/>
                    </a:cubicBezTo>
                    <a:cubicBezTo>
                      <a:pt x="148" y="1921"/>
                      <a:pt x="153" y="1923"/>
                      <a:pt x="157" y="1921"/>
                    </a:cubicBezTo>
                    <a:cubicBezTo>
                      <a:pt x="161" y="1919"/>
                      <a:pt x="162" y="1914"/>
                      <a:pt x="160" y="1910"/>
                    </a:cubicBezTo>
                    <a:close/>
                    <a:moveTo>
                      <a:pt x="222" y="2017"/>
                    </a:moveTo>
                    <a:cubicBezTo>
                      <a:pt x="218" y="2010"/>
                      <a:pt x="214" y="2003"/>
                      <a:pt x="209" y="1997"/>
                    </a:cubicBezTo>
                    <a:cubicBezTo>
                      <a:pt x="207" y="1993"/>
                      <a:pt x="202" y="1992"/>
                      <a:pt x="198" y="1994"/>
                    </a:cubicBezTo>
                    <a:cubicBezTo>
                      <a:pt x="195" y="1996"/>
                      <a:pt x="194" y="2001"/>
                      <a:pt x="196" y="2005"/>
                    </a:cubicBezTo>
                    <a:cubicBezTo>
                      <a:pt x="200" y="2012"/>
                      <a:pt x="204" y="2019"/>
                      <a:pt x="209" y="2026"/>
                    </a:cubicBezTo>
                    <a:cubicBezTo>
                      <a:pt x="211" y="2029"/>
                      <a:pt x="216" y="2030"/>
                      <a:pt x="220" y="2028"/>
                    </a:cubicBezTo>
                    <a:cubicBezTo>
                      <a:pt x="224" y="2026"/>
                      <a:pt x="225" y="2021"/>
                      <a:pt x="222" y="2017"/>
                    </a:cubicBezTo>
                    <a:close/>
                    <a:moveTo>
                      <a:pt x="294" y="2117"/>
                    </a:moveTo>
                    <a:cubicBezTo>
                      <a:pt x="289" y="2111"/>
                      <a:pt x="284" y="2105"/>
                      <a:pt x="279" y="2098"/>
                    </a:cubicBezTo>
                    <a:cubicBezTo>
                      <a:pt x="277" y="2095"/>
                      <a:pt x="272" y="2094"/>
                      <a:pt x="268" y="2097"/>
                    </a:cubicBezTo>
                    <a:cubicBezTo>
                      <a:pt x="265" y="2100"/>
                      <a:pt x="264" y="2105"/>
                      <a:pt x="267" y="2108"/>
                    </a:cubicBezTo>
                    <a:cubicBezTo>
                      <a:pt x="272" y="2115"/>
                      <a:pt x="276" y="2121"/>
                      <a:pt x="281" y="2127"/>
                    </a:cubicBezTo>
                    <a:cubicBezTo>
                      <a:pt x="284" y="2131"/>
                      <a:pt x="289" y="2131"/>
                      <a:pt x="293" y="2129"/>
                    </a:cubicBezTo>
                    <a:cubicBezTo>
                      <a:pt x="296" y="2126"/>
                      <a:pt x="297" y="2121"/>
                      <a:pt x="294" y="2117"/>
                    </a:cubicBezTo>
                    <a:close/>
                    <a:moveTo>
                      <a:pt x="375" y="2211"/>
                    </a:moveTo>
                    <a:cubicBezTo>
                      <a:pt x="370" y="2205"/>
                      <a:pt x="364" y="2199"/>
                      <a:pt x="359" y="2193"/>
                    </a:cubicBezTo>
                    <a:cubicBezTo>
                      <a:pt x="356" y="2190"/>
                      <a:pt x="351" y="2190"/>
                      <a:pt x="347" y="2193"/>
                    </a:cubicBezTo>
                    <a:cubicBezTo>
                      <a:pt x="344" y="2196"/>
                      <a:pt x="344" y="2201"/>
                      <a:pt x="347" y="2204"/>
                    </a:cubicBezTo>
                    <a:cubicBezTo>
                      <a:pt x="352" y="2210"/>
                      <a:pt x="358" y="2216"/>
                      <a:pt x="363" y="2222"/>
                    </a:cubicBezTo>
                    <a:cubicBezTo>
                      <a:pt x="366" y="2225"/>
                      <a:pt x="372" y="2225"/>
                      <a:pt x="375" y="2222"/>
                    </a:cubicBezTo>
                    <a:cubicBezTo>
                      <a:pt x="378" y="2219"/>
                      <a:pt x="378" y="2214"/>
                      <a:pt x="375" y="2211"/>
                    </a:cubicBezTo>
                    <a:close/>
                    <a:moveTo>
                      <a:pt x="464" y="2296"/>
                    </a:moveTo>
                    <a:cubicBezTo>
                      <a:pt x="458" y="2291"/>
                      <a:pt x="452" y="2285"/>
                      <a:pt x="447" y="2280"/>
                    </a:cubicBezTo>
                    <a:cubicBezTo>
                      <a:pt x="443" y="2277"/>
                      <a:pt x="438" y="2277"/>
                      <a:pt x="435" y="2281"/>
                    </a:cubicBezTo>
                    <a:cubicBezTo>
                      <a:pt x="432" y="2284"/>
                      <a:pt x="433" y="2289"/>
                      <a:pt x="436" y="2292"/>
                    </a:cubicBezTo>
                    <a:cubicBezTo>
                      <a:pt x="442" y="2297"/>
                      <a:pt x="448" y="2303"/>
                      <a:pt x="454" y="2308"/>
                    </a:cubicBezTo>
                    <a:cubicBezTo>
                      <a:pt x="457" y="2311"/>
                      <a:pt x="462" y="2311"/>
                      <a:pt x="465" y="2307"/>
                    </a:cubicBezTo>
                    <a:cubicBezTo>
                      <a:pt x="468" y="2304"/>
                      <a:pt x="468" y="2299"/>
                      <a:pt x="464" y="2296"/>
                    </a:cubicBezTo>
                    <a:close/>
                    <a:moveTo>
                      <a:pt x="562" y="2372"/>
                    </a:moveTo>
                    <a:cubicBezTo>
                      <a:pt x="555" y="2368"/>
                      <a:pt x="549" y="2363"/>
                      <a:pt x="542" y="2358"/>
                    </a:cubicBezTo>
                    <a:cubicBezTo>
                      <a:pt x="539" y="2356"/>
                      <a:pt x="534" y="2356"/>
                      <a:pt x="531" y="2360"/>
                    </a:cubicBezTo>
                    <a:cubicBezTo>
                      <a:pt x="528" y="2363"/>
                      <a:pt x="529" y="2368"/>
                      <a:pt x="533" y="2371"/>
                    </a:cubicBezTo>
                    <a:cubicBezTo>
                      <a:pt x="539" y="2376"/>
                      <a:pt x="546" y="2381"/>
                      <a:pt x="552" y="2385"/>
                    </a:cubicBezTo>
                    <a:cubicBezTo>
                      <a:pt x="556" y="2388"/>
                      <a:pt x="561" y="2387"/>
                      <a:pt x="564" y="2383"/>
                    </a:cubicBezTo>
                    <a:cubicBezTo>
                      <a:pt x="566" y="2380"/>
                      <a:pt x="565" y="2375"/>
                      <a:pt x="562" y="2372"/>
                    </a:cubicBezTo>
                    <a:close/>
                    <a:moveTo>
                      <a:pt x="666" y="2439"/>
                    </a:moveTo>
                    <a:cubicBezTo>
                      <a:pt x="659" y="2435"/>
                      <a:pt x="652" y="2431"/>
                      <a:pt x="645" y="2427"/>
                    </a:cubicBezTo>
                    <a:cubicBezTo>
                      <a:pt x="641" y="2425"/>
                      <a:pt x="636" y="2426"/>
                      <a:pt x="634" y="2430"/>
                    </a:cubicBezTo>
                    <a:cubicBezTo>
                      <a:pt x="632" y="2434"/>
                      <a:pt x="633" y="2438"/>
                      <a:pt x="637" y="2441"/>
                    </a:cubicBezTo>
                    <a:cubicBezTo>
                      <a:pt x="644" y="2445"/>
                      <a:pt x="651" y="2449"/>
                      <a:pt x="658" y="2453"/>
                    </a:cubicBezTo>
                    <a:cubicBezTo>
                      <a:pt x="661" y="2455"/>
                      <a:pt x="666" y="2454"/>
                      <a:pt x="669" y="2450"/>
                    </a:cubicBezTo>
                    <a:cubicBezTo>
                      <a:pt x="671" y="2446"/>
                      <a:pt x="669" y="2441"/>
                      <a:pt x="666" y="2439"/>
                    </a:cubicBezTo>
                    <a:close/>
                    <a:moveTo>
                      <a:pt x="776" y="2496"/>
                    </a:moveTo>
                    <a:cubicBezTo>
                      <a:pt x="768" y="2493"/>
                      <a:pt x="761" y="2489"/>
                      <a:pt x="754" y="2486"/>
                    </a:cubicBezTo>
                    <a:cubicBezTo>
                      <a:pt x="750" y="2484"/>
                      <a:pt x="745" y="2485"/>
                      <a:pt x="743" y="2489"/>
                    </a:cubicBezTo>
                    <a:cubicBezTo>
                      <a:pt x="741" y="2493"/>
                      <a:pt x="743" y="2498"/>
                      <a:pt x="747" y="2500"/>
                    </a:cubicBezTo>
                    <a:cubicBezTo>
                      <a:pt x="754" y="2504"/>
                      <a:pt x="762" y="2507"/>
                      <a:pt x="769" y="2510"/>
                    </a:cubicBezTo>
                    <a:cubicBezTo>
                      <a:pt x="773" y="2512"/>
                      <a:pt x="778" y="2511"/>
                      <a:pt x="780" y="2506"/>
                    </a:cubicBezTo>
                    <a:cubicBezTo>
                      <a:pt x="781" y="2502"/>
                      <a:pt x="780" y="2498"/>
                      <a:pt x="776" y="2496"/>
                    </a:cubicBezTo>
                    <a:close/>
                    <a:moveTo>
                      <a:pt x="890" y="2542"/>
                    </a:moveTo>
                    <a:cubicBezTo>
                      <a:pt x="883" y="2539"/>
                      <a:pt x="875" y="2537"/>
                      <a:pt x="868" y="2534"/>
                    </a:cubicBezTo>
                    <a:cubicBezTo>
                      <a:pt x="864" y="2532"/>
                      <a:pt x="859" y="2534"/>
                      <a:pt x="858" y="2539"/>
                    </a:cubicBezTo>
                    <a:cubicBezTo>
                      <a:pt x="856" y="2543"/>
                      <a:pt x="858" y="2547"/>
                      <a:pt x="862" y="2549"/>
                    </a:cubicBezTo>
                    <a:cubicBezTo>
                      <a:pt x="870" y="2552"/>
                      <a:pt x="878" y="2554"/>
                      <a:pt x="885" y="2557"/>
                    </a:cubicBezTo>
                    <a:cubicBezTo>
                      <a:pt x="889" y="2558"/>
                      <a:pt x="894" y="2556"/>
                      <a:pt x="895" y="2552"/>
                    </a:cubicBezTo>
                    <a:cubicBezTo>
                      <a:pt x="897" y="2548"/>
                      <a:pt x="895" y="2543"/>
                      <a:pt x="890" y="2542"/>
                    </a:cubicBezTo>
                    <a:close/>
                    <a:moveTo>
                      <a:pt x="1009" y="2577"/>
                    </a:moveTo>
                    <a:cubicBezTo>
                      <a:pt x="1001" y="2575"/>
                      <a:pt x="994" y="2573"/>
                      <a:pt x="986" y="2571"/>
                    </a:cubicBezTo>
                    <a:cubicBezTo>
                      <a:pt x="982" y="2570"/>
                      <a:pt x="977" y="2572"/>
                      <a:pt x="976" y="2576"/>
                    </a:cubicBezTo>
                    <a:cubicBezTo>
                      <a:pt x="975" y="2581"/>
                      <a:pt x="977" y="2585"/>
                      <a:pt x="982" y="2586"/>
                    </a:cubicBezTo>
                    <a:cubicBezTo>
                      <a:pt x="990" y="2588"/>
                      <a:pt x="997" y="2590"/>
                      <a:pt x="1005" y="2592"/>
                    </a:cubicBezTo>
                    <a:cubicBezTo>
                      <a:pt x="1010" y="2593"/>
                      <a:pt x="1014" y="2590"/>
                      <a:pt x="1015" y="2586"/>
                    </a:cubicBezTo>
                    <a:cubicBezTo>
                      <a:pt x="1016" y="2582"/>
                      <a:pt x="1013" y="2578"/>
                      <a:pt x="1009" y="2577"/>
                    </a:cubicBezTo>
                    <a:close/>
                    <a:moveTo>
                      <a:pt x="1130" y="2600"/>
                    </a:moveTo>
                    <a:cubicBezTo>
                      <a:pt x="1122" y="2599"/>
                      <a:pt x="1115" y="2597"/>
                      <a:pt x="1107" y="2596"/>
                    </a:cubicBezTo>
                    <a:cubicBezTo>
                      <a:pt x="1102" y="2595"/>
                      <a:pt x="1098" y="2598"/>
                      <a:pt x="1098" y="2603"/>
                    </a:cubicBezTo>
                    <a:cubicBezTo>
                      <a:pt x="1097" y="2607"/>
                      <a:pt x="1100" y="2611"/>
                      <a:pt x="1104" y="2612"/>
                    </a:cubicBezTo>
                    <a:cubicBezTo>
                      <a:pt x="1112" y="2613"/>
                      <a:pt x="1120" y="2614"/>
                      <a:pt x="1128" y="2616"/>
                    </a:cubicBezTo>
                    <a:cubicBezTo>
                      <a:pt x="1132" y="2616"/>
                      <a:pt x="1137" y="2613"/>
                      <a:pt x="1137" y="2609"/>
                    </a:cubicBezTo>
                    <a:cubicBezTo>
                      <a:pt x="1138" y="2604"/>
                      <a:pt x="1135" y="2600"/>
                      <a:pt x="1130" y="2600"/>
                    </a:cubicBezTo>
                    <a:close/>
                    <a:moveTo>
                      <a:pt x="1253" y="2611"/>
                    </a:moveTo>
                    <a:cubicBezTo>
                      <a:pt x="1245" y="2611"/>
                      <a:pt x="1237" y="2610"/>
                      <a:pt x="1229" y="2610"/>
                    </a:cubicBezTo>
                    <a:cubicBezTo>
                      <a:pt x="1225" y="2610"/>
                      <a:pt x="1221" y="2613"/>
                      <a:pt x="1221" y="2617"/>
                    </a:cubicBezTo>
                    <a:cubicBezTo>
                      <a:pt x="1221" y="2622"/>
                      <a:pt x="1224" y="2626"/>
                      <a:pt x="1228" y="2626"/>
                    </a:cubicBezTo>
                    <a:cubicBezTo>
                      <a:pt x="1236" y="2626"/>
                      <a:pt x="1245" y="2627"/>
                      <a:pt x="1253" y="2627"/>
                    </a:cubicBezTo>
                    <a:cubicBezTo>
                      <a:pt x="1257" y="2627"/>
                      <a:pt x="1261" y="2624"/>
                      <a:pt x="1261" y="2620"/>
                    </a:cubicBezTo>
                    <a:cubicBezTo>
                      <a:pt x="1261" y="2615"/>
                      <a:pt x="1258" y="2611"/>
                      <a:pt x="1253" y="2611"/>
                    </a:cubicBezTo>
                    <a:close/>
                    <a:moveTo>
                      <a:pt x="1377" y="2611"/>
                    </a:moveTo>
                    <a:cubicBezTo>
                      <a:pt x="1369" y="2612"/>
                      <a:pt x="1361" y="2612"/>
                      <a:pt x="1353" y="2612"/>
                    </a:cubicBezTo>
                    <a:cubicBezTo>
                      <a:pt x="1349" y="2612"/>
                      <a:pt x="1345" y="2616"/>
                      <a:pt x="1345" y="2620"/>
                    </a:cubicBezTo>
                    <a:cubicBezTo>
                      <a:pt x="1345" y="2625"/>
                      <a:pt x="1349" y="2628"/>
                      <a:pt x="1353" y="2628"/>
                    </a:cubicBezTo>
                    <a:cubicBezTo>
                      <a:pt x="1362" y="2628"/>
                      <a:pt x="1370" y="2627"/>
                      <a:pt x="1378" y="2627"/>
                    </a:cubicBezTo>
                    <a:cubicBezTo>
                      <a:pt x="1382" y="2627"/>
                      <a:pt x="1386" y="2623"/>
                      <a:pt x="1385" y="2619"/>
                    </a:cubicBezTo>
                    <a:cubicBezTo>
                      <a:pt x="1385" y="2614"/>
                      <a:pt x="1381" y="2611"/>
                      <a:pt x="1377" y="2611"/>
                    </a:cubicBezTo>
                    <a:close/>
                    <a:moveTo>
                      <a:pt x="1500" y="2599"/>
                    </a:moveTo>
                    <a:cubicBezTo>
                      <a:pt x="1492" y="2601"/>
                      <a:pt x="1484" y="2602"/>
                      <a:pt x="1476" y="2603"/>
                    </a:cubicBezTo>
                    <a:cubicBezTo>
                      <a:pt x="1472" y="2603"/>
                      <a:pt x="1469" y="2607"/>
                      <a:pt x="1469" y="2612"/>
                    </a:cubicBezTo>
                    <a:cubicBezTo>
                      <a:pt x="1470" y="2616"/>
                      <a:pt x="1474" y="2619"/>
                      <a:pt x="1478" y="2619"/>
                    </a:cubicBezTo>
                    <a:cubicBezTo>
                      <a:pt x="1486" y="2618"/>
                      <a:pt x="1494" y="2616"/>
                      <a:pt x="1502" y="2615"/>
                    </a:cubicBezTo>
                    <a:cubicBezTo>
                      <a:pt x="1507" y="2615"/>
                      <a:pt x="1510" y="2611"/>
                      <a:pt x="1509" y="2606"/>
                    </a:cubicBezTo>
                    <a:cubicBezTo>
                      <a:pt x="1508" y="2602"/>
                      <a:pt x="1504" y="2599"/>
                      <a:pt x="1500" y="2599"/>
                    </a:cubicBezTo>
                    <a:close/>
                    <a:moveTo>
                      <a:pt x="1621" y="2576"/>
                    </a:moveTo>
                    <a:cubicBezTo>
                      <a:pt x="1613" y="2578"/>
                      <a:pt x="1606" y="2580"/>
                      <a:pt x="1598" y="2582"/>
                    </a:cubicBezTo>
                    <a:cubicBezTo>
                      <a:pt x="1594" y="2583"/>
                      <a:pt x="1591" y="2587"/>
                      <a:pt x="1592" y="2591"/>
                    </a:cubicBezTo>
                    <a:cubicBezTo>
                      <a:pt x="1593" y="2595"/>
                      <a:pt x="1597" y="2598"/>
                      <a:pt x="1601" y="2597"/>
                    </a:cubicBezTo>
                    <a:cubicBezTo>
                      <a:pt x="1609" y="2595"/>
                      <a:pt x="1617" y="2594"/>
                      <a:pt x="1625" y="2592"/>
                    </a:cubicBezTo>
                    <a:cubicBezTo>
                      <a:pt x="1629" y="2591"/>
                      <a:pt x="1632" y="2586"/>
                      <a:pt x="1631" y="2582"/>
                    </a:cubicBezTo>
                    <a:cubicBezTo>
                      <a:pt x="1630" y="2578"/>
                      <a:pt x="1626" y="2575"/>
                      <a:pt x="1621" y="2576"/>
                    </a:cubicBezTo>
                    <a:close/>
                    <a:moveTo>
                      <a:pt x="1740" y="2541"/>
                    </a:moveTo>
                    <a:cubicBezTo>
                      <a:pt x="1732" y="2544"/>
                      <a:pt x="1725" y="2546"/>
                      <a:pt x="1717" y="2549"/>
                    </a:cubicBezTo>
                    <a:cubicBezTo>
                      <a:pt x="1713" y="2550"/>
                      <a:pt x="1711" y="2555"/>
                      <a:pt x="1712" y="2559"/>
                    </a:cubicBezTo>
                    <a:cubicBezTo>
                      <a:pt x="1713" y="2563"/>
                      <a:pt x="1718" y="2566"/>
                      <a:pt x="1722" y="2564"/>
                    </a:cubicBezTo>
                    <a:cubicBezTo>
                      <a:pt x="1730" y="2562"/>
                      <a:pt x="1737" y="2559"/>
                      <a:pt x="1745" y="2556"/>
                    </a:cubicBezTo>
                    <a:cubicBezTo>
                      <a:pt x="1749" y="2555"/>
                      <a:pt x="1751" y="2550"/>
                      <a:pt x="1750" y="2546"/>
                    </a:cubicBezTo>
                    <a:cubicBezTo>
                      <a:pt x="1749" y="2542"/>
                      <a:pt x="1744" y="2540"/>
                      <a:pt x="1740" y="2541"/>
                    </a:cubicBezTo>
                    <a:close/>
                    <a:moveTo>
                      <a:pt x="1854" y="2495"/>
                    </a:moveTo>
                    <a:cubicBezTo>
                      <a:pt x="1847" y="2499"/>
                      <a:pt x="1840" y="2502"/>
                      <a:pt x="1832" y="2505"/>
                    </a:cubicBezTo>
                    <a:cubicBezTo>
                      <a:pt x="1828" y="2507"/>
                      <a:pt x="1827" y="2512"/>
                      <a:pt x="1828" y="2516"/>
                    </a:cubicBezTo>
                    <a:cubicBezTo>
                      <a:pt x="1830" y="2520"/>
                      <a:pt x="1835" y="2522"/>
                      <a:pt x="1839" y="2520"/>
                    </a:cubicBezTo>
                    <a:cubicBezTo>
                      <a:pt x="1846" y="2517"/>
                      <a:pt x="1854" y="2513"/>
                      <a:pt x="1861" y="2510"/>
                    </a:cubicBezTo>
                    <a:cubicBezTo>
                      <a:pt x="1865" y="2508"/>
                      <a:pt x="1867" y="2503"/>
                      <a:pt x="1865" y="2499"/>
                    </a:cubicBezTo>
                    <a:cubicBezTo>
                      <a:pt x="1863" y="2495"/>
                      <a:pt x="1858" y="2494"/>
                      <a:pt x="1854" y="2495"/>
                    </a:cubicBezTo>
                    <a:close/>
                    <a:moveTo>
                      <a:pt x="1964" y="2439"/>
                    </a:moveTo>
                    <a:cubicBezTo>
                      <a:pt x="1957" y="2443"/>
                      <a:pt x="1950" y="2447"/>
                      <a:pt x="1943" y="2451"/>
                    </a:cubicBezTo>
                    <a:cubicBezTo>
                      <a:pt x="1939" y="2453"/>
                      <a:pt x="1938" y="2458"/>
                      <a:pt x="1940" y="2461"/>
                    </a:cubicBezTo>
                    <a:cubicBezTo>
                      <a:pt x="1942" y="2465"/>
                      <a:pt x="1947" y="2467"/>
                      <a:pt x="1951" y="2465"/>
                    </a:cubicBezTo>
                    <a:cubicBezTo>
                      <a:pt x="1958" y="2461"/>
                      <a:pt x="1965" y="2457"/>
                      <a:pt x="1972" y="2453"/>
                    </a:cubicBezTo>
                    <a:cubicBezTo>
                      <a:pt x="1976" y="2450"/>
                      <a:pt x="1977" y="2445"/>
                      <a:pt x="1975" y="2442"/>
                    </a:cubicBezTo>
                    <a:cubicBezTo>
                      <a:pt x="1973" y="2438"/>
                      <a:pt x="1968" y="2437"/>
                      <a:pt x="1964" y="2439"/>
                    </a:cubicBezTo>
                    <a:close/>
                    <a:moveTo>
                      <a:pt x="2068" y="2372"/>
                    </a:moveTo>
                    <a:cubicBezTo>
                      <a:pt x="2061" y="2377"/>
                      <a:pt x="2055" y="2381"/>
                      <a:pt x="2048" y="2386"/>
                    </a:cubicBezTo>
                    <a:cubicBezTo>
                      <a:pt x="2045" y="2388"/>
                      <a:pt x="2044" y="2393"/>
                      <a:pt x="2046" y="2397"/>
                    </a:cubicBezTo>
                    <a:cubicBezTo>
                      <a:pt x="2049" y="2400"/>
                      <a:pt x="2054" y="2401"/>
                      <a:pt x="2057" y="2399"/>
                    </a:cubicBezTo>
                    <a:cubicBezTo>
                      <a:pt x="2064" y="2394"/>
                      <a:pt x="2070" y="2390"/>
                      <a:pt x="2077" y="2385"/>
                    </a:cubicBezTo>
                    <a:cubicBezTo>
                      <a:pt x="2081" y="2382"/>
                      <a:pt x="2081" y="2377"/>
                      <a:pt x="2079" y="2374"/>
                    </a:cubicBezTo>
                    <a:cubicBezTo>
                      <a:pt x="2076" y="2370"/>
                      <a:pt x="2071" y="2369"/>
                      <a:pt x="2068" y="2372"/>
                    </a:cubicBezTo>
                    <a:close/>
                    <a:moveTo>
                      <a:pt x="2165" y="2295"/>
                    </a:moveTo>
                    <a:cubicBezTo>
                      <a:pt x="2159" y="2301"/>
                      <a:pt x="2153" y="2306"/>
                      <a:pt x="2147" y="2311"/>
                    </a:cubicBezTo>
                    <a:cubicBezTo>
                      <a:pt x="2143" y="2314"/>
                      <a:pt x="2143" y="2319"/>
                      <a:pt x="2146" y="2322"/>
                    </a:cubicBezTo>
                    <a:cubicBezTo>
                      <a:pt x="2148" y="2326"/>
                      <a:pt x="2153" y="2326"/>
                      <a:pt x="2157" y="2323"/>
                    </a:cubicBezTo>
                    <a:cubicBezTo>
                      <a:pt x="2163" y="2318"/>
                      <a:pt x="2169" y="2313"/>
                      <a:pt x="2175" y="2308"/>
                    </a:cubicBezTo>
                    <a:cubicBezTo>
                      <a:pt x="2179" y="2305"/>
                      <a:pt x="2179" y="2300"/>
                      <a:pt x="2176" y="2296"/>
                    </a:cubicBezTo>
                    <a:cubicBezTo>
                      <a:pt x="2173" y="2293"/>
                      <a:pt x="2168" y="2293"/>
                      <a:pt x="2165" y="2295"/>
                    </a:cubicBezTo>
                    <a:close/>
                    <a:moveTo>
                      <a:pt x="2254" y="2210"/>
                    </a:moveTo>
                    <a:cubicBezTo>
                      <a:pt x="2249" y="2216"/>
                      <a:pt x="2243" y="2222"/>
                      <a:pt x="2238" y="2227"/>
                    </a:cubicBezTo>
                    <a:cubicBezTo>
                      <a:pt x="2234" y="2230"/>
                      <a:pt x="2234" y="2236"/>
                      <a:pt x="2238" y="2239"/>
                    </a:cubicBezTo>
                    <a:cubicBezTo>
                      <a:pt x="2241" y="2242"/>
                      <a:pt x="2246" y="2242"/>
                      <a:pt x="2249" y="2239"/>
                    </a:cubicBezTo>
                    <a:cubicBezTo>
                      <a:pt x="2255" y="2233"/>
                      <a:pt x="2260" y="2227"/>
                      <a:pt x="2266" y="2221"/>
                    </a:cubicBezTo>
                    <a:cubicBezTo>
                      <a:pt x="2269" y="2218"/>
                      <a:pt x="2269" y="2213"/>
                      <a:pt x="2266" y="2210"/>
                    </a:cubicBezTo>
                    <a:cubicBezTo>
                      <a:pt x="2262" y="2207"/>
                      <a:pt x="2257" y="2207"/>
                      <a:pt x="2254" y="2210"/>
                    </a:cubicBezTo>
                    <a:close/>
                    <a:moveTo>
                      <a:pt x="2335" y="2117"/>
                    </a:moveTo>
                    <a:cubicBezTo>
                      <a:pt x="2330" y="2123"/>
                      <a:pt x="2325" y="2129"/>
                      <a:pt x="2320" y="2136"/>
                    </a:cubicBezTo>
                    <a:cubicBezTo>
                      <a:pt x="2317" y="2139"/>
                      <a:pt x="2318" y="2144"/>
                      <a:pt x="2321" y="2147"/>
                    </a:cubicBezTo>
                    <a:cubicBezTo>
                      <a:pt x="2325" y="2150"/>
                      <a:pt x="2330" y="2149"/>
                      <a:pt x="2333" y="2146"/>
                    </a:cubicBezTo>
                    <a:cubicBezTo>
                      <a:pt x="2338" y="2139"/>
                      <a:pt x="2343" y="2133"/>
                      <a:pt x="2348" y="2127"/>
                    </a:cubicBezTo>
                    <a:cubicBezTo>
                      <a:pt x="2350" y="2123"/>
                      <a:pt x="2350" y="2118"/>
                      <a:pt x="2346" y="2115"/>
                    </a:cubicBezTo>
                    <a:cubicBezTo>
                      <a:pt x="2343" y="2113"/>
                      <a:pt x="2338" y="2113"/>
                      <a:pt x="2335" y="2117"/>
                    </a:cubicBezTo>
                    <a:close/>
                    <a:moveTo>
                      <a:pt x="2407" y="2016"/>
                    </a:moveTo>
                    <a:cubicBezTo>
                      <a:pt x="2403" y="2023"/>
                      <a:pt x="2398" y="2030"/>
                      <a:pt x="2394" y="2036"/>
                    </a:cubicBezTo>
                    <a:cubicBezTo>
                      <a:pt x="2391" y="2040"/>
                      <a:pt x="2392" y="2045"/>
                      <a:pt x="2396" y="2047"/>
                    </a:cubicBezTo>
                    <a:cubicBezTo>
                      <a:pt x="2400" y="2050"/>
                      <a:pt x="2405" y="2049"/>
                      <a:pt x="2407" y="2045"/>
                    </a:cubicBezTo>
                    <a:cubicBezTo>
                      <a:pt x="2412" y="2038"/>
                      <a:pt x="2416" y="2032"/>
                      <a:pt x="2420" y="2025"/>
                    </a:cubicBezTo>
                    <a:cubicBezTo>
                      <a:pt x="2423" y="2021"/>
                      <a:pt x="2422" y="2016"/>
                      <a:pt x="2418" y="2014"/>
                    </a:cubicBezTo>
                    <a:cubicBezTo>
                      <a:pt x="2414" y="2011"/>
                      <a:pt x="2409" y="2012"/>
                      <a:pt x="2407" y="2016"/>
                    </a:cubicBezTo>
                    <a:close/>
                    <a:moveTo>
                      <a:pt x="2469" y="1909"/>
                    </a:moveTo>
                    <a:cubicBezTo>
                      <a:pt x="2465" y="1916"/>
                      <a:pt x="2461" y="1923"/>
                      <a:pt x="2458" y="1930"/>
                    </a:cubicBezTo>
                    <a:cubicBezTo>
                      <a:pt x="2456" y="1934"/>
                      <a:pt x="2457" y="1939"/>
                      <a:pt x="2461" y="1941"/>
                    </a:cubicBezTo>
                    <a:cubicBezTo>
                      <a:pt x="2465" y="1943"/>
                      <a:pt x="2470" y="1942"/>
                      <a:pt x="2472" y="1938"/>
                    </a:cubicBezTo>
                    <a:cubicBezTo>
                      <a:pt x="2476" y="1931"/>
                      <a:pt x="2479" y="1924"/>
                      <a:pt x="2483" y="1917"/>
                    </a:cubicBezTo>
                    <a:cubicBezTo>
                      <a:pt x="2485" y="1913"/>
                      <a:pt x="2484" y="1908"/>
                      <a:pt x="2480" y="1906"/>
                    </a:cubicBezTo>
                    <a:cubicBezTo>
                      <a:pt x="2476" y="1904"/>
                      <a:pt x="2471" y="1905"/>
                      <a:pt x="2469" y="1909"/>
                    </a:cubicBezTo>
                    <a:close/>
                    <a:moveTo>
                      <a:pt x="2520" y="1797"/>
                    </a:moveTo>
                    <a:cubicBezTo>
                      <a:pt x="2517" y="1804"/>
                      <a:pt x="2514" y="1811"/>
                      <a:pt x="2511" y="1819"/>
                    </a:cubicBezTo>
                    <a:cubicBezTo>
                      <a:pt x="2509" y="1823"/>
                      <a:pt x="2511" y="1828"/>
                      <a:pt x="2515" y="1829"/>
                    </a:cubicBezTo>
                    <a:cubicBezTo>
                      <a:pt x="2520" y="1831"/>
                      <a:pt x="2524" y="1829"/>
                      <a:pt x="2526" y="1825"/>
                    </a:cubicBezTo>
                    <a:cubicBezTo>
                      <a:pt x="2529" y="1818"/>
                      <a:pt x="2532" y="1810"/>
                      <a:pt x="2535" y="1803"/>
                    </a:cubicBezTo>
                    <a:cubicBezTo>
                      <a:pt x="2537" y="1799"/>
                      <a:pt x="2535" y="1794"/>
                      <a:pt x="2531" y="1792"/>
                    </a:cubicBezTo>
                    <a:cubicBezTo>
                      <a:pt x="2527" y="1791"/>
                      <a:pt x="2522" y="1793"/>
                      <a:pt x="2520" y="1797"/>
                    </a:cubicBezTo>
                    <a:close/>
                    <a:moveTo>
                      <a:pt x="2561" y="1680"/>
                    </a:moveTo>
                    <a:cubicBezTo>
                      <a:pt x="2559" y="1687"/>
                      <a:pt x="2556" y="1695"/>
                      <a:pt x="2554" y="1703"/>
                    </a:cubicBezTo>
                    <a:cubicBezTo>
                      <a:pt x="2553" y="1707"/>
                      <a:pt x="2555" y="1711"/>
                      <a:pt x="2559" y="1713"/>
                    </a:cubicBezTo>
                    <a:cubicBezTo>
                      <a:pt x="2563" y="1714"/>
                      <a:pt x="2568" y="1712"/>
                      <a:pt x="2569" y="1707"/>
                    </a:cubicBezTo>
                    <a:cubicBezTo>
                      <a:pt x="2572" y="1700"/>
                      <a:pt x="2574" y="1692"/>
                      <a:pt x="2576" y="1684"/>
                    </a:cubicBezTo>
                    <a:cubicBezTo>
                      <a:pt x="2577" y="1680"/>
                      <a:pt x="2575" y="1676"/>
                      <a:pt x="2571" y="1674"/>
                    </a:cubicBezTo>
                    <a:cubicBezTo>
                      <a:pt x="2566" y="1673"/>
                      <a:pt x="2562" y="1676"/>
                      <a:pt x="2561" y="1680"/>
                    </a:cubicBezTo>
                    <a:close/>
                    <a:moveTo>
                      <a:pt x="2590" y="1560"/>
                    </a:moveTo>
                    <a:cubicBezTo>
                      <a:pt x="2588" y="1568"/>
                      <a:pt x="2587" y="1575"/>
                      <a:pt x="2585" y="1583"/>
                    </a:cubicBezTo>
                    <a:cubicBezTo>
                      <a:pt x="2584" y="1587"/>
                      <a:pt x="2587" y="1592"/>
                      <a:pt x="2591" y="1593"/>
                    </a:cubicBezTo>
                    <a:cubicBezTo>
                      <a:pt x="2596" y="1594"/>
                      <a:pt x="2600" y="1591"/>
                      <a:pt x="2601" y="1586"/>
                    </a:cubicBezTo>
                    <a:cubicBezTo>
                      <a:pt x="2602" y="1579"/>
                      <a:pt x="2604" y="1571"/>
                      <a:pt x="2606" y="1563"/>
                    </a:cubicBezTo>
                    <a:cubicBezTo>
                      <a:pt x="2606" y="1558"/>
                      <a:pt x="2603" y="1554"/>
                      <a:pt x="2599" y="1553"/>
                    </a:cubicBezTo>
                    <a:cubicBezTo>
                      <a:pt x="2595" y="1553"/>
                      <a:pt x="2591" y="1555"/>
                      <a:pt x="2590" y="1560"/>
                    </a:cubicBezTo>
                    <a:close/>
                    <a:moveTo>
                      <a:pt x="2607" y="1437"/>
                    </a:moveTo>
                    <a:cubicBezTo>
                      <a:pt x="2606" y="1445"/>
                      <a:pt x="2606" y="1453"/>
                      <a:pt x="2605" y="1461"/>
                    </a:cubicBezTo>
                    <a:cubicBezTo>
                      <a:pt x="2604" y="1466"/>
                      <a:pt x="2607" y="1470"/>
                      <a:pt x="2612" y="1470"/>
                    </a:cubicBezTo>
                    <a:cubicBezTo>
                      <a:pt x="2616" y="1471"/>
                      <a:pt x="2620" y="1467"/>
                      <a:pt x="2621" y="1463"/>
                    </a:cubicBezTo>
                    <a:cubicBezTo>
                      <a:pt x="2622" y="1455"/>
                      <a:pt x="2622" y="1447"/>
                      <a:pt x="2623" y="1439"/>
                    </a:cubicBezTo>
                    <a:cubicBezTo>
                      <a:pt x="2624" y="1435"/>
                      <a:pt x="2620" y="1431"/>
                      <a:pt x="2616" y="1430"/>
                    </a:cubicBezTo>
                    <a:cubicBezTo>
                      <a:pt x="2612" y="1430"/>
                      <a:pt x="2608" y="1433"/>
                      <a:pt x="2607" y="143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3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íṧ1îdê">
                <a:extLst>
                  <a:ext uri="{FF2B5EF4-FFF2-40B4-BE49-F238E27FC236}">
                    <a16:creationId xmlns:a16="http://schemas.microsoft.com/office/drawing/2014/main" id="{44524582-A3E4-46E0-AADA-B43E84D84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827" y="3160416"/>
                <a:ext cx="4025712" cy="4025712"/>
              </a:xfrm>
              <a:custGeom>
                <a:avLst/>
                <a:gdLst>
                  <a:gd name="T0" fmla="*/ 2329 w 2329"/>
                  <a:gd name="T1" fmla="*/ 1162 h 2329"/>
                  <a:gd name="T2" fmla="*/ 2325 w 2329"/>
                  <a:gd name="T3" fmla="*/ 1062 h 2329"/>
                  <a:gd name="T4" fmla="*/ 2301 w 2329"/>
                  <a:gd name="T5" fmla="*/ 949 h 2329"/>
                  <a:gd name="T6" fmla="*/ 2262 w 2329"/>
                  <a:gd name="T7" fmla="*/ 824 h 2329"/>
                  <a:gd name="T8" fmla="*/ 2219 w 2329"/>
                  <a:gd name="T9" fmla="*/ 709 h 2329"/>
                  <a:gd name="T10" fmla="*/ 2165 w 2329"/>
                  <a:gd name="T11" fmla="*/ 600 h 2329"/>
                  <a:gd name="T12" fmla="*/ 2099 w 2329"/>
                  <a:gd name="T13" fmla="*/ 497 h 2329"/>
                  <a:gd name="T14" fmla="*/ 2007 w 2329"/>
                  <a:gd name="T15" fmla="*/ 384 h 2329"/>
                  <a:gd name="T16" fmla="*/ 2007 w 2329"/>
                  <a:gd name="T17" fmla="*/ 384 h 2329"/>
                  <a:gd name="T18" fmla="*/ 1919 w 2329"/>
                  <a:gd name="T19" fmla="*/ 299 h 2329"/>
                  <a:gd name="T20" fmla="*/ 1821 w 2329"/>
                  <a:gd name="T21" fmla="*/ 212 h 2329"/>
                  <a:gd name="T22" fmla="*/ 1716 w 2329"/>
                  <a:gd name="T23" fmla="*/ 148 h 2329"/>
                  <a:gd name="T24" fmla="*/ 1605 w 2329"/>
                  <a:gd name="T25" fmla="*/ 95 h 2329"/>
                  <a:gd name="T26" fmla="*/ 1489 w 2329"/>
                  <a:gd name="T27" fmla="*/ 54 h 2329"/>
                  <a:gd name="T28" fmla="*/ 1369 w 2329"/>
                  <a:gd name="T29" fmla="*/ 26 h 2329"/>
                  <a:gd name="T30" fmla="*/ 1247 w 2329"/>
                  <a:gd name="T31" fmla="*/ 11 h 2329"/>
                  <a:gd name="T32" fmla="*/ 1124 w 2329"/>
                  <a:gd name="T33" fmla="*/ 9 h 2329"/>
                  <a:gd name="T34" fmla="*/ 1001 w 2329"/>
                  <a:gd name="T35" fmla="*/ 19 h 2329"/>
                  <a:gd name="T36" fmla="*/ 886 w 2329"/>
                  <a:gd name="T37" fmla="*/ 33 h 2329"/>
                  <a:gd name="T38" fmla="*/ 768 w 2329"/>
                  <a:gd name="T39" fmla="*/ 69 h 2329"/>
                  <a:gd name="T40" fmla="*/ 675 w 2329"/>
                  <a:gd name="T41" fmla="*/ 107 h 2329"/>
                  <a:gd name="T42" fmla="*/ 566 w 2329"/>
                  <a:gd name="T43" fmla="*/ 165 h 2329"/>
                  <a:gd name="T44" fmla="*/ 463 w 2329"/>
                  <a:gd name="T45" fmla="*/ 235 h 2329"/>
                  <a:gd name="T46" fmla="*/ 368 w 2329"/>
                  <a:gd name="T47" fmla="*/ 315 h 2329"/>
                  <a:gd name="T48" fmla="*/ 283 w 2329"/>
                  <a:gd name="T49" fmla="*/ 404 h 2329"/>
                  <a:gd name="T50" fmla="*/ 207 w 2329"/>
                  <a:gd name="T51" fmla="*/ 502 h 2329"/>
                  <a:gd name="T52" fmla="*/ 141 w 2329"/>
                  <a:gd name="T53" fmla="*/ 607 h 2329"/>
                  <a:gd name="T54" fmla="*/ 88 w 2329"/>
                  <a:gd name="T55" fmla="*/ 719 h 2329"/>
                  <a:gd name="T56" fmla="*/ 47 w 2329"/>
                  <a:gd name="T57" fmla="*/ 836 h 2329"/>
                  <a:gd name="T58" fmla="*/ 28 w 2329"/>
                  <a:gd name="T59" fmla="*/ 950 h 2329"/>
                  <a:gd name="T60" fmla="*/ 11 w 2329"/>
                  <a:gd name="T61" fmla="*/ 1072 h 2329"/>
                  <a:gd name="T62" fmla="*/ 8 w 2329"/>
                  <a:gd name="T63" fmla="*/ 1195 h 2329"/>
                  <a:gd name="T64" fmla="*/ 18 w 2329"/>
                  <a:gd name="T65" fmla="*/ 1318 h 2329"/>
                  <a:gd name="T66" fmla="*/ 41 w 2329"/>
                  <a:gd name="T67" fmla="*/ 1439 h 2329"/>
                  <a:gd name="T68" fmla="*/ 76 w 2329"/>
                  <a:gd name="T69" fmla="*/ 1557 h 2329"/>
                  <a:gd name="T70" fmla="*/ 135 w 2329"/>
                  <a:gd name="T71" fmla="*/ 1674 h 2329"/>
                  <a:gd name="T72" fmla="*/ 195 w 2329"/>
                  <a:gd name="T73" fmla="*/ 1780 h 2329"/>
                  <a:gd name="T74" fmla="*/ 281 w 2329"/>
                  <a:gd name="T75" fmla="*/ 1898 h 2329"/>
                  <a:gd name="T76" fmla="*/ 281 w 2329"/>
                  <a:gd name="T77" fmla="*/ 1898 h 2329"/>
                  <a:gd name="T78" fmla="*/ 364 w 2329"/>
                  <a:gd name="T79" fmla="*/ 1988 h 2329"/>
                  <a:gd name="T80" fmla="*/ 456 w 2329"/>
                  <a:gd name="T81" fmla="*/ 2068 h 2329"/>
                  <a:gd name="T82" fmla="*/ 556 w 2329"/>
                  <a:gd name="T83" fmla="*/ 2139 h 2329"/>
                  <a:gd name="T84" fmla="*/ 663 w 2329"/>
                  <a:gd name="T85" fmla="*/ 2198 h 2329"/>
                  <a:gd name="T86" fmla="*/ 775 w 2329"/>
                  <a:gd name="T87" fmla="*/ 2246 h 2329"/>
                  <a:gd name="T88" fmla="*/ 892 w 2329"/>
                  <a:gd name="T89" fmla="*/ 2281 h 2329"/>
                  <a:gd name="T90" fmla="*/ 1013 w 2329"/>
                  <a:gd name="T91" fmla="*/ 2303 h 2329"/>
                  <a:gd name="T92" fmla="*/ 1134 w 2329"/>
                  <a:gd name="T93" fmla="*/ 2313 h 2329"/>
                  <a:gd name="T94" fmla="*/ 1257 w 2329"/>
                  <a:gd name="T95" fmla="*/ 2309 h 2329"/>
                  <a:gd name="T96" fmla="*/ 1378 w 2329"/>
                  <a:gd name="T97" fmla="*/ 2293 h 2329"/>
                  <a:gd name="T98" fmla="*/ 1497 w 2329"/>
                  <a:gd name="T99" fmla="*/ 2264 h 2329"/>
                  <a:gd name="T100" fmla="*/ 1622 w 2329"/>
                  <a:gd name="T101" fmla="*/ 2227 h 2329"/>
                  <a:gd name="T102" fmla="*/ 1732 w 2329"/>
                  <a:gd name="T103" fmla="*/ 2172 h 2329"/>
                  <a:gd name="T104" fmla="*/ 1836 w 2329"/>
                  <a:gd name="T105" fmla="*/ 2106 h 2329"/>
                  <a:gd name="T106" fmla="*/ 1931 w 2329"/>
                  <a:gd name="T107" fmla="*/ 2041 h 2329"/>
                  <a:gd name="T108" fmla="*/ 2020 w 2329"/>
                  <a:gd name="T109" fmla="*/ 1954 h 2329"/>
                  <a:gd name="T110" fmla="*/ 2099 w 2329"/>
                  <a:gd name="T111" fmla="*/ 1859 h 2329"/>
                  <a:gd name="T112" fmla="*/ 2155 w 2329"/>
                  <a:gd name="T113" fmla="*/ 1776 h 2329"/>
                  <a:gd name="T114" fmla="*/ 2215 w 2329"/>
                  <a:gd name="T115" fmla="*/ 1668 h 2329"/>
                  <a:gd name="T116" fmla="*/ 2263 w 2329"/>
                  <a:gd name="T117" fmla="*/ 1553 h 2329"/>
                  <a:gd name="T118" fmla="*/ 2298 w 2329"/>
                  <a:gd name="T119" fmla="*/ 1434 h 2329"/>
                  <a:gd name="T120" fmla="*/ 2320 w 2329"/>
                  <a:gd name="T121" fmla="*/ 1312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9" h="2329">
                    <a:moveTo>
                      <a:pt x="2313" y="1162"/>
                    </a:moveTo>
                    <a:cubicBezTo>
                      <a:pt x="2313" y="1163"/>
                      <a:pt x="2313" y="1164"/>
                      <a:pt x="2313" y="1165"/>
                    </a:cubicBezTo>
                    <a:cubicBezTo>
                      <a:pt x="2313" y="1172"/>
                      <a:pt x="2313" y="1180"/>
                      <a:pt x="2313" y="1188"/>
                    </a:cubicBezTo>
                    <a:cubicBezTo>
                      <a:pt x="2313" y="1193"/>
                      <a:pt x="2316" y="1196"/>
                      <a:pt x="2321" y="1196"/>
                    </a:cubicBezTo>
                    <a:cubicBezTo>
                      <a:pt x="2325" y="1196"/>
                      <a:pt x="2329" y="1193"/>
                      <a:pt x="2329" y="1189"/>
                    </a:cubicBezTo>
                    <a:cubicBezTo>
                      <a:pt x="2329" y="1181"/>
                      <a:pt x="2329" y="1173"/>
                      <a:pt x="2329" y="1165"/>
                    </a:cubicBezTo>
                    <a:cubicBezTo>
                      <a:pt x="2329" y="1164"/>
                      <a:pt x="2329" y="1163"/>
                      <a:pt x="2329" y="1162"/>
                    </a:cubicBezTo>
                    <a:cubicBezTo>
                      <a:pt x="2329" y="1158"/>
                      <a:pt x="2325" y="1154"/>
                      <a:pt x="2321" y="1154"/>
                    </a:cubicBezTo>
                    <a:cubicBezTo>
                      <a:pt x="2317" y="1154"/>
                      <a:pt x="2313" y="1158"/>
                      <a:pt x="2313" y="1162"/>
                    </a:cubicBezTo>
                    <a:cubicBezTo>
                      <a:pt x="2313" y="1162"/>
                      <a:pt x="2313" y="1162"/>
                      <a:pt x="2313" y="1162"/>
                    </a:cubicBezTo>
                    <a:moveTo>
                      <a:pt x="2306" y="1040"/>
                    </a:moveTo>
                    <a:cubicBezTo>
                      <a:pt x="2307" y="1048"/>
                      <a:pt x="2308" y="1056"/>
                      <a:pt x="2309" y="1063"/>
                    </a:cubicBezTo>
                    <a:cubicBezTo>
                      <a:pt x="2309" y="1068"/>
                      <a:pt x="2313" y="1071"/>
                      <a:pt x="2317" y="1071"/>
                    </a:cubicBezTo>
                    <a:cubicBezTo>
                      <a:pt x="2322" y="1070"/>
                      <a:pt x="2325" y="1066"/>
                      <a:pt x="2325" y="1062"/>
                    </a:cubicBezTo>
                    <a:cubicBezTo>
                      <a:pt x="2324" y="1054"/>
                      <a:pt x="2323" y="1046"/>
                      <a:pt x="2322" y="1038"/>
                    </a:cubicBezTo>
                    <a:cubicBezTo>
                      <a:pt x="2322" y="1034"/>
                      <a:pt x="2318" y="1031"/>
                      <a:pt x="2313" y="1031"/>
                    </a:cubicBezTo>
                    <a:cubicBezTo>
                      <a:pt x="2309" y="1032"/>
                      <a:pt x="2306" y="1036"/>
                      <a:pt x="2306" y="1040"/>
                    </a:cubicBezTo>
                    <a:cubicBezTo>
                      <a:pt x="2306" y="1040"/>
                      <a:pt x="2306" y="1040"/>
                      <a:pt x="2306" y="1040"/>
                    </a:cubicBezTo>
                    <a:moveTo>
                      <a:pt x="2287" y="919"/>
                    </a:moveTo>
                    <a:cubicBezTo>
                      <a:pt x="2288" y="927"/>
                      <a:pt x="2290" y="935"/>
                      <a:pt x="2291" y="942"/>
                    </a:cubicBezTo>
                    <a:cubicBezTo>
                      <a:pt x="2292" y="947"/>
                      <a:pt x="2297" y="950"/>
                      <a:pt x="2301" y="949"/>
                    </a:cubicBezTo>
                    <a:cubicBezTo>
                      <a:pt x="2305" y="948"/>
                      <a:pt x="2308" y="944"/>
                      <a:pt x="2307" y="939"/>
                    </a:cubicBezTo>
                    <a:cubicBezTo>
                      <a:pt x="2306" y="932"/>
                      <a:pt x="2304" y="924"/>
                      <a:pt x="2302" y="916"/>
                    </a:cubicBezTo>
                    <a:cubicBezTo>
                      <a:pt x="2301" y="912"/>
                      <a:pt x="2297" y="909"/>
                      <a:pt x="2293" y="910"/>
                    </a:cubicBezTo>
                    <a:cubicBezTo>
                      <a:pt x="2289" y="911"/>
                      <a:pt x="2286" y="915"/>
                      <a:pt x="2287" y="919"/>
                    </a:cubicBezTo>
                    <a:cubicBezTo>
                      <a:pt x="2287" y="919"/>
                      <a:pt x="2287" y="919"/>
                      <a:pt x="2287" y="919"/>
                    </a:cubicBezTo>
                    <a:moveTo>
                      <a:pt x="2254" y="801"/>
                    </a:moveTo>
                    <a:cubicBezTo>
                      <a:pt x="2257" y="809"/>
                      <a:pt x="2259" y="816"/>
                      <a:pt x="2262" y="824"/>
                    </a:cubicBezTo>
                    <a:cubicBezTo>
                      <a:pt x="2263" y="828"/>
                      <a:pt x="2267" y="831"/>
                      <a:pt x="2272" y="829"/>
                    </a:cubicBezTo>
                    <a:cubicBezTo>
                      <a:pt x="2276" y="828"/>
                      <a:pt x="2278" y="823"/>
                      <a:pt x="2277" y="819"/>
                    </a:cubicBezTo>
                    <a:cubicBezTo>
                      <a:pt x="2275" y="812"/>
                      <a:pt x="2272" y="804"/>
                      <a:pt x="2270" y="796"/>
                    </a:cubicBezTo>
                    <a:cubicBezTo>
                      <a:pt x="2268" y="792"/>
                      <a:pt x="2264" y="790"/>
                      <a:pt x="2259" y="791"/>
                    </a:cubicBezTo>
                    <a:cubicBezTo>
                      <a:pt x="2255" y="793"/>
                      <a:pt x="2253" y="797"/>
                      <a:pt x="2254" y="801"/>
                    </a:cubicBezTo>
                    <a:moveTo>
                      <a:pt x="2210" y="688"/>
                    </a:moveTo>
                    <a:cubicBezTo>
                      <a:pt x="2213" y="695"/>
                      <a:pt x="2216" y="702"/>
                      <a:pt x="2219" y="709"/>
                    </a:cubicBezTo>
                    <a:cubicBezTo>
                      <a:pt x="2221" y="713"/>
                      <a:pt x="2226" y="715"/>
                      <a:pt x="2230" y="714"/>
                    </a:cubicBezTo>
                    <a:cubicBezTo>
                      <a:pt x="2234" y="712"/>
                      <a:pt x="2236" y="707"/>
                      <a:pt x="2234" y="703"/>
                    </a:cubicBezTo>
                    <a:cubicBezTo>
                      <a:pt x="2231" y="696"/>
                      <a:pt x="2228" y="688"/>
                      <a:pt x="2224" y="681"/>
                    </a:cubicBezTo>
                    <a:cubicBezTo>
                      <a:pt x="2222" y="677"/>
                      <a:pt x="2218" y="675"/>
                      <a:pt x="2214" y="677"/>
                    </a:cubicBezTo>
                    <a:cubicBezTo>
                      <a:pt x="2210" y="679"/>
                      <a:pt x="2208" y="684"/>
                      <a:pt x="2210" y="688"/>
                    </a:cubicBezTo>
                    <a:moveTo>
                      <a:pt x="2153" y="580"/>
                    </a:moveTo>
                    <a:cubicBezTo>
                      <a:pt x="2157" y="586"/>
                      <a:pt x="2161" y="593"/>
                      <a:pt x="2165" y="600"/>
                    </a:cubicBezTo>
                    <a:cubicBezTo>
                      <a:pt x="2167" y="604"/>
                      <a:pt x="2172" y="605"/>
                      <a:pt x="2176" y="603"/>
                    </a:cubicBezTo>
                    <a:cubicBezTo>
                      <a:pt x="2180" y="601"/>
                      <a:pt x="2181" y="596"/>
                      <a:pt x="2179" y="592"/>
                    </a:cubicBezTo>
                    <a:cubicBezTo>
                      <a:pt x="2175" y="585"/>
                      <a:pt x="2171" y="578"/>
                      <a:pt x="2167" y="571"/>
                    </a:cubicBezTo>
                    <a:cubicBezTo>
                      <a:pt x="2165" y="568"/>
                      <a:pt x="2160" y="566"/>
                      <a:pt x="2156" y="569"/>
                    </a:cubicBezTo>
                    <a:cubicBezTo>
                      <a:pt x="2152" y="571"/>
                      <a:pt x="2151" y="576"/>
                      <a:pt x="2153" y="580"/>
                    </a:cubicBezTo>
                    <a:moveTo>
                      <a:pt x="2085" y="478"/>
                    </a:moveTo>
                    <a:cubicBezTo>
                      <a:pt x="2090" y="484"/>
                      <a:pt x="2095" y="491"/>
                      <a:pt x="2099" y="497"/>
                    </a:cubicBezTo>
                    <a:cubicBezTo>
                      <a:pt x="2102" y="501"/>
                      <a:pt x="2107" y="501"/>
                      <a:pt x="2110" y="499"/>
                    </a:cubicBezTo>
                    <a:cubicBezTo>
                      <a:pt x="2114" y="496"/>
                      <a:pt x="2115" y="491"/>
                      <a:pt x="2112" y="488"/>
                    </a:cubicBezTo>
                    <a:cubicBezTo>
                      <a:pt x="2108" y="481"/>
                      <a:pt x="2103" y="475"/>
                      <a:pt x="2098" y="468"/>
                    </a:cubicBezTo>
                    <a:cubicBezTo>
                      <a:pt x="2095" y="465"/>
                      <a:pt x="2090" y="464"/>
                      <a:pt x="2087" y="467"/>
                    </a:cubicBezTo>
                    <a:cubicBezTo>
                      <a:pt x="2083" y="469"/>
                      <a:pt x="2083" y="474"/>
                      <a:pt x="2085" y="478"/>
                    </a:cubicBezTo>
                    <a:cubicBezTo>
                      <a:pt x="2085" y="478"/>
                      <a:pt x="2085" y="478"/>
                      <a:pt x="2085" y="478"/>
                    </a:cubicBezTo>
                    <a:moveTo>
                      <a:pt x="2007" y="384"/>
                    </a:moveTo>
                    <a:cubicBezTo>
                      <a:pt x="2012" y="390"/>
                      <a:pt x="2018" y="396"/>
                      <a:pt x="2023" y="402"/>
                    </a:cubicBezTo>
                    <a:cubicBezTo>
                      <a:pt x="2026" y="405"/>
                      <a:pt x="2031" y="405"/>
                      <a:pt x="2034" y="402"/>
                    </a:cubicBezTo>
                    <a:cubicBezTo>
                      <a:pt x="2037" y="399"/>
                      <a:pt x="2038" y="394"/>
                      <a:pt x="2035" y="391"/>
                    </a:cubicBezTo>
                    <a:cubicBezTo>
                      <a:pt x="2030" y="385"/>
                      <a:pt x="2024" y="379"/>
                      <a:pt x="2019" y="373"/>
                    </a:cubicBezTo>
                    <a:cubicBezTo>
                      <a:pt x="2016" y="370"/>
                      <a:pt x="2011" y="370"/>
                      <a:pt x="2007" y="373"/>
                    </a:cubicBezTo>
                    <a:cubicBezTo>
                      <a:pt x="2004" y="376"/>
                      <a:pt x="2004" y="381"/>
                      <a:pt x="2007" y="384"/>
                    </a:cubicBezTo>
                    <a:cubicBezTo>
                      <a:pt x="2007" y="384"/>
                      <a:pt x="2007" y="384"/>
                      <a:pt x="2007" y="384"/>
                    </a:cubicBezTo>
                    <a:moveTo>
                      <a:pt x="1919" y="299"/>
                    </a:moveTo>
                    <a:cubicBezTo>
                      <a:pt x="1925" y="304"/>
                      <a:pt x="1931" y="309"/>
                      <a:pt x="1937" y="315"/>
                    </a:cubicBezTo>
                    <a:cubicBezTo>
                      <a:pt x="1940" y="318"/>
                      <a:pt x="1945" y="317"/>
                      <a:pt x="1948" y="314"/>
                    </a:cubicBezTo>
                    <a:cubicBezTo>
                      <a:pt x="1951" y="311"/>
                      <a:pt x="1951" y="306"/>
                      <a:pt x="1948" y="303"/>
                    </a:cubicBezTo>
                    <a:cubicBezTo>
                      <a:pt x="1942" y="297"/>
                      <a:pt x="1936" y="292"/>
                      <a:pt x="1930" y="287"/>
                    </a:cubicBezTo>
                    <a:cubicBezTo>
                      <a:pt x="1926" y="284"/>
                      <a:pt x="1921" y="284"/>
                      <a:pt x="1919" y="288"/>
                    </a:cubicBezTo>
                    <a:cubicBezTo>
                      <a:pt x="1916" y="291"/>
                      <a:pt x="1916" y="296"/>
                      <a:pt x="1919" y="299"/>
                    </a:cubicBezTo>
                    <a:cubicBezTo>
                      <a:pt x="1919" y="299"/>
                      <a:pt x="1919" y="299"/>
                      <a:pt x="1919" y="299"/>
                    </a:cubicBezTo>
                    <a:moveTo>
                      <a:pt x="1823" y="223"/>
                    </a:moveTo>
                    <a:cubicBezTo>
                      <a:pt x="1829" y="228"/>
                      <a:pt x="1836" y="233"/>
                      <a:pt x="1842" y="237"/>
                    </a:cubicBezTo>
                    <a:cubicBezTo>
                      <a:pt x="1846" y="240"/>
                      <a:pt x="1851" y="239"/>
                      <a:pt x="1853" y="236"/>
                    </a:cubicBezTo>
                    <a:cubicBezTo>
                      <a:pt x="1856" y="232"/>
                      <a:pt x="1855" y="227"/>
                      <a:pt x="1852" y="224"/>
                    </a:cubicBezTo>
                    <a:cubicBezTo>
                      <a:pt x="1845" y="220"/>
                      <a:pt x="1839" y="215"/>
                      <a:pt x="1832" y="210"/>
                    </a:cubicBezTo>
                    <a:cubicBezTo>
                      <a:pt x="1829" y="208"/>
                      <a:pt x="1824" y="209"/>
                      <a:pt x="1821" y="212"/>
                    </a:cubicBezTo>
                    <a:cubicBezTo>
                      <a:pt x="1819" y="216"/>
                      <a:pt x="1819" y="221"/>
                      <a:pt x="1823" y="223"/>
                    </a:cubicBezTo>
                    <a:moveTo>
                      <a:pt x="1719" y="159"/>
                    </a:moveTo>
                    <a:cubicBezTo>
                      <a:pt x="1726" y="162"/>
                      <a:pt x="1733" y="166"/>
                      <a:pt x="1740" y="170"/>
                    </a:cubicBezTo>
                    <a:cubicBezTo>
                      <a:pt x="1744" y="173"/>
                      <a:pt x="1749" y="171"/>
                      <a:pt x="1751" y="167"/>
                    </a:cubicBezTo>
                    <a:cubicBezTo>
                      <a:pt x="1753" y="164"/>
                      <a:pt x="1752" y="159"/>
                      <a:pt x="1748" y="157"/>
                    </a:cubicBezTo>
                    <a:cubicBezTo>
                      <a:pt x="1741" y="152"/>
                      <a:pt x="1734" y="149"/>
                      <a:pt x="1727" y="145"/>
                    </a:cubicBezTo>
                    <a:cubicBezTo>
                      <a:pt x="1723" y="143"/>
                      <a:pt x="1718" y="144"/>
                      <a:pt x="1716" y="148"/>
                    </a:cubicBezTo>
                    <a:cubicBezTo>
                      <a:pt x="1714" y="152"/>
                      <a:pt x="1715" y="157"/>
                      <a:pt x="1719" y="159"/>
                    </a:cubicBezTo>
                    <a:moveTo>
                      <a:pt x="1609" y="105"/>
                    </a:moveTo>
                    <a:cubicBezTo>
                      <a:pt x="1617" y="108"/>
                      <a:pt x="1624" y="111"/>
                      <a:pt x="1631" y="115"/>
                    </a:cubicBezTo>
                    <a:cubicBezTo>
                      <a:pt x="1635" y="117"/>
                      <a:pt x="1640" y="115"/>
                      <a:pt x="1642" y="111"/>
                    </a:cubicBezTo>
                    <a:cubicBezTo>
                      <a:pt x="1643" y="107"/>
                      <a:pt x="1642" y="102"/>
                      <a:pt x="1637" y="100"/>
                    </a:cubicBezTo>
                    <a:cubicBezTo>
                      <a:pt x="1630" y="97"/>
                      <a:pt x="1623" y="94"/>
                      <a:pt x="1615" y="91"/>
                    </a:cubicBezTo>
                    <a:cubicBezTo>
                      <a:pt x="1611" y="89"/>
                      <a:pt x="1607" y="91"/>
                      <a:pt x="1605" y="95"/>
                    </a:cubicBezTo>
                    <a:cubicBezTo>
                      <a:pt x="1603" y="99"/>
                      <a:pt x="1605" y="104"/>
                      <a:pt x="1609" y="105"/>
                    </a:cubicBezTo>
                    <a:moveTo>
                      <a:pt x="1494" y="64"/>
                    </a:moveTo>
                    <a:cubicBezTo>
                      <a:pt x="1502" y="66"/>
                      <a:pt x="1509" y="69"/>
                      <a:pt x="1517" y="71"/>
                    </a:cubicBezTo>
                    <a:cubicBezTo>
                      <a:pt x="1521" y="72"/>
                      <a:pt x="1525" y="70"/>
                      <a:pt x="1527" y="66"/>
                    </a:cubicBezTo>
                    <a:cubicBezTo>
                      <a:pt x="1528" y="62"/>
                      <a:pt x="1526" y="57"/>
                      <a:pt x="1522" y="56"/>
                    </a:cubicBezTo>
                    <a:cubicBezTo>
                      <a:pt x="1514" y="53"/>
                      <a:pt x="1506" y="51"/>
                      <a:pt x="1499" y="49"/>
                    </a:cubicBezTo>
                    <a:cubicBezTo>
                      <a:pt x="1494" y="47"/>
                      <a:pt x="1490" y="50"/>
                      <a:pt x="1489" y="54"/>
                    </a:cubicBezTo>
                    <a:cubicBezTo>
                      <a:pt x="1487" y="58"/>
                      <a:pt x="1490" y="63"/>
                      <a:pt x="1494" y="64"/>
                    </a:cubicBezTo>
                    <a:moveTo>
                      <a:pt x="1375" y="35"/>
                    </a:moveTo>
                    <a:cubicBezTo>
                      <a:pt x="1383" y="37"/>
                      <a:pt x="1391" y="38"/>
                      <a:pt x="1399" y="40"/>
                    </a:cubicBezTo>
                    <a:cubicBezTo>
                      <a:pt x="1403" y="41"/>
                      <a:pt x="1407" y="38"/>
                      <a:pt x="1408" y="34"/>
                    </a:cubicBezTo>
                    <a:cubicBezTo>
                      <a:pt x="1409" y="29"/>
                      <a:pt x="1406" y="25"/>
                      <a:pt x="1402" y="24"/>
                    </a:cubicBezTo>
                    <a:cubicBezTo>
                      <a:pt x="1394" y="23"/>
                      <a:pt x="1386" y="21"/>
                      <a:pt x="1378" y="20"/>
                    </a:cubicBezTo>
                    <a:cubicBezTo>
                      <a:pt x="1374" y="19"/>
                      <a:pt x="1370" y="22"/>
                      <a:pt x="1369" y="26"/>
                    </a:cubicBezTo>
                    <a:cubicBezTo>
                      <a:pt x="1368" y="30"/>
                      <a:pt x="1371" y="34"/>
                      <a:pt x="1375" y="35"/>
                    </a:cubicBezTo>
                    <a:moveTo>
                      <a:pt x="1254" y="19"/>
                    </a:moveTo>
                    <a:cubicBezTo>
                      <a:pt x="1262" y="20"/>
                      <a:pt x="1270" y="21"/>
                      <a:pt x="1278" y="21"/>
                    </a:cubicBezTo>
                    <a:cubicBezTo>
                      <a:pt x="1282" y="22"/>
                      <a:pt x="1286" y="19"/>
                      <a:pt x="1286" y="14"/>
                    </a:cubicBezTo>
                    <a:cubicBezTo>
                      <a:pt x="1287" y="10"/>
                      <a:pt x="1284" y="6"/>
                      <a:pt x="1279" y="6"/>
                    </a:cubicBezTo>
                    <a:cubicBezTo>
                      <a:pt x="1271" y="5"/>
                      <a:pt x="1263" y="4"/>
                      <a:pt x="1255" y="3"/>
                    </a:cubicBezTo>
                    <a:cubicBezTo>
                      <a:pt x="1251" y="3"/>
                      <a:pt x="1247" y="6"/>
                      <a:pt x="1247" y="11"/>
                    </a:cubicBezTo>
                    <a:cubicBezTo>
                      <a:pt x="1246" y="15"/>
                      <a:pt x="1250" y="19"/>
                      <a:pt x="1254" y="19"/>
                    </a:cubicBezTo>
                    <a:moveTo>
                      <a:pt x="1132" y="16"/>
                    </a:moveTo>
                    <a:cubicBezTo>
                      <a:pt x="1140" y="16"/>
                      <a:pt x="1148" y="16"/>
                      <a:pt x="1156" y="16"/>
                    </a:cubicBezTo>
                    <a:cubicBezTo>
                      <a:pt x="1160" y="16"/>
                      <a:pt x="1164" y="12"/>
                      <a:pt x="1164" y="8"/>
                    </a:cubicBezTo>
                    <a:cubicBezTo>
                      <a:pt x="1163" y="4"/>
                      <a:pt x="1160" y="0"/>
                      <a:pt x="1155" y="0"/>
                    </a:cubicBezTo>
                    <a:cubicBezTo>
                      <a:pt x="1147" y="0"/>
                      <a:pt x="1139" y="0"/>
                      <a:pt x="1131" y="0"/>
                    </a:cubicBezTo>
                    <a:cubicBezTo>
                      <a:pt x="1127" y="1"/>
                      <a:pt x="1124" y="4"/>
                      <a:pt x="1124" y="9"/>
                    </a:cubicBezTo>
                    <a:cubicBezTo>
                      <a:pt x="1124" y="13"/>
                      <a:pt x="1128" y="17"/>
                      <a:pt x="1132" y="16"/>
                    </a:cubicBezTo>
                    <a:moveTo>
                      <a:pt x="1010" y="26"/>
                    </a:moveTo>
                    <a:cubicBezTo>
                      <a:pt x="1018" y="25"/>
                      <a:pt x="1026" y="24"/>
                      <a:pt x="1034" y="23"/>
                    </a:cubicBezTo>
                    <a:cubicBezTo>
                      <a:pt x="1038" y="23"/>
                      <a:pt x="1041" y="19"/>
                      <a:pt x="1041" y="14"/>
                    </a:cubicBezTo>
                    <a:cubicBezTo>
                      <a:pt x="1040" y="10"/>
                      <a:pt x="1036" y="7"/>
                      <a:pt x="1032" y="7"/>
                    </a:cubicBezTo>
                    <a:cubicBezTo>
                      <a:pt x="1024" y="8"/>
                      <a:pt x="1016" y="9"/>
                      <a:pt x="1008" y="10"/>
                    </a:cubicBezTo>
                    <a:cubicBezTo>
                      <a:pt x="1004" y="11"/>
                      <a:pt x="1001" y="15"/>
                      <a:pt x="1001" y="19"/>
                    </a:cubicBezTo>
                    <a:cubicBezTo>
                      <a:pt x="1002" y="24"/>
                      <a:pt x="1006" y="27"/>
                      <a:pt x="1010" y="26"/>
                    </a:cubicBezTo>
                    <a:cubicBezTo>
                      <a:pt x="1010" y="26"/>
                      <a:pt x="1010" y="26"/>
                      <a:pt x="1010" y="26"/>
                    </a:cubicBezTo>
                    <a:moveTo>
                      <a:pt x="890" y="49"/>
                    </a:moveTo>
                    <a:cubicBezTo>
                      <a:pt x="898" y="47"/>
                      <a:pt x="905" y="45"/>
                      <a:pt x="913" y="44"/>
                    </a:cubicBezTo>
                    <a:cubicBezTo>
                      <a:pt x="917" y="43"/>
                      <a:pt x="920" y="38"/>
                      <a:pt x="919" y="34"/>
                    </a:cubicBezTo>
                    <a:cubicBezTo>
                      <a:pt x="918" y="30"/>
                      <a:pt x="914" y="27"/>
                      <a:pt x="910" y="28"/>
                    </a:cubicBezTo>
                    <a:cubicBezTo>
                      <a:pt x="902" y="30"/>
                      <a:pt x="894" y="32"/>
                      <a:pt x="886" y="33"/>
                    </a:cubicBezTo>
                    <a:cubicBezTo>
                      <a:pt x="882" y="34"/>
                      <a:pt x="879" y="39"/>
                      <a:pt x="880" y="43"/>
                    </a:cubicBezTo>
                    <a:cubicBezTo>
                      <a:pt x="881" y="47"/>
                      <a:pt x="886" y="50"/>
                      <a:pt x="890" y="49"/>
                    </a:cubicBezTo>
                    <a:moveTo>
                      <a:pt x="773" y="84"/>
                    </a:moveTo>
                    <a:cubicBezTo>
                      <a:pt x="780" y="82"/>
                      <a:pt x="788" y="79"/>
                      <a:pt x="795" y="77"/>
                    </a:cubicBezTo>
                    <a:cubicBezTo>
                      <a:pt x="800" y="75"/>
                      <a:pt x="802" y="71"/>
                      <a:pt x="800" y="66"/>
                    </a:cubicBezTo>
                    <a:cubicBezTo>
                      <a:pt x="799" y="62"/>
                      <a:pt x="794" y="60"/>
                      <a:pt x="790" y="61"/>
                    </a:cubicBezTo>
                    <a:cubicBezTo>
                      <a:pt x="783" y="64"/>
                      <a:pt x="775" y="67"/>
                      <a:pt x="768" y="69"/>
                    </a:cubicBezTo>
                    <a:cubicBezTo>
                      <a:pt x="763" y="71"/>
                      <a:pt x="761" y="75"/>
                      <a:pt x="763" y="80"/>
                    </a:cubicBezTo>
                    <a:cubicBezTo>
                      <a:pt x="764" y="84"/>
                      <a:pt x="769" y="86"/>
                      <a:pt x="773" y="84"/>
                    </a:cubicBezTo>
                    <a:cubicBezTo>
                      <a:pt x="773" y="84"/>
                      <a:pt x="773" y="84"/>
                      <a:pt x="773" y="84"/>
                    </a:cubicBezTo>
                    <a:moveTo>
                      <a:pt x="661" y="132"/>
                    </a:moveTo>
                    <a:cubicBezTo>
                      <a:pt x="668" y="129"/>
                      <a:pt x="675" y="125"/>
                      <a:pt x="682" y="122"/>
                    </a:cubicBezTo>
                    <a:cubicBezTo>
                      <a:pt x="686" y="120"/>
                      <a:pt x="688" y="115"/>
                      <a:pt x="686" y="111"/>
                    </a:cubicBezTo>
                    <a:cubicBezTo>
                      <a:pt x="684" y="107"/>
                      <a:pt x="679" y="106"/>
                      <a:pt x="675" y="107"/>
                    </a:cubicBezTo>
                    <a:cubicBezTo>
                      <a:pt x="668" y="111"/>
                      <a:pt x="661" y="114"/>
                      <a:pt x="654" y="118"/>
                    </a:cubicBezTo>
                    <a:cubicBezTo>
                      <a:pt x="650" y="120"/>
                      <a:pt x="648" y="124"/>
                      <a:pt x="650" y="128"/>
                    </a:cubicBezTo>
                    <a:cubicBezTo>
                      <a:pt x="652" y="132"/>
                      <a:pt x="657" y="134"/>
                      <a:pt x="661" y="132"/>
                    </a:cubicBezTo>
                    <a:moveTo>
                      <a:pt x="554" y="191"/>
                    </a:moveTo>
                    <a:cubicBezTo>
                      <a:pt x="561" y="187"/>
                      <a:pt x="567" y="183"/>
                      <a:pt x="574" y="179"/>
                    </a:cubicBezTo>
                    <a:cubicBezTo>
                      <a:pt x="578" y="177"/>
                      <a:pt x="579" y="172"/>
                      <a:pt x="577" y="168"/>
                    </a:cubicBezTo>
                    <a:cubicBezTo>
                      <a:pt x="575" y="164"/>
                      <a:pt x="570" y="163"/>
                      <a:pt x="566" y="165"/>
                    </a:cubicBezTo>
                    <a:cubicBezTo>
                      <a:pt x="559" y="169"/>
                      <a:pt x="552" y="174"/>
                      <a:pt x="545" y="178"/>
                    </a:cubicBezTo>
                    <a:cubicBezTo>
                      <a:pt x="542" y="180"/>
                      <a:pt x="541" y="185"/>
                      <a:pt x="543" y="189"/>
                    </a:cubicBezTo>
                    <a:cubicBezTo>
                      <a:pt x="545" y="193"/>
                      <a:pt x="550" y="194"/>
                      <a:pt x="554" y="191"/>
                    </a:cubicBezTo>
                    <a:moveTo>
                      <a:pt x="454" y="262"/>
                    </a:moveTo>
                    <a:cubicBezTo>
                      <a:pt x="460" y="257"/>
                      <a:pt x="466" y="252"/>
                      <a:pt x="473" y="247"/>
                    </a:cubicBezTo>
                    <a:cubicBezTo>
                      <a:pt x="476" y="245"/>
                      <a:pt x="477" y="240"/>
                      <a:pt x="474" y="236"/>
                    </a:cubicBezTo>
                    <a:cubicBezTo>
                      <a:pt x="472" y="233"/>
                      <a:pt x="467" y="232"/>
                      <a:pt x="463" y="235"/>
                    </a:cubicBezTo>
                    <a:cubicBezTo>
                      <a:pt x="457" y="240"/>
                      <a:pt x="450" y="244"/>
                      <a:pt x="444" y="249"/>
                    </a:cubicBezTo>
                    <a:cubicBezTo>
                      <a:pt x="441" y="252"/>
                      <a:pt x="440" y="257"/>
                      <a:pt x="443" y="261"/>
                    </a:cubicBezTo>
                    <a:cubicBezTo>
                      <a:pt x="446" y="264"/>
                      <a:pt x="451" y="265"/>
                      <a:pt x="454" y="262"/>
                    </a:cubicBezTo>
                    <a:moveTo>
                      <a:pt x="362" y="343"/>
                    </a:moveTo>
                    <a:cubicBezTo>
                      <a:pt x="368" y="337"/>
                      <a:pt x="374" y="332"/>
                      <a:pt x="379" y="326"/>
                    </a:cubicBezTo>
                    <a:cubicBezTo>
                      <a:pt x="383" y="323"/>
                      <a:pt x="383" y="318"/>
                      <a:pt x="380" y="315"/>
                    </a:cubicBezTo>
                    <a:cubicBezTo>
                      <a:pt x="377" y="312"/>
                      <a:pt x="372" y="311"/>
                      <a:pt x="368" y="315"/>
                    </a:cubicBezTo>
                    <a:cubicBezTo>
                      <a:pt x="363" y="320"/>
                      <a:pt x="357" y="326"/>
                      <a:pt x="351" y="331"/>
                    </a:cubicBezTo>
                    <a:cubicBezTo>
                      <a:pt x="348" y="334"/>
                      <a:pt x="348" y="339"/>
                      <a:pt x="351" y="342"/>
                    </a:cubicBezTo>
                    <a:cubicBezTo>
                      <a:pt x="354" y="346"/>
                      <a:pt x="359" y="346"/>
                      <a:pt x="362" y="343"/>
                    </a:cubicBezTo>
                    <a:moveTo>
                      <a:pt x="279" y="432"/>
                    </a:moveTo>
                    <a:cubicBezTo>
                      <a:pt x="284" y="426"/>
                      <a:pt x="289" y="420"/>
                      <a:pt x="295" y="414"/>
                    </a:cubicBezTo>
                    <a:cubicBezTo>
                      <a:pt x="298" y="411"/>
                      <a:pt x="297" y="406"/>
                      <a:pt x="294" y="403"/>
                    </a:cubicBezTo>
                    <a:cubicBezTo>
                      <a:pt x="290" y="400"/>
                      <a:pt x="285" y="401"/>
                      <a:pt x="283" y="404"/>
                    </a:cubicBezTo>
                    <a:cubicBezTo>
                      <a:pt x="277" y="410"/>
                      <a:pt x="272" y="416"/>
                      <a:pt x="267" y="422"/>
                    </a:cubicBezTo>
                    <a:cubicBezTo>
                      <a:pt x="264" y="426"/>
                      <a:pt x="265" y="431"/>
                      <a:pt x="268" y="434"/>
                    </a:cubicBezTo>
                    <a:cubicBezTo>
                      <a:pt x="271" y="436"/>
                      <a:pt x="277" y="436"/>
                      <a:pt x="279" y="432"/>
                    </a:cubicBezTo>
                    <a:moveTo>
                      <a:pt x="206" y="531"/>
                    </a:moveTo>
                    <a:cubicBezTo>
                      <a:pt x="211" y="524"/>
                      <a:pt x="215" y="518"/>
                      <a:pt x="220" y="511"/>
                    </a:cubicBezTo>
                    <a:cubicBezTo>
                      <a:pt x="222" y="507"/>
                      <a:pt x="221" y="502"/>
                      <a:pt x="218" y="500"/>
                    </a:cubicBezTo>
                    <a:cubicBezTo>
                      <a:pt x="214" y="497"/>
                      <a:pt x="209" y="498"/>
                      <a:pt x="207" y="502"/>
                    </a:cubicBezTo>
                    <a:cubicBezTo>
                      <a:pt x="202" y="508"/>
                      <a:pt x="198" y="515"/>
                      <a:pt x="193" y="522"/>
                    </a:cubicBezTo>
                    <a:cubicBezTo>
                      <a:pt x="191" y="525"/>
                      <a:pt x="192" y="530"/>
                      <a:pt x="195" y="533"/>
                    </a:cubicBezTo>
                    <a:cubicBezTo>
                      <a:pt x="199" y="535"/>
                      <a:pt x="204" y="534"/>
                      <a:pt x="206" y="531"/>
                    </a:cubicBezTo>
                    <a:moveTo>
                      <a:pt x="144" y="636"/>
                    </a:moveTo>
                    <a:cubicBezTo>
                      <a:pt x="148" y="629"/>
                      <a:pt x="152" y="622"/>
                      <a:pt x="156" y="615"/>
                    </a:cubicBezTo>
                    <a:cubicBezTo>
                      <a:pt x="158" y="611"/>
                      <a:pt x="156" y="606"/>
                      <a:pt x="152" y="604"/>
                    </a:cubicBezTo>
                    <a:cubicBezTo>
                      <a:pt x="148" y="602"/>
                      <a:pt x="144" y="604"/>
                      <a:pt x="141" y="607"/>
                    </a:cubicBezTo>
                    <a:cubicBezTo>
                      <a:pt x="138" y="614"/>
                      <a:pt x="134" y="622"/>
                      <a:pt x="130" y="629"/>
                    </a:cubicBezTo>
                    <a:cubicBezTo>
                      <a:pt x="128" y="633"/>
                      <a:pt x="130" y="637"/>
                      <a:pt x="134" y="639"/>
                    </a:cubicBezTo>
                    <a:cubicBezTo>
                      <a:pt x="138" y="641"/>
                      <a:pt x="142" y="640"/>
                      <a:pt x="144" y="636"/>
                    </a:cubicBezTo>
                    <a:moveTo>
                      <a:pt x="94" y="747"/>
                    </a:moveTo>
                    <a:cubicBezTo>
                      <a:pt x="97" y="740"/>
                      <a:pt x="100" y="733"/>
                      <a:pt x="103" y="725"/>
                    </a:cubicBezTo>
                    <a:cubicBezTo>
                      <a:pt x="104" y="721"/>
                      <a:pt x="103" y="717"/>
                      <a:pt x="98" y="715"/>
                    </a:cubicBezTo>
                    <a:cubicBezTo>
                      <a:pt x="94" y="713"/>
                      <a:pt x="90" y="715"/>
                      <a:pt x="88" y="719"/>
                    </a:cubicBezTo>
                    <a:cubicBezTo>
                      <a:pt x="85" y="727"/>
                      <a:pt x="82" y="734"/>
                      <a:pt x="79" y="742"/>
                    </a:cubicBezTo>
                    <a:cubicBezTo>
                      <a:pt x="77" y="746"/>
                      <a:pt x="79" y="750"/>
                      <a:pt x="84" y="752"/>
                    </a:cubicBezTo>
                    <a:cubicBezTo>
                      <a:pt x="88" y="754"/>
                      <a:pt x="92" y="752"/>
                      <a:pt x="94" y="747"/>
                    </a:cubicBezTo>
                    <a:moveTo>
                      <a:pt x="56" y="864"/>
                    </a:moveTo>
                    <a:cubicBezTo>
                      <a:pt x="58" y="856"/>
                      <a:pt x="60" y="848"/>
                      <a:pt x="62" y="841"/>
                    </a:cubicBezTo>
                    <a:cubicBezTo>
                      <a:pt x="63" y="837"/>
                      <a:pt x="61" y="832"/>
                      <a:pt x="57" y="831"/>
                    </a:cubicBezTo>
                    <a:cubicBezTo>
                      <a:pt x="52" y="830"/>
                      <a:pt x="48" y="832"/>
                      <a:pt x="47" y="836"/>
                    </a:cubicBezTo>
                    <a:cubicBezTo>
                      <a:pt x="44" y="844"/>
                      <a:pt x="42" y="852"/>
                      <a:pt x="40" y="859"/>
                    </a:cubicBezTo>
                    <a:cubicBezTo>
                      <a:pt x="39" y="864"/>
                      <a:pt x="42" y="868"/>
                      <a:pt x="46" y="869"/>
                    </a:cubicBezTo>
                    <a:cubicBezTo>
                      <a:pt x="50" y="870"/>
                      <a:pt x="55" y="868"/>
                      <a:pt x="56" y="864"/>
                    </a:cubicBezTo>
                    <a:cubicBezTo>
                      <a:pt x="56" y="864"/>
                      <a:pt x="56" y="864"/>
                      <a:pt x="56" y="864"/>
                    </a:cubicBezTo>
                    <a:moveTo>
                      <a:pt x="30" y="983"/>
                    </a:moveTo>
                    <a:cubicBezTo>
                      <a:pt x="31" y="975"/>
                      <a:pt x="33" y="967"/>
                      <a:pt x="34" y="960"/>
                    </a:cubicBezTo>
                    <a:cubicBezTo>
                      <a:pt x="35" y="955"/>
                      <a:pt x="32" y="951"/>
                      <a:pt x="28" y="950"/>
                    </a:cubicBezTo>
                    <a:cubicBezTo>
                      <a:pt x="23" y="950"/>
                      <a:pt x="19" y="953"/>
                      <a:pt x="18" y="957"/>
                    </a:cubicBezTo>
                    <a:cubicBezTo>
                      <a:pt x="17" y="965"/>
                      <a:pt x="16" y="973"/>
                      <a:pt x="14" y="981"/>
                    </a:cubicBezTo>
                    <a:cubicBezTo>
                      <a:pt x="14" y="985"/>
                      <a:pt x="17" y="989"/>
                      <a:pt x="21" y="990"/>
                    </a:cubicBezTo>
                    <a:cubicBezTo>
                      <a:pt x="25" y="990"/>
                      <a:pt x="29" y="987"/>
                      <a:pt x="30" y="983"/>
                    </a:cubicBezTo>
                    <a:moveTo>
                      <a:pt x="17" y="1105"/>
                    </a:moveTo>
                    <a:cubicBezTo>
                      <a:pt x="18" y="1097"/>
                      <a:pt x="18" y="1089"/>
                      <a:pt x="19" y="1081"/>
                    </a:cubicBezTo>
                    <a:cubicBezTo>
                      <a:pt x="19" y="1077"/>
                      <a:pt x="16" y="1073"/>
                      <a:pt x="11" y="1072"/>
                    </a:cubicBezTo>
                    <a:cubicBezTo>
                      <a:pt x="7" y="1072"/>
                      <a:pt x="3" y="1075"/>
                      <a:pt x="3" y="1080"/>
                    </a:cubicBezTo>
                    <a:cubicBezTo>
                      <a:pt x="2" y="1088"/>
                      <a:pt x="2" y="1096"/>
                      <a:pt x="1" y="1104"/>
                    </a:cubicBezTo>
                    <a:cubicBezTo>
                      <a:pt x="1" y="1108"/>
                      <a:pt x="5" y="1112"/>
                      <a:pt x="9" y="1112"/>
                    </a:cubicBezTo>
                    <a:cubicBezTo>
                      <a:pt x="13" y="1112"/>
                      <a:pt x="17" y="1109"/>
                      <a:pt x="17" y="1105"/>
                    </a:cubicBezTo>
                    <a:moveTo>
                      <a:pt x="17" y="1227"/>
                    </a:moveTo>
                    <a:cubicBezTo>
                      <a:pt x="17" y="1219"/>
                      <a:pt x="17" y="1211"/>
                      <a:pt x="16" y="1203"/>
                    </a:cubicBezTo>
                    <a:cubicBezTo>
                      <a:pt x="16" y="1199"/>
                      <a:pt x="13" y="1195"/>
                      <a:pt x="8" y="1195"/>
                    </a:cubicBezTo>
                    <a:cubicBezTo>
                      <a:pt x="4" y="1196"/>
                      <a:pt x="0" y="1199"/>
                      <a:pt x="0" y="1204"/>
                    </a:cubicBezTo>
                    <a:cubicBezTo>
                      <a:pt x="1" y="1212"/>
                      <a:pt x="1" y="1220"/>
                      <a:pt x="2" y="1228"/>
                    </a:cubicBezTo>
                    <a:cubicBezTo>
                      <a:pt x="2" y="1232"/>
                      <a:pt x="6" y="1236"/>
                      <a:pt x="10" y="1235"/>
                    </a:cubicBezTo>
                    <a:cubicBezTo>
                      <a:pt x="14" y="1235"/>
                      <a:pt x="18" y="1231"/>
                      <a:pt x="17" y="1227"/>
                    </a:cubicBezTo>
                    <a:moveTo>
                      <a:pt x="30" y="1348"/>
                    </a:moveTo>
                    <a:cubicBezTo>
                      <a:pt x="29" y="1341"/>
                      <a:pt x="28" y="1333"/>
                      <a:pt x="27" y="1325"/>
                    </a:cubicBezTo>
                    <a:cubicBezTo>
                      <a:pt x="26" y="1321"/>
                      <a:pt x="22" y="1318"/>
                      <a:pt x="18" y="1318"/>
                    </a:cubicBezTo>
                    <a:cubicBezTo>
                      <a:pt x="14" y="1319"/>
                      <a:pt x="10" y="1323"/>
                      <a:pt x="11" y="1327"/>
                    </a:cubicBezTo>
                    <a:cubicBezTo>
                      <a:pt x="12" y="1335"/>
                      <a:pt x="13" y="1343"/>
                      <a:pt x="15" y="1351"/>
                    </a:cubicBezTo>
                    <a:cubicBezTo>
                      <a:pt x="15" y="1355"/>
                      <a:pt x="19" y="1358"/>
                      <a:pt x="24" y="1358"/>
                    </a:cubicBezTo>
                    <a:cubicBezTo>
                      <a:pt x="28" y="1357"/>
                      <a:pt x="31" y="1353"/>
                      <a:pt x="30" y="1348"/>
                    </a:cubicBezTo>
                    <a:moveTo>
                      <a:pt x="56" y="1468"/>
                    </a:moveTo>
                    <a:cubicBezTo>
                      <a:pt x="54" y="1460"/>
                      <a:pt x="52" y="1453"/>
                      <a:pt x="50" y="1445"/>
                    </a:cubicBezTo>
                    <a:cubicBezTo>
                      <a:pt x="49" y="1441"/>
                      <a:pt x="45" y="1438"/>
                      <a:pt x="41" y="1439"/>
                    </a:cubicBezTo>
                    <a:cubicBezTo>
                      <a:pt x="36" y="1440"/>
                      <a:pt x="34" y="1445"/>
                      <a:pt x="35" y="1449"/>
                    </a:cubicBezTo>
                    <a:cubicBezTo>
                      <a:pt x="37" y="1457"/>
                      <a:pt x="39" y="1464"/>
                      <a:pt x="41" y="1472"/>
                    </a:cubicBezTo>
                    <a:cubicBezTo>
                      <a:pt x="42" y="1476"/>
                      <a:pt x="46" y="1479"/>
                      <a:pt x="51" y="1478"/>
                    </a:cubicBezTo>
                    <a:cubicBezTo>
                      <a:pt x="55" y="1477"/>
                      <a:pt x="57" y="1472"/>
                      <a:pt x="56" y="1468"/>
                    </a:cubicBezTo>
                    <a:moveTo>
                      <a:pt x="95" y="1584"/>
                    </a:moveTo>
                    <a:cubicBezTo>
                      <a:pt x="92" y="1577"/>
                      <a:pt x="89" y="1569"/>
                      <a:pt x="86" y="1562"/>
                    </a:cubicBezTo>
                    <a:cubicBezTo>
                      <a:pt x="85" y="1558"/>
                      <a:pt x="80" y="1555"/>
                      <a:pt x="76" y="1557"/>
                    </a:cubicBezTo>
                    <a:cubicBezTo>
                      <a:pt x="72" y="1559"/>
                      <a:pt x="70" y="1563"/>
                      <a:pt x="71" y="1567"/>
                    </a:cubicBezTo>
                    <a:cubicBezTo>
                      <a:pt x="74" y="1575"/>
                      <a:pt x="77" y="1582"/>
                      <a:pt x="80" y="1590"/>
                    </a:cubicBezTo>
                    <a:cubicBezTo>
                      <a:pt x="81" y="1594"/>
                      <a:pt x="86" y="1596"/>
                      <a:pt x="90" y="1594"/>
                    </a:cubicBezTo>
                    <a:cubicBezTo>
                      <a:pt x="94" y="1593"/>
                      <a:pt x="96" y="1588"/>
                      <a:pt x="95" y="1584"/>
                    </a:cubicBezTo>
                    <a:cubicBezTo>
                      <a:pt x="95" y="1584"/>
                      <a:pt x="95" y="1584"/>
                      <a:pt x="95" y="1584"/>
                    </a:cubicBezTo>
                    <a:moveTo>
                      <a:pt x="145" y="1695"/>
                    </a:moveTo>
                    <a:cubicBezTo>
                      <a:pt x="142" y="1688"/>
                      <a:pt x="138" y="1681"/>
                      <a:pt x="135" y="1674"/>
                    </a:cubicBezTo>
                    <a:cubicBezTo>
                      <a:pt x="133" y="1670"/>
                      <a:pt x="128" y="1668"/>
                      <a:pt x="124" y="1670"/>
                    </a:cubicBezTo>
                    <a:cubicBezTo>
                      <a:pt x="120" y="1672"/>
                      <a:pt x="118" y="1677"/>
                      <a:pt x="120" y="1681"/>
                    </a:cubicBezTo>
                    <a:cubicBezTo>
                      <a:pt x="124" y="1688"/>
                      <a:pt x="128" y="1695"/>
                      <a:pt x="131" y="1702"/>
                    </a:cubicBezTo>
                    <a:cubicBezTo>
                      <a:pt x="133" y="1706"/>
                      <a:pt x="138" y="1708"/>
                      <a:pt x="142" y="1706"/>
                    </a:cubicBezTo>
                    <a:cubicBezTo>
                      <a:pt x="146" y="1704"/>
                      <a:pt x="147" y="1699"/>
                      <a:pt x="145" y="1695"/>
                    </a:cubicBezTo>
                    <a:moveTo>
                      <a:pt x="208" y="1800"/>
                    </a:moveTo>
                    <a:cubicBezTo>
                      <a:pt x="203" y="1794"/>
                      <a:pt x="199" y="1787"/>
                      <a:pt x="195" y="1780"/>
                    </a:cubicBezTo>
                    <a:cubicBezTo>
                      <a:pt x="192" y="1777"/>
                      <a:pt x="187" y="1776"/>
                      <a:pt x="184" y="1778"/>
                    </a:cubicBezTo>
                    <a:cubicBezTo>
                      <a:pt x="180" y="1780"/>
                      <a:pt x="179" y="1785"/>
                      <a:pt x="181" y="1789"/>
                    </a:cubicBezTo>
                    <a:cubicBezTo>
                      <a:pt x="185" y="1796"/>
                      <a:pt x="190" y="1802"/>
                      <a:pt x="194" y="1809"/>
                    </a:cubicBezTo>
                    <a:cubicBezTo>
                      <a:pt x="197" y="1813"/>
                      <a:pt x="202" y="1814"/>
                      <a:pt x="205" y="1811"/>
                    </a:cubicBezTo>
                    <a:cubicBezTo>
                      <a:pt x="209" y="1809"/>
                      <a:pt x="210" y="1804"/>
                      <a:pt x="208" y="1800"/>
                    </a:cubicBezTo>
                    <a:cubicBezTo>
                      <a:pt x="208" y="1800"/>
                      <a:pt x="208" y="1800"/>
                      <a:pt x="208" y="1800"/>
                    </a:cubicBezTo>
                    <a:moveTo>
                      <a:pt x="281" y="1898"/>
                    </a:moveTo>
                    <a:cubicBezTo>
                      <a:pt x="276" y="1892"/>
                      <a:pt x="271" y="1886"/>
                      <a:pt x="266" y="1880"/>
                    </a:cubicBezTo>
                    <a:cubicBezTo>
                      <a:pt x="263" y="1876"/>
                      <a:pt x="258" y="1876"/>
                      <a:pt x="254" y="1879"/>
                    </a:cubicBezTo>
                    <a:cubicBezTo>
                      <a:pt x="251" y="1881"/>
                      <a:pt x="250" y="1886"/>
                      <a:pt x="253" y="1890"/>
                    </a:cubicBezTo>
                    <a:cubicBezTo>
                      <a:pt x="258" y="1896"/>
                      <a:pt x="263" y="1902"/>
                      <a:pt x="268" y="1908"/>
                    </a:cubicBezTo>
                    <a:cubicBezTo>
                      <a:pt x="271" y="1912"/>
                      <a:pt x="276" y="1912"/>
                      <a:pt x="280" y="1909"/>
                    </a:cubicBezTo>
                    <a:cubicBezTo>
                      <a:pt x="283" y="1907"/>
                      <a:pt x="283" y="1902"/>
                      <a:pt x="281" y="1898"/>
                    </a:cubicBezTo>
                    <a:cubicBezTo>
                      <a:pt x="281" y="1898"/>
                      <a:pt x="281" y="1898"/>
                      <a:pt x="281" y="1898"/>
                    </a:cubicBezTo>
                    <a:moveTo>
                      <a:pt x="364" y="1988"/>
                    </a:moveTo>
                    <a:cubicBezTo>
                      <a:pt x="358" y="1982"/>
                      <a:pt x="352" y="1977"/>
                      <a:pt x="347" y="1971"/>
                    </a:cubicBezTo>
                    <a:cubicBezTo>
                      <a:pt x="344" y="1968"/>
                      <a:pt x="339" y="1968"/>
                      <a:pt x="335" y="1971"/>
                    </a:cubicBezTo>
                    <a:cubicBezTo>
                      <a:pt x="332" y="1974"/>
                      <a:pt x="332" y="1979"/>
                      <a:pt x="335" y="1982"/>
                    </a:cubicBezTo>
                    <a:cubicBezTo>
                      <a:pt x="341" y="1988"/>
                      <a:pt x="347" y="1994"/>
                      <a:pt x="352" y="1999"/>
                    </a:cubicBezTo>
                    <a:cubicBezTo>
                      <a:pt x="356" y="2002"/>
                      <a:pt x="361" y="2002"/>
                      <a:pt x="364" y="1999"/>
                    </a:cubicBezTo>
                    <a:cubicBezTo>
                      <a:pt x="367" y="1996"/>
                      <a:pt x="367" y="1991"/>
                      <a:pt x="364" y="1988"/>
                    </a:cubicBezTo>
                    <a:moveTo>
                      <a:pt x="456" y="2068"/>
                    </a:moveTo>
                    <a:cubicBezTo>
                      <a:pt x="449" y="2064"/>
                      <a:pt x="443" y="2059"/>
                      <a:pt x="437" y="2054"/>
                    </a:cubicBezTo>
                    <a:cubicBezTo>
                      <a:pt x="434" y="2051"/>
                      <a:pt x="429" y="2051"/>
                      <a:pt x="426" y="2055"/>
                    </a:cubicBezTo>
                    <a:cubicBezTo>
                      <a:pt x="423" y="2058"/>
                      <a:pt x="424" y="2063"/>
                      <a:pt x="427" y="2066"/>
                    </a:cubicBezTo>
                    <a:cubicBezTo>
                      <a:pt x="433" y="2071"/>
                      <a:pt x="439" y="2076"/>
                      <a:pt x="446" y="2081"/>
                    </a:cubicBezTo>
                    <a:cubicBezTo>
                      <a:pt x="449" y="2084"/>
                      <a:pt x="454" y="2083"/>
                      <a:pt x="457" y="2080"/>
                    </a:cubicBezTo>
                    <a:cubicBezTo>
                      <a:pt x="460" y="2076"/>
                      <a:pt x="459" y="2071"/>
                      <a:pt x="456" y="2068"/>
                    </a:cubicBezTo>
                    <a:moveTo>
                      <a:pt x="556" y="2139"/>
                    </a:moveTo>
                    <a:cubicBezTo>
                      <a:pt x="549" y="2135"/>
                      <a:pt x="542" y="2130"/>
                      <a:pt x="536" y="2126"/>
                    </a:cubicBezTo>
                    <a:cubicBezTo>
                      <a:pt x="532" y="2123"/>
                      <a:pt x="527" y="2125"/>
                      <a:pt x="525" y="2128"/>
                    </a:cubicBezTo>
                    <a:cubicBezTo>
                      <a:pt x="522" y="2132"/>
                      <a:pt x="523" y="2137"/>
                      <a:pt x="527" y="2139"/>
                    </a:cubicBezTo>
                    <a:cubicBezTo>
                      <a:pt x="534" y="2144"/>
                      <a:pt x="540" y="2148"/>
                      <a:pt x="547" y="2152"/>
                    </a:cubicBezTo>
                    <a:cubicBezTo>
                      <a:pt x="551" y="2155"/>
                      <a:pt x="556" y="2153"/>
                      <a:pt x="558" y="2150"/>
                    </a:cubicBezTo>
                    <a:cubicBezTo>
                      <a:pt x="561" y="2146"/>
                      <a:pt x="559" y="2141"/>
                      <a:pt x="556" y="2139"/>
                    </a:cubicBezTo>
                    <a:moveTo>
                      <a:pt x="663" y="2198"/>
                    </a:moveTo>
                    <a:cubicBezTo>
                      <a:pt x="656" y="2195"/>
                      <a:pt x="648" y="2191"/>
                      <a:pt x="641" y="2187"/>
                    </a:cubicBezTo>
                    <a:cubicBezTo>
                      <a:pt x="637" y="2185"/>
                      <a:pt x="633" y="2187"/>
                      <a:pt x="631" y="2191"/>
                    </a:cubicBezTo>
                    <a:cubicBezTo>
                      <a:pt x="629" y="2195"/>
                      <a:pt x="630" y="2200"/>
                      <a:pt x="634" y="2202"/>
                    </a:cubicBezTo>
                    <a:cubicBezTo>
                      <a:pt x="641" y="2205"/>
                      <a:pt x="648" y="2209"/>
                      <a:pt x="656" y="2212"/>
                    </a:cubicBezTo>
                    <a:cubicBezTo>
                      <a:pt x="660" y="2214"/>
                      <a:pt x="664" y="2213"/>
                      <a:pt x="666" y="2209"/>
                    </a:cubicBezTo>
                    <a:cubicBezTo>
                      <a:pt x="668" y="2205"/>
                      <a:pt x="667" y="2200"/>
                      <a:pt x="663" y="2198"/>
                    </a:cubicBezTo>
                    <a:moveTo>
                      <a:pt x="775" y="2246"/>
                    </a:moveTo>
                    <a:cubicBezTo>
                      <a:pt x="768" y="2243"/>
                      <a:pt x="761" y="2240"/>
                      <a:pt x="753" y="2237"/>
                    </a:cubicBezTo>
                    <a:cubicBezTo>
                      <a:pt x="749" y="2236"/>
                      <a:pt x="744" y="2238"/>
                      <a:pt x="743" y="2242"/>
                    </a:cubicBezTo>
                    <a:cubicBezTo>
                      <a:pt x="741" y="2246"/>
                      <a:pt x="743" y="2251"/>
                      <a:pt x="747" y="2252"/>
                    </a:cubicBezTo>
                    <a:cubicBezTo>
                      <a:pt x="755" y="2255"/>
                      <a:pt x="762" y="2258"/>
                      <a:pt x="770" y="2261"/>
                    </a:cubicBezTo>
                    <a:cubicBezTo>
                      <a:pt x="774" y="2262"/>
                      <a:pt x="779" y="2260"/>
                      <a:pt x="780" y="2256"/>
                    </a:cubicBezTo>
                    <a:cubicBezTo>
                      <a:pt x="782" y="2252"/>
                      <a:pt x="780" y="2247"/>
                      <a:pt x="775" y="2246"/>
                    </a:cubicBezTo>
                    <a:moveTo>
                      <a:pt x="892" y="2281"/>
                    </a:moveTo>
                    <a:cubicBezTo>
                      <a:pt x="885" y="2279"/>
                      <a:pt x="877" y="2277"/>
                      <a:pt x="869" y="2275"/>
                    </a:cubicBezTo>
                    <a:cubicBezTo>
                      <a:pt x="865" y="2274"/>
                      <a:pt x="861" y="2276"/>
                      <a:pt x="860" y="2281"/>
                    </a:cubicBezTo>
                    <a:cubicBezTo>
                      <a:pt x="859" y="2285"/>
                      <a:pt x="861" y="2289"/>
                      <a:pt x="865" y="2290"/>
                    </a:cubicBezTo>
                    <a:cubicBezTo>
                      <a:pt x="873" y="2292"/>
                      <a:pt x="881" y="2294"/>
                      <a:pt x="889" y="2296"/>
                    </a:cubicBezTo>
                    <a:cubicBezTo>
                      <a:pt x="893" y="2297"/>
                      <a:pt x="897" y="2295"/>
                      <a:pt x="898" y="2290"/>
                    </a:cubicBezTo>
                    <a:cubicBezTo>
                      <a:pt x="899" y="2286"/>
                      <a:pt x="897" y="2282"/>
                      <a:pt x="892" y="2281"/>
                    </a:cubicBezTo>
                    <a:moveTo>
                      <a:pt x="1013" y="2303"/>
                    </a:moveTo>
                    <a:cubicBezTo>
                      <a:pt x="1005" y="2302"/>
                      <a:pt x="997" y="2301"/>
                      <a:pt x="989" y="2300"/>
                    </a:cubicBezTo>
                    <a:cubicBezTo>
                      <a:pt x="985" y="2299"/>
                      <a:pt x="981" y="2302"/>
                      <a:pt x="980" y="2307"/>
                    </a:cubicBezTo>
                    <a:cubicBezTo>
                      <a:pt x="979" y="2311"/>
                      <a:pt x="982" y="2315"/>
                      <a:pt x="987" y="2316"/>
                    </a:cubicBezTo>
                    <a:cubicBezTo>
                      <a:pt x="995" y="2317"/>
                      <a:pt x="1003" y="2318"/>
                      <a:pt x="1010" y="2319"/>
                    </a:cubicBezTo>
                    <a:cubicBezTo>
                      <a:pt x="1015" y="2320"/>
                      <a:pt x="1019" y="2317"/>
                      <a:pt x="1019" y="2312"/>
                    </a:cubicBezTo>
                    <a:cubicBezTo>
                      <a:pt x="1020" y="2308"/>
                      <a:pt x="1017" y="2304"/>
                      <a:pt x="1013" y="2303"/>
                    </a:cubicBezTo>
                    <a:moveTo>
                      <a:pt x="1134" y="2313"/>
                    </a:moveTo>
                    <a:cubicBezTo>
                      <a:pt x="1127" y="2313"/>
                      <a:pt x="1119" y="2312"/>
                      <a:pt x="1111" y="2312"/>
                    </a:cubicBezTo>
                    <a:cubicBezTo>
                      <a:pt x="1106" y="2312"/>
                      <a:pt x="1103" y="2315"/>
                      <a:pt x="1102" y="2319"/>
                    </a:cubicBezTo>
                    <a:cubicBezTo>
                      <a:pt x="1102" y="2324"/>
                      <a:pt x="1106" y="2328"/>
                      <a:pt x="1110" y="2328"/>
                    </a:cubicBezTo>
                    <a:cubicBezTo>
                      <a:pt x="1118" y="2328"/>
                      <a:pt x="1126" y="2329"/>
                      <a:pt x="1134" y="2329"/>
                    </a:cubicBezTo>
                    <a:cubicBezTo>
                      <a:pt x="1138" y="2329"/>
                      <a:pt x="1142" y="2325"/>
                      <a:pt x="1142" y="2321"/>
                    </a:cubicBezTo>
                    <a:cubicBezTo>
                      <a:pt x="1142" y="2316"/>
                      <a:pt x="1139" y="2313"/>
                      <a:pt x="1134" y="2313"/>
                    </a:cubicBezTo>
                    <a:moveTo>
                      <a:pt x="1257" y="2309"/>
                    </a:moveTo>
                    <a:cubicBezTo>
                      <a:pt x="1249" y="2310"/>
                      <a:pt x="1241" y="2311"/>
                      <a:pt x="1233" y="2311"/>
                    </a:cubicBezTo>
                    <a:cubicBezTo>
                      <a:pt x="1229" y="2311"/>
                      <a:pt x="1225" y="2315"/>
                      <a:pt x="1226" y="2320"/>
                    </a:cubicBezTo>
                    <a:cubicBezTo>
                      <a:pt x="1226" y="2324"/>
                      <a:pt x="1230" y="2327"/>
                      <a:pt x="1234" y="2327"/>
                    </a:cubicBezTo>
                    <a:cubicBezTo>
                      <a:pt x="1242" y="2327"/>
                      <a:pt x="1250" y="2326"/>
                      <a:pt x="1258" y="2325"/>
                    </a:cubicBezTo>
                    <a:cubicBezTo>
                      <a:pt x="1262" y="2325"/>
                      <a:pt x="1266" y="2321"/>
                      <a:pt x="1265" y="2317"/>
                    </a:cubicBezTo>
                    <a:cubicBezTo>
                      <a:pt x="1265" y="2312"/>
                      <a:pt x="1261" y="2309"/>
                      <a:pt x="1257" y="2309"/>
                    </a:cubicBezTo>
                    <a:moveTo>
                      <a:pt x="1378" y="2293"/>
                    </a:moveTo>
                    <a:cubicBezTo>
                      <a:pt x="1370" y="2295"/>
                      <a:pt x="1362" y="2296"/>
                      <a:pt x="1354" y="2297"/>
                    </a:cubicBezTo>
                    <a:cubicBezTo>
                      <a:pt x="1350" y="2298"/>
                      <a:pt x="1347" y="2302"/>
                      <a:pt x="1348" y="2307"/>
                    </a:cubicBezTo>
                    <a:cubicBezTo>
                      <a:pt x="1349" y="2311"/>
                      <a:pt x="1353" y="2314"/>
                      <a:pt x="1357" y="2313"/>
                    </a:cubicBezTo>
                    <a:cubicBezTo>
                      <a:pt x="1365" y="2312"/>
                      <a:pt x="1373" y="2311"/>
                      <a:pt x="1381" y="2309"/>
                    </a:cubicBezTo>
                    <a:cubicBezTo>
                      <a:pt x="1385" y="2308"/>
                      <a:pt x="1388" y="2304"/>
                      <a:pt x="1387" y="2300"/>
                    </a:cubicBezTo>
                    <a:cubicBezTo>
                      <a:pt x="1386" y="2295"/>
                      <a:pt x="1382" y="2292"/>
                      <a:pt x="1378" y="2293"/>
                    </a:cubicBezTo>
                    <a:moveTo>
                      <a:pt x="1497" y="2264"/>
                    </a:moveTo>
                    <a:cubicBezTo>
                      <a:pt x="1489" y="2267"/>
                      <a:pt x="1481" y="2269"/>
                      <a:pt x="1474" y="2271"/>
                    </a:cubicBezTo>
                    <a:cubicBezTo>
                      <a:pt x="1470" y="2272"/>
                      <a:pt x="1467" y="2277"/>
                      <a:pt x="1468" y="2281"/>
                    </a:cubicBezTo>
                    <a:cubicBezTo>
                      <a:pt x="1469" y="2285"/>
                      <a:pt x="1474" y="2288"/>
                      <a:pt x="1478" y="2286"/>
                    </a:cubicBezTo>
                    <a:cubicBezTo>
                      <a:pt x="1486" y="2284"/>
                      <a:pt x="1493" y="2282"/>
                      <a:pt x="1501" y="2280"/>
                    </a:cubicBezTo>
                    <a:cubicBezTo>
                      <a:pt x="1505" y="2278"/>
                      <a:pt x="1508" y="2274"/>
                      <a:pt x="1506" y="2270"/>
                    </a:cubicBezTo>
                    <a:cubicBezTo>
                      <a:pt x="1505" y="2265"/>
                      <a:pt x="1501" y="2263"/>
                      <a:pt x="1497" y="2264"/>
                    </a:cubicBezTo>
                    <a:cubicBezTo>
                      <a:pt x="1497" y="2264"/>
                      <a:pt x="1497" y="2264"/>
                      <a:pt x="1497" y="2264"/>
                    </a:cubicBezTo>
                    <a:moveTo>
                      <a:pt x="1611" y="2223"/>
                    </a:moveTo>
                    <a:cubicBezTo>
                      <a:pt x="1604" y="2226"/>
                      <a:pt x="1597" y="2229"/>
                      <a:pt x="1590" y="2232"/>
                    </a:cubicBezTo>
                    <a:cubicBezTo>
                      <a:pt x="1585" y="2233"/>
                      <a:pt x="1583" y="2238"/>
                      <a:pt x="1585" y="2242"/>
                    </a:cubicBezTo>
                    <a:cubicBezTo>
                      <a:pt x="1587" y="2246"/>
                      <a:pt x="1591" y="2248"/>
                      <a:pt x="1596" y="2247"/>
                    </a:cubicBezTo>
                    <a:cubicBezTo>
                      <a:pt x="1603" y="2244"/>
                      <a:pt x="1610" y="2241"/>
                      <a:pt x="1618" y="2238"/>
                    </a:cubicBezTo>
                    <a:cubicBezTo>
                      <a:pt x="1622" y="2236"/>
                      <a:pt x="1624" y="2231"/>
                      <a:pt x="1622" y="2227"/>
                    </a:cubicBezTo>
                    <a:cubicBezTo>
                      <a:pt x="1620" y="2223"/>
                      <a:pt x="1615" y="2221"/>
                      <a:pt x="1611" y="2223"/>
                    </a:cubicBezTo>
                    <a:moveTo>
                      <a:pt x="1721" y="2169"/>
                    </a:moveTo>
                    <a:cubicBezTo>
                      <a:pt x="1714" y="2173"/>
                      <a:pt x="1707" y="2177"/>
                      <a:pt x="1700" y="2181"/>
                    </a:cubicBezTo>
                    <a:cubicBezTo>
                      <a:pt x="1697" y="2183"/>
                      <a:pt x="1695" y="2188"/>
                      <a:pt x="1697" y="2191"/>
                    </a:cubicBezTo>
                    <a:cubicBezTo>
                      <a:pt x="1699" y="2195"/>
                      <a:pt x="1704" y="2197"/>
                      <a:pt x="1708" y="2195"/>
                    </a:cubicBezTo>
                    <a:cubicBezTo>
                      <a:pt x="1715" y="2191"/>
                      <a:pt x="1722" y="2187"/>
                      <a:pt x="1729" y="2183"/>
                    </a:cubicBezTo>
                    <a:cubicBezTo>
                      <a:pt x="1733" y="2181"/>
                      <a:pt x="1734" y="2176"/>
                      <a:pt x="1732" y="2172"/>
                    </a:cubicBezTo>
                    <a:cubicBezTo>
                      <a:pt x="1730" y="2169"/>
                      <a:pt x="1725" y="2167"/>
                      <a:pt x="1721" y="2169"/>
                    </a:cubicBezTo>
                    <a:moveTo>
                      <a:pt x="1825" y="2104"/>
                    </a:moveTo>
                    <a:cubicBezTo>
                      <a:pt x="1818" y="2109"/>
                      <a:pt x="1812" y="2113"/>
                      <a:pt x="1805" y="2118"/>
                    </a:cubicBezTo>
                    <a:cubicBezTo>
                      <a:pt x="1802" y="2120"/>
                      <a:pt x="1801" y="2125"/>
                      <a:pt x="1803" y="2129"/>
                    </a:cubicBezTo>
                    <a:cubicBezTo>
                      <a:pt x="1806" y="2133"/>
                      <a:pt x="1810" y="2134"/>
                      <a:pt x="1814" y="2131"/>
                    </a:cubicBezTo>
                    <a:cubicBezTo>
                      <a:pt x="1821" y="2127"/>
                      <a:pt x="1827" y="2122"/>
                      <a:pt x="1834" y="2118"/>
                    </a:cubicBezTo>
                    <a:cubicBezTo>
                      <a:pt x="1837" y="2115"/>
                      <a:pt x="1838" y="2110"/>
                      <a:pt x="1836" y="2106"/>
                    </a:cubicBezTo>
                    <a:cubicBezTo>
                      <a:pt x="1833" y="2103"/>
                      <a:pt x="1828" y="2102"/>
                      <a:pt x="1825" y="2104"/>
                    </a:cubicBezTo>
                    <a:cubicBezTo>
                      <a:pt x="1825" y="2104"/>
                      <a:pt x="1825" y="2104"/>
                      <a:pt x="1825" y="2104"/>
                    </a:cubicBezTo>
                    <a:moveTo>
                      <a:pt x="1921" y="2029"/>
                    </a:moveTo>
                    <a:cubicBezTo>
                      <a:pt x="1915" y="2034"/>
                      <a:pt x="1909" y="2039"/>
                      <a:pt x="1903" y="2044"/>
                    </a:cubicBezTo>
                    <a:cubicBezTo>
                      <a:pt x="1899" y="2047"/>
                      <a:pt x="1899" y="2052"/>
                      <a:pt x="1902" y="2056"/>
                    </a:cubicBezTo>
                    <a:cubicBezTo>
                      <a:pt x="1905" y="2059"/>
                      <a:pt x="1910" y="2059"/>
                      <a:pt x="1913" y="2057"/>
                    </a:cubicBezTo>
                    <a:cubicBezTo>
                      <a:pt x="1919" y="2051"/>
                      <a:pt x="1925" y="2046"/>
                      <a:pt x="1931" y="2041"/>
                    </a:cubicBezTo>
                    <a:cubicBezTo>
                      <a:pt x="1935" y="2038"/>
                      <a:pt x="1935" y="2033"/>
                      <a:pt x="1932" y="2030"/>
                    </a:cubicBezTo>
                    <a:cubicBezTo>
                      <a:pt x="1929" y="2026"/>
                      <a:pt x="1924" y="2026"/>
                      <a:pt x="1921" y="2029"/>
                    </a:cubicBezTo>
                    <a:moveTo>
                      <a:pt x="2008" y="1944"/>
                    </a:moveTo>
                    <a:cubicBezTo>
                      <a:pt x="2003" y="1949"/>
                      <a:pt x="1998" y="1955"/>
                      <a:pt x="1992" y="1961"/>
                    </a:cubicBezTo>
                    <a:cubicBezTo>
                      <a:pt x="1989" y="1964"/>
                      <a:pt x="1989" y="1969"/>
                      <a:pt x="1992" y="1972"/>
                    </a:cubicBezTo>
                    <a:cubicBezTo>
                      <a:pt x="1995" y="1975"/>
                      <a:pt x="2001" y="1975"/>
                      <a:pt x="2004" y="1972"/>
                    </a:cubicBezTo>
                    <a:cubicBezTo>
                      <a:pt x="2009" y="1966"/>
                      <a:pt x="2015" y="1960"/>
                      <a:pt x="2020" y="1954"/>
                    </a:cubicBezTo>
                    <a:cubicBezTo>
                      <a:pt x="2023" y="1951"/>
                      <a:pt x="2023" y="1946"/>
                      <a:pt x="2020" y="1943"/>
                    </a:cubicBezTo>
                    <a:cubicBezTo>
                      <a:pt x="2016" y="1940"/>
                      <a:pt x="2011" y="1940"/>
                      <a:pt x="2008" y="1944"/>
                    </a:cubicBezTo>
                    <a:moveTo>
                      <a:pt x="2086" y="1850"/>
                    </a:moveTo>
                    <a:cubicBezTo>
                      <a:pt x="2082" y="1856"/>
                      <a:pt x="2077" y="1862"/>
                      <a:pt x="2072" y="1868"/>
                    </a:cubicBezTo>
                    <a:cubicBezTo>
                      <a:pt x="2069" y="1872"/>
                      <a:pt x="2070" y="1877"/>
                      <a:pt x="2073" y="1880"/>
                    </a:cubicBezTo>
                    <a:cubicBezTo>
                      <a:pt x="2077" y="1882"/>
                      <a:pt x="2082" y="1882"/>
                      <a:pt x="2085" y="1878"/>
                    </a:cubicBezTo>
                    <a:cubicBezTo>
                      <a:pt x="2090" y="1872"/>
                      <a:pt x="2094" y="1866"/>
                      <a:pt x="2099" y="1859"/>
                    </a:cubicBezTo>
                    <a:cubicBezTo>
                      <a:pt x="2102" y="1856"/>
                      <a:pt x="2101" y="1851"/>
                      <a:pt x="2098" y="1848"/>
                    </a:cubicBezTo>
                    <a:cubicBezTo>
                      <a:pt x="2094" y="1845"/>
                      <a:pt x="2089" y="1846"/>
                      <a:pt x="2086" y="1850"/>
                    </a:cubicBezTo>
                    <a:cubicBezTo>
                      <a:pt x="2086" y="1850"/>
                      <a:pt x="2086" y="1850"/>
                      <a:pt x="2086" y="1850"/>
                    </a:cubicBezTo>
                    <a:moveTo>
                      <a:pt x="2154" y="1748"/>
                    </a:moveTo>
                    <a:cubicBezTo>
                      <a:pt x="2150" y="1754"/>
                      <a:pt x="2146" y="1761"/>
                      <a:pt x="2142" y="1768"/>
                    </a:cubicBezTo>
                    <a:cubicBezTo>
                      <a:pt x="2140" y="1772"/>
                      <a:pt x="2141" y="1777"/>
                      <a:pt x="2144" y="1779"/>
                    </a:cubicBezTo>
                    <a:cubicBezTo>
                      <a:pt x="2148" y="1781"/>
                      <a:pt x="2153" y="1780"/>
                      <a:pt x="2155" y="1776"/>
                    </a:cubicBezTo>
                    <a:cubicBezTo>
                      <a:pt x="2160" y="1770"/>
                      <a:pt x="2164" y="1763"/>
                      <a:pt x="2168" y="1756"/>
                    </a:cubicBezTo>
                    <a:cubicBezTo>
                      <a:pt x="2170" y="1752"/>
                      <a:pt x="2169" y="1747"/>
                      <a:pt x="2165" y="1745"/>
                    </a:cubicBezTo>
                    <a:cubicBezTo>
                      <a:pt x="2161" y="1743"/>
                      <a:pt x="2156" y="1744"/>
                      <a:pt x="2154" y="1748"/>
                    </a:cubicBezTo>
                    <a:moveTo>
                      <a:pt x="2211" y="1639"/>
                    </a:moveTo>
                    <a:cubicBezTo>
                      <a:pt x="2207" y="1646"/>
                      <a:pt x="2204" y="1654"/>
                      <a:pt x="2201" y="1661"/>
                    </a:cubicBezTo>
                    <a:cubicBezTo>
                      <a:pt x="2199" y="1665"/>
                      <a:pt x="2200" y="1669"/>
                      <a:pt x="2204" y="1671"/>
                    </a:cubicBezTo>
                    <a:cubicBezTo>
                      <a:pt x="2208" y="1673"/>
                      <a:pt x="2213" y="1672"/>
                      <a:pt x="2215" y="1668"/>
                    </a:cubicBezTo>
                    <a:cubicBezTo>
                      <a:pt x="2218" y="1660"/>
                      <a:pt x="2222" y="1653"/>
                      <a:pt x="2225" y="1646"/>
                    </a:cubicBezTo>
                    <a:cubicBezTo>
                      <a:pt x="2227" y="1642"/>
                      <a:pt x="2225" y="1637"/>
                      <a:pt x="2221" y="1635"/>
                    </a:cubicBezTo>
                    <a:cubicBezTo>
                      <a:pt x="2217" y="1633"/>
                      <a:pt x="2212" y="1635"/>
                      <a:pt x="2211" y="1639"/>
                    </a:cubicBezTo>
                    <a:moveTo>
                      <a:pt x="2255" y="1525"/>
                    </a:moveTo>
                    <a:cubicBezTo>
                      <a:pt x="2253" y="1533"/>
                      <a:pt x="2250" y="1540"/>
                      <a:pt x="2247" y="1548"/>
                    </a:cubicBezTo>
                    <a:cubicBezTo>
                      <a:pt x="2246" y="1552"/>
                      <a:pt x="2248" y="1556"/>
                      <a:pt x="2252" y="1558"/>
                    </a:cubicBezTo>
                    <a:cubicBezTo>
                      <a:pt x="2257" y="1559"/>
                      <a:pt x="2261" y="1557"/>
                      <a:pt x="2263" y="1553"/>
                    </a:cubicBezTo>
                    <a:cubicBezTo>
                      <a:pt x="2265" y="1545"/>
                      <a:pt x="2268" y="1538"/>
                      <a:pt x="2270" y="1530"/>
                    </a:cubicBezTo>
                    <a:cubicBezTo>
                      <a:pt x="2272" y="1526"/>
                      <a:pt x="2269" y="1522"/>
                      <a:pt x="2265" y="1520"/>
                    </a:cubicBezTo>
                    <a:cubicBezTo>
                      <a:pt x="2261" y="1519"/>
                      <a:pt x="2257" y="1521"/>
                      <a:pt x="2255" y="1525"/>
                    </a:cubicBezTo>
                    <a:moveTo>
                      <a:pt x="2287" y="1407"/>
                    </a:moveTo>
                    <a:cubicBezTo>
                      <a:pt x="2286" y="1415"/>
                      <a:pt x="2284" y="1423"/>
                      <a:pt x="2282" y="1430"/>
                    </a:cubicBezTo>
                    <a:cubicBezTo>
                      <a:pt x="2281" y="1435"/>
                      <a:pt x="2284" y="1439"/>
                      <a:pt x="2288" y="1440"/>
                    </a:cubicBezTo>
                    <a:cubicBezTo>
                      <a:pt x="2292" y="1441"/>
                      <a:pt x="2297" y="1438"/>
                      <a:pt x="2298" y="1434"/>
                    </a:cubicBezTo>
                    <a:cubicBezTo>
                      <a:pt x="2299" y="1426"/>
                      <a:pt x="2301" y="1418"/>
                      <a:pt x="2303" y="1411"/>
                    </a:cubicBezTo>
                    <a:cubicBezTo>
                      <a:pt x="2304" y="1406"/>
                      <a:pt x="2301" y="1402"/>
                      <a:pt x="2297" y="1401"/>
                    </a:cubicBezTo>
                    <a:cubicBezTo>
                      <a:pt x="2292" y="1400"/>
                      <a:pt x="2288" y="1403"/>
                      <a:pt x="2287" y="1407"/>
                    </a:cubicBezTo>
                    <a:moveTo>
                      <a:pt x="2307" y="1287"/>
                    </a:moveTo>
                    <a:cubicBezTo>
                      <a:pt x="2306" y="1294"/>
                      <a:pt x="2305" y="1302"/>
                      <a:pt x="2304" y="1310"/>
                    </a:cubicBezTo>
                    <a:cubicBezTo>
                      <a:pt x="2303" y="1314"/>
                      <a:pt x="2306" y="1318"/>
                      <a:pt x="2311" y="1319"/>
                    </a:cubicBezTo>
                    <a:cubicBezTo>
                      <a:pt x="2315" y="1320"/>
                      <a:pt x="2319" y="1317"/>
                      <a:pt x="2320" y="1312"/>
                    </a:cubicBezTo>
                    <a:cubicBezTo>
                      <a:pt x="2321" y="1304"/>
                      <a:pt x="2322" y="1296"/>
                      <a:pt x="2322" y="1288"/>
                    </a:cubicBezTo>
                    <a:cubicBezTo>
                      <a:pt x="2323" y="1284"/>
                      <a:pt x="2320" y="1280"/>
                      <a:pt x="2315" y="1279"/>
                    </a:cubicBezTo>
                    <a:cubicBezTo>
                      <a:pt x="2311" y="1279"/>
                      <a:pt x="2307" y="1282"/>
                      <a:pt x="2307" y="128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  <a:alpha val="5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îsļîḑê">
                <a:extLst>
                  <a:ext uri="{FF2B5EF4-FFF2-40B4-BE49-F238E27FC236}">
                    <a16:creationId xmlns:a16="http://schemas.microsoft.com/office/drawing/2014/main" id="{27D92A71-BD4A-40A0-8882-B28614405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348" y="3566131"/>
                <a:ext cx="3680672" cy="3677748"/>
              </a:xfrm>
              <a:custGeom>
                <a:avLst/>
                <a:gdLst>
                  <a:gd name="T0" fmla="*/ 2129 w 2129"/>
                  <a:gd name="T1" fmla="*/ 1064 h 2127"/>
                  <a:gd name="T2" fmla="*/ 2117 w 2129"/>
                  <a:gd name="T3" fmla="*/ 970 h 2127"/>
                  <a:gd name="T4" fmla="*/ 2089 w 2129"/>
                  <a:gd name="T5" fmla="*/ 843 h 2127"/>
                  <a:gd name="T6" fmla="*/ 2049 w 2129"/>
                  <a:gd name="T7" fmla="*/ 703 h 2127"/>
                  <a:gd name="T8" fmla="*/ 2049 w 2129"/>
                  <a:gd name="T9" fmla="*/ 703 h 2127"/>
                  <a:gd name="T10" fmla="*/ 2004 w 2129"/>
                  <a:gd name="T11" fmla="*/ 581 h 2127"/>
                  <a:gd name="T12" fmla="*/ 1953 w 2129"/>
                  <a:gd name="T13" fmla="*/ 477 h 2127"/>
                  <a:gd name="T14" fmla="*/ 1894 w 2129"/>
                  <a:gd name="T15" fmla="*/ 397 h 2127"/>
                  <a:gd name="T16" fmla="*/ 1811 w 2129"/>
                  <a:gd name="T17" fmla="*/ 316 h 2127"/>
                  <a:gd name="T18" fmla="*/ 1708 w 2129"/>
                  <a:gd name="T19" fmla="*/ 236 h 2127"/>
                  <a:gd name="T20" fmla="*/ 1587 w 2129"/>
                  <a:gd name="T21" fmla="*/ 155 h 2127"/>
                  <a:gd name="T22" fmla="*/ 1587 w 2129"/>
                  <a:gd name="T23" fmla="*/ 155 h 2127"/>
                  <a:gd name="T24" fmla="*/ 1474 w 2129"/>
                  <a:gd name="T25" fmla="*/ 90 h 2127"/>
                  <a:gd name="T26" fmla="*/ 1368 w 2129"/>
                  <a:gd name="T27" fmla="*/ 43 h 2127"/>
                  <a:gd name="T28" fmla="*/ 1271 w 2129"/>
                  <a:gd name="T29" fmla="*/ 19 h 2127"/>
                  <a:gd name="T30" fmla="*/ 1156 w 2129"/>
                  <a:gd name="T31" fmla="*/ 11 h 2127"/>
                  <a:gd name="T32" fmla="*/ 1025 w 2129"/>
                  <a:gd name="T33" fmla="*/ 16 h 2127"/>
                  <a:gd name="T34" fmla="*/ 881 w 2129"/>
                  <a:gd name="T35" fmla="*/ 32 h 2127"/>
                  <a:gd name="T36" fmla="*/ 881 w 2129"/>
                  <a:gd name="T37" fmla="*/ 32 h 2127"/>
                  <a:gd name="T38" fmla="*/ 752 w 2129"/>
                  <a:gd name="T39" fmla="*/ 54 h 2127"/>
                  <a:gd name="T40" fmla="*/ 641 w 2129"/>
                  <a:gd name="T41" fmla="*/ 87 h 2127"/>
                  <a:gd name="T42" fmla="*/ 552 w 2129"/>
                  <a:gd name="T43" fmla="*/ 131 h 2127"/>
                  <a:gd name="T44" fmla="*/ 458 w 2129"/>
                  <a:gd name="T45" fmla="*/ 199 h 2127"/>
                  <a:gd name="T46" fmla="*/ 361 w 2129"/>
                  <a:gd name="T47" fmla="*/ 286 h 2127"/>
                  <a:gd name="T48" fmla="*/ 261 w 2129"/>
                  <a:gd name="T49" fmla="*/ 391 h 2127"/>
                  <a:gd name="T50" fmla="*/ 261 w 2129"/>
                  <a:gd name="T51" fmla="*/ 391 h 2127"/>
                  <a:gd name="T52" fmla="*/ 177 w 2129"/>
                  <a:gd name="T53" fmla="*/ 491 h 2127"/>
                  <a:gd name="T54" fmla="*/ 113 w 2129"/>
                  <a:gd name="T55" fmla="*/ 587 h 2127"/>
                  <a:gd name="T56" fmla="*/ 72 w 2129"/>
                  <a:gd name="T57" fmla="*/ 678 h 2127"/>
                  <a:gd name="T58" fmla="*/ 44 w 2129"/>
                  <a:gd name="T59" fmla="*/ 790 h 2127"/>
                  <a:gd name="T60" fmla="*/ 26 w 2129"/>
                  <a:gd name="T61" fmla="*/ 920 h 2127"/>
                  <a:gd name="T62" fmla="*/ 16 w 2129"/>
                  <a:gd name="T63" fmla="*/ 1065 h 2127"/>
                  <a:gd name="T64" fmla="*/ 0 w 2129"/>
                  <a:gd name="T65" fmla="*/ 1065 h 2127"/>
                  <a:gd name="T66" fmla="*/ 5 w 2129"/>
                  <a:gd name="T67" fmla="*/ 1165 h 2127"/>
                  <a:gd name="T68" fmla="*/ 30 w 2129"/>
                  <a:gd name="T69" fmla="*/ 1277 h 2127"/>
                  <a:gd name="T70" fmla="*/ 72 w 2129"/>
                  <a:gd name="T71" fmla="*/ 1401 h 2127"/>
                  <a:gd name="T72" fmla="*/ 128 w 2129"/>
                  <a:gd name="T73" fmla="*/ 1535 h 2127"/>
                  <a:gd name="T74" fmla="*/ 128 w 2129"/>
                  <a:gd name="T75" fmla="*/ 1535 h 2127"/>
                  <a:gd name="T76" fmla="*/ 187 w 2129"/>
                  <a:gd name="T77" fmla="*/ 1652 h 2127"/>
                  <a:gd name="T78" fmla="*/ 250 w 2129"/>
                  <a:gd name="T79" fmla="*/ 1748 h 2127"/>
                  <a:gd name="T80" fmla="*/ 317 w 2129"/>
                  <a:gd name="T81" fmla="*/ 1822 h 2127"/>
                  <a:gd name="T82" fmla="*/ 409 w 2129"/>
                  <a:gd name="T83" fmla="*/ 1892 h 2127"/>
                  <a:gd name="T84" fmla="*/ 520 w 2129"/>
                  <a:gd name="T85" fmla="*/ 1960 h 2127"/>
                  <a:gd name="T86" fmla="*/ 650 w 2129"/>
                  <a:gd name="T87" fmla="*/ 2027 h 2127"/>
                  <a:gd name="T88" fmla="*/ 650 w 2129"/>
                  <a:gd name="T89" fmla="*/ 2027 h 2127"/>
                  <a:gd name="T90" fmla="*/ 770 w 2129"/>
                  <a:gd name="T91" fmla="*/ 2078 h 2127"/>
                  <a:gd name="T92" fmla="*/ 880 w 2129"/>
                  <a:gd name="T93" fmla="*/ 2112 h 2127"/>
                  <a:gd name="T94" fmla="*/ 979 w 2129"/>
                  <a:gd name="T95" fmla="*/ 2125 h 2127"/>
                  <a:gd name="T96" fmla="*/ 1095 w 2129"/>
                  <a:gd name="T97" fmla="*/ 2120 h 2127"/>
                  <a:gd name="T98" fmla="*/ 1224 w 2129"/>
                  <a:gd name="T99" fmla="*/ 2100 h 2127"/>
                  <a:gd name="T100" fmla="*/ 1366 w 2129"/>
                  <a:gd name="T101" fmla="*/ 2068 h 2127"/>
                  <a:gd name="T102" fmla="*/ 1366 w 2129"/>
                  <a:gd name="T103" fmla="*/ 2068 h 2127"/>
                  <a:gd name="T104" fmla="*/ 1490 w 2129"/>
                  <a:gd name="T105" fmla="*/ 2031 h 2127"/>
                  <a:gd name="T106" fmla="*/ 1597 w 2129"/>
                  <a:gd name="T107" fmla="*/ 1985 h 2127"/>
                  <a:gd name="T108" fmla="*/ 1681 w 2129"/>
                  <a:gd name="T109" fmla="*/ 1931 h 2127"/>
                  <a:gd name="T110" fmla="*/ 1766 w 2129"/>
                  <a:gd name="T111" fmla="*/ 1853 h 2127"/>
                  <a:gd name="T112" fmla="*/ 1852 w 2129"/>
                  <a:gd name="T113" fmla="*/ 1755 h 2127"/>
                  <a:gd name="T114" fmla="*/ 1940 w 2129"/>
                  <a:gd name="T115" fmla="*/ 1640 h 2127"/>
                  <a:gd name="T116" fmla="*/ 1940 w 2129"/>
                  <a:gd name="T117" fmla="*/ 1640 h 2127"/>
                  <a:gd name="T118" fmla="*/ 2012 w 2129"/>
                  <a:gd name="T119" fmla="*/ 1531 h 2127"/>
                  <a:gd name="T120" fmla="*/ 2065 w 2129"/>
                  <a:gd name="T121" fmla="*/ 1428 h 2127"/>
                  <a:gd name="T122" fmla="*/ 2094 w 2129"/>
                  <a:gd name="T123" fmla="*/ 1332 h 2127"/>
                  <a:gd name="T124" fmla="*/ 2110 w 2129"/>
                  <a:gd name="T125" fmla="*/ 1218 h 2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2127">
                    <a:moveTo>
                      <a:pt x="2113" y="1061"/>
                    </a:moveTo>
                    <a:cubicBezTo>
                      <a:pt x="2113" y="1062"/>
                      <a:pt x="2113" y="1063"/>
                      <a:pt x="2113" y="1064"/>
                    </a:cubicBezTo>
                    <a:cubicBezTo>
                      <a:pt x="2113" y="1072"/>
                      <a:pt x="2113" y="1079"/>
                      <a:pt x="2112" y="1087"/>
                    </a:cubicBezTo>
                    <a:cubicBezTo>
                      <a:pt x="2112" y="1092"/>
                      <a:pt x="2116" y="1095"/>
                      <a:pt x="2120" y="1096"/>
                    </a:cubicBezTo>
                    <a:cubicBezTo>
                      <a:pt x="2125" y="1096"/>
                      <a:pt x="2128" y="1092"/>
                      <a:pt x="2128" y="1088"/>
                    </a:cubicBezTo>
                    <a:cubicBezTo>
                      <a:pt x="2129" y="1080"/>
                      <a:pt x="2129" y="1072"/>
                      <a:pt x="2129" y="1064"/>
                    </a:cubicBezTo>
                    <a:cubicBezTo>
                      <a:pt x="2129" y="1063"/>
                      <a:pt x="2129" y="1062"/>
                      <a:pt x="2129" y="1061"/>
                    </a:cubicBezTo>
                    <a:cubicBezTo>
                      <a:pt x="2129" y="1057"/>
                      <a:pt x="2125" y="1053"/>
                      <a:pt x="2121" y="1053"/>
                    </a:cubicBezTo>
                    <a:cubicBezTo>
                      <a:pt x="2116" y="1053"/>
                      <a:pt x="2113" y="1057"/>
                      <a:pt x="2113" y="1061"/>
                    </a:cubicBezTo>
                    <a:close/>
                    <a:moveTo>
                      <a:pt x="2105" y="940"/>
                    </a:moveTo>
                    <a:cubicBezTo>
                      <a:pt x="2106" y="948"/>
                      <a:pt x="2107" y="955"/>
                      <a:pt x="2108" y="963"/>
                    </a:cubicBezTo>
                    <a:cubicBezTo>
                      <a:pt x="2108" y="968"/>
                      <a:pt x="2112" y="971"/>
                      <a:pt x="2117" y="970"/>
                    </a:cubicBezTo>
                    <a:cubicBezTo>
                      <a:pt x="2121" y="970"/>
                      <a:pt x="2124" y="966"/>
                      <a:pt x="2124" y="962"/>
                    </a:cubicBezTo>
                    <a:cubicBezTo>
                      <a:pt x="2123" y="954"/>
                      <a:pt x="2122" y="946"/>
                      <a:pt x="2121" y="938"/>
                    </a:cubicBezTo>
                    <a:cubicBezTo>
                      <a:pt x="2121" y="933"/>
                      <a:pt x="2117" y="930"/>
                      <a:pt x="2112" y="931"/>
                    </a:cubicBezTo>
                    <a:cubicBezTo>
                      <a:pt x="2108" y="931"/>
                      <a:pt x="2105" y="935"/>
                      <a:pt x="2105" y="940"/>
                    </a:cubicBezTo>
                    <a:close/>
                    <a:moveTo>
                      <a:pt x="2084" y="820"/>
                    </a:moveTo>
                    <a:cubicBezTo>
                      <a:pt x="2086" y="827"/>
                      <a:pt x="2088" y="835"/>
                      <a:pt x="2089" y="843"/>
                    </a:cubicBezTo>
                    <a:cubicBezTo>
                      <a:pt x="2090" y="847"/>
                      <a:pt x="2095" y="850"/>
                      <a:pt x="2099" y="849"/>
                    </a:cubicBezTo>
                    <a:cubicBezTo>
                      <a:pt x="2103" y="848"/>
                      <a:pt x="2106" y="844"/>
                      <a:pt x="2105" y="839"/>
                    </a:cubicBezTo>
                    <a:cubicBezTo>
                      <a:pt x="2103" y="832"/>
                      <a:pt x="2102" y="824"/>
                      <a:pt x="2100" y="816"/>
                    </a:cubicBezTo>
                    <a:cubicBezTo>
                      <a:pt x="2099" y="812"/>
                      <a:pt x="2094" y="809"/>
                      <a:pt x="2090" y="810"/>
                    </a:cubicBezTo>
                    <a:cubicBezTo>
                      <a:pt x="2086" y="811"/>
                      <a:pt x="2083" y="815"/>
                      <a:pt x="2084" y="820"/>
                    </a:cubicBezTo>
                    <a:close/>
                    <a:moveTo>
                      <a:pt x="2049" y="703"/>
                    </a:moveTo>
                    <a:cubicBezTo>
                      <a:pt x="2052" y="710"/>
                      <a:pt x="2054" y="718"/>
                      <a:pt x="2057" y="725"/>
                    </a:cubicBezTo>
                    <a:cubicBezTo>
                      <a:pt x="2058" y="730"/>
                      <a:pt x="2063" y="732"/>
                      <a:pt x="2067" y="730"/>
                    </a:cubicBezTo>
                    <a:cubicBezTo>
                      <a:pt x="2071" y="729"/>
                      <a:pt x="2073" y="724"/>
                      <a:pt x="2072" y="720"/>
                    </a:cubicBezTo>
                    <a:cubicBezTo>
                      <a:pt x="2069" y="713"/>
                      <a:pt x="2067" y="705"/>
                      <a:pt x="2064" y="698"/>
                    </a:cubicBezTo>
                    <a:cubicBezTo>
                      <a:pt x="2062" y="693"/>
                      <a:pt x="2058" y="691"/>
                      <a:pt x="2054" y="693"/>
                    </a:cubicBezTo>
                    <a:cubicBezTo>
                      <a:pt x="2050" y="694"/>
                      <a:pt x="2047" y="699"/>
                      <a:pt x="2049" y="703"/>
                    </a:cubicBezTo>
                    <a:close/>
                    <a:moveTo>
                      <a:pt x="2000" y="591"/>
                    </a:moveTo>
                    <a:cubicBezTo>
                      <a:pt x="2004" y="598"/>
                      <a:pt x="2007" y="605"/>
                      <a:pt x="2011" y="612"/>
                    </a:cubicBezTo>
                    <a:cubicBezTo>
                      <a:pt x="2013" y="616"/>
                      <a:pt x="2018" y="618"/>
                      <a:pt x="2022" y="616"/>
                    </a:cubicBezTo>
                    <a:cubicBezTo>
                      <a:pt x="2025" y="614"/>
                      <a:pt x="2027" y="610"/>
                      <a:pt x="2025" y="606"/>
                    </a:cubicBezTo>
                    <a:cubicBezTo>
                      <a:pt x="2022" y="598"/>
                      <a:pt x="2018" y="591"/>
                      <a:pt x="2015" y="584"/>
                    </a:cubicBezTo>
                    <a:cubicBezTo>
                      <a:pt x="2013" y="580"/>
                      <a:pt x="2008" y="579"/>
                      <a:pt x="2004" y="581"/>
                    </a:cubicBezTo>
                    <a:cubicBezTo>
                      <a:pt x="2000" y="583"/>
                      <a:pt x="1998" y="587"/>
                      <a:pt x="2000" y="591"/>
                    </a:cubicBezTo>
                    <a:close/>
                    <a:moveTo>
                      <a:pt x="1939" y="486"/>
                    </a:moveTo>
                    <a:cubicBezTo>
                      <a:pt x="1944" y="493"/>
                      <a:pt x="1948" y="499"/>
                      <a:pt x="1952" y="506"/>
                    </a:cubicBezTo>
                    <a:cubicBezTo>
                      <a:pt x="1954" y="510"/>
                      <a:pt x="1959" y="511"/>
                      <a:pt x="1963" y="508"/>
                    </a:cubicBezTo>
                    <a:cubicBezTo>
                      <a:pt x="1967" y="506"/>
                      <a:pt x="1968" y="501"/>
                      <a:pt x="1966" y="497"/>
                    </a:cubicBezTo>
                    <a:cubicBezTo>
                      <a:pt x="1961" y="491"/>
                      <a:pt x="1957" y="484"/>
                      <a:pt x="1953" y="477"/>
                    </a:cubicBezTo>
                    <a:cubicBezTo>
                      <a:pt x="1950" y="474"/>
                      <a:pt x="1945" y="473"/>
                      <a:pt x="1941" y="475"/>
                    </a:cubicBezTo>
                    <a:cubicBezTo>
                      <a:pt x="1938" y="477"/>
                      <a:pt x="1937" y="482"/>
                      <a:pt x="1939" y="486"/>
                    </a:cubicBezTo>
                    <a:close/>
                    <a:moveTo>
                      <a:pt x="1866" y="388"/>
                    </a:moveTo>
                    <a:cubicBezTo>
                      <a:pt x="1871" y="394"/>
                      <a:pt x="1876" y="401"/>
                      <a:pt x="1881" y="407"/>
                    </a:cubicBezTo>
                    <a:cubicBezTo>
                      <a:pt x="1884" y="410"/>
                      <a:pt x="1889" y="411"/>
                      <a:pt x="1892" y="408"/>
                    </a:cubicBezTo>
                    <a:cubicBezTo>
                      <a:pt x="1896" y="405"/>
                      <a:pt x="1896" y="400"/>
                      <a:pt x="1894" y="397"/>
                    </a:cubicBezTo>
                    <a:cubicBezTo>
                      <a:pt x="1889" y="390"/>
                      <a:pt x="1884" y="384"/>
                      <a:pt x="1878" y="378"/>
                    </a:cubicBezTo>
                    <a:cubicBezTo>
                      <a:pt x="1876" y="375"/>
                      <a:pt x="1871" y="374"/>
                      <a:pt x="1867" y="377"/>
                    </a:cubicBezTo>
                    <a:cubicBezTo>
                      <a:pt x="1864" y="380"/>
                      <a:pt x="1863" y="385"/>
                      <a:pt x="1866" y="388"/>
                    </a:cubicBezTo>
                    <a:close/>
                    <a:moveTo>
                      <a:pt x="1782" y="300"/>
                    </a:moveTo>
                    <a:cubicBezTo>
                      <a:pt x="1788" y="305"/>
                      <a:pt x="1794" y="311"/>
                      <a:pt x="1799" y="316"/>
                    </a:cubicBezTo>
                    <a:cubicBezTo>
                      <a:pt x="1803" y="319"/>
                      <a:pt x="1808" y="319"/>
                      <a:pt x="1811" y="316"/>
                    </a:cubicBezTo>
                    <a:cubicBezTo>
                      <a:pt x="1814" y="313"/>
                      <a:pt x="1814" y="308"/>
                      <a:pt x="1811" y="305"/>
                    </a:cubicBezTo>
                    <a:cubicBezTo>
                      <a:pt x="1805" y="299"/>
                      <a:pt x="1799" y="294"/>
                      <a:pt x="1793" y="288"/>
                    </a:cubicBezTo>
                    <a:cubicBezTo>
                      <a:pt x="1790" y="285"/>
                      <a:pt x="1785" y="285"/>
                      <a:pt x="1782" y="289"/>
                    </a:cubicBezTo>
                    <a:cubicBezTo>
                      <a:pt x="1779" y="292"/>
                      <a:pt x="1779" y="297"/>
                      <a:pt x="1782" y="300"/>
                    </a:cubicBezTo>
                    <a:close/>
                    <a:moveTo>
                      <a:pt x="1689" y="222"/>
                    </a:moveTo>
                    <a:cubicBezTo>
                      <a:pt x="1695" y="226"/>
                      <a:pt x="1701" y="231"/>
                      <a:pt x="1708" y="236"/>
                    </a:cubicBezTo>
                    <a:cubicBezTo>
                      <a:pt x="1711" y="239"/>
                      <a:pt x="1716" y="238"/>
                      <a:pt x="1719" y="235"/>
                    </a:cubicBezTo>
                    <a:cubicBezTo>
                      <a:pt x="1722" y="231"/>
                      <a:pt x="1721" y="226"/>
                      <a:pt x="1718" y="223"/>
                    </a:cubicBezTo>
                    <a:cubicBezTo>
                      <a:pt x="1711" y="218"/>
                      <a:pt x="1705" y="214"/>
                      <a:pt x="1698" y="209"/>
                    </a:cubicBezTo>
                    <a:cubicBezTo>
                      <a:pt x="1695" y="206"/>
                      <a:pt x="1690" y="207"/>
                      <a:pt x="1687" y="211"/>
                    </a:cubicBezTo>
                    <a:cubicBezTo>
                      <a:pt x="1685" y="214"/>
                      <a:pt x="1685" y="219"/>
                      <a:pt x="1689" y="222"/>
                    </a:cubicBezTo>
                    <a:close/>
                    <a:moveTo>
                      <a:pt x="1587" y="155"/>
                    </a:moveTo>
                    <a:cubicBezTo>
                      <a:pt x="1594" y="159"/>
                      <a:pt x="1601" y="163"/>
                      <a:pt x="1607" y="167"/>
                    </a:cubicBezTo>
                    <a:cubicBezTo>
                      <a:pt x="1611" y="169"/>
                      <a:pt x="1616" y="168"/>
                      <a:pt x="1618" y="164"/>
                    </a:cubicBezTo>
                    <a:cubicBezTo>
                      <a:pt x="1621" y="160"/>
                      <a:pt x="1619" y="155"/>
                      <a:pt x="1616" y="153"/>
                    </a:cubicBezTo>
                    <a:cubicBezTo>
                      <a:pt x="1609" y="149"/>
                      <a:pt x="1602" y="145"/>
                      <a:pt x="1595" y="141"/>
                    </a:cubicBezTo>
                    <a:cubicBezTo>
                      <a:pt x="1591" y="139"/>
                      <a:pt x="1586" y="140"/>
                      <a:pt x="1584" y="144"/>
                    </a:cubicBezTo>
                    <a:cubicBezTo>
                      <a:pt x="1582" y="148"/>
                      <a:pt x="1583" y="153"/>
                      <a:pt x="1587" y="155"/>
                    </a:cubicBezTo>
                    <a:close/>
                    <a:moveTo>
                      <a:pt x="1478" y="100"/>
                    </a:moveTo>
                    <a:cubicBezTo>
                      <a:pt x="1485" y="103"/>
                      <a:pt x="1492" y="107"/>
                      <a:pt x="1500" y="110"/>
                    </a:cubicBezTo>
                    <a:cubicBezTo>
                      <a:pt x="1504" y="112"/>
                      <a:pt x="1508" y="110"/>
                      <a:pt x="1510" y="106"/>
                    </a:cubicBezTo>
                    <a:cubicBezTo>
                      <a:pt x="1512" y="102"/>
                      <a:pt x="1510" y="97"/>
                      <a:pt x="1506" y="95"/>
                    </a:cubicBezTo>
                    <a:cubicBezTo>
                      <a:pt x="1499" y="92"/>
                      <a:pt x="1492" y="89"/>
                      <a:pt x="1484" y="85"/>
                    </a:cubicBezTo>
                    <a:cubicBezTo>
                      <a:pt x="1480" y="84"/>
                      <a:pt x="1475" y="86"/>
                      <a:pt x="1474" y="90"/>
                    </a:cubicBezTo>
                    <a:cubicBezTo>
                      <a:pt x="1472" y="94"/>
                      <a:pt x="1474" y="98"/>
                      <a:pt x="1478" y="100"/>
                    </a:cubicBezTo>
                    <a:close/>
                    <a:moveTo>
                      <a:pt x="1363" y="59"/>
                    </a:moveTo>
                    <a:cubicBezTo>
                      <a:pt x="1371" y="61"/>
                      <a:pt x="1378" y="63"/>
                      <a:pt x="1386" y="66"/>
                    </a:cubicBezTo>
                    <a:cubicBezTo>
                      <a:pt x="1390" y="67"/>
                      <a:pt x="1395" y="65"/>
                      <a:pt x="1396" y="61"/>
                    </a:cubicBezTo>
                    <a:cubicBezTo>
                      <a:pt x="1397" y="56"/>
                      <a:pt x="1395" y="52"/>
                      <a:pt x="1391" y="50"/>
                    </a:cubicBezTo>
                    <a:cubicBezTo>
                      <a:pt x="1383" y="48"/>
                      <a:pt x="1376" y="46"/>
                      <a:pt x="1368" y="43"/>
                    </a:cubicBezTo>
                    <a:cubicBezTo>
                      <a:pt x="1364" y="42"/>
                      <a:pt x="1359" y="45"/>
                      <a:pt x="1358" y="49"/>
                    </a:cubicBezTo>
                    <a:cubicBezTo>
                      <a:pt x="1357" y="53"/>
                      <a:pt x="1359" y="57"/>
                      <a:pt x="1363" y="59"/>
                    </a:cubicBezTo>
                    <a:close/>
                    <a:moveTo>
                      <a:pt x="1245" y="31"/>
                    </a:moveTo>
                    <a:cubicBezTo>
                      <a:pt x="1252" y="32"/>
                      <a:pt x="1260" y="34"/>
                      <a:pt x="1268" y="35"/>
                    </a:cubicBezTo>
                    <a:cubicBezTo>
                      <a:pt x="1272" y="36"/>
                      <a:pt x="1276" y="33"/>
                      <a:pt x="1277" y="29"/>
                    </a:cubicBezTo>
                    <a:cubicBezTo>
                      <a:pt x="1278" y="25"/>
                      <a:pt x="1275" y="20"/>
                      <a:pt x="1271" y="19"/>
                    </a:cubicBezTo>
                    <a:cubicBezTo>
                      <a:pt x="1263" y="18"/>
                      <a:pt x="1255" y="17"/>
                      <a:pt x="1247" y="15"/>
                    </a:cubicBezTo>
                    <a:cubicBezTo>
                      <a:pt x="1243" y="14"/>
                      <a:pt x="1239" y="17"/>
                      <a:pt x="1238" y="22"/>
                    </a:cubicBezTo>
                    <a:cubicBezTo>
                      <a:pt x="1237" y="26"/>
                      <a:pt x="1240" y="30"/>
                      <a:pt x="1245" y="31"/>
                    </a:cubicBezTo>
                    <a:close/>
                    <a:moveTo>
                      <a:pt x="1124" y="17"/>
                    </a:moveTo>
                    <a:cubicBezTo>
                      <a:pt x="1131" y="18"/>
                      <a:pt x="1139" y="18"/>
                      <a:pt x="1147" y="19"/>
                    </a:cubicBezTo>
                    <a:cubicBezTo>
                      <a:pt x="1152" y="19"/>
                      <a:pt x="1155" y="16"/>
                      <a:pt x="1156" y="11"/>
                    </a:cubicBezTo>
                    <a:cubicBezTo>
                      <a:pt x="1156" y="7"/>
                      <a:pt x="1153" y="3"/>
                      <a:pt x="1148" y="3"/>
                    </a:cubicBezTo>
                    <a:cubicBezTo>
                      <a:pt x="1140" y="2"/>
                      <a:pt x="1132" y="2"/>
                      <a:pt x="1124" y="1"/>
                    </a:cubicBezTo>
                    <a:cubicBezTo>
                      <a:pt x="1120" y="1"/>
                      <a:pt x="1116" y="4"/>
                      <a:pt x="1116" y="9"/>
                    </a:cubicBezTo>
                    <a:cubicBezTo>
                      <a:pt x="1116" y="13"/>
                      <a:pt x="1119" y="17"/>
                      <a:pt x="1124" y="17"/>
                    </a:cubicBezTo>
                    <a:close/>
                    <a:moveTo>
                      <a:pt x="1002" y="17"/>
                    </a:moveTo>
                    <a:cubicBezTo>
                      <a:pt x="1010" y="17"/>
                      <a:pt x="1017" y="16"/>
                      <a:pt x="1025" y="16"/>
                    </a:cubicBezTo>
                    <a:cubicBezTo>
                      <a:pt x="1030" y="16"/>
                      <a:pt x="1033" y="12"/>
                      <a:pt x="1033" y="8"/>
                    </a:cubicBezTo>
                    <a:cubicBezTo>
                      <a:pt x="1033" y="3"/>
                      <a:pt x="1029" y="0"/>
                      <a:pt x="1025" y="0"/>
                    </a:cubicBezTo>
                    <a:cubicBezTo>
                      <a:pt x="1017" y="0"/>
                      <a:pt x="1009" y="1"/>
                      <a:pt x="1001" y="1"/>
                    </a:cubicBezTo>
                    <a:cubicBezTo>
                      <a:pt x="996" y="2"/>
                      <a:pt x="993" y="5"/>
                      <a:pt x="993" y="10"/>
                    </a:cubicBezTo>
                    <a:cubicBezTo>
                      <a:pt x="993" y="14"/>
                      <a:pt x="997" y="18"/>
                      <a:pt x="1002" y="17"/>
                    </a:cubicBezTo>
                    <a:close/>
                    <a:moveTo>
                      <a:pt x="881" y="32"/>
                    </a:moveTo>
                    <a:cubicBezTo>
                      <a:pt x="888" y="30"/>
                      <a:pt x="896" y="29"/>
                      <a:pt x="904" y="28"/>
                    </a:cubicBezTo>
                    <a:cubicBezTo>
                      <a:pt x="908" y="27"/>
                      <a:pt x="911" y="23"/>
                      <a:pt x="911" y="19"/>
                    </a:cubicBezTo>
                    <a:cubicBezTo>
                      <a:pt x="910" y="14"/>
                      <a:pt x="906" y="11"/>
                      <a:pt x="902" y="12"/>
                    </a:cubicBezTo>
                    <a:cubicBezTo>
                      <a:pt x="894" y="13"/>
                      <a:pt x="886" y="14"/>
                      <a:pt x="878" y="16"/>
                    </a:cubicBezTo>
                    <a:cubicBezTo>
                      <a:pt x="874" y="17"/>
                      <a:pt x="871" y="21"/>
                      <a:pt x="871" y="25"/>
                    </a:cubicBezTo>
                    <a:cubicBezTo>
                      <a:pt x="872" y="29"/>
                      <a:pt x="876" y="32"/>
                      <a:pt x="881" y="32"/>
                    </a:cubicBezTo>
                    <a:close/>
                    <a:moveTo>
                      <a:pt x="762" y="60"/>
                    </a:moveTo>
                    <a:cubicBezTo>
                      <a:pt x="770" y="57"/>
                      <a:pt x="777" y="55"/>
                      <a:pt x="785" y="53"/>
                    </a:cubicBezTo>
                    <a:cubicBezTo>
                      <a:pt x="789" y="52"/>
                      <a:pt x="792" y="48"/>
                      <a:pt x="790" y="43"/>
                    </a:cubicBezTo>
                    <a:cubicBezTo>
                      <a:pt x="789" y="39"/>
                      <a:pt x="785" y="37"/>
                      <a:pt x="781" y="38"/>
                    </a:cubicBezTo>
                    <a:cubicBezTo>
                      <a:pt x="773" y="40"/>
                      <a:pt x="765" y="42"/>
                      <a:pt x="757" y="44"/>
                    </a:cubicBezTo>
                    <a:cubicBezTo>
                      <a:pt x="753" y="46"/>
                      <a:pt x="751" y="50"/>
                      <a:pt x="752" y="54"/>
                    </a:cubicBezTo>
                    <a:cubicBezTo>
                      <a:pt x="753" y="59"/>
                      <a:pt x="758" y="61"/>
                      <a:pt x="762" y="60"/>
                    </a:cubicBezTo>
                    <a:close/>
                    <a:moveTo>
                      <a:pt x="648" y="102"/>
                    </a:moveTo>
                    <a:cubicBezTo>
                      <a:pt x="655" y="98"/>
                      <a:pt x="662" y="95"/>
                      <a:pt x="669" y="92"/>
                    </a:cubicBezTo>
                    <a:cubicBezTo>
                      <a:pt x="674" y="91"/>
                      <a:pt x="675" y="86"/>
                      <a:pt x="674" y="82"/>
                    </a:cubicBezTo>
                    <a:cubicBezTo>
                      <a:pt x="672" y="78"/>
                      <a:pt x="667" y="76"/>
                      <a:pt x="663" y="78"/>
                    </a:cubicBezTo>
                    <a:cubicBezTo>
                      <a:pt x="656" y="81"/>
                      <a:pt x="649" y="84"/>
                      <a:pt x="641" y="87"/>
                    </a:cubicBezTo>
                    <a:cubicBezTo>
                      <a:pt x="637" y="89"/>
                      <a:pt x="635" y="93"/>
                      <a:pt x="637" y="97"/>
                    </a:cubicBezTo>
                    <a:cubicBezTo>
                      <a:pt x="639" y="101"/>
                      <a:pt x="644" y="103"/>
                      <a:pt x="648" y="102"/>
                    </a:cubicBezTo>
                    <a:close/>
                    <a:moveTo>
                      <a:pt x="539" y="156"/>
                    </a:moveTo>
                    <a:cubicBezTo>
                      <a:pt x="546" y="152"/>
                      <a:pt x="553" y="149"/>
                      <a:pt x="559" y="145"/>
                    </a:cubicBezTo>
                    <a:cubicBezTo>
                      <a:pt x="563" y="143"/>
                      <a:pt x="565" y="138"/>
                      <a:pt x="563" y="134"/>
                    </a:cubicBezTo>
                    <a:cubicBezTo>
                      <a:pt x="561" y="130"/>
                      <a:pt x="556" y="129"/>
                      <a:pt x="552" y="131"/>
                    </a:cubicBezTo>
                    <a:cubicBezTo>
                      <a:pt x="545" y="135"/>
                      <a:pt x="538" y="139"/>
                      <a:pt x="531" y="143"/>
                    </a:cubicBezTo>
                    <a:cubicBezTo>
                      <a:pt x="527" y="145"/>
                      <a:pt x="526" y="150"/>
                      <a:pt x="528" y="154"/>
                    </a:cubicBezTo>
                    <a:cubicBezTo>
                      <a:pt x="530" y="157"/>
                      <a:pt x="535" y="159"/>
                      <a:pt x="539" y="156"/>
                    </a:cubicBezTo>
                    <a:close/>
                    <a:moveTo>
                      <a:pt x="437" y="224"/>
                    </a:moveTo>
                    <a:cubicBezTo>
                      <a:pt x="444" y="219"/>
                      <a:pt x="450" y="214"/>
                      <a:pt x="456" y="210"/>
                    </a:cubicBezTo>
                    <a:cubicBezTo>
                      <a:pt x="460" y="207"/>
                      <a:pt x="461" y="202"/>
                      <a:pt x="458" y="199"/>
                    </a:cubicBezTo>
                    <a:cubicBezTo>
                      <a:pt x="456" y="195"/>
                      <a:pt x="451" y="194"/>
                      <a:pt x="447" y="197"/>
                    </a:cubicBezTo>
                    <a:cubicBezTo>
                      <a:pt x="441" y="201"/>
                      <a:pt x="434" y="206"/>
                      <a:pt x="428" y="211"/>
                    </a:cubicBezTo>
                    <a:cubicBezTo>
                      <a:pt x="424" y="213"/>
                      <a:pt x="423" y="218"/>
                      <a:pt x="426" y="222"/>
                    </a:cubicBezTo>
                    <a:cubicBezTo>
                      <a:pt x="429" y="226"/>
                      <a:pt x="434" y="226"/>
                      <a:pt x="437" y="224"/>
                    </a:cubicBezTo>
                    <a:close/>
                    <a:moveTo>
                      <a:pt x="344" y="302"/>
                    </a:moveTo>
                    <a:cubicBezTo>
                      <a:pt x="350" y="297"/>
                      <a:pt x="356" y="291"/>
                      <a:pt x="361" y="286"/>
                    </a:cubicBezTo>
                    <a:cubicBezTo>
                      <a:pt x="365" y="283"/>
                      <a:pt x="365" y="278"/>
                      <a:pt x="362" y="275"/>
                    </a:cubicBezTo>
                    <a:cubicBezTo>
                      <a:pt x="359" y="272"/>
                      <a:pt x="354" y="271"/>
                      <a:pt x="351" y="274"/>
                    </a:cubicBezTo>
                    <a:cubicBezTo>
                      <a:pt x="345" y="280"/>
                      <a:pt x="339" y="285"/>
                      <a:pt x="333" y="290"/>
                    </a:cubicBezTo>
                    <a:cubicBezTo>
                      <a:pt x="330" y="294"/>
                      <a:pt x="330" y="299"/>
                      <a:pt x="333" y="302"/>
                    </a:cubicBezTo>
                    <a:cubicBezTo>
                      <a:pt x="336" y="305"/>
                      <a:pt x="341" y="305"/>
                      <a:pt x="344" y="302"/>
                    </a:cubicBezTo>
                    <a:close/>
                    <a:moveTo>
                      <a:pt x="261" y="391"/>
                    </a:moveTo>
                    <a:cubicBezTo>
                      <a:pt x="266" y="385"/>
                      <a:pt x="271" y="379"/>
                      <a:pt x="276" y="373"/>
                    </a:cubicBezTo>
                    <a:cubicBezTo>
                      <a:pt x="279" y="370"/>
                      <a:pt x="278" y="365"/>
                      <a:pt x="275" y="362"/>
                    </a:cubicBezTo>
                    <a:cubicBezTo>
                      <a:pt x="272" y="359"/>
                      <a:pt x="267" y="359"/>
                      <a:pt x="264" y="362"/>
                    </a:cubicBezTo>
                    <a:cubicBezTo>
                      <a:pt x="259" y="368"/>
                      <a:pt x="253" y="374"/>
                      <a:pt x="248" y="381"/>
                    </a:cubicBezTo>
                    <a:cubicBezTo>
                      <a:pt x="245" y="384"/>
                      <a:pt x="246" y="389"/>
                      <a:pt x="249" y="392"/>
                    </a:cubicBezTo>
                    <a:cubicBezTo>
                      <a:pt x="253" y="395"/>
                      <a:pt x="258" y="394"/>
                      <a:pt x="261" y="391"/>
                    </a:cubicBezTo>
                    <a:close/>
                    <a:moveTo>
                      <a:pt x="188" y="489"/>
                    </a:moveTo>
                    <a:cubicBezTo>
                      <a:pt x="192" y="482"/>
                      <a:pt x="197" y="476"/>
                      <a:pt x="201" y="469"/>
                    </a:cubicBezTo>
                    <a:cubicBezTo>
                      <a:pt x="203" y="465"/>
                      <a:pt x="203" y="460"/>
                      <a:pt x="199" y="458"/>
                    </a:cubicBezTo>
                    <a:cubicBezTo>
                      <a:pt x="195" y="455"/>
                      <a:pt x="190" y="456"/>
                      <a:pt x="188" y="460"/>
                    </a:cubicBezTo>
                    <a:cubicBezTo>
                      <a:pt x="183" y="467"/>
                      <a:pt x="179" y="473"/>
                      <a:pt x="174" y="480"/>
                    </a:cubicBezTo>
                    <a:cubicBezTo>
                      <a:pt x="172" y="484"/>
                      <a:pt x="173" y="489"/>
                      <a:pt x="177" y="491"/>
                    </a:cubicBezTo>
                    <a:cubicBezTo>
                      <a:pt x="180" y="493"/>
                      <a:pt x="185" y="492"/>
                      <a:pt x="188" y="489"/>
                    </a:cubicBezTo>
                    <a:close/>
                    <a:moveTo>
                      <a:pt x="127" y="594"/>
                    </a:moveTo>
                    <a:cubicBezTo>
                      <a:pt x="130" y="587"/>
                      <a:pt x="134" y="580"/>
                      <a:pt x="138" y="573"/>
                    </a:cubicBezTo>
                    <a:cubicBezTo>
                      <a:pt x="140" y="569"/>
                      <a:pt x="138" y="565"/>
                      <a:pt x="134" y="562"/>
                    </a:cubicBezTo>
                    <a:cubicBezTo>
                      <a:pt x="130" y="560"/>
                      <a:pt x="126" y="562"/>
                      <a:pt x="124" y="566"/>
                    </a:cubicBezTo>
                    <a:cubicBezTo>
                      <a:pt x="120" y="573"/>
                      <a:pt x="116" y="580"/>
                      <a:pt x="113" y="587"/>
                    </a:cubicBezTo>
                    <a:cubicBezTo>
                      <a:pt x="111" y="591"/>
                      <a:pt x="112" y="596"/>
                      <a:pt x="116" y="598"/>
                    </a:cubicBezTo>
                    <a:cubicBezTo>
                      <a:pt x="120" y="600"/>
                      <a:pt x="125" y="598"/>
                      <a:pt x="127" y="594"/>
                    </a:cubicBezTo>
                    <a:close/>
                    <a:moveTo>
                      <a:pt x="79" y="706"/>
                    </a:moveTo>
                    <a:cubicBezTo>
                      <a:pt x="81" y="699"/>
                      <a:pt x="84" y="692"/>
                      <a:pt x="87" y="684"/>
                    </a:cubicBezTo>
                    <a:cubicBezTo>
                      <a:pt x="89" y="680"/>
                      <a:pt x="86" y="675"/>
                      <a:pt x="82" y="674"/>
                    </a:cubicBezTo>
                    <a:cubicBezTo>
                      <a:pt x="78" y="672"/>
                      <a:pt x="74" y="674"/>
                      <a:pt x="72" y="678"/>
                    </a:cubicBezTo>
                    <a:cubicBezTo>
                      <a:pt x="69" y="686"/>
                      <a:pt x="66" y="693"/>
                      <a:pt x="64" y="701"/>
                    </a:cubicBezTo>
                    <a:cubicBezTo>
                      <a:pt x="62" y="705"/>
                      <a:pt x="64" y="710"/>
                      <a:pt x="68" y="711"/>
                    </a:cubicBezTo>
                    <a:cubicBezTo>
                      <a:pt x="73" y="713"/>
                      <a:pt x="77" y="711"/>
                      <a:pt x="79" y="706"/>
                    </a:cubicBezTo>
                    <a:close/>
                    <a:moveTo>
                      <a:pt x="44" y="823"/>
                    </a:moveTo>
                    <a:cubicBezTo>
                      <a:pt x="46" y="815"/>
                      <a:pt x="48" y="808"/>
                      <a:pt x="50" y="800"/>
                    </a:cubicBezTo>
                    <a:cubicBezTo>
                      <a:pt x="51" y="796"/>
                      <a:pt x="48" y="792"/>
                      <a:pt x="44" y="790"/>
                    </a:cubicBezTo>
                    <a:cubicBezTo>
                      <a:pt x="39" y="789"/>
                      <a:pt x="35" y="792"/>
                      <a:pt x="34" y="796"/>
                    </a:cubicBezTo>
                    <a:cubicBezTo>
                      <a:pt x="32" y="804"/>
                      <a:pt x="30" y="812"/>
                      <a:pt x="28" y="820"/>
                    </a:cubicBezTo>
                    <a:cubicBezTo>
                      <a:pt x="27" y="824"/>
                      <a:pt x="30" y="828"/>
                      <a:pt x="34" y="829"/>
                    </a:cubicBezTo>
                    <a:cubicBezTo>
                      <a:pt x="39" y="830"/>
                      <a:pt x="43" y="827"/>
                      <a:pt x="44" y="823"/>
                    </a:cubicBezTo>
                    <a:close/>
                    <a:moveTo>
                      <a:pt x="23" y="943"/>
                    </a:moveTo>
                    <a:cubicBezTo>
                      <a:pt x="24" y="935"/>
                      <a:pt x="25" y="928"/>
                      <a:pt x="26" y="920"/>
                    </a:cubicBezTo>
                    <a:cubicBezTo>
                      <a:pt x="27" y="915"/>
                      <a:pt x="23" y="911"/>
                      <a:pt x="19" y="911"/>
                    </a:cubicBezTo>
                    <a:cubicBezTo>
                      <a:pt x="15" y="910"/>
                      <a:pt x="11" y="913"/>
                      <a:pt x="10" y="918"/>
                    </a:cubicBezTo>
                    <a:cubicBezTo>
                      <a:pt x="9" y="926"/>
                      <a:pt x="8" y="933"/>
                      <a:pt x="7" y="941"/>
                    </a:cubicBezTo>
                    <a:cubicBezTo>
                      <a:pt x="7" y="946"/>
                      <a:pt x="10" y="950"/>
                      <a:pt x="14" y="950"/>
                    </a:cubicBezTo>
                    <a:cubicBezTo>
                      <a:pt x="19" y="951"/>
                      <a:pt x="22" y="948"/>
                      <a:pt x="23" y="943"/>
                    </a:cubicBezTo>
                    <a:close/>
                    <a:moveTo>
                      <a:pt x="16" y="1065"/>
                    </a:moveTo>
                    <a:cubicBezTo>
                      <a:pt x="16" y="1065"/>
                      <a:pt x="16" y="1064"/>
                      <a:pt x="16" y="1064"/>
                    </a:cubicBezTo>
                    <a:cubicBezTo>
                      <a:pt x="16" y="1056"/>
                      <a:pt x="16" y="1049"/>
                      <a:pt x="16" y="1041"/>
                    </a:cubicBezTo>
                    <a:cubicBezTo>
                      <a:pt x="16" y="1037"/>
                      <a:pt x="13" y="1033"/>
                      <a:pt x="9" y="1033"/>
                    </a:cubicBezTo>
                    <a:cubicBezTo>
                      <a:pt x="4" y="1033"/>
                      <a:pt x="0" y="1037"/>
                      <a:pt x="0" y="1041"/>
                    </a:cubicBezTo>
                    <a:cubicBezTo>
                      <a:pt x="0" y="1049"/>
                      <a:pt x="0" y="1056"/>
                      <a:pt x="0" y="1064"/>
                    </a:cubicBezTo>
                    <a:cubicBezTo>
                      <a:pt x="0" y="1064"/>
                      <a:pt x="0" y="1065"/>
                      <a:pt x="0" y="1065"/>
                    </a:cubicBezTo>
                    <a:cubicBezTo>
                      <a:pt x="0" y="1069"/>
                      <a:pt x="4" y="1073"/>
                      <a:pt x="8" y="1073"/>
                    </a:cubicBezTo>
                    <a:cubicBezTo>
                      <a:pt x="13" y="1073"/>
                      <a:pt x="16" y="1069"/>
                      <a:pt x="16" y="1065"/>
                    </a:cubicBezTo>
                    <a:close/>
                    <a:moveTo>
                      <a:pt x="23" y="1187"/>
                    </a:moveTo>
                    <a:cubicBezTo>
                      <a:pt x="22" y="1179"/>
                      <a:pt x="22" y="1171"/>
                      <a:pt x="21" y="1163"/>
                    </a:cubicBezTo>
                    <a:cubicBezTo>
                      <a:pt x="20" y="1159"/>
                      <a:pt x="16" y="1155"/>
                      <a:pt x="12" y="1156"/>
                    </a:cubicBezTo>
                    <a:cubicBezTo>
                      <a:pt x="8" y="1156"/>
                      <a:pt x="4" y="1160"/>
                      <a:pt x="5" y="1165"/>
                    </a:cubicBezTo>
                    <a:cubicBezTo>
                      <a:pt x="6" y="1173"/>
                      <a:pt x="6" y="1181"/>
                      <a:pt x="7" y="1188"/>
                    </a:cubicBezTo>
                    <a:cubicBezTo>
                      <a:pt x="8" y="1193"/>
                      <a:pt x="12" y="1196"/>
                      <a:pt x="16" y="1195"/>
                    </a:cubicBezTo>
                    <a:cubicBezTo>
                      <a:pt x="21" y="1195"/>
                      <a:pt x="24" y="1191"/>
                      <a:pt x="23" y="1187"/>
                    </a:cubicBezTo>
                    <a:close/>
                    <a:moveTo>
                      <a:pt x="44" y="1307"/>
                    </a:moveTo>
                    <a:cubicBezTo>
                      <a:pt x="43" y="1299"/>
                      <a:pt x="41" y="1291"/>
                      <a:pt x="39" y="1284"/>
                    </a:cubicBezTo>
                    <a:cubicBezTo>
                      <a:pt x="38" y="1279"/>
                      <a:pt x="34" y="1276"/>
                      <a:pt x="30" y="1277"/>
                    </a:cubicBezTo>
                    <a:cubicBezTo>
                      <a:pt x="25" y="1278"/>
                      <a:pt x="23" y="1283"/>
                      <a:pt x="24" y="1287"/>
                    </a:cubicBezTo>
                    <a:cubicBezTo>
                      <a:pt x="25" y="1295"/>
                      <a:pt x="27" y="1303"/>
                      <a:pt x="29" y="1310"/>
                    </a:cubicBezTo>
                    <a:cubicBezTo>
                      <a:pt x="30" y="1315"/>
                      <a:pt x="34" y="1317"/>
                      <a:pt x="38" y="1316"/>
                    </a:cubicBezTo>
                    <a:cubicBezTo>
                      <a:pt x="43" y="1315"/>
                      <a:pt x="45" y="1311"/>
                      <a:pt x="44" y="1307"/>
                    </a:cubicBezTo>
                    <a:close/>
                    <a:moveTo>
                      <a:pt x="79" y="1423"/>
                    </a:moveTo>
                    <a:cubicBezTo>
                      <a:pt x="77" y="1416"/>
                      <a:pt x="74" y="1408"/>
                      <a:pt x="72" y="1401"/>
                    </a:cubicBezTo>
                    <a:cubicBezTo>
                      <a:pt x="70" y="1397"/>
                      <a:pt x="66" y="1395"/>
                      <a:pt x="61" y="1396"/>
                    </a:cubicBezTo>
                    <a:cubicBezTo>
                      <a:pt x="57" y="1397"/>
                      <a:pt x="55" y="1402"/>
                      <a:pt x="56" y="1406"/>
                    </a:cubicBezTo>
                    <a:cubicBezTo>
                      <a:pt x="59" y="1414"/>
                      <a:pt x="62" y="1421"/>
                      <a:pt x="64" y="1429"/>
                    </a:cubicBezTo>
                    <a:cubicBezTo>
                      <a:pt x="66" y="1433"/>
                      <a:pt x="70" y="1435"/>
                      <a:pt x="75" y="1434"/>
                    </a:cubicBezTo>
                    <a:cubicBezTo>
                      <a:pt x="79" y="1432"/>
                      <a:pt x="81" y="1427"/>
                      <a:pt x="79" y="1423"/>
                    </a:cubicBezTo>
                    <a:close/>
                    <a:moveTo>
                      <a:pt x="128" y="1535"/>
                    </a:moveTo>
                    <a:cubicBezTo>
                      <a:pt x="124" y="1528"/>
                      <a:pt x="121" y="1521"/>
                      <a:pt x="117" y="1514"/>
                    </a:cubicBezTo>
                    <a:cubicBezTo>
                      <a:pt x="116" y="1510"/>
                      <a:pt x="111" y="1508"/>
                      <a:pt x="107" y="1510"/>
                    </a:cubicBezTo>
                    <a:cubicBezTo>
                      <a:pt x="103" y="1512"/>
                      <a:pt x="101" y="1517"/>
                      <a:pt x="103" y="1521"/>
                    </a:cubicBezTo>
                    <a:cubicBezTo>
                      <a:pt x="106" y="1528"/>
                      <a:pt x="110" y="1535"/>
                      <a:pt x="114" y="1542"/>
                    </a:cubicBezTo>
                    <a:cubicBezTo>
                      <a:pt x="116" y="1546"/>
                      <a:pt x="120" y="1548"/>
                      <a:pt x="124" y="1546"/>
                    </a:cubicBezTo>
                    <a:cubicBezTo>
                      <a:pt x="128" y="1544"/>
                      <a:pt x="130" y="1539"/>
                      <a:pt x="128" y="1535"/>
                    </a:cubicBezTo>
                    <a:close/>
                    <a:moveTo>
                      <a:pt x="189" y="1640"/>
                    </a:moveTo>
                    <a:cubicBezTo>
                      <a:pt x="185" y="1634"/>
                      <a:pt x="180" y="1627"/>
                      <a:pt x="176" y="1621"/>
                    </a:cubicBezTo>
                    <a:cubicBezTo>
                      <a:pt x="174" y="1617"/>
                      <a:pt x="169" y="1616"/>
                      <a:pt x="165" y="1618"/>
                    </a:cubicBezTo>
                    <a:cubicBezTo>
                      <a:pt x="161" y="1620"/>
                      <a:pt x="160" y="1625"/>
                      <a:pt x="163" y="1629"/>
                    </a:cubicBezTo>
                    <a:cubicBezTo>
                      <a:pt x="167" y="1636"/>
                      <a:pt x="171" y="1643"/>
                      <a:pt x="176" y="1649"/>
                    </a:cubicBezTo>
                    <a:cubicBezTo>
                      <a:pt x="178" y="1653"/>
                      <a:pt x="183" y="1654"/>
                      <a:pt x="187" y="1652"/>
                    </a:cubicBezTo>
                    <a:cubicBezTo>
                      <a:pt x="190" y="1649"/>
                      <a:pt x="191" y="1644"/>
                      <a:pt x="189" y="1640"/>
                    </a:cubicBezTo>
                    <a:close/>
                    <a:moveTo>
                      <a:pt x="262" y="1738"/>
                    </a:moveTo>
                    <a:cubicBezTo>
                      <a:pt x="257" y="1732"/>
                      <a:pt x="252" y="1726"/>
                      <a:pt x="247" y="1720"/>
                    </a:cubicBezTo>
                    <a:cubicBezTo>
                      <a:pt x="244" y="1716"/>
                      <a:pt x="239" y="1716"/>
                      <a:pt x="236" y="1719"/>
                    </a:cubicBezTo>
                    <a:cubicBezTo>
                      <a:pt x="232" y="1721"/>
                      <a:pt x="232" y="1726"/>
                      <a:pt x="234" y="1730"/>
                    </a:cubicBezTo>
                    <a:cubicBezTo>
                      <a:pt x="239" y="1736"/>
                      <a:pt x="244" y="1742"/>
                      <a:pt x="250" y="1748"/>
                    </a:cubicBezTo>
                    <a:cubicBezTo>
                      <a:pt x="252" y="1752"/>
                      <a:pt x="257" y="1752"/>
                      <a:pt x="261" y="1749"/>
                    </a:cubicBezTo>
                    <a:cubicBezTo>
                      <a:pt x="264" y="1747"/>
                      <a:pt x="265" y="1741"/>
                      <a:pt x="262" y="1738"/>
                    </a:cubicBezTo>
                    <a:close/>
                    <a:moveTo>
                      <a:pt x="346" y="1827"/>
                    </a:moveTo>
                    <a:cubicBezTo>
                      <a:pt x="340" y="1821"/>
                      <a:pt x="334" y="1816"/>
                      <a:pt x="329" y="1810"/>
                    </a:cubicBezTo>
                    <a:cubicBezTo>
                      <a:pt x="325" y="1807"/>
                      <a:pt x="320" y="1807"/>
                      <a:pt x="317" y="1810"/>
                    </a:cubicBezTo>
                    <a:cubicBezTo>
                      <a:pt x="314" y="1814"/>
                      <a:pt x="314" y="1819"/>
                      <a:pt x="317" y="1822"/>
                    </a:cubicBezTo>
                    <a:cubicBezTo>
                      <a:pt x="323" y="1827"/>
                      <a:pt x="329" y="1833"/>
                      <a:pt x="335" y="1838"/>
                    </a:cubicBezTo>
                    <a:cubicBezTo>
                      <a:pt x="338" y="1841"/>
                      <a:pt x="343" y="1841"/>
                      <a:pt x="346" y="1838"/>
                    </a:cubicBezTo>
                    <a:cubicBezTo>
                      <a:pt x="349" y="1835"/>
                      <a:pt x="349" y="1830"/>
                      <a:pt x="346" y="1827"/>
                    </a:cubicBezTo>
                    <a:close/>
                    <a:moveTo>
                      <a:pt x="439" y="1905"/>
                    </a:moveTo>
                    <a:cubicBezTo>
                      <a:pt x="433" y="1900"/>
                      <a:pt x="426" y="1896"/>
                      <a:pt x="420" y="1891"/>
                    </a:cubicBezTo>
                    <a:cubicBezTo>
                      <a:pt x="417" y="1888"/>
                      <a:pt x="412" y="1889"/>
                      <a:pt x="409" y="1892"/>
                    </a:cubicBezTo>
                    <a:cubicBezTo>
                      <a:pt x="406" y="1896"/>
                      <a:pt x="407" y="1901"/>
                      <a:pt x="410" y="1903"/>
                    </a:cubicBezTo>
                    <a:cubicBezTo>
                      <a:pt x="417" y="1908"/>
                      <a:pt x="423" y="1913"/>
                      <a:pt x="429" y="1918"/>
                    </a:cubicBezTo>
                    <a:cubicBezTo>
                      <a:pt x="433" y="1921"/>
                      <a:pt x="438" y="1920"/>
                      <a:pt x="441" y="1916"/>
                    </a:cubicBezTo>
                    <a:cubicBezTo>
                      <a:pt x="443" y="1913"/>
                      <a:pt x="442" y="1908"/>
                      <a:pt x="439" y="1905"/>
                    </a:cubicBezTo>
                    <a:close/>
                    <a:moveTo>
                      <a:pt x="541" y="1972"/>
                    </a:moveTo>
                    <a:cubicBezTo>
                      <a:pt x="534" y="1968"/>
                      <a:pt x="527" y="1964"/>
                      <a:pt x="520" y="1960"/>
                    </a:cubicBezTo>
                    <a:cubicBezTo>
                      <a:pt x="517" y="1958"/>
                      <a:pt x="512" y="1959"/>
                      <a:pt x="509" y="1963"/>
                    </a:cubicBezTo>
                    <a:cubicBezTo>
                      <a:pt x="507" y="1966"/>
                      <a:pt x="508" y="1971"/>
                      <a:pt x="512" y="1974"/>
                    </a:cubicBezTo>
                    <a:cubicBezTo>
                      <a:pt x="519" y="1978"/>
                      <a:pt x="526" y="1982"/>
                      <a:pt x="533" y="1986"/>
                    </a:cubicBezTo>
                    <a:cubicBezTo>
                      <a:pt x="537" y="1988"/>
                      <a:pt x="542" y="1987"/>
                      <a:pt x="544" y="1983"/>
                    </a:cubicBezTo>
                    <a:cubicBezTo>
                      <a:pt x="546" y="1979"/>
                      <a:pt x="545" y="1974"/>
                      <a:pt x="541" y="1972"/>
                    </a:cubicBezTo>
                    <a:close/>
                    <a:moveTo>
                      <a:pt x="650" y="2027"/>
                    </a:moveTo>
                    <a:cubicBezTo>
                      <a:pt x="643" y="2024"/>
                      <a:pt x="635" y="2020"/>
                      <a:pt x="628" y="2017"/>
                    </a:cubicBezTo>
                    <a:cubicBezTo>
                      <a:pt x="624" y="2015"/>
                      <a:pt x="619" y="2017"/>
                      <a:pt x="618" y="2021"/>
                    </a:cubicBezTo>
                    <a:cubicBezTo>
                      <a:pt x="616" y="2025"/>
                      <a:pt x="617" y="2030"/>
                      <a:pt x="621" y="2032"/>
                    </a:cubicBezTo>
                    <a:cubicBezTo>
                      <a:pt x="629" y="2035"/>
                      <a:pt x="636" y="2038"/>
                      <a:pt x="643" y="2042"/>
                    </a:cubicBezTo>
                    <a:cubicBezTo>
                      <a:pt x="647" y="2043"/>
                      <a:pt x="652" y="2041"/>
                      <a:pt x="654" y="2037"/>
                    </a:cubicBezTo>
                    <a:cubicBezTo>
                      <a:pt x="656" y="2033"/>
                      <a:pt x="654" y="2029"/>
                      <a:pt x="650" y="2027"/>
                    </a:cubicBezTo>
                    <a:close/>
                    <a:moveTo>
                      <a:pt x="764" y="2068"/>
                    </a:moveTo>
                    <a:cubicBezTo>
                      <a:pt x="757" y="2066"/>
                      <a:pt x="749" y="2064"/>
                      <a:pt x="742" y="2061"/>
                    </a:cubicBezTo>
                    <a:cubicBezTo>
                      <a:pt x="738" y="2060"/>
                      <a:pt x="733" y="2062"/>
                      <a:pt x="732" y="2067"/>
                    </a:cubicBezTo>
                    <a:cubicBezTo>
                      <a:pt x="730" y="2071"/>
                      <a:pt x="733" y="2075"/>
                      <a:pt x="737" y="2077"/>
                    </a:cubicBezTo>
                    <a:cubicBezTo>
                      <a:pt x="744" y="2079"/>
                      <a:pt x="752" y="2081"/>
                      <a:pt x="760" y="2084"/>
                    </a:cubicBezTo>
                    <a:cubicBezTo>
                      <a:pt x="764" y="2085"/>
                      <a:pt x="768" y="2083"/>
                      <a:pt x="770" y="2078"/>
                    </a:cubicBezTo>
                    <a:cubicBezTo>
                      <a:pt x="771" y="2074"/>
                      <a:pt x="769" y="2070"/>
                      <a:pt x="764" y="2068"/>
                    </a:cubicBezTo>
                    <a:close/>
                    <a:moveTo>
                      <a:pt x="883" y="2096"/>
                    </a:moveTo>
                    <a:cubicBezTo>
                      <a:pt x="875" y="2095"/>
                      <a:pt x="867" y="2094"/>
                      <a:pt x="860" y="2092"/>
                    </a:cubicBezTo>
                    <a:cubicBezTo>
                      <a:pt x="855" y="2091"/>
                      <a:pt x="851" y="2094"/>
                      <a:pt x="850" y="2098"/>
                    </a:cubicBezTo>
                    <a:cubicBezTo>
                      <a:pt x="850" y="2103"/>
                      <a:pt x="852" y="2107"/>
                      <a:pt x="857" y="2108"/>
                    </a:cubicBezTo>
                    <a:cubicBezTo>
                      <a:pt x="864" y="2109"/>
                      <a:pt x="872" y="2111"/>
                      <a:pt x="880" y="2112"/>
                    </a:cubicBezTo>
                    <a:cubicBezTo>
                      <a:pt x="885" y="2113"/>
                      <a:pt x="889" y="2110"/>
                      <a:pt x="889" y="2106"/>
                    </a:cubicBezTo>
                    <a:cubicBezTo>
                      <a:pt x="890" y="2101"/>
                      <a:pt x="887" y="2097"/>
                      <a:pt x="883" y="2096"/>
                    </a:cubicBezTo>
                    <a:close/>
                    <a:moveTo>
                      <a:pt x="1004" y="2110"/>
                    </a:moveTo>
                    <a:cubicBezTo>
                      <a:pt x="996" y="2110"/>
                      <a:pt x="988" y="2109"/>
                      <a:pt x="980" y="2109"/>
                    </a:cubicBezTo>
                    <a:cubicBezTo>
                      <a:pt x="976" y="2108"/>
                      <a:pt x="972" y="2112"/>
                      <a:pt x="972" y="2116"/>
                    </a:cubicBezTo>
                    <a:cubicBezTo>
                      <a:pt x="972" y="2120"/>
                      <a:pt x="975" y="2124"/>
                      <a:pt x="979" y="2125"/>
                    </a:cubicBezTo>
                    <a:cubicBezTo>
                      <a:pt x="987" y="2125"/>
                      <a:pt x="995" y="2126"/>
                      <a:pt x="1003" y="2126"/>
                    </a:cubicBezTo>
                    <a:cubicBezTo>
                      <a:pt x="1008" y="2127"/>
                      <a:pt x="1011" y="2123"/>
                      <a:pt x="1012" y="2119"/>
                    </a:cubicBezTo>
                    <a:cubicBezTo>
                      <a:pt x="1012" y="2114"/>
                      <a:pt x="1008" y="2111"/>
                      <a:pt x="1004" y="2110"/>
                    </a:cubicBezTo>
                    <a:close/>
                    <a:moveTo>
                      <a:pt x="1126" y="2110"/>
                    </a:moveTo>
                    <a:cubicBezTo>
                      <a:pt x="1118" y="2111"/>
                      <a:pt x="1110" y="2111"/>
                      <a:pt x="1102" y="2111"/>
                    </a:cubicBezTo>
                    <a:cubicBezTo>
                      <a:pt x="1098" y="2111"/>
                      <a:pt x="1094" y="2115"/>
                      <a:pt x="1095" y="2120"/>
                    </a:cubicBezTo>
                    <a:cubicBezTo>
                      <a:pt x="1095" y="2124"/>
                      <a:pt x="1098" y="2127"/>
                      <a:pt x="1103" y="2127"/>
                    </a:cubicBezTo>
                    <a:cubicBezTo>
                      <a:pt x="1111" y="2127"/>
                      <a:pt x="1119" y="2127"/>
                      <a:pt x="1127" y="2126"/>
                    </a:cubicBezTo>
                    <a:cubicBezTo>
                      <a:pt x="1131" y="2126"/>
                      <a:pt x="1135" y="2122"/>
                      <a:pt x="1134" y="2118"/>
                    </a:cubicBezTo>
                    <a:cubicBezTo>
                      <a:pt x="1134" y="2113"/>
                      <a:pt x="1130" y="2110"/>
                      <a:pt x="1126" y="2110"/>
                    </a:cubicBezTo>
                    <a:close/>
                    <a:moveTo>
                      <a:pt x="1247" y="2096"/>
                    </a:moveTo>
                    <a:cubicBezTo>
                      <a:pt x="1239" y="2098"/>
                      <a:pt x="1231" y="2099"/>
                      <a:pt x="1224" y="2100"/>
                    </a:cubicBezTo>
                    <a:cubicBezTo>
                      <a:pt x="1219" y="2101"/>
                      <a:pt x="1216" y="2105"/>
                      <a:pt x="1217" y="2109"/>
                    </a:cubicBezTo>
                    <a:cubicBezTo>
                      <a:pt x="1218" y="2113"/>
                      <a:pt x="1222" y="2116"/>
                      <a:pt x="1226" y="2116"/>
                    </a:cubicBezTo>
                    <a:cubicBezTo>
                      <a:pt x="1234" y="2115"/>
                      <a:pt x="1242" y="2113"/>
                      <a:pt x="1250" y="2112"/>
                    </a:cubicBezTo>
                    <a:cubicBezTo>
                      <a:pt x="1254" y="2111"/>
                      <a:pt x="1257" y="2107"/>
                      <a:pt x="1256" y="2103"/>
                    </a:cubicBezTo>
                    <a:cubicBezTo>
                      <a:pt x="1255" y="2098"/>
                      <a:pt x="1251" y="2095"/>
                      <a:pt x="1247" y="2096"/>
                    </a:cubicBezTo>
                    <a:close/>
                    <a:moveTo>
                      <a:pt x="1366" y="2068"/>
                    </a:moveTo>
                    <a:cubicBezTo>
                      <a:pt x="1358" y="2070"/>
                      <a:pt x="1350" y="2073"/>
                      <a:pt x="1343" y="2075"/>
                    </a:cubicBezTo>
                    <a:cubicBezTo>
                      <a:pt x="1339" y="2076"/>
                      <a:pt x="1336" y="2080"/>
                      <a:pt x="1337" y="2084"/>
                    </a:cubicBezTo>
                    <a:cubicBezTo>
                      <a:pt x="1338" y="2089"/>
                      <a:pt x="1343" y="2091"/>
                      <a:pt x="1347" y="2090"/>
                    </a:cubicBezTo>
                    <a:cubicBezTo>
                      <a:pt x="1355" y="2088"/>
                      <a:pt x="1363" y="2086"/>
                      <a:pt x="1370" y="2083"/>
                    </a:cubicBezTo>
                    <a:cubicBezTo>
                      <a:pt x="1374" y="2082"/>
                      <a:pt x="1377" y="2078"/>
                      <a:pt x="1376" y="2073"/>
                    </a:cubicBezTo>
                    <a:cubicBezTo>
                      <a:pt x="1374" y="2069"/>
                      <a:pt x="1370" y="2067"/>
                      <a:pt x="1366" y="2068"/>
                    </a:cubicBezTo>
                    <a:close/>
                    <a:moveTo>
                      <a:pt x="1480" y="2026"/>
                    </a:moveTo>
                    <a:cubicBezTo>
                      <a:pt x="1473" y="2030"/>
                      <a:pt x="1466" y="2033"/>
                      <a:pt x="1458" y="2035"/>
                    </a:cubicBezTo>
                    <a:cubicBezTo>
                      <a:pt x="1454" y="2037"/>
                      <a:pt x="1452" y="2042"/>
                      <a:pt x="1454" y="2046"/>
                    </a:cubicBezTo>
                    <a:cubicBezTo>
                      <a:pt x="1456" y="2050"/>
                      <a:pt x="1460" y="2052"/>
                      <a:pt x="1464" y="2050"/>
                    </a:cubicBezTo>
                    <a:cubicBezTo>
                      <a:pt x="1472" y="2047"/>
                      <a:pt x="1479" y="2044"/>
                      <a:pt x="1486" y="2041"/>
                    </a:cubicBezTo>
                    <a:cubicBezTo>
                      <a:pt x="1490" y="2039"/>
                      <a:pt x="1492" y="2035"/>
                      <a:pt x="1490" y="2031"/>
                    </a:cubicBezTo>
                    <a:cubicBezTo>
                      <a:pt x="1489" y="2027"/>
                      <a:pt x="1484" y="2025"/>
                      <a:pt x="1480" y="2026"/>
                    </a:cubicBezTo>
                    <a:close/>
                    <a:moveTo>
                      <a:pt x="1589" y="1972"/>
                    </a:moveTo>
                    <a:cubicBezTo>
                      <a:pt x="1582" y="1976"/>
                      <a:pt x="1575" y="1979"/>
                      <a:pt x="1568" y="1983"/>
                    </a:cubicBezTo>
                    <a:cubicBezTo>
                      <a:pt x="1564" y="1985"/>
                      <a:pt x="1563" y="1990"/>
                      <a:pt x="1565" y="1994"/>
                    </a:cubicBezTo>
                    <a:cubicBezTo>
                      <a:pt x="1567" y="1998"/>
                      <a:pt x="1572" y="1999"/>
                      <a:pt x="1576" y="1997"/>
                    </a:cubicBezTo>
                    <a:cubicBezTo>
                      <a:pt x="1583" y="1993"/>
                      <a:pt x="1590" y="1989"/>
                      <a:pt x="1597" y="1985"/>
                    </a:cubicBezTo>
                    <a:cubicBezTo>
                      <a:pt x="1601" y="1983"/>
                      <a:pt x="1602" y="1978"/>
                      <a:pt x="1600" y="1975"/>
                    </a:cubicBezTo>
                    <a:cubicBezTo>
                      <a:pt x="1597" y="1971"/>
                      <a:pt x="1593" y="1969"/>
                      <a:pt x="1589" y="1972"/>
                    </a:cubicBezTo>
                    <a:close/>
                    <a:moveTo>
                      <a:pt x="1691" y="1905"/>
                    </a:moveTo>
                    <a:cubicBezTo>
                      <a:pt x="1684" y="1909"/>
                      <a:pt x="1678" y="1914"/>
                      <a:pt x="1671" y="1918"/>
                    </a:cubicBezTo>
                    <a:cubicBezTo>
                      <a:pt x="1668" y="1921"/>
                      <a:pt x="1667" y="1926"/>
                      <a:pt x="1670" y="1930"/>
                    </a:cubicBezTo>
                    <a:cubicBezTo>
                      <a:pt x="1672" y="1933"/>
                      <a:pt x="1677" y="1934"/>
                      <a:pt x="1681" y="1931"/>
                    </a:cubicBezTo>
                    <a:cubicBezTo>
                      <a:pt x="1687" y="1927"/>
                      <a:pt x="1694" y="1922"/>
                      <a:pt x="1700" y="1917"/>
                    </a:cubicBezTo>
                    <a:cubicBezTo>
                      <a:pt x="1704" y="1915"/>
                      <a:pt x="1704" y="1910"/>
                      <a:pt x="1702" y="1906"/>
                    </a:cubicBezTo>
                    <a:cubicBezTo>
                      <a:pt x="1699" y="1903"/>
                      <a:pt x="1694" y="1902"/>
                      <a:pt x="1691" y="1905"/>
                    </a:cubicBezTo>
                    <a:close/>
                    <a:moveTo>
                      <a:pt x="1784" y="1826"/>
                    </a:moveTo>
                    <a:cubicBezTo>
                      <a:pt x="1778" y="1832"/>
                      <a:pt x="1772" y="1837"/>
                      <a:pt x="1766" y="1842"/>
                    </a:cubicBezTo>
                    <a:cubicBezTo>
                      <a:pt x="1763" y="1845"/>
                      <a:pt x="1763" y="1850"/>
                      <a:pt x="1766" y="1853"/>
                    </a:cubicBezTo>
                    <a:cubicBezTo>
                      <a:pt x="1769" y="1857"/>
                      <a:pt x="1774" y="1857"/>
                      <a:pt x="1777" y="1854"/>
                    </a:cubicBezTo>
                    <a:cubicBezTo>
                      <a:pt x="1783" y="1849"/>
                      <a:pt x="1789" y="1843"/>
                      <a:pt x="1795" y="1838"/>
                    </a:cubicBezTo>
                    <a:cubicBezTo>
                      <a:pt x="1798" y="1835"/>
                      <a:pt x="1798" y="1830"/>
                      <a:pt x="1795" y="1826"/>
                    </a:cubicBezTo>
                    <a:cubicBezTo>
                      <a:pt x="1792" y="1823"/>
                      <a:pt x="1787" y="1823"/>
                      <a:pt x="1784" y="1826"/>
                    </a:cubicBezTo>
                    <a:close/>
                    <a:moveTo>
                      <a:pt x="1867" y="1737"/>
                    </a:moveTo>
                    <a:cubicBezTo>
                      <a:pt x="1862" y="1744"/>
                      <a:pt x="1857" y="1749"/>
                      <a:pt x="1852" y="1755"/>
                    </a:cubicBezTo>
                    <a:cubicBezTo>
                      <a:pt x="1849" y="1759"/>
                      <a:pt x="1850" y="1764"/>
                      <a:pt x="1853" y="1767"/>
                    </a:cubicBezTo>
                    <a:cubicBezTo>
                      <a:pt x="1856" y="1770"/>
                      <a:pt x="1861" y="1769"/>
                      <a:pt x="1864" y="1766"/>
                    </a:cubicBezTo>
                    <a:cubicBezTo>
                      <a:pt x="1869" y="1760"/>
                      <a:pt x="1875" y="1754"/>
                      <a:pt x="1880" y="1748"/>
                    </a:cubicBezTo>
                    <a:cubicBezTo>
                      <a:pt x="1883" y="1744"/>
                      <a:pt x="1882" y="1739"/>
                      <a:pt x="1879" y="1737"/>
                    </a:cubicBezTo>
                    <a:cubicBezTo>
                      <a:pt x="1875" y="1734"/>
                      <a:pt x="1870" y="1734"/>
                      <a:pt x="1867" y="1737"/>
                    </a:cubicBezTo>
                    <a:close/>
                    <a:moveTo>
                      <a:pt x="1940" y="1640"/>
                    </a:moveTo>
                    <a:cubicBezTo>
                      <a:pt x="1936" y="1646"/>
                      <a:pt x="1932" y="1653"/>
                      <a:pt x="1927" y="1659"/>
                    </a:cubicBezTo>
                    <a:cubicBezTo>
                      <a:pt x="1925" y="1663"/>
                      <a:pt x="1926" y="1668"/>
                      <a:pt x="1929" y="1670"/>
                    </a:cubicBezTo>
                    <a:cubicBezTo>
                      <a:pt x="1933" y="1673"/>
                      <a:pt x="1938" y="1672"/>
                      <a:pt x="1940" y="1668"/>
                    </a:cubicBezTo>
                    <a:cubicBezTo>
                      <a:pt x="1945" y="1662"/>
                      <a:pt x="1949" y="1655"/>
                      <a:pt x="1954" y="1649"/>
                    </a:cubicBezTo>
                    <a:cubicBezTo>
                      <a:pt x="1956" y="1645"/>
                      <a:pt x="1955" y="1640"/>
                      <a:pt x="1951" y="1637"/>
                    </a:cubicBezTo>
                    <a:cubicBezTo>
                      <a:pt x="1948" y="1635"/>
                      <a:pt x="1943" y="1636"/>
                      <a:pt x="1940" y="1640"/>
                    </a:cubicBezTo>
                    <a:close/>
                    <a:moveTo>
                      <a:pt x="2001" y="1534"/>
                    </a:moveTo>
                    <a:cubicBezTo>
                      <a:pt x="1998" y="1541"/>
                      <a:pt x="1994" y="1548"/>
                      <a:pt x="1991" y="1555"/>
                    </a:cubicBezTo>
                    <a:cubicBezTo>
                      <a:pt x="1988" y="1559"/>
                      <a:pt x="1990" y="1564"/>
                      <a:pt x="1994" y="1566"/>
                    </a:cubicBezTo>
                    <a:cubicBezTo>
                      <a:pt x="1998" y="1568"/>
                      <a:pt x="2003" y="1567"/>
                      <a:pt x="2005" y="1563"/>
                    </a:cubicBezTo>
                    <a:cubicBezTo>
                      <a:pt x="2008" y="1556"/>
                      <a:pt x="2012" y="1549"/>
                      <a:pt x="2016" y="1541"/>
                    </a:cubicBezTo>
                    <a:cubicBezTo>
                      <a:pt x="2018" y="1537"/>
                      <a:pt x="2016" y="1533"/>
                      <a:pt x="2012" y="1531"/>
                    </a:cubicBezTo>
                    <a:cubicBezTo>
                      <a:pt x="2008" y="1529"/>
                      <a:pt x="2003" y="1530"/>
                      <a:pt x="2001" y="1534"/>
                    </a:cubicBezTo>
                    <a:close/>
                    <a:moveTo>
                      <a:pt x="2050" y="1422"/>
                    </a:moveTo>
                    <a:cubicBezTo>
                      <a:pt x="2047" y="1430"/>
                      <a:pt x="2044" y="1437"/>
                      <a:pt x="2041" y="1444"/>
                    </a:cubicBezTo>
                    <a:cubicBezTo>
                      <a:pt x="2040" y="1448"/>
                      <a:pt x="2042" y="1453"/>
                      <a:pt x="2046" y="1455"/>
                    </a:cubicBezTo>
                    <a:cubicBezTo>
                      <a:pt x="2050" y="1456"/>
                      <a:pt x="2055" y="1454"/>
                      <a:pt x="2056" y="1450"/>
                    </a:cubicBezTo>
                    <a:cubicBezTo>
                      <a:pt x="2059" y="1443"/>
                      <a:pt x="2062" y="1435"/>
                      <a:pt x="2065" y="1428"/>
                    </a:cubicBezTo>
                    <a:cubicBezTo>
                      <a:pt x="2066" y="1424"/>
                      <a:pt x="2064" y="1419"/>
                      <a:pt x="2060" y="1417"/>
                    </a:cubicBezTo>
                    <a:cubicBezTo>
                      <a:pt x="2056" y="1416"/>
                      <a:pt x="2051" y="1418"/>
                      <a:pt x="2050" y="1422"/>
                    </a:cubicBezTo>
                    <a:close/>
                    <a:moveTo>
                      <a:pt x="2085" y="1305"/>
                    </a:moveTo>
                    <a:cubicBezTo>
                      <a:pt x="2083" y="1313"/>
                      <a:pt x="2081" y="1321"/>
                      <a:pt x="2079" y="1328"/>
                    </a:cubicBezTo>
                    <a:cubicBezTo>
                      <a:pt x="2078" y="1333"/>
                      <a:pt x="2080" y="1337"/>
                      <a:pt x="2085" y="1338"/>
                    </a:cubicBezTo>
                    <a:cubicBezTo>
                      <a:pt x="2089" y="1339"/>
                      <a:pt x="2093" y="1337"/>
                      <a:pt x="2094" y="1332"/>
                    </a:cubicBezTo>
                    <a:cubicBezTo>
                      <a:pt x="2096" y="1325"/>
                      <a:pt x="2098" y="1317"/>
                      <a:pt x="2100" y="1309"/>
                    </a:cubicBezTo>
                    <a:cubicBezTo>
                      <a:pt x="2101" y="1305"/>
                      <a:pt x="2099" y="1301"/>
                      <a:pt x="2094" y="1299"/>
                    </a:cubicBezTo>
                    <a:cubicBezTo>
                      <a:pt x="2090" y="1298"/>
                      <a:pt x="2086" y="1301"/>
                      <a:pt x="2085" y="1305"/>
                    </a:cubicBezTo>
                    <a:close/>
                    <a:moveTo>
                      <a:pt x="2106" y="1185"/>
                    </a:moveTo>
                    <a:cubicBezTo>
                      <a:pt x="2105" y="1193"/>
                      <a:pt x="2104" y="1201"/>
                      <a:pt x="2103" y="1209"/>
                    </a:cubicBezTo>
                    <a:cubicBezTo>
                      <a:pt x="2102" y="1213"/>
                      <a:pt x="2105" y="1217"/>
                      <a:pt x="2110" y="1218"/>
                    </a:cubicBezTo>
                    <a:cubicBezTo>
                      <a:pt x="2114" y="1218"/>
                      <a:pt x="2118" y="1215"/>
                      <a:pt x="2119" y="1211"/>
                    </a:cubicBezTo>
                    <a:cubicBezTo>
                      <a:pt x="2120" y="1203"/>
                      <a:pt x="2121" y="1195"/>
                      <a:pt x="2122" y="1187"/>
                    </a:cubicBezTo>
                    <a:cubicBezTo>
                      <a:pt x="2122" y="1183"/>
                      <a:pt x="2119" y="1179"/>
                      <a:pt x="2115" y="1178"/>
                    </a:cubicBezTo>
                    <a:cubicBezTo>
                      <a:pt x="2110" y="1178"/>
                      <a:pt x="2106" y="1181"/>
                      <a:pt x="2106" y="118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î$1iďè">
                <a:extLst>
                  <a:ext uri="{FF2B5EF4-FFF2-40B4-BE49-F238E27FC236}">
                    <a16:creationId xmlns:a16="http://schemas.microsoft.com/office/drawing/2014/main" id="{7636D250-38F4-43DD-BD6B-2072DB132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355" y="3735727"/>
                <a:ext cx="3644121" cy="3644121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5" name="ïšľïḍe">
                <a:extLst>
                  <a:ext uri="{FF2B5EF4-FFF2-40B4-BE49-F238E27FC236}">
                    <a16:creationId xmlns:a16="http://schemas.microsoft.com/office/drawing/2014/main" id="{5D8A13DF-0E9C-4779-BF73-DD7BE07628D3}"/>
                  </a:ext>
                </a:extLst>
              </p:cNvPr>
              <p:cNvGrpSpPr/>
              <p:nvPr/>
            </p:nvGrpSpPr>
            <p:grpSpPr>
              <a:xfrm>
                <a:off x="4347801" y="4161179"/>
                <a:ext cx="3512538" cy="2733273"/>
                <a:chOff x="4355413" y="4161179"/>
                <a:chExt cx="3512538" cy="2733273"/>
              </a:xfrm>
            </p:grpSpPr>
            <p:sp>
              <p:nvSpPr>
                <p:cNvPr id="50" name="íṥ1iḍê">
                  <a:extLst>
                    <a:ext uri="{FF2B5EF4-FFF2-40B4-BE49-F238E27FC236}">
                      <a16:creationId xmlns:a16="http://schemas.microsoft.com/office/drawing/2014/main" id="{10B42B18-FC8E-4EF7-A552-F4585EF9C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6028197"/>
                  <a:ext cx="1589963" cy="610400"/>
                </a:xfrm>
                <a:custGeom>
                  <a:avLst/>
                  <a:gdLst>
                    <a:gd name="T0" fmla="*/ 2028 w 2175"/>
                    <a:gd name="T1" fmla="*/ 835 h 835"/>
                    <a:gd name="T2" fmla="*/ 141 w 2175"/>
                    <a:gd name="T3" fmla="*/ 835 h 835"/>
                    <a:gd name="T4" fmla="*/ 0 w 2175"/>
                    <a:gd name="T5" fmla="*/ 0 h 835"/>
                    <a:gd name="T6" fmla="*/ 2175 w 2175"/>
                    <a:gd name="T7" fmla="*/ 0 h 835"/>
                    <a:gd name="T8" fmla="*/ 2028 w 2175"/>
                    <a:gd name="T9" fmla="*/ 835 h 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5" h="835">
                      <a:moveTo>
                        <a:pt x="2028" y="835"/>
                      </a:moveTo>
                      <a:lnTo>
                        <a:pt x="141" y="835"/>
                      </a:lnTo>
                      <a:lnTo>
                        <a:pt x="0" y="0"/>
                      </a:lnTo>
                      <a:lnTo>
                        <a:pt x="2175" y="0"/>
                      </a:lnTo>
                      <a:lnTo>
                        <a:pt x="2028" y="835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1" name="isļiḋê">
                  <a:extLst>
                    <a:ext uri="{FF2B5EF4-FFF2-40B4-BE49-F238E27FC236}">
                      <a16:creationId xmlns:a16="http://schemas.microsoft.com/office/drawing/2014/main" id="{9AC27D3F-C530-416A-A57F-FA59C597A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6028197"/>
                  <a:ext cx="1589963" cy="610400"/>
                </a:xfrm>
                <a:custGeom>
                  <a:avLst/>
                  <a:gdLst>
                    <a:gd name="T0" fmla="*/ 2028 w 2175"/>
                    <a:gd name="T1" fmla="*/ 835 h 835"/>
                    <a:gd name="T2" fmla="*/ 141 w 2175"/>
                    <a:gd name="T3" fmla="*/ 835 h 835"/>
                    <a:gd name="T4" fmla="*/ 0 w 2175"/>
                    <a:gd name="T5" fmla="*/ 0 h 835"/>
                    <a:gd name="T6" fmla="*/ 2175 w 2175"/>
                    <a:gd name="T7" fmla="*/ 0 h 835"/>
                    <a:gd name="T8" fmla="*/ 2028 w 2175"/>
                    <a:gd name="T9" fmla="*/ 835 h 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5" h="835">
                      <a:moveTo>
                        <a:pt x="2028" y="835"/>
                      </a:moveTo>
                      <a:lnTo>
                        <a:pt x="141" y="835"/>
                      </a:lnTo>
                      <a:lnTo>
                        <a:pt x="0" y="0"/>
                      </a:lnTo>
                      <a:lnTo>
                        <a:pt x="2175" y="0"/>
                      </a:lnTo>
                      <a:lnTo>
                        <a:pt x="2028" y="83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2" name="ísḷiḑè">
                  <a:extLst>
                    <a:ext uri="{FF2B5EF4-FFF2-40B4-BE49-F238E27FC236}">
                      <a16:creationId xmlns:a16="http://schemas.microsoft.com/office/drawing/2014/main" id="{F38A91B8-71ED-4E06-BA1D-B5DB3DB88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5264284"/>
                  <a:ext cx="1589963" cy="763913"/>
                </a:xfrm>
                <a:custGeom>
                  <a:avLst/>
                  <a:gdLst>
                    <a:gd name="T0" fmla="*/ 874 w 920"/>
                    <a:gd name="T1" fmla="*/ 115 h 442"/>
                    <a:gd name="T2" fmla="*/ 591 w 920"/>
                    <a:gd name="T3" fmla="*/ 0 h 442"/>
                    <a:gd name="T4" fmla="*/ 459 w 920"/>
                    <a:gd name="T5" fmla="*/ 0 h 442"/>
                    <a:gd name="T6" fmla="*/ 328 w 920"/>
                    <a:gd name="T7" fmla="*/ 0 h 442"/>
                    <a:gd name="T8" fmla="*/ 45 w 920"/>
                    <a:gd name="T9" fmla="*/ 115 h 442"/>
                    <a:gd name="T10" fmla="*/ 0 w 920"/>
                    <a:gd name="T11" fmla="*/ 319 h 442"/>
                    <a:gd name="T12" fmla="*/ 0 w 920"/>
                    <a:gd name="T13" fmla="*/ 442 h 442"/>
                    <a:gd name="T14" fmla="*/ 920 w 920"/>
                    <a:gd name="T15" fmla="*/ 442 h 442"/>
                    <a:gd name="T16" fmla="*/ 920 w 920"/>
                    <a:gd name="T17" fmla="*/ 319 h 442"/>
                    <a:gd name="T18" fmla="*/ 920 w 920"/>
                    <a:gd name="T19" fmla="*/ 319 h 442"/>
                    <a:gd name="T20" fmla="*/ 874 w 920"/>
                    <a:gd name="T21" fmla="*/ 115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20" h="442">
                      <a:moveTo>
                        <a:pt x="874" y="115"/>
                      </a:moveTo>
                      <a:cubicBezTo>
                        <a:pt x="849" y="99"/>
                        <a:pt x="787" y="68"/>
                        <a:pt x="591" y="0"/>
                      </a:cubicBezTo>
                      <a:cubicBezTo>
                        <a:pt x="459" y="0"/>
                        <a:pt x="459" y="0"/>
                        <a:pt x="459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131" y="68"/>
                        <a:pt x="70" y="99"/>
                        <a:pt x="45" y="115"/>
                      </a:cubicBezTo>
                      <a:cubicBezTo>
                        <a:pt x="5" y="141"/>
                        <a:pt x="0" y="176"/>
                        <a:pt x="0" y="319"/>
                      </a:cubicBezTo>
                      <a:cubicBezTo>
                        <a:pt x="0" y="442"/>
                        <a:pt x="0" y="442"/>
                        <a:pt x="0" y="442"/>
                      </a:cubicBezTo>
                      <a:cubicBezTo>
                        <a:pt x="920" y="442"/>
                        <a:pt x="920" y="442"/>
                        <a:pt x="920" y="442"/>
                      </a:cubicBezTo>
                      <a:cubicBezTo>
                        <a:pt x="920" y="319"/>
                        <a:pt x="920" y="319"/>
                        <a:pt x="920" y="319"/>
                      </a:cubicBezTo>
                      <a:cubicBezTo>
                        <a:pt x="920" y="319"/>
                        <a:pt x="920" y="319"/>
                        <a:pt x="920" y="319"/>
                      </a:cubicBezTo>
                      <a:cubicBezTo>
                        <a:pt x="920" y="175"/>
                        <a:pt x="915" y="141"/>
                        <a:pt x="874" y="115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3" name="íṧlïďé">
                  <a:extLst>
                    <a:ext uri="{FF2B5EF4-FFF2-40B4-BE49-F238E27FC236}">
                      <a16:creationId xmlns:a16="http://schemas.microsoft.com/office/drawing/2014/main" id="{886CAA86-C333-40E8-A8DC-76B0D6D25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4681663"/>
                  <a:ext cx="376474" cy="784382"/>
                </a:xfrm>
                <a:custGeom>
                  <a:avLst/>
                  <a:gdLst>
                    <a:gd name="T0" fmla="*/ 0 w 218"/>
                    <a:gd name="T1" fmla="*/ 135 h 454"/>
                    <a:gd name="T2" fmla="*/ 0 w 218"/>
                    <a:gd name="T3" fmla="*/ 299 h 454"/>
                    <a:gd name="T4" fmla="*/ 0 w 218"/>
                    <a:gd name="T5" fmla="*/ 381 h 454"/>
                    <a:gd name="T6" fmla="*/ 218 w 218"/>
                    <a:gd name="T7" fmla="*/ 381 h 454"/>
                    <a:gd name="T8" fmla="*/ 218 w 218"/>
                    <a:gd name="T9" fmla="*/ 299 h 454"/>
                    <a:gd name="T10" fmla="*/ 218 w 218"/>
                    <a:gd name="T11" fmla="*/ 135 h 454"/>
                    <a:gd name="T12" fmla="*/ 0 w 218"/>
                    <a:gd name="T13" fmla="*/ 135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8" h="454">
                      <a:moveTo>
                        <a:pt x="0" y="135"/>
                      </a:move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63" y="451"/>
                        <a:pt x="161" y="454"/>
                        <a:pt x="218" y="381"/>
                      </a:cubicBezTo>
                      <a:cubicBezTo>
                        <a:pt x="218" y="299"/>
                        <a:pt x="218" y="299"/>
                        <a:pt x="218" y="299"/>
                      </a:cubicBezTo>
                      <a:cubicBezTo>
                        <a:pt x="218" y="135"/>
                        <a:pt x="218" y="135"/>
                        <a:pt x="218" y="135"/>
                      </a:cubicBezTo>
                      <a:cubicBezTo>
                        <a:pt x="218" y="0"/>
                        <a:pt x="0" y="0"/>
                        <a:pt x="0" y="135"/>
                      </a:cubicBezTo>
                    </a:path>
                  </a:pathLst>
                </a:custGeom>
                <a:solidFill>
                  <a:srgbClr val="EAB9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4" name="ïṥlïḓè">
                  <a:extLst>
                    <a:ext uri="{FF2B5EF4-FFF2-40B4-BE49-F238E27FC236}">
                      <a16:creationId xmlns:a16="http://schemas.microsoft.com/office/drawing/2014/main" id="{ADD73CC4-B2F6-48A8-8883-2CBD446A6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65597"/>
                  <a:ext cx="376474" cy="126466"/>
                </a:xfrm>
                <a:custGeom>
                  <a:avLst/>
                  <a:gdLst>
                    <a:gd name="T0" fmla="*/ 218 w 218"/>
                    <a:gd name="T1" fmla="*/ 0 h 73"/>
                    <a:gd name="T2" fmla="*/ 0 w 218"/>
                    <a:gd name="T3" fmla="*/ 0 h 73"/>
                    <a:gd name="T4" fmla="*/ 0 w 218"/>
                    <a:gd name="T5" fmla="*/ 6 h 73"/>
                    <a:gd name="T6" fmla="*/ 98 w 218"/>
                    <a:gd name="T7" fmla="*/ 73 h 73"/>
                    <a:gd name="T8" fmla="*/ 126 w 218"/>
                    <a:gd name="T9" fmla="*/ 73 h 73"/>
                    <a:gd name="T10" fmla="*/ 213 w 218"/>
                    <a:gd name="T11" fmla="*/ 17 h 73"/>
                    <a:gd name="T12" fmla="*/ 218 w 218"/>
                    <a:gd name="T13" fmla="*/ 11 h 73"/>
                    <a:gd name="T14" fmla="*/ 218 w 218"/>
                    <a:gd name="T15" fmla="*/ 11 h 73"/>
                    <a:gd name="T16" fmla="*/ 218 w 218"/>
                    <a:gd name="T17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8" h="73">
                      <a:moveTo>
                        <a:pt x="2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9" y="63"/>
                        <a:pt x="98" y="73"/>
                      </a:cubicBezTo>
                      <a:cubicBezTo>
                        <a:pt x="126" y="73"/>
                        <a:pt x="126" y="73"/>
                        <a:pt x="126" y="73"/>
                      </a:cubicBezTo>
                      <a:cubicBezTo>
                        <a:pt x="164" y="65"/>
                        <a:pt x="200" y="30"/>
                        <a:pt x="213" y="17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8" y="0"/>
                        <a:pt x="218" y="0"/>
                        <a:pt x="218" y="0"/>
                      </a:cubicBezTo>
                    </a:path>
                  </a:pathLst>
                </a:custGeom>
                <a:solidFill>
                  <a:srgbClr val="D7AA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5" name="ïS1íḋe">
                  <a:extLst>
                    <a:ext uri="{FF2B5EF4-FFF2-40B4-BE49-F238E27FC236}">
                      <a16:creationId xmlns:a16="http://schemas.microsoft.com/office/drawing/2014/main" id="{7F0B0D46-4016-45C1-B6EE-E2AC0588A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6709" y="4247439"/>
                  <a:ext cx="1087754" cy="1004417"/>
                </a:xfrm>
                <a:custGeom>
                  <a:avLst/>
                  <a:gdLst>
                    <a:gd name="T0" fmla="*/ 314 w 629"/>
                    <a:gd name="T1" fmla="*/ 0 h 581"/>
                    <a:gd name="T2" fmla="*/ 141 w 629"/>
                    <a:gd name="T3" fmla="*/ 464 h 581"/>
                    <a:gd name="T4" fmla="*/ 314 w 629"/>
                    <a:gd name="T5" fmla="*/ 581 h 581"/>
                    <a:gd name="T6" fmla="*/ 488 w 629"/>
                    <a:gd name="T7" fmla="*/ 464 h 581"/>
                    <a:gd name="T8" fmla="*/ 314 w 629"/>
                    <a:gd name="T9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9" h="581">
                      <a:moveTo>
                        <a:pt x="314" y="0"/>
                      </a:moveTo>
                      <a:cubicBezTo>
                        <a:pt x="0" y="0"/>
                        <a:pt x="120" y="431"/>
                        <a:pt x="141" y="464"/>
                      </a:cubicBezTo>
                      <a:cubicBezTo>
                        <a:pt x="163" y="501"/>
                        <a:pt x="263" y="581"/>
                        <a:pt x="314" y="581"/>
                      </a:cubicBezTo>
                      <a:cubicBezTo>
                        <a:pt x="365" y="581"/>
                        <a:pt x="465" y="501"/>
                        <a:pt x="488" y="464"/>
                      </a:cubicBezTo>
                      <a:cubicBezTo>
                        <a:pt x="508" y="431"/>
                        <a:pt x="629" y="0"/>
                        <a:pt x="314" y="0"/>
                      </a:cubicBezTo>
                    </a:path>
                  </a:pathLst>
                </a:custGeom>
                <a:solidFill>
                  <a:srgbClr val="EAB9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6" name="îśliḍê">
                  <a:extLst>
                    <a:ext uri="{FF2B5EF4-FFF2-40B4-BE49-F238E27FC236}">
                      <a16:creationId xmlns:a16="http://schemas.microsoft.com/office/drawing/2014/main" id="{7256B90A-99A5-4012-9C3A-11DD6F7B7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7419" y="5422914"/>
                  <a:ext cx="494167" cy="605283"/>
                </a:xfrm>
                <a:custGeom>
                  <a:avLst/>
                  <a:gdLst>
                    <a:gd name="T0" fmla="*/ 152 w 286"/>
                    <a:gd name="T1" fmla="*/ 0 h 350"/>
                    <a:gd name="T2" fmla="*/ 0 w 286"/>
                    <a:gd name="T3" fmla="*/ 44 h 350"/>
                    <a:gd name="T4" fmla="*/ 58 w 286"/>
                    <a:gd name="T5" fmla="*/ 350 h 350"/>
                    <a:gd name="T6" fmla="*/ 263 w 286"/>
                    <a:gd name="T7" fmla="*/ 350 h 350"/>
                    <a:gd name="T8" fmla="*/ 286 w 286"/>
                    <a:gd name="T9" fmla="*/ 45 h 350"/>
                    <a:gd name="T10" fmla="*/ 152 w 286"/>
                    <a:gd name="T11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6" h="350">
                      <a:moveTo>
                        <a:pt x="152" y="0"/>
                      </a:moveTo>
                      <a:cubicBezTo>
                        <a:pt x="152" y="0"/>
                        <a:pt x="0" y="35"/>
                        <a:pt x="0" y="44"/>
                      </a:cubicBezTo>
                      <a:cubicBezTo>
                        <a:pt x="0" y="53"/>
                        <a:pt x="58" y="350"/>
                        <a:pt x="58" y="350"/>
                      </a:cubicBezTo>
                      <a:cubicBezTo>
                        <a:pt x="263" y="350"/>
                        <a:pt x="263" y="350"/>
                        <a:pt x="263" y="350"/>
                      </a:cubicBezTo>
                      <a:cubicBezTo>
                        <a:pt x="286" y="45"/>
                        <a:pt x="286" y="45"/>
                        <a:pt x="286" y="45"/>
                      </a:cubicBezTo>
                      <a:cubicBezTo>
                        <a:pt x="152" y="0"/>
                        <a:pt x="152" y="0"/>
                        <a:pt x="1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7" name="íśḷîḋè">
                  <a:extLst>
                    <a:ext uri="{FF2B5EF4-FFF2-40B4-BE49-F238E27FC236}">
                      <a16:creationId xmlns:a16="http://schemas.microsoft.com/office/drawing/2014/main" id="{C6E5D6A7-C406-4774-87E7-E1E6CDF90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6519" y="5421453"/>
                  <a:ext cx="160824" cy="157168"/>
                </a:xfrm>
                <a:custGeom>
                  <a:avLst/>
                  <a:gdLst>
                    <a:gd name="T0" fmla="*/ 0 w 220"/>
                    <a:gd name="T1" fmla="*/ 121 h 215"/>
                    <a:gd name="T2" fmla="*/ 64 w 220"/>
                    <a:gd name="T3" fmla="*/ 215 h 215"/>
                    <a:gd name="T4" fmla="*/ 159 w 220"/>
                    <a:gd name="T5" fmla="*/ 215 h 215"/>
                    <a:gd name="T6" fmla="*/ 220 w 220"/>
                    <a:gd name="T7" fmla="*/ 121 h 215"/>
                    <a:gd name="T8" fmla="*/ 114 w 220"/>
                    <a:gd name="T9" fmla="*/ 0 h 215"/>
                    <a:gd name="T10" fmla="*/ 0 w 220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15">
                      <a:moveTo>
                        <a:pt x="0" y="121"/>
                      </a:moveTo>
                      <a:lnTo>
                        <a:pt x="64" y="215"/>
                      </a:lnTo>
                      <a:lnTo>
                        <a:pt x="159" y="215"/>
                      </a:lnTo>
                      <a:lnTo>
                        <a:pt x="220" y="121"/>
                      </a:lnTo>
                      <a:lnTo>
                        <a:pt x="114" y="0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E74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8" name="íśļïḓe">
                  <a:extLst>
                    <a:ext uri="{FF2B5EF4-FFF2-40B4-BE49-F238E27FC236}">
                      <a16:creationId xmlns:a16="http://schemas.microsoft.com/office/drawing/2014/main" id="{06D07225-0B33-4F7E-9815-8AB5AD7DB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6519" y="5421453"/>
                  <a:ext cx="160824" cy="157168"/>
                </a:xfrm>
                <a:custGeom>
                  <a:avLst/>
                  <a:gdLst>
                    <a:gd name="T0" fmla="*/ 0 w 220"/>
                    <a:gd name="T1" fmla="*/ 121 h 215"/>
                    <a:gd name="T2" fmla="*/ 64 w 220"/>
                    <a:gd name="T3" fmla="*/ 215 h 215"/>
                    <a:gd name="T4" fmla="*/ 159 w 220"/>
                    <a:gd name="T5" fmla="*/ 215 h 215"/>
                    <a:gd name="T6" fmla="*/ 220 w 220"/>
                    <a:gd name="T7" fmla="*/ 121 h 215"/>
                    <a:gd name="T8" fmla="*/ 114 w 220"/>
                    <a:gd name="T9" fmla="*/ 0 h 215"/>
                    <a:gd name="T10" fmla="*/ 0 w 220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15">
                      <a:moveTo>
                        <a:pt x="0" y="121"/>
                      </a:moveTo>
                      <a:lnTo>
                        <a:pt x="64" y="215"/>
                      </a:lnTo>
                      <a:lnTo>
                        <a:pt x="159" y="215"/>
                      </a:lnTo>
                      <a:lnTo>
                        <a:pt x="220" y="121"/>
                      </a:lnTo>
                      <a:lnTo>
                        <a:pt x="114" y="0"/>
                      </a:lnTo>
                      <a:lnTo>
                        <a:pt x="0" y="12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9" name="iṥḷídê">
                  <a:extLst>
                    <a:ext uri="{FF2B5EF4-FFF2-40B4-BE49-F238E27FC236}">
                      <a16:creationId xmlns:a16="http://schemas.microsoft.com/office/drawing/2014/main" id="{9C63DB99-D947-4CDC-BB5A-390DA87C9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1030" cy="449576"/>
                </a:xfrm>
                <a:custGeom>
                  <a:avLst/>
                  <a:gdLst>
                    <a:gd name="T0" fmla="*/ 90 w 275"/>
                    <a:gd name="T1" fmla="*/ 0 h 615"/>
                    <a:gd name="T2" fmla="*/ 0 w 275"/>
                    <a:gd name="T3" fmla="*/ 615 h 615"/>
                    <a:gd name="T4" fmla="*/ 275 w 275"/>
                    <a:gd name="T5" fmla="*/ 615 h 615"/>
                    <a:gd name="T6" fmla="*/ 185 w 275"/>
                    <a:gd name="T7" fmla="*/ 0 h 615"/>
                    <a:gd name="T8" fmla="*/ 90 w 275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615">
                      <a:moveTo>
                        <a:pt x="90" y="0"/>
                      </a:moveTo>
                      <a:lnTo>
                        <a:pt x="0" y="615"/>
                      </a:lnTo>
                      <a:lnTo>
                        <a:pt x="275" y="615"/>
                      </a:lnTo>
                      <a:lnTo>
                        <a:pt x="185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28A8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0" name="î$ľiḍe">
                  <a:extLst>
                    <a:ext uri="{FF2B5EF4-FFF2-40B4-BE49-F238E27FC236}">
                      <a16:creationId xmlns:a16="http://schemas.microsoft.com/office/drawing/2014/main" id="{51E5A745-6AEA-4245-BB76-E1D42AFE1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1030" cy="449576"/>
                </a:xfrm>
                <a:custGeom>
                  <a:avLst/>
                  <a:gdLst>
                    <a:gd name="T0" fmla="*/ 90 w 275"/>
                    <a:gd name="T1" fmla="*/ 0 h 615"/>
                    <a:gd name="T2" fmla="*/ 0 w 275"/>
                    <a:gd name="T3" fmla="*/ 615 h 615"/>
                    <a:gd name="T4" fmla="*/ 275 w 275"/>
                    <a:gd name="T5" fmla="*/ 615 h 615"/>
                    <a:gd name="T6" fmla="*/ 185 w 275"/>
                    <a:gd name="T7" fmla="*/ 0 h 615"/>
                    <a:gd name="T8" fmla="*/ 90 w 275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615">
                      <a:moveTo>
                        <a:pt x="90" y="0"/>
                      </a:moveTo>
                      <a:lnTo>
                        <a:pt x="0" y="615"/>
                      </a:lnTo>
                      <a:lnTo>
                        <a:pt x="275" y="615"/>
                      </a:lnTo>
                      <a:lnTo>
                        <a:pt x="185" y="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1" name="ïSḷîḑè">
                  <a:extLst>
                    <a:ext uri="{FF2B5EF4-FFF2-40B4-BE49-F238E27FC236}">
                      <a16:creationId xmlns:a16="http://schemas.microsoft.com/office/drawing/2014/main" id="{0ADBF0D4-5500-4928-B2F5-C8F103D66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4439" y="5188258"/>
                  <a:ext cx="205416" cy="395480"/>
                </a:xfrm>
                <a:custGeom>
                  <a:avLst/>
                  <a:gdLst>
                    <a:gd name="T0" fmla="*/ 23 w 281"/>
                    <a:gd name="T1" fmla="*/ 0 h 541"/>
                    <a:gd name="T2" fmla="*/ 0 w 281"/>
                    <a:gd name="T3" fmla="*/ 87 h 541"/>
                    <a:gd name="T4" fmla="*/ 63 w 281"/>
                    <a:gd name="T5" fmla="*/ 541 h 541"/>
                    <a:gd name="T6" fmla="*/ 281 w 281"/>
                    <a:gd name="T7" fmla="*/ 321 h 541"/>
                    <a:gd name="T8" fmla="*/ 23 w 281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541">
                      <a:moveTo>
                        <a:pt x="23" y="0"/>
                      </a:moveTo>
                      <a:lnTo>
                        <a:pt x="0" y="87"/>
                      </a:lnTo>
                      <a:lnTo>
                        <a:pt x="63" y="541"/>
                      </a:lnTo>
                      <a:lnTo>
                        <a:pt x="281" y="3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2" name="ï$líḍé">
                  <a:extLst>
                    <a:ext uri="{FF2B5EF4-FFF2-40B4-BE49-F238E27FC236}">
                      <a16:creationId xmlns:a16="http://schemas.microsoft.com/office/drawing/2014/main" id="{4D8973A5-67BB-48C1-A3F9-C38868FA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4439" y="5188258"/>
                  <a:ext cx="205416" cy="395480"/>
                </a:xfrm>
                <a:custGeom>
                  <a:avLst/>
                  <a:gdLst>
                    <a:gd name="T0" fmla="*/ 23 w 281"/>
                    <a:gd name="T1" fmla="*/ 0 h 541"/>
                    <a:gd name="T2" fmla="*/ 0 w 281"/>
                    <a:gd name="T3" fmla="*/ 87 h 541"/>
                    <a:gd name="T4" fmla="*/ 63 w 281"/>
                    <a:gd name="T5" fmla="*/ 541 h 541"/>
                    <a:gd name="T6" fmla="*/ 281 w 281"/>
                    <a:gd name="T7" fmla="*/ 321 h 541"/>
                    <a:gd name="T8" fmla="*/ 23 w 281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541">
                      <a:moveTo>
                        <a:pt x="23" y="0"/>
                      </a:moveTo>
                      <a:lnTo>
                        <a:pt x="0" y="87"/>
                      </a:lnTo>
                      <a:lnTo>
                        <a:pt x="63" y="541"/>
                      </a:lnTo>
                      <a:lnTo>
                        <a:pt x="281" y="32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3" name="ïślïḓè">
                  <a:extLst>
                    <a:ext uri="{FF2B5EF4-FFF2-40B4-BE49-F238E27FC236}">
                      <a16:creationId xmlns:a16="http://schemas.microsoft.com/office/drawing/2014/main" id="{FC5E785F-1DC1-40CD-8191-3A18FEDA5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188258"/>
                  <a:ext cx="198837" cy="399136"/>
                </a:xfrm>
                <a:custGeom>
                  <a:avLst/>
                  <a:gdLst>
                    <a:gd name="T0" fmla="*/ 253 w 272"/>
                    <a:gd name="T1" fmla="*/ 0 h 546"/>
                    <a:gd name="T2" fmla="*/ 272 w 272"/>
                    <a:gd name="T3" fmla="*/ 85 h 546"/>
                    <a:gd name="T4" fmla="*/ 213 w 272"/>
                    <a:gd name="T5" fmla="*/ 546 h 546"/>
                    <a:gd name="T6" fmla="*/ 0 w 272"/>
                    <a:gd name="T7" fmla="*/ 321 h 546"/>
                    <a:gd name="T8" fmla="*/ 253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253" y="0"/>
                      </a:moveTo>
                      <a:lnTo>
                        <a:pt x="272" y="85"/>
                      </a:lnTo>
                      <a:lnTo>
                        <a:pt x="213" y="546"/>
                      </a:lnTo>
                      <a:lnTo>
                        <a:pt x="0" y="321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4" name="ïşliḋê">
                  <a:extLst>
                    <a:ext uri="{FF2B5EF4-FFF2-40B4-BE49-F238E27FC236}">
                      <a16:creationId xmlns:a16="http://schemas.microsoft.com/office/drawing/2014/main" id="{E80E43E7-EA14-4086-9B9A-9ED8A851E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84603"/>
                  <a:ext cx="187871" cy="235387"/>
                </a:xfrm>
                <a:custGeom>
                  <a:avLst/>
                  <a:gdLst>
                    <a:gd name="T0" fmla="*/ 2 w 257"/>
                    <a:gd name="T1" fmla="*/ 0 h 322"/>
                    <a:gd name="T2" fmla="*/ 0 w 257"/>
                    <a:gd name="T3" fmla="*/ 0 h 322"/>
                    <a:gd name="T4" fmla="*/ 0 w 257"/>
                    <a:gd name="T5" fmla="*/ 5 h 322"/>
                    <a:gd name="T6" fmla="*/ 2 w 257"/>
                    <a:gd name="T7" fmla="*/ 7 h 322"/>
                    <a:gd name="T8" fmla="*/ 4 w 257"/>
                    <a:gd name="T9" fmla="*/ 5 h 322"/>
                    <a:gd name="T10" fmla="*/ 257 w 257"/>
                    <a:gd name="T11" fmla="*/ 322 h 322"/>
                    <a:gd name="T12" fmla="*/ 257 w 257"/>
                    <a:gd name="T13" fmla="*/ 315 h 322"/>
                    <a:gd name="T14" fmla="*/ 2 w 257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32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257" y="322"/>
                      </a:lnTo>
                      <a:lnTo>
                        <a:pt x="257" y="31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DEB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5" name="î$líḑè">
                  <a:extLst>
                    <a:ext uri="{FF2B5EF4-FFF2-40B4-BE49-F238E27FC236}">
                      <a16:creationId xmlns:a16="http://schemas.microsoft.com/office/drawing/2014/main" id="{5A986668-7ADD-41E2-B4F5-18F441260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84603"/>
                  <a:ext cx="187871" cy="235387"/>
                </a:xfrm>
                <a:custGeom>
                  <a:avLst/>
                  <a:gdLst>
                    <a:gd name="T0" fmla="*/ 2 w 257"/>
                    <a:gd name="T1" fmla="*/ 0 h 322"/>
                    <a:gd name="T2" fmla="*/ 0 w 257"/>
                    <a:gd name="T3" fmla="*/ 0 h 322"/>
                    <a:gd name="T4" fmla="*/ 0 w 257"/>
                    <a:gd name="T5" fmla="*/ 5 h 322"/>
                    <a:gd name="T6" fmla="*/ 2 w 257"/>
                    <a:gd name="T7" fmla="*/ 7 h 322"/>
                    <a:gd name="T8" fmla="*/ 4 w 257"/>
                    <a:gd name="T9" fmla="*/ 5 h 322"/>
                    <a:gd name="T10" fmla="*/ 257 w 257"/>
                    <a:gd name="T11" fmla="*/ 322 h 322"/>
                    <a:gd name="T12" fmla="*/ 257 w 257"/>
                    <a:gd name="T13" fmla="*/ 315 h 322"/>
                    <a:gd name="T14" fmla="*/ 2 w 257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32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257" y="322"/>
                      </a:lnTo>
                      <a:lnTo>
                        <a:pt x="257" y="31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6" name="îśḷîďe">
                  <a:extLst>
                    <a:ext uri="{FF2B5EF4-FFF2-40B4-BE49-F238E27FC236}">
                      <a16:creationId xmlns:a16="http://schemas.microsoft.com/office/drawing/2014/main" id="{C52EFBCA-6E5A-47A7-B482-8B0254C1E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9790" y="5188258"/>
                  <a:ext cx="186410" cy="233194"/>
                </a:xfrm>
                <a:custGeom>
                  <a:avLst/>
                  <a:gdLst>
                    <a:gd name="T0" fmla="*/ 2 w 255"/>
                    <a:gd name="T1" fmla="*/ 0 h 319"/>
                    <a:gd name="T2" fmla="*/ 0 w 255"/>
                    <a:gd name="T3" fmla="*/ 2 h 319"/>
                    <a:gd name="T4" fmla="*/ 255 w 255"/>
                    <a:gd name="T5" fmla="*/ 319 h 319"/>
                    <a:gd name="T6" fmla="*/ 255 w 255"/>
                    <a:gd name="T7" fmla="*/ 317 h 319"/>
                    <a:gd name="T8" fmla="*/ 2 w 255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5" h="319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55" y="319"/>
                      </a:lnTo>
                      <a:lnTo>
                        <a:pt x="255" y="31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7" name="îŝḷíďé">
                  <a:extLst>
                    <a:ext uri="{FF2B5EF4-FFF2-40B4-BE49-F238E27FC236}">
                      <a16:creationId xmlns:a16="http://schemas.microsoft.com/office/drawing/2014/main" id="{066575C3-0D55-4E7D-9864-5018B65629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9790" y="5188258"/>
                  <a:ext cx="186410" cy="233194"/>
                </a:xfrm>
                <a:custGeom>
                  <a:avLst/>
                  <a:gdLst>
                    <a:gd name="T0" fmla="*/ 2 w 255"/>
                    <a:gd name="T1" fmla="*/ 0 h 319"/>
                    <a:gd name="T2" fmla="*/ 0 w 255"/>
                    <a:gd name="T3" fmla="*/ 2 h 319"/>
                    <a:gd name="T4" fmla="*/ 255 w 255"/>
                    <a:gd name="T5" fmla="*/ 319 h 319"/>
                    <a:gd name="T6" fmla="*/ 255 w 255"/>
                    <a:gd name="T7" fmla="*/ 317 h 319"/>
                    <a:gd name="T8" fmla="*/ 2 w 255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5" h="319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55" y="319"/>
                      </a:lnTo>
                      <a:lnTo>
                        <a:pt x="255" y="31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8" name="ïŝ1iḍê">
                  <a:extLst>
                    <a:ext uri="{FF2B5EF4-FFF2-40B4-BE49-F238E27FC236}">
                      <a16:creationId xmlns:a16="http://schemas.microsoft.com/office/drawing/2014/main" id="{D478FAFA-3963-4D4C-BCD4-2F56539ED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426570"/>
                  <a:ext cx="152052" cy="207609"/>
                </a:xfrm>
                <a:custGeom>
                  <a:avLst/>
                  <a:gdLst>
                    <a:gd name="T0" fmla="*/ 111 w 208"/>
                    <a:gd name="T1" fmla="*/ 123 h 284"/>
                    <a:gd name="T2" fmla="*/ 2 w 208"/>
                    <a:gd name="T3" fmla="*/ 255 h 284"/>
                    <a:gd name="T4" fmla="*/ 0 w 208"/>
                    <a:gd name="T5" fmla="*/ 232 h 284"/>
                    <a:gd name="T6" fmla="*/ 7 w 208"/>
                    <a:gd name="T7" fmla="*/ 284 h 284"/>
                    <a:gd name="T8" fmla="*/ 116 w 208"/>
                    <a:gd name="T9" fmla="*/ 132 h 284"/>
                    <a:gd name="T10" fmla="*/ 111 w 208"/>
                    <a:gd name="T11" fmla="*/ 123 h 284"/>
                    <a:gd name="T12" fmla="*/ 104 w 208"/>
                    <a:gd name="T13" fmla="*/ 114 h 284"/>
                    <a:gd name="T14" fmla="*/ 0 w 208"/>
                    <a:gd name="T15" fmla="*/ 225 h 284"/>
                    <a:gd name="T16" fmla="*/ 0 w 208"/>
                    <a:gd name="T17" fmla="*/ 227 h 284"/>
                    <a:gd name="T18" fmla="*/ 104 w 208"/>
                    <a:gd name="T19" fmla="*/ 114 h 284"/>
                    <a:gd name="T20" fmla="*/ 104 w 208"/>
                    <a:gd name="T21" fmla="*/ 114 h 284"/>
                    <a:gd name="T22" fmla="*/ 208 w 208"/>
                    <a:gd name="T23" fmla="*/ 0 h 284"/>
                    <a:gd name="T24" fmla="*/ 196 w 208"/>
                    <a:gd name="T25" fmla="*/ 12 h 284"/>
                    <a:gd name="T26" fmla="*/ 165 w 208"/>
                    <a:gd name="T27" fmla="*/ 45 h 284"/>
                    <a:gd name="T28" fmla="*/ 208 w 208"/>
                    <a:gd name="T29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8" h="284">
                      <a:moveTo>
                        <a:pt x="111" y="123"/>
                      </a:moveTo>
                      <a:lnTo>
                        <a:pt x="2" y="255"/>
                      </a:lnTo>
                      <a:lnTo>
                        <a:pt x="0" y="232"/>
                      </a:lnTo>
                      <a:lnTo>
                        <a:pt x="7" y="284"/>
                      </a:lnTo>
                      <a:lnTo>
                        <a:pt x="116" y="132"/>
                      </a:lnTo>
                      <a:lnTo>
                        <a:pt x="111" y="123"/>
                      </a:lnTo>
                      <a:close/>
                      <a:moveTo>
                        <a:pt x="104" y="114"/>
                      </a:moveTo>
                      <a:lnTo>
                        <a:pt x="0" y="225"/>
                      </a:lnTo>
                      <a:lnTo>
                        <a:pt x="0" y="227"/>
                      </a:lnTo>
                      <a:lnTo>
                        <a:pt x="104" y="114"/>
                      </a:lnTo>
                      <a:lnTo>
                        <a:pt x="104" y="114"/>
                      </a:lnTo>
                      <a:close/>
                      <a:moveTo>
                        <a:pt x="208" y="0"/>
                      </a:moveTo>
                      <a:lnTo>
                        <a:pt x="196" y="12"/>
                      </a:lnTo>
                      <a:lnTo>
                        <a:pt x="165" y="45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9" name="îŝļïdé">
                  <a:extLst>
                    <a:ext uri="{FF2B5EF4-FFF2-40B4-BE49-F238E27FC236}">
                      <a16:creationId xmlns:a16="http://schemas.microsoft.com/office/drawing/2014/main" id="{E57D36F0-B964-48C5-8F7B-E96EE1CE2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426570"/>
                  <a:ext cx="152052" cy="207609"/>
                </a:xfrm>
                <a:custGeom>
                  <a:avLst/>
                  <a:gdLst>
                    <a:gd name="T0" fmla="*/ 111 w 208"/>
                    <a:gd name="T1" fmla="*/ 123 h 284"/>
                    <a:gd name="T2" fmla="*/ 2 w 208"/>
                    <a:gd name="T3" fmla="*/ 255 h 284"/>
                    <a:gd name="T4" fmla="*/ 0 w 208"/>
                    <a:gd name="T5" fmla="*/ 232 h 284"/>
                    <a:gd name="T6" fmla="*/ 7 w 208"/>
                    <a:gd name="T7" fmla="*/ 284 h 284"/>
                    <a:gd name="T8" fmla="*/ 116 w 208"/>
                    <a:gd name="T9" fmla="*/ 132 h 284"/>
                    <a:gd name="T10" fmla="*/ 111 w 208"/>
                    <a:gd name="T11" fmla="*/ 123 h 284"/>
                    <a:gd name="T12" fmla="*/ 104 w 208"/>
                    <a:gd name="T13" fmla="*/ 114 h 284"/>
                    <a:gd name="T14" fmla="*/ 0 w 208"/>
                    <a:gd name="T15" fmla="*/ 225 h 284"/>
                    <a:gd name="T16" fmla="*/ 0 w 208"/>
                    <a:gd name="T17" fmla="*/ 227 h 284"/>
                    <a:gd name="T18" fmla="*/ 104 w 208"/>
                    <a:gd name="T19" fmla="*/ 114 h 284"/>
                    <a:gd name="T20" fmla="*/ 104 w 208"/>
                    <a:gd name="T21" fmla="*/ 114 h 284"/>
                    <a:gd name="T22" fmla="*/ 208 w 208"/>
                    <a:gd name="T23" fmla="*/ 0 h 284"/>
                    <a:gd name="T24" fmla="*/ 196 w 208"/>
                    <a:gd name="T25" fmla="*/ 12 h 284"/>
                    <a:gd name="T26" fmla="*/ 165 w 208"/>
                    <a:gd name="T27" fmla="*/ 45 h 284"/>
                    <a:gd name="T28" fmla="*/ 208 w 208"/>
                    <a:gd name="T29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8" h="284">
                      <a:moveTo>
                        <a:pt x="111" y="123"/>
                      </a:moveTo>
                      <a:lnTo>
                        <a:pt x="2" y="255"/>
                      </a:lnTo>
                      <a:lnTo>
                        <a:pt x="0" y="232"/>
                      </a:lnTo>
                      <a:lnTo>
                        <a:pt x="7" y="284"/>
                      </a:lnTo>
                      <a:lnTo>
                        <a:pt x="116" y="132"/>
                      </a:lnTo>
                      <a:lnTo>
                        <a:pt x="111" y="123"/>
                      </a:lnTo>
                      <a:moveTo>
                        <a:pt x="104" y="114"/>
                      </a:moveTo>
                      <a:lnTo>
                        <a:pt x="0" y="225"/>
                      </a:lnTo>
                      <a:lnTo>
                        <a:pt x="0" y="227"/>
                      </a:lnTo>
                      <a:lnTo>
                        <a:pt x="104" y="114"/>
                      </a:lnTo>
                      <a:lnTo>
                        <a:pt x="104" y="114"/>
                      </a:lnTo>
                      <a:moveTo>
                        <a:pt x="208" y="0"/>
                      </a:moveTo>
                      <a:lnTo>
                        <a:pt x="196" y="12"/>
                      </a:lnTo>
                      <a:lnTo>
                        <a:pt x="165" y="45"/>
                      </a:lnTo>
                      <a:lnTo>
                        <a:pt x="20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0" name="ïṧḷidè">
                  <a:extLst>
                    <a:ext uri="{FF2B5EF4-FFF2-40B4-BE49-F238E27FC236}">
                      <a16:creationId xmlns:a16="http://schemas.microsoft.com/office/drawing/2014/main" id="{B78C5983-E8DB-4ACA-88F4-9B6270BF46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25107"/>
                  <a:ext cx="77488" cy="97956"/>
                </a:xfrm>
                <a:custGeom>
                  <a:avLst/>
                  <a:gdLst>
                    <a:gd name="T0" fmla="*/ 92 w 106"/>
                    <a:gd name="T1" fmla="*/ 21 h 134"/>
                    <a:gd name="T2" fmla="*/ 7 w 106"/>
                    <a:gd name="T3" fmla="*/ 125 h 134"/>
                    <a:gd name="T4" fmla="*/ 12 w 106"/>
                    <a:gd name="T5" fmla="*/ 134 h 134"/>
                    <a:gd name="T6" fmla="*/ 92 w 106"/>
                    <a:gd name="T7" fmla="*/ 21 h 134"/>
                    <a:gd name="T8" fmla="*/ 106 w 106"/>
                    <a:gd name="T9" fmla="*/ 0 h 134"/>
                    <a:gd name="T10" fmla="*/ 104 w 106"/>
                    <a:gd name="T11" fmla="*/ 2 h 134"/>
                    <a:gd name="T12" fmla="*/ 61 w 106"/>
                    <a:gd name="T13" fmla="*/ 47 h 134"/>
                    <a:gd name="T14" fmla="*/ 0 w 106"/>
                    <a:gd name="T15" fmla="*/ 116 h 134"/>
                    <a:gd name="T16" fmla="*/ 0 w 106"/>
                    <a:gd name="T17" fmla="*/ 116 h 134"/>
                    <a:gd name="T18" fmla="*/ 102 w 106"/>
                    <a:gd name="T19" fmla="*/ 7 h 134"/>
                    <a:gd name="T20" fmla="*/ 106 w 106"/>
                    <a:gd name="T2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34">
                      <a:moveTo>
                        <a:pt x="92" y="21"/>
                      </a:moveTo>
                      <a:lnTo>
                        <a:pt x="7" y="125"/>
                      </a:lnTo>
                      <a:lnTo>
                        <a:pt x="12" y="134"/>
                      </a:lnTo>
                      <a:lnTo>
                        <a:pt x="92" y="21"/>
                      </a:lnTo>
                      <a:close/>
                      <a:moveTo>
                        <a:pt x="106" y="0"/>
                      </a:moveTo>
                      <a:lnTo>
                        <a:pt x="104" y="2"/>
                      </a:lnTo>
                      <a:lnTo>
                        <a:pt x="61" y="47"/>
                      </a:lnTo>
                      <a:lnTo>
                        <a:pt x="0" y="116"/>
                      </a:lnTo>
                      <a:lnTo>
                        <a:pt x="0" y="116"/>
                      </a:lnTo>
                      <a:lnTo>
                        <a:pt x="102" y="7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1" name="ïṥļiḓe">
                  <a:extLst>
                    <a:ext uri="{FF2B5EF4-FFF2-40B4-BE49-F238E27FC236}">
                      <a16:creationId xmlns:a16="http://schemas.microsoft.com/office/drawing/2014/main" id="{CD0AD92E-9C2C-451B-A3D1-23FFC2C33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25107"/>
                  <a:ext cx="77488" cy="97956"/>
                </a:xfrm>
                <a:custGeom>
                  <a:avLst/>
                  <a:gdLst>
                    <a:gd name="T0" fmla="*/ 92 w 106"/>
                    <a:gd name="T1" fmla="*/ 21 h 134"/>
                    <a:gd name="T2" fmla="*/ 7 w 106"/>
                    <a:gd name="T3" fmla="*/ 125 h 134"/>
                    <a:gd name="T4" fmla="*/ 12 w 106"/>
                    <a:gd name="T5" fmla="*/ 134 h 134"/>
                    <a:gd name="T6" fmla="*/ 92 w 106"/>
                    <a:gd name="T7" fmla="*/ 21 h 134"/>
                    <a:gd name="T8" fmla="*/ 106 w 106"/>
                    <a:gd name="T9" fmla="*/ 0 h 134"/>
                    <a:gd name="T10" fmla="*/ 104 w 106"/>
                    <a:gd name="T11" fmla="*/ 2 h 134"/>
                    <a:gd name="T12" fmla="*/ 61 w 106"/>
                    <a:gd name="T13" fmla="*/ 47 h 134"/>
                    <a:gd name="T14" fmla="*/ 0 w 106"/>
                    <a:gd name="T15" fmla="*/ 116 h 134"/>
                    <a:gd name="T16" fmla="*/ 0 w 106"/>
                    <a:gd name="T17" fmla="*/ 116 h 134"/>
                    <a:gd name="T18" fmla="*/ 102 w 106"/>
                    <a:gd name="T19" fmla="*/ 7 h 134"/>
                    <a:gd name="T20" fmla="*/ 106 w 106"/>
                    <a:gd name="T2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34">
                      <a:moveTo>
                        <a:pt x="92" y="21"/>
                      </a:moveTo>
                      <a:lnTo>
                        <a:pt x="7" y="125"/>
                      </a:lnTo>
                      <a:lnTo>
                        <a:pt x="12" y="134"/>
                      </a:lnTo>
                      <a:lnTo>
                        <a:pt x="92" y="21"/>
                      </a:lnTo>
                      <a:moveTo>
                        <a:pt x="106" y="0"/>
                      </a:moveTo>
                      <a:lnTo>
                        <a:pt x="104" y="2"/>
                      </a:lnTo>
                      <a:lnTo>
                        <a:pt x="61" y="47"/>
                      </a:lnTo>
                      <a:lnTo>
                        <a:pt x="0" y="116"/>
                      </a:lnTo>
                      <a:lnTo>
                        <a:pt x="0" y="116"/>
                      </a:lnTo>
                      <a:lnTo>
                        <a:pt x="102" y="7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2" name="ïṡľiḍê">
                  <a:extLst>
                    <a:ext uri="{FF2B5EF4-FFF2-40B4-BE49-F238E27FC236}">
                      <a16:creationId xmlns:a16="http://schemas.microsoft.com/office/drawing/2014/main" id="{36AA0F38-54E9-4B7D-A089-9A75EF9B56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2914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2 w 14"/>
                    <a:gd name="T5" fmla="*/ 5 h 17"/>
                    <a:gd name="T6" fmla="*/ 14 w 14"/>
                    <a:gd name="T7" fmla="*/ 3 h 17"/>
                    <a:gd name="T8" fmla="*/ 14 w 14"/>
                    <a:gd name="T9" fmla="*/ 0 h 17"/>
                    <a:gd name="T10" fmla="*/ 14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3" name="îṥ1ïḋé">
                  <a:extLst>
                    <a:ext uri="{FF2B5EF4-FFF2-40B4-BE49-F238E27FC236}">
                      <a16:creationId xmlns:a16="http://schemas.microsoft.com/office/drawing/2014/main" id="{B10FCA74-C04C-438E-912F-3D83E8E62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2914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2 w 14"/>
                    <a:gd name="T5" fmla="*/ 5 h 17"/>
                    <a:gd name="T6" fmla="*/ 14 w 14"/>
                    <a:gd name="T7" fmla="*/ 3 h 17"/>
                    <a:gd name="T8" fmla="*/ 14 w 14"/>
                    <a:gd name="T9" fmla="*/ 0 h 17"/>
                    <a:gd name="T10" fmla="*/ 14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4" y="0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4" name="îṡḷîḓê">
                  <a:extLst>
                    <a:ext uri="{FF2B5EF4-FFF2-40B4-BE49-F238E27FC236}">
                      <a16:creationId xmlns:a16="http://schemas.microsoft.com/office/drawing/2014/main" id="{457AEB4F-B9B4-4056-B4E8-C66BD8375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5630" y="5251857"/>
                  <a:ext cx="326764" cy="776340"/>
                </a:xfrm>
                <a:custGeom>
                  <a:avLst/>
                  <a:gdLst>
                    <a:gd name="T0" fmla="*/ 313 w 447"/>
                    <a:gd name="T1" fmla="*/ 0 h 1062"/>
                    <a:gd name="T2" fmla="*/ 336 w 447"/>
                    <a:gd name="T3" fmla="*/ 102 h 1062"/>
                    <a:gd name="T4" fmla="*/ 447 w 447"/>
                    <a:gd name="T5" fmla="*/ 1062 h 1062"/>
                    <a:gd name="T6" fmla="*/ 256 w 447"/>
                    <a:gd name="T7" fmla="*/ 1062 h 1062"/>
                    <a:gd name="T8" fmla="*/ 45 w 447"/>
                    <a:gd name="T9" fmla="*/ 634 h 1062"/>
                    <a:gd name="T10" fmla="*/ 246 w 447"/>
                    <a:gd name="T11" fmla="*/ 499 h 1062"/>
                    <a:gd name="T12" fmla="*/ 0 w 447"/>
                    <a:gd name="T13" fmla="*/ 383 h 1062"/>
                    <a:gd name="T14" fmla="*/ 213 w 447"/>
                    <a:gd name="T15" fmla="*/ 45 h 1062"/>
                    <a:gd name="T16" fmla="*/ 313 w 447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62">
                      <a:moveTo>
                        <a:pt x="313" y="0"/>
                      </a:moveTo>
                      <a:lnTo>
                        <a:pt x="336" y="102"/>
                      </a:lnTo>
                      <a:lnTo>
                        <a:pt x="447" y="1062"/>
                      </a:lnTo>
                      <a:lnTo>
                        <a:pt x="256" y="1062"/>
                      </a:lnTo>
                      <a:lnTo>
                        <a:pt x="45" y="634"/>
                      </a:lnTo>
                      <a:lnTo>
                        <a:pt x="246" y="499"/>
                      </a:lnTo>
                      <a:lnTo>
                        <a:pt x="0" y="383"/>
                      </a:lnTo>
                      <a:lnTo>
                        <a:pt x="213" y="45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5" name="îṣ1íḑe">
                  <a:extLst>
                    <a:ext uri="{FF2B5EF4-FFF2-40B4-BE49-F238E27FC236}">
                      <a16:creationId xmlns:a16="http://schemas.microsoft.com/office/drawing/2014/main" id="{641858C8-DBD2-4CE7-8E0A-782B4CC2E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5630" y="5251857"/>
                  <a:ext cx="326764" cy="776340"/>
                </a:xfrm>
                <a:custGeom>
                  <a:avLst/>
                  <a:gdLst>
                    <a:gd name="T0" fmla="*/ 313 w 447"/>
                    <a:gd name="T1" fmla="*/ 0 h 1062"/>
                    <a:gd name="T2" fmla="*/ 336 w 447"/>
                    <a:gd name="T3" fmla="*/ 102 h 1062"/>
                    <a:gd name="T4" fmla="*/ 447 w 447"/>
                    <a:gd name="T5" fmla="*/ 1062 h 1062"/>
                    <a:gd name="T6" fmla="*/ 256 w 447"/>
                    <a:gd name="T7" fmla="*/ 1062 h 1062"/>
                    <a:gd name="T8" fmla="*/ 45 w 447"/>
                    <a:gd name="T9" fmla="*/ 634 h 1062"/>
                    <a:gd name="T10" fmla="*/ 246 w 447"/>
                    <a:gd name="T11" fmla="*/ 499 h 1062"/>
                    <a:gd name="T12" fmla="*/ 0 w 447"/>
                    <a:gd name="T13" fmla="*/ 383 h 1062"/>
                    <a:gd name="T14" fmla="*/ 213 w 447"/>
                    <a:gd name="T15" fmla="*/ 45 h 1062"/>
                    <a:gd name="T16" fmla="*/ 313 w 447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62">
                      <a:moveTo>
                        <a:pt x="313" y="0"/>
                      </a:moveTo>
                      <a:lnTo>
                        <a:pt x="336" y="102"/>
                      </a:lnTo>
                      <a:lnTo>
                        <a:pt x="447" y="1062"/>
                      </a:lnTo>
                      <a:lnTo>
                        <a:pt x="256" y="1062"/>
                      </a:lnTo>
                      <a:lnTo>
                        <a:pt x="45" y="634"/>
                      </a:lnTo>
                      <a:lnTo>
                        <a:pt x="246" y="499"/>
                      </a:lnTo>
                      <a:lnTo>
                        <a:pt x="0" y="383"/>
                      </a:lnTo>
                      <a:lnTo>
                        <a:pt x="213" y="45"/>
                      </a:lnTo>
                      <a:lnTo>
                        <a:pt x="31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îṥḷíḍè">
                  <a:extLst>
                    <a:ext uri="{FF2B5EF4-FFF2-40B4-BE49-F238E27FC236}">
                      <a16:creationId xmlns:a16="http://schemas.microsoft.com/office/drawing/2014/main" id="{3A0AE4E1-20D6-43A6-AB4D-891630D23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3659" y="5240160"/>
                  <a:ext cx="326764" cy="788037"/>
                </a:xfrm>
                <a:custGeom>
                  <a:avLst/>
                  <a:gdLst>
                    <a:gd name="T0" fmla="*/ 111 w 447"/>
                    <a:gd name="T1" fmla="*/ 0 h 1078"/>
                    <a:gd name="T2" fmla="*/ 111 w 447"/>
                    <a:gd name="T3" fmla="*/ 116 h 1078"/>
                    <a:gd name="T4" fmla="*/ 0 w 447"/>
                    <a:gd name="T5" fmla="*/ 1078 h 1078"/>
                    <a:gd name="T6" fmla="*/ 191 w 447"/>
                    <a:gd name="T7" fmla="*/ 1078 h 1078"/>
                    <a:gd name="T8" fmla="*/ 402 w 447"/>
                    <a:gd name="T9" fmla="*/ 650 h 1078"/>
                    <a:gd name="T10" fmla="*/ 201 w 447"/>
                    <a:gd name="T11" fmla="*/ 515 h 1078"/>
                    <a:gd name="T12" fmla="*/ 447 w 447"/>
                    <a:gd name="T13" fmla="*/ 399 h 1078"/>
                    <a:gd name="T14" fmla="*/ 246 w 447"/>
                    <a:gd name="T15" fmla="*/ 61 h 1078"/>
                    <a:gd name="T16" fmla="*/ 111 w 447"/>
                    <a:gd name="T17" fmla="*/ 0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78">
                      <a:moveTo>
                        <a:pt x="111" y="0"/>
                      </a:moveTo>
                      <a:lnTo>
                        <a:pt x="111" y="116"/>
                      </a:lnTo>
                      <a:lnTo>
                        <a:pt x="0" y="1078"/>
                      </a:lnTo>
                      <a:lnTo>
                        <a:pt x="191" y="1078"/>
                      </a:lnTo>
                      <a:lnTo>
                        <a:pt x="402" y="650"/>
                      </a:lnTo>
                      <a:lnTo>
                        <a:pt x="201" y="515"/>
                      </a:lnTo>
                      <a:lnTo>
                        <a:pt x="447" y="399"/>
                      </a:lnTo>
                      <a:lnTo>
                        <a:pt x="246" y="61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7" name="ïŝḻïḋe">
                  <a:extLst>
                    <a:ext uri="{FF2B5EF4-FFF2-40B4-BE49-F238E27FC236}">
                      <a16:creationId xmlns:a16="http://schemas.microsoft.com/office/drawing/2014/main" id="{84D17608-A2FA-4419-A637-00CC377C3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8122" y="5422914"/>
                  <a:ext cx="494167" cy="605283"/>
                </a:xfrm>
                <a:custGeom>
                  <a:avLst/>
                  <a:gdLst>
                    <a:gd name="T0" fmla="*/ 135 w 286"/>
                    <a:gd name="T1" fmla="*/ 0 h 350"/>
                    <a:gd name="T2" fmla="*/ 286 w 286"/>
                    <a:gd name="T3" fmla="*/ 44 h 350"/>
                    <a:gd name="T4" fmla="*/ 228 w 286"/>
                    <a:gd name="T5" fmla="*/ 350 h 350"/>
                    <a:gd name="T6" fmla="*/ 23 w 286"/>
                    <a:gd name="T7" fmla="*/ 350 h 350"/>
                    <a:gd name="T8" fmla="*/ 0 w 286"/>
                    <a:gd name="T9" fmla="*/ 45 h 350"/>
                    <a:gd name="T10" fmla="*/ 135 w 286"/>
                    <a:gd name="T11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6" h="350">
                      <a:moveTo>
                        <a:pt x="135" y="0"/>
                      </a:moveTo>
                      <a:cubicBezTo>
                        <a:pt x="135" y="0"/>
                        <a:pt x="286" y="35"/>
                        <a:pt x="286" y="44"/>
                      </a:cubicBezTo>
                      <a:cubicBezTo>
                        <a:pt x="286" y="53"/>
                        <a:pt x="228" y="350"/>
                        <a:pt x="228" y="350"/>
                      </a:cubicBezTo>
                      <a:cubicBezTo>
                        <a:pt x="23" y="350"/>
                        <a:pt x="23" y="350"/>
                        <a:pt x="23" y="35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35" y="0"/>
                        <a:pt x="135" y="0"/>
                        <a:pt x="13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8" name="íŝľîḋé">
                  <a:extLst>
                    <a:ext uri="{FF2B5EF4-FFF2-40B4-BE49-F238E27FC236}">
                      <a16:creationId xmlns:a16="http://schemas.microsoft.com/office/drawing/2014/main" id="{071C2307-730F-4243-8B91-C2ADFE89EC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366" y="5421453"/>
                  <a:ext cx="160093" cy="157168"/>
                </a:xfrm>
                <a:custGeom>
                  <a:avLst/>
                  <a:gdLst>
                    <a:gd name="T0" fmla="*/ 219 w 219"/>
                    <a:gd name="T1" fmla="*/ 121 h 215"/>
                    <a:gd name="T2" fmla="*/ 158 w 219"/>
                    <a:gd name="T3" fmla="*/ 215 h 215"/>
                    <a:gd name="T4" fmla="*/ 61 w 219"/>
                    <a:gd name="T5" fmla="*/ 215 h 215"/>
                    <a:gd name="T6" fmla="*/ 0 w 219"/>
                    <a:gd name="T7" fmla="*/ 121 h 215"/>
                    <a:gd name="T8" fmla="*/ 108 w 219"/>
                    <a:gd name="T9" fmla="*/ 0 h 215"/>
                    <a:gd name="T10" fmla="*/ 219 w 219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215">
                      <a:moveTo>
                        <a:pt x="219" y="121"/>
                      </a:moveTo>
                      <a:lnTo>
                        <a:pt x="158" y="215"/>
                      </a:lnTo>
                      <a:lnTo>
                        <a:pt x="61" y="215"/>
                      </a:lnTo>
                      <a:lnTo>
                        <a:pt x="0" y="121"/>
                      </a:lnTo>
                      <a:lnTo>
                        <a:pt x="108" y="0"/>
                      </a:lnTo>
                      <a:lnTo>
                        <a:pt x="219" y="121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9" name="ísľiḍé">
                  <a:extLst>
                    <a:ext uri="{FF2B5EF4-FFF2-40B4-BE49-F238E27FC236}">
                      <a16:creationId xmlns:a16="http://schemas.microsoft.com/office/drawing/2014/main" id="{BAA06308-1E2D-4AFB-A980-CB3E3A6D9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366" y="5421453"/>
                  <a:ext cx="160093" cy="157168"/>
                </a:xfrm>
                <a:custGeom>
                  <a:avLst/>
                  <a:gdLst>
                    <a:gd name="T0" fmla="*/ 219 w 219"/>
                    <a:gd name="T1" fmla="*/ 121 h 215"/>
                    <a:gd name="T2" fmla="*/ 158 w 219"/>
                    <a:gd name="T3" fmla="*/ 215 h 215"/>
                    <a:gd name="T4" fmla="*/ 61 w 219"/>
                    <a:gd name="T5" fmla="*/ 215 h 215"/>
                    <a:gd name="T6" fmla="*/ 0 w 219"/>
                    <a:gd name="T7" fmla="*/ 121 h 215"/>
                    <a:gd name="T8" fmla="*/ 108 w 219"/>
                    <a:gd name="T9" fmla="*/ 0 h 215"/>
                    <a:gd name="T10" fmla="*/ 219 w 219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215">
                      <a:moveTo>
                        <a:pt x="219" y="121"/>
                      </a:moveTo>
                      <a:lnTo>
                        <a:pt x="158" y="215"/>
                      </a:lnTo>
                      <a:lnTo>
                        <a:pt x="61" y="215"/>
                      </a:lnTo>
                      <a:lnTo>
                        <a:pt x="0" y="121"/>
                      </a:lnTo>
                      <a:lnTo>
                        <a:pt x="108" y="0"/>
                      </a:lnTo>
                      <a:lnTo>
                        <a:pt x="219" y="12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0" name="îṩḻïḋe">
                  <a:extLst>
                    <a:ext uri="{FF2B5EF4-FFF2-40B4-BE49-F238E27FC236}">
                      <a16:creationId xmlns:a16="http://schemas.microsoft.com/office/drawing/2014/main" id="{1792DFA9-2B57-4B6C-83EB-F4E6DD2A2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5578621"/>
                  <a:ext cx="198106" cy="449576"/>
                </a:xfrm>
                <a:custGeom>
                  <a:avLst/>
                  <a:gdLst>
                    <a:gd name="T0" fmla="*/ 184 w 271"/>
                    <a:gd name="T1" fmla="*/ 0 h 615"/>
                    <a:gd name="T2" fmla="*/ 271 w 271"/>
                    <a:gd name="T3" fmla="*/ 615 h 615"/>
                    <a:gd name="T4" fmla="*/ 0 w 271"/>
                    <a:gd name="T5" fmla="*/ 615 h 615"/>
                    <a:gd name="T6" fmla="*/ 87 w 271"/>
                    <a:gd name="T7" fmla="*/ 0 h 615"/>
                    <a:gd name="T8" fmla="*/ 184 w 271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615">
                      <a:moveTo>
                        <a:pt x="184" y="0"/>
                      </a:moveTo>
                      <a:lnTo>
                        <a:pt x="271" y="615"/>
                      </a:lnTo>
                      <a:lnTo>
                        <a:pt x="0" y="615"/>
                      </a:lnTo>
                      <a:lnTo>
                        <a:pt x="87" y="0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rgbClr val="28A8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1" name="ïṩḷíḍê">
                  <a:extLst>
                    <a:ext uri="{FF2B5EF4-FFF2-40B4-BE49-F238E27FC236}">
                      <a16:creationId xmlns:a16="http://schemas.microsoft.com/office/drawing/2014/main" id="{190E9091-8D32-4F09-9A29-04ECA4EF7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5578621"/>
                  <a:ext cx="198106" cy="449576"/>
                </a:xfrm>
                <a:custGeom>
                  <a:avLst/>
                  <a:gdLst>
                    <a:gd name="T0" fmla="*/ 184 w 271"/>
                    <a:gd name="T1" fmla="*/ 0 h 615"/>
                    <a:gd name="T2" fmla="*/ 271 w 271"/>
                    <a:gd name="T3" fmla="*/ 615 h 615"/>
                    <a:gd name="T4" fmla="*/ 0 w 271"/>
                    <a:gd name="T5" fmla="*/ 615 h 615"/>
                    <a:gd name="T6" fmla="*/ 87 w 271"/>
                    <a:gd name="T7" fmla="*/ 0 h 615"/>
                    <a:gd name="T8" fmla="*/ 184 w 271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615">
                      <a:moveTo>
                        <a:pt x="184" y="0"/>
                      </a:moveTo>
                      <a:lnTo>
                        <a:pt x="271" y="615"/>
                      </a:lnTo>
                      <a:lnTo>
                        <a:pt x="0" y="615"/>
                      </a:lnTo>
                      <a:lnTo>
                        <a:pt x="87" y="0"/>
                      </a:lnTo>
                      <a:lnTo>
                        <a:pt x="1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2" name="iś1ïďé">
                  <a:extLst>
                    <a:ext uri="{FF2B5EF4-FFF2-40B4-BE49-F238E27FC236}">
                      <a16:creationId xmlns:a16="http://schemas.microsoft.com/office/drawing/2014/main" id="{0296B8F8-E996-45E8-A9AE-580F2BF96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188258"/>
                  <a:ext cx="203954" cy="395480"/>
                </a:xfrm>
                <a:custGeom>
                  <a:avLst/>
                  <a:gdLst>
                    <a:gd name="T0" fmla="*/ 256 w 279"/>
                    <a:gd name="T1" fmla="*/ 0 h 541"/>
                    <a:gd name="T2" fmla="*/ 279 w 279"/>
                    <a:gd name="T3" fmla="*/ 87 h 541"/>
                    <a:gd name="T4" fmla="*/ 216 w 279"/>
                    <a:gd name="T5" fmla="*/ 541 h 541"/>
                    <a:gd name="T6" fmla="*/ 0 w 279"/>
                    <a:gd name="T7" fmla="*/ 321 h 541"/>
                    <a:gd name="T8" fmla="*/ 256 w 279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541">
                      <a:moveTo>
                        <a:pt x="256" y="0"/>
                      </a:moveTo>
                      <a:lnTo>
                        <a:pt x="279" y="87"/>
                      </a:lnTo>
                      <a:lnTo>
                        <a:pt x="216" y="541"/>
                      </a:lnTo>
                      <a:lnTo>
                        <a:pt x="0" y="321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3" name="îŝ1ïḋê">
                  <a:extLst>
                    <a:ext uri="{FF2B5EF4-FFF2-40B4-BE49-F238E27FC236}">
                      <a16:creationId xmlns:a16="http://schemas.microsoft.com/office/drawing/2014/main" id="{7B2D6594-6BD4-4ABB-A3B9-5F932D6A7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188258"/>
                  <a:ext cx="203954" cy="395480"/>
                </a:xfrm>
                <a:custGeom>
                  <a:avLst/>
                  <a:gdLst>
                    <a:gd name="T0" fmla="*/ 256 w 279"/>
                    <a:gd name="T1" fmla="*/ 0 h 541"/>
                    <a:gd name="T2" fmla="*/ 279 w 279"/>
                    <a:gd name="T3" fmla="*/ 87 h 541"/>
                    <a:gd name="T4" fmla="*/ 216 w 279"/>
                    <a:gd name="T5" fmla="*/ 541 h 541"/>
                    <a:gd name="T6" fmla="*/ 0 w 279"/>
                    <a:gd name="T7" fmla="*/ 321 h 541"/>
                    <a:gd name="T8" fmla="*/ 256 w 279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541">
                      <a:moveTo>
                        <a:pt x="256" y="0"/>
                      </a:moveTo>
                      <a:lnTo>
                        <a:pt x="279" y="87"/>
                      </a:lnTo>
                      <a:lnTo>
                        <a:pt x="216" y="541"/>
                      </a:lnTo>
                      <a:lnTo>
                        <a:pt x="0" y="321"/>
                      </a:lnTo>
                      <a:lnTo>
                        <a:pt x="2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4" name="íslîďè">
                  <a:extLst>
                    <a:ext uri="{FF2B5EF4-FFF2-40B4-BE49-F238E27FC236}">
                      <a16:creationId xmlns:a16="http://schemas.microsoft.com/office/drawing/2014/main" id="{1C224EB3-7A92-4AF9-B0BE-91E794BB10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480" y="5188258"/>
                  <a:ext cx="198837" cy="399136"/>
                </a:xfrm>
                <a:custGeom>
                  <a:avLst/>
                  <a:gdLst>
                    <a:gd name="T0" fmla="*/ 17 w 272"/>
                    <a:gd name="T1" fmla="*/ 0 h 546"/>
                    <a:gd name="T2" fmla="*/ 0 w 272"/>
                    <a:gd name="T3" fmla="*/ 85 h 546"/>
                    <a:gd name="T4" fmla="*/ 57 w 272"/>
                    <a:gd name="T5" fmla="*/ 546 h 546"/>
                    <a:gd name="T6" fmla="*/ 272 w 272"/>
                    <a:gd name="T7" fmla="*/ 321 h 546"/>
                    <a:gd name="T8" fmla="*/ 17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17" y="0"/>
                      </a:moveTo>
                      <a:lnTo>
                        <a:pt x="0" y="85"/>
                      </a:lnTo>
                      <a:lnTo>
                        <a:pt x="57" y="546"/>
                      </a:lnTo>
                      <a:lnTo>
                        <a:pt x="272" y="32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5" name="îṡ1iďê">
                  <a:extLst>
                    <a:ext uri="{FF2B5EF4-FFF2-40B4-BE49-F238E27FC236}">
                      <a16:creationId xmlns:a16="http://schemas.microsoft.com/office/drawing/2014/main" id="{8B348231-A89A-4E15-81D5-3B03AD095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480" y="5188258"/>
                  <a:ext cx="198837" cy="399136"/>
                </a:xfrm>
                <a:custGeom>
                  <a:avLst/>
                  <a:gdLst>
                    <a:gd name="T0" fmla="*/ 17 w 272"/>
                    <a:gd name="T1" fmla="*/ 0 h 546"/>
                    <a:gd name="T2" fmla="*/ 0 w 272"/>
                    <a:gd name="T3" fmla="*/ 85 h 546"/>
                    <a:gd name="T4" fmla="*/ 57 w 272"/>
                    <a:gd name="T5" fmla="*/ 546 h 546"/>
                    <a:gd name="T6" fmla="*/ 272 w 272"/>
                    <a:gd name="T7" fmla="*/ 321 h 546"/>
                    <a:gd name="T8" fmla="*/ 17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17" y="0"/>
                      </a:moveTo>
                      <a:lnTo>
                        <a:pt x="0" y="85"/>
                      </a:lnTo>
                      <a:lnTo>
                        <a:pt x="57" y="546"/>
                      </a:lnTo>
                      <a:lnTo>
                        <a:pt x="272" y="321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6" name="íSľïďê">
                  <a:extLst>
                    <a:ext uri="{FF2B5EF4-FFF2-40B4-BE49-F238E27FC236}">
                      <a16:creationId xmlns:a16="http://schemas.microsoft.com/office/drawing/2014/main" id="{3493E1A5-243C-4E96-A42D-BA79B9B2C6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184603"/>
                  <a:ext cx="188603" cy="236850"/>
                </a:xfrm>
                <a:custGeom>
                  <a:avLst/>
                  <a:gdLst>
                    <a:gd name="T0" fmla="*/ 109 w 109"/>
                    <a:gd name="T1" fmla="*/ 0 h 137"/>
                    <a:gd name="T2" fmla="*/ 104 w 109"/>
                    <a:gd name="T3" fmla="*/ 6 h 137"/>
                    <a:gd name="T4" fmla="*/ 2 w 109"/>
                    <a:gd name="T5" fmla="*/ 134 h 137"/>
                    <a:gd name="T6" fmla="*/ 0 w 109"/>
                    <a:gd name="T7" fmla="*/ 131 h 137"/>
                    <a:gd name="T8" fmla="*/ 0 w 109"/>
                    <a:gd name="T9" fmla="*/ 135 h 137"/>
                    <a:gd name="T10" fmla="*/ 3 w 109"/>
                    <a:gd name="T11" fmla="*/ 137 h 137"/>
                    <a:gd name="T12" fmla="*/ 109 w 109"/>
                    <a:gd name="T13" fmla="*/ 2 h 137"/>
                    <a:gd name="T14" fmla="*/ 109 w 109"/>
                    <a:gd name="T1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9" h="137">
                      <a:moveTo>
                        <a:pt x="109" y="0"/>
                      </a:moveTo>
                      <a:cubicBezTo>
                        <a:pt x="109" y="0"/>
                        <a:pt x="108" y="2"/>
                        <a:pt x="104" y="6"/>
                      </a:cubicBezTo>
                      <a:cubicBezTo>
                        <a:pt x="2" y="134"/>
                        <a:pt x="2" y="134"/>
                        <a:pt x="2" y="134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109" y="2"/>
                        <a:pt x="109" y="2"/>
                        <a:pt x="109" y="2"/>
                      </a:cubicBezTo>
                      <a:cubicBezTo>
                        <a:pt x="109" y="0"/>
                        <a:pt x="109" y="0"/>
                        <a:pt x="109" y="0"/>
                      </a:cubicBezTo>
                    </a:path>
                  </a:pathLst>
                </a:custGeom>
                <a:solidFill>
                  <a:srgbClr val="DEB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7" name="íşlíḍê">
                  <a:extLst>
                    <a:ext uri="{FF2B5EF4-FFF2-40B4-BE49-F238E27FC236}">
                      <a16:creationId xmlns:a16="http://schemas.microsoft.com/office/drawing/2014/main" id="{29A8EFD1-7BDD-4779-83A4-216FA46FD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6029" y="5184603"/>
                  <a:ext cx="8772" cy="10235"/>
                </a:xfrm>
                <a:custGeom>
                  <a:avLst/>
                  <a:gdLst>
                    <a:gd name="T0" fmla="*/ 5 w 5"/>
                    <a:gd name="T1" fmla="*/ 0 h 6"/>
                    <a:gd name="T2" fmla="*/ 5 w 5"/>
                    <a:gd name="T3" fmla="*/ 0 h 6"/>
                    <a:gd name="T4" fmla="*/ 0 w 5"/>
                    <a:gd name="T5" fmla="*/ 6 h 6"/>
                    <a:gd name="T6" fmla="*/ 5 w 5"/>
                    <a:gd name="T7" fmla="*/ 0 h 6"/>
                    <a:gd name="T8" fmla="*/ 5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2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CCA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8" name="íṣlïḍé">
                  <a:extLst>
                    <a:ext uri="{FF2B5EF4-FFF2-40B4-BE49-F238E27FC236}">
                      <a16:creationId xmlns:a16="http://schemas.microsoft.com/office/drawing/2014/main" id="{38F21228-892B-47BB-B924-B73EFE935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17798"/>
                  <a:ext cx="5117" cy="511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0 h 7"/>
                    <a:gd name="T4" fmla="*/ 5 w 7"/>
                    <a:gd name="T5" fmla="*/ 7 h 7"/>
                    <a:gd name="T6" fmla="*/ 7 w 7"/>
                    <a:gd name="T7" fmla="*/ 5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9" name="îŝlïḍe">
                  <a:extLst>
                    <a:ext uri="{FF2B5EF4-FFF2-40B4-BE49-F238E27FC236}">
                      <a16:creationId xmlns:a16="http://schemas.microsoft.com/office/drawing/2014/main" id="{9D676A4F-E86A-4719-A8EE-01BE53C6B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17798"/>
                  <a:ext cx="5117" cy="511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0 h 7"/>
                    <a:gd name="T4" fmla="*/ 5 w 7"/>
                    <a:gd name="T5" fmla="*/ 7 h 7"/>
                    <a:gd name="T6" fmla="*/ 7 w 7"/>
                    <a:gd name="T7" fmla="*/ 5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0" name="ïṩļíḓe">
                  <a:extLst>
                    <a:ext uri="{FF2B5EF4-FFF2-40B4-BE49-F238E27FC236}">
                      <a16:creationId xmlns:a16="http://schemas.microsoft.com/office/drawing/2014/main" id="{03D697A9-35CA-46DA-BB26-AD080116B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4971" y="5426570"/>
                  <a:ext cx="154245" cy="207609"/>
                </a:xfrm>
                <a:custGeom>
                  <a:avLst/>
                  <a:gdLst>
                    <a:gd name="T0" fmla="*/ 99 w 211"/>
                    <a:gd name="T1" fmla="*/ 123 h 284"/>
                    <a:gd name="T2" fmla="*/ 92 w 211"/>
                    <a:gd name="T3" fmla="*/ 132 h 284"/>
                    <a:gd name="T4" fmla="*/ 201 w 211"/>
                    <a:gd name="T5" fmla="*/ 284 h 284"/>
                    <a:gd name="T6" fmla="*/ 211 w 211"/>
                    <a:gd name="T7" fmla="*/ 222 h 284"/>
                    <a:gd name="T8" fmla="*/ 206 w 211"/>
                    <a:gd name="T9" fmla="*/ 255 h 284"/>
                    <a:gd name="T10" fmla="*/ 99 w 211"/>
                    <a:gd name="T11" fmla="*/ 123 h 284"/>
                    <a:gd name="T12" fmla="*/ 0 w 211"/>
                    <a:gd name="T13" fmla="*/ 0 h 284"/>
                    <a:gd name="T14" fmla="*/ 106 w 211"/>
                    <a:gd name="T15" fmla="*/ 114 h 284"/>
                    <a:gd name="T16" fmla="*/ 106 w 211"/>
                    <a:gd name="T17" fmla="*/ 114 h 284"/>
                    <a:gd name="T18" fmla="*/ 211 w 211"/>
                    <a:gd name="T19" fmla="*/ 222 h 284"/>
                    <a:gd name="T20" fmla="*/ 17 w 211"/>
                    <a:gd name="T21" fmla="*/ 17 h 284"/>
                    <a:gd name="T22" fmla="*/ 0 w 211"/>
                    <a:gd name="T23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1" h="284">
                      <a:moveTo>
                        <a:pt x="99" y="123"/>
                      </a:moveTo>
                      <a:lnTo>
                        <a:pt x="92" y="132"/>
                      </a:lnTo>
                      <a:lnTo>
                        <a:pt x="201" y="284"/>
                      </a:lnTo>
                      <a:lnTo>
                        <a:pt x="211" y="222"/>
                      </a:lnTo>
                      <a:lnTo>
                        <a:pt x="206" y="255"/>
                      </a:lnTo>
                      <a:lnTo>
                        <a:pt x="99" y="123"/>
                      </a:lnTo>
                      <a:moveTo>
                        <a:pt x="0" y="0"/>
                      </a:moveTo>
                      <a:lnTo>
                        <a:pt x="106" y="114"/>
                      </a:lnTo>
                      <a:lnTo>
                        <a:pt x="106" y="114"/>
                      </a:lnTo>
                      <a:lnTo>
                        <a:pt x="211" y="222"/>
                      </a:lnTo>
                      <a:lnTo>
                        <a:pt x="17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1" name="îSľíḍê">
                  <a:extLst>
                    <a:ext uri="{FF2B5EF4-FFF2-40B4-BE49-F238E27FC236}">
                      <a16:creationId xmlns:a16="http://schemas.microsoft.com/office/drawing/2014/main" id="{32CAE292-43B8-472C-A21A-A31AE52F8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510" y="5425107"/>
                  <a:ext cx="78950" cy="97956"/>
                </a:xfrm>
                <a:custGeom>
                  <a:avLst/>
                  <a:gdLst>
                    <a:gd name="T0" fmla="*/ 16 w 108"/>
                    <a:gd name="T1" fmla="*/ 21 h 134"/>
                    <a:gd name="T2" fmla="*/ 94 w 108"/>
                    <a:gd name="T3" fmla="*/ 134 h 134"/>
                    <a:gd name="T4" fmla="*/ 101 w 108"/>
                    <a:gd name="T5" fmla="*/ 125 h 134"/>
                    <a:gd name="T6" fmla="*/ 16 w 108"/>
                    <a:gd name="T7" fmla="*/ 21 h 134"/>
                    <a:gd name="T8" fmla="*/ 0 w 108"/>
                    <a:gd name="T9" fmla="*/ 0 h 134"/>
                    <a:gd name="T10" fmla="*/ 4 w 108"/>
                    <a:gd name="T11" fmla="*/ 7 h 134"/>
                    <a:gd name="T12" fmla="*/ 108 w 108"/>
                    <a:gd name="T13" fmla="*/ 116 h 134"/>
                    <a:gd name="T14" fmla="*/ 108 w 108"/>
                    <a:gd name="T15" fmla="*/ 116 h 134"/>
                    <a:gd name="T16" fmla="*/ 2 w 108"/>
                    <a:gd name="T17" fmla="*/ 2 h 134"/>
                    <a:gd name="T18" fmla="*/ 0 w 108"/>
                    <a:gd name="T19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" h="134">
                      <a:moveTo>
                        <a:pt x="16" y="21"/>
                      </a:moveTo>
                      <a:lnTo>
                        <a:pt x="94" y="134"/>
                      </a:lnTo>
                      <a:lnTo>
                        <a:pt x="101" y="125"/>
                      </a:lnTo>
                      <a:lnTo>
                        <a:pt x="16" y="21"/>
                      </a:lnTo>
                      <a:moveTo>
                        <a:pt x="0" y="0"/>
                      </a:moveTo>
                      <a:lnTo>
                        <a:pt x="4" y="7"/>
                      </a:lnTo>
                      <a:lnTo>
                        <a:pt x="108" y="116"/>
                      </a:lnTo>
                      <a:lnTo>
                        <a:pt x="108" y="116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2" name="išḷiḑe">
                  <a:extLst>
                    <a:ext uri="{FF2B5EF4-FFF2-40B4-BE49-F238E27FC236}">
                      <a16:creationId xmlns:a16="http://schemas.microsoft.com/office/drawing/2014/main" id="{DEA677B0-9348-4B9B-B8C6-895BFA780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422914"/>
                  <a:ext cx="16082" cy="16082"/>
                </a:xfrm>
                <a:custGeom>
                  <a:avLst/>
                  <a:gdLst>
                    <a:gd name="T0" fmla="*/ 0 w 22"/>
                    <a:gd name="T1" fmla="*/ 0 h 22"/>
                    <a:gd name="T2" fmla="*/ 3 w 22"/>
                    <a:gd name="T3" fmla="*/ 3 h 22"/>
                    <a:gd name="T4" fmla="*/ 5 w 22"/>
                    <a:gd name="T5" fmla="*/ 5 h 22"/>
                    <a:gd name="T6" fmla="*/ 22 w 22"/>
                    <a:gd name="T7" fmla="*/ 22 h 22"/>
                    <a:gd name="T8" fmla="*/ 0 w 2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2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22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3" name="ïşḷídè">
                  <a:extLst>
                    <a:ext uri="{FF2B5EF4-FFF2-40B4-BE49-F238E27FC236}">
                      <a16:creationId xmlns:a16="http://schemas.microsoft.com/office/drawing/2014/main" id="{E79CEFB8-B82D-4826-A8B7-84AF2CF42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422914"/>
                  <a:ext cx="16082" cy="16082"/>
                </a:xfrm>
                <a:custGeom>
                  <a:avLst/>
                  <a:gdLst>
                    <a:gd name="T0" fmla="*/ 0 w 22"/>
                    <a:gd name="T1" fmla="*/ 0 h 22"/>
                    <a:gd name="T2" fmla="*/ 3 w 22"/>
                    <a:gd name="T3" fmla="*/ 3 h 22"/>
                    <a:gd name="T4" fmla="*/ 5 w 22"/>
                    <a:gd name="T5" fmla="*/ 5 h 22"/>
                    <a:gd name="T6" fmla="*/ 22 w 22"/>
                    <a:gd name="T7" fmla="*/ 22 h 22"/>
                    <a:gd name="T8" fmla="*/ 0 w 2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2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22" y="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4" name="iŝḻíḑe">
                  <a:extLst>
                    <a:ext uri="{FF2B5EF4-FFF2-40B4-BE49-F238E27FC236}">
                      <a16:creationId xmlns:a16="http://schemas.microsoft.com/office/drawing/2014/main" id="{B76B0AE6-7F24-4B97-95C1-663208AED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0 w 7"/>
                    <a:gd name="T5" fmla="*/ 5 h 5"/>
                    <a:gd name="T6" fmla="*/ 0 w 7"/>
                    <a:gd name="T7" fmla="*/ 5 h 5"/>
                    <a:gd name="T8" fmla="*/ 5 w 7"/>
                    <a:gd name="T9" fmla="*/ 0 h 5"/>
                    <a:gd name="T10" fmla="*/ 5 w 7"/>
                    <a:gd name="T11" fmla="*/ 0 h 5"/>
                    <a:gd name="T12" fmla="*/ 7 w 7"/>
                    <a:gd name="T13" fmla="*/ 0 h 5"/>
                    <a:gd name="T14" fmla="*/ 5 w 7"/>
                    <a:gd name="T15" fmla="*/ 0 h 5"/>
                    <a:gd name="T16" fmla="*/ 5 w 7"/>
                    <a:gd name="T17" fmla="*/ 0 h 5"/>
                    <a:gd name="T18" fmla="*/ 7 w 7"/>
                    <a:gd name="T1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5" name="îṩļiďé">
                  <a:extLst>
                    <a:ext uri="{FF2B5EF4-FFF2-40B4-BE49-F238E27FC236}">
                      <a16:creationId xmlns:a16="http://schemas.microsoft.com/office/drawing/2014/main" id="{F21E0384-5315-43BB-9E12-5199F4EAB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0 w 7"/>
                    <a:gd name="T5" fmla="*/ 5 h 5"/>
                    <a:gd name="T6" fmla="*/ 0 w 7"/>
                    <a:gd name="T7" fmla="*/ 5 h 5"/>
                    <a:gd name="T8" fmla="*/ 5 w 7"/>
                    <a:gd name="T9" fmla="*/ 0 h 5"/>
                    <a:gd name="T10" fmla="*/ 5 w 7"/>
                    <a:gd name="T11" fmla="*/ 0 h 5"/>
                    <a:gd name="T12" fmla="*/ 7 w 7"/>
                    <a:gd name="T13" fmla="*/ 0 h 5"/>
                    <a:gd name="T14" fmla="*/ 5 w 7"/>
                    <a:gd name="T15" fmla="*/ 0 h 5"/>
                    <a:gd name="T16" fmla="*/ 5 w 7"/>
                    <a:gd name="T17" fmla="*/ 0 h 5"/>
                    <a:gd name="T18" fmla="*/ 7 w 7"/>
                    <a:gd name="T1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6" name="işliḓè">
                  <a:extLst>
                    <a:ext uri="{FF2B5EF4-FFF2-40B4-BE49-F238E27FC236}">
                      <a16:creationId xmlns:a16="http://schemas.microsoft.com/office/drawing/2014/main" id="{A6ECB2EF-CF03-4555-842E-C386A771A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3 w 7"/>
                    <a:gd name="T3" fmla="*/ 3 h 5"/>
                    <a:gd name="T4" fmla="*/ 0 w 7"/>
                    <a:gd name="T5" fmla="*/ 5 h 5"/>
                    <a:gd name="T6" fmla="*/ 5 w 7"/>
                    <a:gd name="T7" fmla="*/ 0 h 5"/>
                    <a:gd name="T8" fmla="*/ 5 w 7"/>
                    <a:gd name="T9" fmla="*/ 0 h 5"/>
                    <a:gd name="T10" fmla="*/ 7 w 7"/>
                    <a:gd name="T11" fmla="*/ 0 h 5"/>
                    <a:gd name="T12" fmla="*/ 5 w 7"/>
                    <a:gd name="T13" fmla="*/ 0 h 5"/>
                    <a:gd name="T14" fmla="*/ 5 w 7"/>
                    <a:gd name="T15" fmla="*/ 0 h 5"/>
                    <a:gd name="T16" fmla="*/ 7 w 7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7" name="î$1îḓé">
                  <a:extLst>
                    <a:ext uri="{FF2B5EF4-FFF2-40B4-BE49-F238E27FC236}">
                      <a16:creationId xmlns:a16="http://schemas.microsoft.com/office/drawing/2014/main" id="{87C11039-BDC1-4858-AD30-691315D03A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3 w 7"/>
                    <a:gd name="T3" fmla="*/ 3 h 5"/>
                    <a:gd name="T4" fmla="*/ 0 w 7"/>
                    <a:gd name="T5" fmla="*/ 5 h 5"/>
                    <a:gd name="T6" fmla="*/ 5 w 7"/>
                    <a:gd name="T7" fmla="*/ 0 h 5"/>
                    <a:gd name="T8" fmla="*/ 5 w 7"/>
                    <a:gd name="T9" fmla="*/ 0 h 5"/>
                    <a:gd name="T10" fmla="*/ 7 w 7"/>
                    <a:gd name="T11" fmla="*/ 0 h 5"/>
                    <a:gd name="T12" fmla="*/ 5 w 7"/>
                    <a:gd name="T13" fmla="*/ 0 h 5"/>
                    <a:gd name="T14" fmla="*/ 5 w 7"/>
                    <a:gd name="T15" fmla="*/ 0 h 5"/>
                    <a:gd name="T16" fmla="*/ 7 w 7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8" name="ïślidè">
                  <a:extLst>
                    <a:ext uri="{FF2B5EF4-FFF2-40B4-BE49-F238E27FC236}">
                      <a16:creationId xmlns:a16="http://schemas.microsoft.com/office/drawing/2014/main" id="{2E95E40B-7D9E-42BE-82BC-393E8D5A0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0 w 5"/>
                    <a:gd name="T3" fmla="*/ 3 h 3"/>
                    <a:gd name="T4" fmla="*/ 0 w 5"/>
                    <a:gd name="T5" fmla="*/ 3 h 3"/>
                    <a:gd name="T6" fmla="*/ 5 w 5"/>
                    <a:gd name="T7" fmla="*/ 0 h 3"/>
                    <a:gd name="T8" fmla="*/ 5 w 5"/>
                    <a:gd name="T9" fmla="*/ 0 h 3"/>
                    <a:gd name="T10" fmla="*/ 5 w 5"/>
                    <a:gd name="T11" fmla="*/ 0 h 3"/>
                    <a:gd name="T12" fmla="*/ 3 w 5"/>
                    <a:gd name="T13" fmla="*/ 3 h 3"/>
                    <a:gd name="T14" fmla="*/ 3 w 5"/>
                    <a:gd name="T15" fmla="*/ 3 h 3"/>
                    <a:gd name="T16" fmla="*/ 5 w 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5" y="0"/>
                      </a:lnTo>
                      <a:close/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9" name="íṩľíde">
                  <a:extLst>
                    <a:ext uri="{FF2B5EF4-FFF2-40B4-BE49-F238E27FC236}">
                      <a16:creationId xmlns:a16="http://schemas.microsoft.com/office/drawing/2014/main" id="{3DA00542-03A3-469B-8DBF-C17BADB90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0 w 5"/>
                    <a:gd name="T3" fmla="*/ 3 h 3"/>
                    <a:gd name="T4" fmla="*/ 0 w 5"/>
                    <a:gd name="T5" fmla="*/ 3 h 3"/>
                    <a:gd name="T6" fmla="*/ 5 w 5"/>
                    <a:gd name="T7" fmla="*/ 0 h 3"/>
                    <a:gd name="T8" fmla="*/ 5 w 5"/>
                    <a:gd name="T9" fmla="*/ 0 h 3"/>
                    <a:gd name="T10" fmla="*/ 5 w 5"/>
                    <a:gd name="T11" fmla="*/ 0 h 3"/>
                    <a:gd name="T12" fmla="*/ 3 w 5"/>
                    <a:gd name="T13" fmla="*/ 3 h 3"/>
                    <a:gd name="T14" fmla="*/ 3 w 5"/>
                    <a:gd name="T15" fmla="*/ 3 h 3"/>
                    <a:gd name="T16" fmla="*/ 5 w 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5" y="0"/>
                      </a:lnTo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0" name="íśľíḓê">
                  <a:extLst>
                    <a:ext uri="{FF2B5EF4-FFF2-40B4-BE49-F238E27FC236}">
                      <a16:creationId xmlns:a16="http://schemas.microsoft.com/office/drawing/2014/main" id="{4CA0F3CF-4AD9-4229-9A73-1A8AF0689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6570"/>
                  <a:ext cx="731" cy="731"/>
                </a:xfrm>
                <a:prstGeom prst="rect">
                  <a:avLst/>
                </a:prstGeom>
                <a:solidFill>
                  <a:srgbClr val="BC3E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1" name="işḻiďé">
                  <a:extLst>
                    <a:ext uri="{FF2B5EF4-FFF2-40B4-BE49-F238E27FC236}">
                      <a16:creationId xmlns:a16="http://schemas.microsoft.com/office/drawing/2014/main" id="{D3D9604B-B47F-462A-B17D-A5671E75B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65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2" name="iŝlíḓê">
                  <a:extLst>
                    <a:ext uri="{FF2B5EF4-FFF2-40B4-BE49-F238E27FC236}">
                      <a16:creationId xmlns:a16="http://schemas.microsoft.com/office/drawing/2014/main" id="{136D7BC8-0D96-492B-BC76-6168E7267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2 h 2"/>
                    <a:gd name="T6" fmla="*/ 0 w 3"/>
                    <a:gd name="T7" fmla="*/ 2 h 2"/>
                    <a:gd name="T8" fmla="*/ 0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3" name="iṣ1íḑè">
                  <a:extLst>
                    <a:ext uri="{FF2B5EF4-FFF2-40B4-BE49-F238E27FC236}">
                      <a16:creationId xmlns:a16="http://schemas.microsoft.com/office/drawing/2014/main" id="{C4BF9589-4C15-4FEF-A451-36C858A18C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2 h 2"/>
                    <a:gd name="T6" fmla="*/ 0 w 3"/>
                    <a:gd name="T7" fmla="*/ 2 h 2"/>
                    <a:gd name="T8" fmla="*/ 0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4" name="ïṩľíḓè">
                  <a:extLst>
                    <a:ext uri="{FF2B5EF4-FFF2-40B4-BE49-F238E27FC236}">
                      <a16:creationId xmlns:a16="http://schemas.microsoft.com/office/drawing/2014/main" id="{DD59A945-A8C0-4529-9A31-5F9A144AF6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7314" y="5251857"/>
                  <a:ext cx="326034" cy="776340"/>
                </a:xfrm>
                <a:custGeom>
                  <a:avLst/>
                  <a:gdLst>
                    <a:gd name="T0" fmla="*/ 134 w 446"/>
                    <a:gd name="T1" fmla="*/ 0 h 1062"/>
                    <a:gd name="T2" fmla="*/ 111 w 446"/>
                    <a:gd name="T3" fmla="*/ 102 h 1062"/>
                    <a:gd name="T4" fmla="*/ 0 w 446"/>
                    <a:gd name="T5" fmla="*/ 1062 h 1062"/>
                    <a:gd name="T6" fmla="*/ 191 w 446"/>
                    <a:gd name="T7" fmla="*/ 1062 h 1062"/>
                    <a:gd name="T8" fmla="*/ 402 w 446"/>
                    <a:gd name="T9" fmla="*/ 634 h 1062"/>
                    <a:gd name="T10" fmla="*/ 201 w 446"/>
                    <a:gd name="T11" fmla="*/ 499 h 1062"/>
                    <a:gd name="T12" fmla="*/ 446 w 446"/>
                    <a:gd name="T13" fmla="*/ 383 h 1062"/>
                    <a:gd name="T14" fmla="*/ 227 w 446"/>
                    <a:gd name="T15" fmla="*/ 43 h 1062"/>
                    <a:gd name="T16" fmla="*/ 134 w 446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6" h="1062">
                      <a:moveTo>
                        <a:pt x="134" y="0"/>
                      </a:moveTo>
                      <a:lnTo>
                        <a:pt x="111" y="102"/>
                      </a:lnTo>
                      <a:lnTo>
                        <a:pt x="0" y="1062"/>
                      </a:lnTo>
                      <a:lnTo>
                        <a:pt x="191" y="1062"/>
                      </a:lnTo>
                      <a:lnTo>
                        <a:pt x="402" y="634"/>
                      </a:lnTo>
                      <a:lnTo>
                        <a:pt x="201" y="499"/>
                      </a:lnTo>
                      <a:lnTo>
                        <a:pt x="446" y="383"/>
                      </a:lnTo>
                      <a:lnTo>
                        <a:pt x="227" y="4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5" name="išḻiḓè">
                  <a:extLst>
                    <a:ext uri="{FF2B5EF4-FFF2-40B4-BE49-F238E27FC236}">
                      <a16:creationId xmlns:a16="http://schemas.microsoft.com/office/drawing/2014/main" id="{459EF54D-45B8-4A13-80D4-41BF6A23A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7314" y="5251857"/>
                  <a:ext cx="326034" cy="776340"/>
                </a:xfrm>
                <a:custGeom>
                  <a:avLst/>
                  <a:gdLst>
                    <a:gd name="T0" fmla="*/ 134 w 446"/>
                    <a:gd name="T1" fmla="*/ 0 h 1062"/>
                    <a:gd name="T2" fmla="*/ 111 w 446"/>
                    <a:gd name="T3" fmla="*/ 102 h 1062"/>
                    <a:gd name="T4" fmla="*/ 0 w 446"/>
                    <a:gd name="T5" fmla="*/ 1062 h 1062"/>
                    <a:gd name="T6" fmla="*/ 191 w 446"/>
                    <a:gd name="T7" fmla="*/ 1062 h 1062"/>
                    <a:gd name="T8" fmla="*/ 402 w 446"/>
                    <a:gd name="T9" fmla="*/ 634 h 1062"/>
                    <a:gd name="T10" fmla="*/ 201 w 446"/>
                    <a:gd name="T11" fmla="*/ 499 h 1062"/>
                    <a:gd name="T12" fmla="*/ 446 w 446"/>
                    <a:gd name="T13" fmla="*/ 383 h 1062"/>
                    <a:gd name="T14" fmla="*/ 227 w 446"/>
                    <a:gd name="T15" fmla="*/ 43 h 1062"/>
                    <a:gd name="T16" fmla="*/ 134 w 446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6" h="1062">
                      <a:moveTo>
                        <a:pt x="134" y="0"/>
                      </a:moveTo>
                      <a:lnTo>
                        <a:pt x="111" y="102"/>
                      </a:lnTo>
                      <a:lnTo>
                        <a:pt x="0" y="1062"/>
                      </a:lnTo>
                      <a:lnTo>
                        <a:pt x="191" y="1062"/>
                      </a:lnTo>
                      <a:lnTo>
                        <a:pt x="402" y="634"/>
                      </a:lnTo>
                      <a:lnTo>
                        <a:pt x="201" y="499"/>
                      </a:lnTo>
                      <a:lnTo>
                        <a:pt x="446" y="383"/>
                      </a:lnTo>
                      <a:lnTo>
                        <a:pt x="227" y="43"/>
                      </a:lnTo>
                      <a:lnTo>
                        <a:pt x="13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6" name="ïśľiḍé">
                  <a:extLst>
                    <a:ext uri="{FF2B5EF4-FFF2-40B4-BE49-F238E27FC236}">
                      <a16:creationId xmlns:a16="http://schemas.microsoft.com/office/drawing/2014/main" id="{9C0E9908-2C71-47B2-A2F7-FD9FC2EB2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1478" y="5240160"/>
                  <a:ext cx="324571" cy="788037"/>
                </a:xfrm>
                <a:custGeom>
                  <a:avLst/>
                  <a:gdLst>
                    <a:gd name="T0" fmla="*/ 338 w 444"/>
                    <a:gd name="T1" fmla="*/ 0 h 1078"/>
                    <a:gd name="T2" fmla="*/ 338 w 444"/>
                    <a:gd name="T3" fmla="*/ 116 h 1078"/>
                    <a:gd name="T4" fmla="*/ 444 w 444"/>
                    <a:gd name="T5" fmla="*/ 1078 h 1078"/>
                    <a:gd name="T6" fmla="*/ 253 w 444"/>
                    <a:gd name="T7" fmla="*/ 1078 h 1078"/>
                    <a:gd name="T8" fmla="*/ 42 w 444"/>
                    <a:gd name="T9" fmla="*/ 650 h 1078"/>
                    <a:gd name="T10" fmla="*/ 243 w 444"/>
                    <a:gd name="T11" fmla="*/ 515 h 1078"/>
                    <a:gd name="T12" fmla="*/ 0 w 444"/>
                    <a:gd name="T13" fmla="*/ 399 h 1078"/>
                    <a:gd name="T14" fmla="*/ 201 w 444"/>
                    <a:gd name="T15" fmla="*/ 61 h 1078"/>
                    <a:gd name="T16" fmla="*/ 338 w 444"/>
                    <a:gd name="T17" fmla="*/ 0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4" h="1078">
                      <a:moveTo>
                        <a:pt x="338" y="0"/>
                      </a:moveTo>
                      <a:lnTo>
                        <a:pt x="338" y="116"/>
                      </a:lnTo>
                      <a:lnTo>
                        <a:pt x="444" y="1078"/>
                      </a:lnTo>
                      <a:lnTo>
                        <a:pt x="253" y="1078"/>
                      </a:lnTo>
                      <a:lnTo>
                        <a:pt x="42" y="650"/>
                      </a:lnTo>
                      <a:lnTo>
                        <a:pt x="243" y="515"/>
                      </a:lnTo>
                      <a:lnTo>
                        <a:pt x="0" y="399"/>
                      </a:lnTo>
                      <a:lnTo>
                        <a:pt x="201" y="61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7" name="îṧlîdè">
                  <a:extLst>
                    <a:ext uri="{FF2B5EF4-FFF2-40B4-BE49-F238E27FC236}">
                      <a16:creationId xmlns:a16="http://schemas.microsoft.com/office/drawing/2014/main" id="{44319248-3BA6-4EBA-9E73-774B3A52C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3954" cy="449576"/>
                </a:xfrm>
                <a:custGeom>
                  <a:avLst/>
                  <a:gdLst>
                    <a:gd name="T0" fmla="*/ 192 w 279"/>
                    <a:gd name="T1" fmla="*/ 0 h 615"/>
                    <a:gd name="T2" fmla="*/ 279 w 279"/>
                    <a:gd name="T3" fmla="*/ 615 h 615"/>
                    <a:gd name="T4" fmla="*/ 0 w 279"/>
                    <a:gd name="T5" fmla="*/ 615 h 615"/>
                    <a:gd name="T6" fmla="*/ 88 w 279"/>
                    <a:gd name="T7" fmla="*/ 0 h 615"/>
                    <a:gd name="T8" fmla="*/ 192 w 279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615">
                      <a:moveTo>
                        <a:pt x="192" y="0"/>
                      </a:moveTo>
                      <a:lnTo>
                        <a:pt x="279" y="615"/>
                      </a:lnTo>
                      <a:lnTo>
                        <a:pt x="0" y="615"/>
                      </a:lnTo>
                      <a:lnTo>
                        <a:pt x="88" y="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8" name="işḷîḋè">
                  <a:extLst>
                    <a:ext uri="{FF2B5EF4-FFF2-40B4-BE49-F238E27FC236}">
                      <a16:creationId xmlns:a16="http://schemas.microsoft.com/office/drawing/2014/main" id="{ADAF4421-6AF9-413B-B340-2EC84EC81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3954" cy="449576"/>
                </a:xfrm>
                <a:custGeom>
                  <a:avLst/>
                  <a:gdLst>
                    <a:gd name="T0" fmla="*/ 192 w 279"/>
                    <a:gd name="T1" fmla="*/ 0 h 615"/>
                    <a:gd name="T2" fmla="*/ 279 w 279"/>
                    <a:gd name="T3" fmla="*/ 615 h 615"/>
                    <a:gd name="T4" fmla="*/ 0 w 279"/>
                    <a:gd name="T5" fmla="*/ 615 h 615"/>
                    <a:gd name="T6" fmla="*/ 88 w 279"/>
                    <a:gd name="T7" fmla="*/ 0 h 615"/>
                    <a:gd name="T8" fmla="*/ 192 w 279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615">
                      <a:moveTo>
                        <a:pt x="192" y="0"/>
                      </a:moveTo>
                      <a:lnTo>
                        <a:pt x="279" y="615"/>
                      </a:lnTo>
                      <a:lnTo>
                        <a:pt x="0" y="615"/>
                      </a:lnTo>
                      <a:lnTo>
                        <a:pt x="88" y="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9" name="iSḷiḋe">
                  <a:extLst>
                    <a:ext uri="{FF2B5EF4-FFF2-40B4-BE49-F238E27FC236}">
                      <a16:creationId xmlns:a16="http://schemas.microsoft.com/office/drawing/2014/main" id="{F20DC853-D1D8-4008-BBC6-77088C7AF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92510"/>
                  <a:ext cx="0" cy="3655"/>
                </a:xfrm>
                <a:custGeom>
                  <a:avLst/>
                  <a:gdLst>
                    <a:gd name="T0" fmla="*/ 0 h 5"/>
                    <a:gd name="T1" fmla="*/ 0 h 5"/>
                    <a:gd name="T2" fmla="*/ 5 h 5"/>
                    <a:gd name="T3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0" name="îš1îde">
                  <a:extLst>
                    <a:ext uri="{FF2B5EF4-FFF2-40B4-BE49-F238E27FC236}">
                      <a16:creationId xmlns:a16="http://schemas.microsoft.com/office/drawing/2014/main" id="{FC329843-27E9-4EB3-849E-580EFD83F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92510"/>
                  <a:ext cx="0" cy="3655"/>
                </a:xfrm>
                <a:custGeom>
                  <a:avLst/>
                  <a:gdLst>
                    <a:gd name="T0" fmla="*/ 0 h 5"/>
                    <a:gd name="T1" fmla="*/ 0 h 5"/>
                    <a:gd name="T2" fmla="*/ 5 h 5"/>
                    <a:gd name="T3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1" name="îšḻïḑè">
                  <a:extLst>
                    <a:ext uri="{FF2B5EF4-FFF2-40B4-BE49-F238E27FC236}">
                      <a16:creationId xmlns:a16="http://schemas.microsoft.com/office/drawing/2014/main" id="{D0ABB47C-4691-4AF9-A87C-8C5715E6F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5107"/>
                  <a:ext cx="10235" cy="15351"/>
                </a:xfrm>
                <a:custGeom>
                  <a:avLst/>
                  <a:gdLst>
                    <a:gd name="T0" fmla="*/ 14 w 14"/>
                    <a:gd name="T1" fmla="*/ 0 h 21"/>
                    <a:gd name="T2" fmla="*/ 10 w 14"/>
                    <a:gd name="T3" fmla="*/ 7 h 21"/>
                    <a:gd name="T4" fmla="*/ 0 w 14"/>
                    <a:gd name="T5" fmla="*/ 21 h 21"/>
                    <a:gd name="T6" fmla="*/ 14 w 14"/>
                    <a:gd name="T7" fmla="*/ 2 h 21"/>
                    <a:gd name="T8" fmla="*/ 14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14" y="0"/>
                      </a:moveTo>
                      <a:lnTo>
                        <a:pt x="10" y="7"/>
                      </a:lnTo>
                      <a:lnTo>
                        <a:pt x="0" y="21"/>
                      </a:lnTo>
                      <a:lnTo>
                        <a:pt x="14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2" name="íşlíḑê">
                  <a:extLst>
                    <a:ext uri="{FF2B5EF4-FFF2-40B4-BE49-F238E27FC236}">
                      <a16:creationId xmlns:a16="http://schemas.microsoft.com/office/drawing/2014/main" id="{F58D3E1E-4C23-49B2-A69F-EAC0D969C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5107"/>
                  <a:ext cx="10235" cy="15351"/>
                </a:xfrm>
                <a:custGeom>
                  <a:avLst/>
                  <a:gdLst>
                    <a:gd name="T0" fmla="*/ 14 w 14"/>
                    <a:gd name="T1" fmla="*/ 0 h 21"/>
                    <a:gd name="T2" fmla="*/ 10 w 14"/>
                    <a:gd name="T3" fmla="*/ 7 h 21"/>
                    <a:gd name="T4" fmla="*/ 0 w 14"/>
                    <a:gd name="T5" fmla="*/ 21 h 21"/>
                    <a:gd name="T6" fmla="*/ 14 w 14"/>
                    <a:gd name="T7" fmla="*/ 2 h 21"/>
                    <a:gd name="T8" fmla="*/ 14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14" y="0"/>
                      </a:moveTo>
                      <a:lnTo>
                        <a:pt x="10" y="7"/>
                      </a:lnTo>
                      <a:lnTo>
                        <a:pt x="0" y="21"/>
                      </a:lnTo>
                      <a:lnTo>
                        <a:pt x="14" y="2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3" name="ïśľïdê">
                  <a:extLst>
                    <a:ext uri="{FF2B5EF4-FFF2-40B4-BE49-F238E27FC236}">
                      <a16:creationId xmlns:a16="http://schemas.microsoft.com/office/drawing/2014/main" id="{407E62AD-95DB-4AC8-BC58-75D21311BC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09905"/>
                  <a:ext cx="81143" cy="103073"/>
                </a:xfrm>
                <a:custGeom>
                  <a:avLst/>
                  <a:gdLst>
                    <a:gd name="T0" fmla="*/ 104 w 111"/>
                    <a:gd name="T1" fmla="*/ 0 h 141"/>
                    <a:gd name="T2" fmla="*/ 0 w 111"/>
                    <a:gd name="T3" fmla="*/ 113 h 141"/>
                    <a:gd name="T4" fmla="*/ 0 w 111"/>
                    <a:gd name="T5" fmla="*/ 118 h 141"/>
                    <a:gd name="T6" fmla="*/ 2 w 111"/>
                    <a:gd name="T7" fmla="*/ 141 h 141"/>
                    <a:gd name="T8" fmla="*/ 111 w 111"/>
                    <a:gd name="T9" fmla="*/ 9 h 141"/>
                    <a:gd name="T10" fmla="*/ 104 w 111"/>
                    <a:gd name="T11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1" h="141">
                      <a:moveTo>
                        <a:pt x="104" y="0"/>
                      </a:moveTo>
                      <a:lnTo>
                        <a:pt x="0" y="113"/>
                      </a:lnTo>
                      <a:lnTo>
                        <a:pt x="0" y="118"/>
                      </a:lnTo>
                      <a:lnTo>
                        <a:pt x="2" y="141"/>
                      </a:lnTo>
                      <a:lnTo>
                        <a:pt x="111" y="9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4" name="îṡḷídê">
                  <a:extLst>
                    <a:ext uri="{FF2B5EF4-FFF2-40B4-BE49-F238E27FC236}">
                      <a16:creationId xmlns:a16="http://schemas.microsoft.com/office/drawing/2014/main" id="{B26C465E-CBAA-47AF-A6F5-D381AA5E6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30225"/>
                  <a:ext cx="74563" cy="86260"/>
                </a:xfrm>
                <a:custGeom>
                  <a:avLst/>
                  <a:gdLst>
                    <a:gd name="T0" fmla="*/ 102 w 102"/>
                    <a:gd name="T1" fmla="*/ 0 h 118"/>
                    <a:gd name="T2" fmla="*/ 0 w 102"/>
                    <a:gd name="T3" fmla="*/ 109 h 118"/>
                    <a:gd name="T4" fmla="*/ 7 w 102"/>
                    <a:gd name="T5" fmla="*/ 118 h 118"/>
                    <a:gd name="T6" fmla="*/ 92 w 102"/>
                    <a:gd name="T7" fmla="*/ 14 h 118"/>
                    <a:gd name="T8" fmla="*/ 102 w 102"/>
                    <a:gd name="T9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18">
                      <a:moveTo>
                        <a:pt x="102" y="0"/>
                      </a:moveTo>
                      <a:lnTo>
                        <a:pt x="0" y="109"/>
                      </a:lnTo>
                      <a:lnTo>
                        <a:pt x="7" y="118"/>
                      </a:lnTo>
                      <a:lnTo>
                        <a:pt x="92" y="14"/>
                      </a:lnTo>
                      <a:lnTo>
                        <a:pt x="1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5" name="îŝḻíḑé">
                  <a:extLst>
                    <a:ext uri="{FF2B5EF4-FFF2-40B4-BE49-F238E27FC236}">
                      <a16:creationId xmlns:a16="http://schemas.microsoft.com/office/drawing/2014/main" id="{BB7ECD08-C671-4610-BA4C-2EF78D06C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6" name="îsļide">
                  <a:extLst>
                    <a:ext uri="{FF2B5EF4-FFF2-40B4-BE49-F238E27FC236}">
                      <a16:creationId xmlns:a16="http://schemas.microsoft.com/office/drawing/2014/main" id="{A11441EC-2CEF-4DD9-B9DB-89FF0B27B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7" name="íślíḋe">
                  <a:extLst>
                    <a:ext uri="{FF2B5EF4-FFF2-40B4-BE49-F238E27FC236}">
                      <a16:creationId xmlns:a16="http://schemas.microsoft.com/office/drawing/2014/main" id="{325A5C51-9A70-460B-816E-7909C7158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0 w 5"/>
                    <a:gd name="T7" fmla="*/ 3 h 3"/>
                    <a:gd name="T8" fmla="*/ 3 w 5"/>
                    <a:gd name="T9" fmla="*/ 3 h 3"/>
                    <a:gd name="T10" fmla="*/ 5 w 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8" name="iŝľïḋe">
                  <a:extLst>
                    <a:ext uri="{FF2B5EF4-FFF2-40B4-BE49-F238E27FC236}">
                      <a16:creationId xmlns:a16="http://schemas.microsoft.com/office/drawing/2014/main" id="{2B2F7248-8007-46EF-B530-5CA44AC9F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0 w 5"/>
                    <a:gd name="T7" fmla="*/ 3 h 3"/>
                    <a:gd name="T8" fmla="*/ 3 w 5"/>
                    <a:gd name="T9" fmla="*/ 3 h 3"/>
                    <a:gd name="T10" fmla="*/ 5 w 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9" name="ïŝḷiḓê">
                  <a:extLst>
                    <a:ext uri="{FF2B5EF4-FFF2-40B4-BE49-F238E27FC236}">
                      <a16:creationId xmlns:a16="http://schemas.microsoft.com/office/drawing/2014/main" id="{35573F20-B68D-4D47-903A-337E2C26C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0 h 2"/>
                    <a:gd name="T4" fmla="*/ 0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BBB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0" name="í$ḷidê">
                  <a:extLst>
                    <a:ext uri="{FF2B5EF4-FFF2-40B4-BE49-F238E27FC236}">
                      <a16:creationId xmlns:a16="http://schemas.microsoft.com/office/drawing/2014/main" id="{51E7D6DD-0958-415C-B65D-A424A43C9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0 h 2"/>
                    <a:gd name="T4" fmla="*/ 0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1" name="íSľîḓè">
                  <a:extLst>
                    <a:ext uri="{FF2B5EF4-FFF2-40B4-BE49-F238E27FC236}">
                      <a16:creationId xmlns:a16="http://schemas.microsoft.com/office/drawing/2014/main" id="{37DDA758-AE48-42AE-A28C-00443FCCFD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15351" cy="17544"/>
                </a:xfrm>
                <a:custGeom>
                  <a:avLst/>
                  <a:gdLst>
                    <a:gd name="T0" fmla="*/ 0 w 21"/>
                    <a:gd name="T1" fmla="*/ 0 h 24"/>
                    <a:gd name="T2" fmla="*/ 0 w 21"/>
                    <a:gd name="T3" fmla="*/ 0 h 24"/>
                    <a:gd name="T4" fmla="*/ 21 w 21"/>
                    <a:gd name="T5" fmla="*/ 24 h 24"/>
                    <a:gd name="T6" fmla="*/ 9 w 21"/>
                    <a:gd name="T7" fmla="*/ 10 h 24"/>
                    <a:gd name="T8" fmla="*/ 0 w 2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24"/>
                      </a:lnTo>
                      <a:lnTo>
                        <a:pt x="9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2" name="iŝlíḑê">
                  <a:extLst>
                    <a:ext uri="{FF2B5EF4-FFF2-40B4-BE49-F238E27FC236}">
                      <a16:creationId xmlns:a16="http://schemas.microsoft.com/office/drawing/2014/main" id="{17353CC8-8CCB-44A6-9174-D8FAC0214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15351" cy="17544"/>
                </a:xfrm>
                <a:custGeom>
                  <a:avLst/>
                  <a:gdLst>
                    <a:gd name="T0" fmla="*/ 0 w 21"/>
                    <a:gd name="T1" fmla="*/ 0 h 24"/>
                    <a:gd name="T2" fmla="*/ 0 w 21"/>
                    <a:gd name="T3" fmla="*/ 0 h 24"/>
                    <a:gd name="T4" fmla="*/ 21 w 21"/>
                    <a:gd name="T5" fmla="*/ 24 h 24"/>
                    <a:gd name="T6" fmla="*/ 9 w 21"/>
                    <a:gd name="T7" fmla="*/ 10 h 24"/>
                    <a:gd name="T8" fmla="*/ 0 w 2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24"/>
                      </a:lnTo>
                      <a:lnTo>
                        <a:pt x="9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3" name="îṩ1íḋè">
                  <a:extLst>
                    <a:ext uri="{FF2B5EF4-FFF2-40B4-BE49-F238E27FC236}">
                      <a16:creationId xmlns:a16="http://schemas.microsoft.com/office/drawing/2014/main" id="{B3252935-23DB-46D8-B9D0-F7C154151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4" name="íṧļïḍê">
                  <a:extLst>
                    <a:ext uri="{FF2B5EF4-FFF2-40B4-BE49-F238E27FC236}">
                      <a16:creationId xmlns:a16="http://schemas.microsoft.com/office/drawing/2014/main" id="{DC64EDFC-4B83-4B01-A95F-3B6BD5F0B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5" name="ïṡlïďê">
                  <a:extLst>
                    <a:ext uri="{FF2B5EF4-FFF2-40B4-BE49-F238E27FC236}">
                      <a16:creationId xmlns:a16="http://schemas.microsoft.com/office/drawing/2014/main" id="{B40251E5-ABB3-4B6A-8720-94C51D6078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342" y="5509905"/>
                  <a:ext cx="81874" cy="103073"/>
                </a:xfrm>
                <a:custGeom>
                  <a:avLst/>
                  <a:gdLst>
                    <a:gd name="T0" fmla="*/ 7 w 112"/>
                    <a:gd name="T1" fmla="*/ 0 h 141"/>
                    <a:gd name="T2" fmla="*/ 0 w 112"/>
                    <a:gd name="T3" fmla="*/ 9 h 141"/>
                    <a:gd name="T4" fmla="*/ 107 w 112"/>
                    <a:gd name="T5" fmla="*/ 141 h 141"/>
                    <a:gd name="T6" fmla="*/ 112 w 112"/>
                    <a:gd name="T7" fmla="*/ 108 h 141"/>
                    <a:gd name="T8" fmla="*/ 7 w 112"/>
                    <a:gd name="T9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41">
                      <a:moveTo>
                        <a:pt x="7" y="0"/>
                      </a:moveTo>
                      <a:lnTo>
                        <a:pt x="0" y="9"/>
                      </a:lnTo>
                      <a:lnTo>
                        <a:pt x="107" y="141"/>
                      </a:lnTo>
                      <a:lnTo>
                        <a:pt x="112" y="10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6" name="í$líḓè">
                  <a:extLst>
                    <a:ext uri="{FF2B5EF4-FFF2-40B4-BE49-F238E27FC236}">
                      <a16:creationId xmlns:a16="http://schemas.microsoft.com/office/drawing/2014/main" id="{1480B381-9C12-4207-9C2F-97FAEC627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6433" y="5430225"/>
                  <a:ext cx="76026" cy="86260"/>
                </a:xfrm>
                <a:custGeom>
                  <a:avLst/>
                  <a:gdLst>
                    <a:gd name="T0" fmla="*/ 0 w 104"/>
                    <a:gd name="T1" fmla="*/ 0 h 118"/>
                    <a:gd name="T2" fmla="*/ 12 w 104"/>
                    <a:gd name="T3" fmla="*/ 14 h 118"/>
                    <a:gd name="T4" fmla="*/ 97 w 104"/>
                    <a:gd name="T5" fmla="*/ 118 h 118"/>
                    <a:gd name="T6" fmla="*/ 104 w 104"/>
                    <a:gd name="T7" fmla="*/ 109 h 118"/>
                    <a:gd name="T8" fmla="*/ 0 w 104"/>
                    <a:gd name="T9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18">
                      <a:moveTo>
                        <a:pt x="0" y="0"/>
                      </a:moveTo>
                      <a:lnTo>
                        <a:pt x="12" y="14"/>
                      </a:lnTo>
                      <a:lnTo>
                        <a:pt x="97" y="118"/>
                      </a:lnTo>
                      <a:lnTo>
                        <a:pt x="104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7" name="ïṥḻïḓè">
                  <a:extLst>
                    <a:ext uri="{FF2B5EF4-FFF2-40B4-BE49-F238E27FC236}">
                      <a16:creationId xmlns:a16="http://schemas.microsoft.com/office/drawing/2014/main" id="{44CF2E06-F7F5-46F3-8C8E-AA2167F0F0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BC3E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8" name="ïṥlïḑè">
                  <a:extLst>
                    <a:ext uri="{FF2B5EF4-FFF2-40B4-BE49-F238E27FC236}">
                      <a16:creationId xmlns:a16="http://schemas.microsoft.com/office/drawing/2014/main" id="{C788D6BC-4787-47D2-B2F7-956EB8714A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9" name="îšḻíďè">
                  <a:extLst>
                    <a:ext uri="{FF2B5EF4-FFF2-40B4-BE49-F238E27FC236}">
                      <a16:creationId xmlns:a16="http://schemas.microsoft.com/office/drawing/2014/main" id="{461CAE11-7C1D-41A8-92BC-B5110E2C7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0" name="íṥļîďè">
                  <a:extLst>
                    <a:ext uri="{FF2B5EF4-FFF2-40B4-BE49-F238E27FC236}">
                      <a16:creationId xmlns:a16="http://schemas.microsoft.com/office/drawing/2014/main" id="{A5123780-DDC0-4F45-A8D7-30BA138F4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1" name="iṡḻíḓè">
                  <a:extLst>
                    <a:ext uri="{FF2B5EF4-FFF2-40B4-BE49-F238E27FC236}">
                      <a16:creationId xmlns:a16="http://schemas.microsoft.com/office/drawing/2014/main" id="{1AE47DDF-F6B1-475B-8921-6D0A5CB8F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0380" y="5578621"/>
                  <a:ext cx="78950" cy="17544"/>
                </a:xfrm>
                <a:custGeom>
                  <a:avLst/>
                  <a:gdLst>
                    <a:gd name="T0" fmla="*/ 106 w 108"/>
                    <a:gd name="T1" fmla="*/ 0 h 24"/>
                    <a:gd name="T2" fmla="*/ 106 w 108"/>
                    <a:gd name="T3" fmla="*/ 0 h 24"/>
                    <a:gd name="T4" fmla="*/ 49 w 108"/>
                    <a:gd name="T5" fmla="*/ 0 h 24"/>
                    <a:gd name="T6" fmla="*/ 4 w 108"/>
                    <a:gd name="T7" fmla="*/ 0 h 24"/>
                    <a:gd name="T8" fmla="*/ 2 w 108"/>
                    <a:gd name="T9" fmla="*/ 0 h 24"/>
                    <a:gd name="T10" fmla="*/ 0 w 108"/>
                    <a:gd name="T11" fmla="*/ 24 h 24"/>
                    <a:gd name="T12" fmla="*/ 108 w 108"/>
                    <a:gd name="T13" fmla="*/ 24 h 24"/>
                    <a:gd name="T14" fmla="*/ 106 w 108"/>
                    <a:gd name="T1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8" h="24">
                      <a:moveTo>
                        <a:pt x="106" y="0"/>
                      </a:moveTo>
                      <a:lnTo>
                        <a:pt x="106" y="0"/>
                      </a:lnTo>
                      <a:lnTo>
                        <a:pt x="49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4"/>
                      </a:lnTo>
                      <a:lnTo>
                        <a:pt x="108" y="24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2" name="î$ḷïḓé">
                  <a:extLst>
                    <a:ext uri="{FF2B5EF4-FFF2-40B4-BE49-F238E27FC236}">
                      <a16:creationId xmlns:a16="http://schemas.microsoft.com/office/drawing/2014/main" id="{7CD5F2DE-A634-45FF-B865-C53600C9A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7002" y="5705087"/>
                  <a:ext cx="206147" cy="6213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3" name="îṡ1iḋê">
                  <a:extLst>
                    <a:ext uri="{FF2B5EF4-FFF2-40B4-BE49-F238E27FC236}">
                      <a16:creationId xmlns:a16="http://schemas.microsoft.com/office/drawing/2014/main" id="{3105EAFC-D19C-4317-92F2-FE4A9D221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7002" y="5705087"/>
                  <a:ext cx="206147" cy="62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4" name="îšḷïde">
                  <a:extLst>
                    <a:ext uri="{FF2B5EF4-FFF2-40B4-BE49-F238E27FC236}">
                      <a16:creationId xmlns:a16="http://schemas.microsoft.com/office/drawing/2014/main" id="{77993BCF-87F5-4FDA-AF64-1B255B0E4F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0892" y="5578621"/>
                  <a:ext cx="181292" cy="126466"/>
                </a:xfrm>
                <a:custGeom>
                  <a:avLst/>
                  <a:gdLst>
                    <a:gd name="T0" fmla="*/ 0 w 248"/>
                    <a:gd name="T1" fmla="*/ 173 h 173"/>
                    <a:gd name="T2" fmla="*/ 107 w 248"/>
                    <a:gd name="T3" fmla="*/ 0 h 173"/>
                    <a:gd name="T4" fmla="*/ 248 w 248"/>
                    <a:gd name="T5" fmla="*/ 173 h 173"/>
                    <a:gd name="T6" fmla="*/ 0 w 248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173">
                      <a:moveTo>
                        <a:pt x="0" y="173"/>
                      </a:moveTo>
                      <a:lnTo>
                        <a:pt x="107" y="0"/>
                      </a:lnTo>
                      <a:lnTo>
                        <a:pt x="248" y="173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5" name="ï$ľïďè">
                  <a:extLst>
                    <a:ext uri="{FF2B5EF4-FFF2-40B4-BE49-F238E27FC236}">
                      <a16:creationId xmlns:a16="http://schemas.microsoft.com/office/drawing/2014/main" id="{30D38899-95FC-4489-AF05-9167182EB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0892" y="5578621"/>
                  <a:ext cx="181292" cy="126466"/>
                </a:xfrm>
                <a:custGeom>
                  <a:avLst/>
                  <a:gdLst>
                    <a:gd name="T0" fmla="*/ 0 w 248"/>
                    <a:gd name="T1" fmla="*/ 173 h 173"/>
                    <a:gd name="T2" fmla="*/ 107 w 248"/>
                    <a:gd name="T3" fmla="*/ 0 h 173"/>
                    <a:gd name="T4" fmla="*/ 248 w 248"/>
                    <a:gd name="T5" fmla="*/ 173 h 173"/>
                    <a:gd name="T6" fmla="*/ 0 w 248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173">
                      <a:moveTo>
                        <a:pt x="0" y="173"/>
                      </a:moveTo>
                      <a:lnTo>
                        <a:pt x="107" y="0"/>
                      </a:lnTo>
                      <a:lnTo>
                        <a:pt x="248" y="173"/>
                      </a:lnTo>
                      <a:lnTo>
                        <a:pt x="0" y="17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6" name="ïsļîďè">
                  <a:extLst>
                    <a:ext uri="{FF2B5EF4-FFF2-40B4-BE49-F238E27FC236}">
                      <a16:creationId xmlns:a16="http://schemas.microsoft.com/office/drawing/2014/main" id="{B4A6C623-1AD7-4398-ACF7-4670D1EDC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2269" y="5587394"/>
                  <a:ext cx="89915" cy="117694"/>
                </a:xfrm>
                <a:custGeom>
                  <a:avLst/>
                  <a:gdLst>
                    <a:gd name="T0" fmla="*/ 4 w 52"/>
                    <a:gd name="T1" fmla="*/ 11 h 68"/>
                    <a:gd name="T2" fmla="*/ 14 w 52"/>
                    <a:gd name="T3" fmla="*/ 0 h 68"/>
                    <a:gd name="T4" fmla="*/ 52 w 52"/>
                    <a:gd name="T5" fmla="*/ 68 h 68"/>
                    <a:gd name="T6" fmla="*/ 4 w 52"/>
                    <a:gd name="T7" fmla="*/ 1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68">
                      <a:moveTo>
                        <a:pt x="4" y="11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68"/>
                        <a:pt x="0" y="8"/>
                        <a:pt x="4" y="11"/>
                      </a:cubicBezTo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7" name="îśḷïḋè">
                  <a:extLst>
                    <a:ext uri="{FF2B5EF4-FFF2-40B4-BE49-F238E27FC236}">
                      <a16:creationId xmlns:a16="http://schemas.microsoft.com/office/drawing/2014/main" id="{6820E9A8-C692-4FFF-8479-4099E0BEC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4 w 14"/>
                    <a:gd name="T5" fmla="*/ 0 h 17"/>
                    <a:gd name="T6" fmla="*/ 14 w 14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283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îş1iḓè">
                  <a:extLst>
                    <a:ext uri="{FF2B5EF4-FFF2-40B4-BE49-F238E27FC236}">
                      <a16:creationId xmlns:a16="http://schemas.microsoft.com/office/drawing/2014/main" id="{C7CE0C85-2599-4D84-95A2-C24ABC9E1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4 w 14"/>
                    <a:gd name="T5" fmla="*/ 0 h 17"/>
                    <a:gd name="T6" fmla="*/ 14 w 14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4" y="0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9" name="íṡlîďê">
                  <a:extLst>
                    <a:ext uri="{FF2B5EF4-FFF2-40B4-BE49-F238E27FC236}">
                      <a16:creationId xmlns:a16="http://schemas.microsoft.com/office/drawing/2014/main" id="{91FFC2FB-0AB1-4FE2-924B-D56A0FC3AA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82605" cy="111114"/>
                </a:xfrm>
                <a:custGeom>
                  <a:avLst/>
                  <a:gdLst>
                    <a:gd name="T0" fmla="*/ 14 w 113"/>
                    <a:gd name="T1" fmla="*/ 0 h 152"/>
                    <a:gd name="T2" fmla="*/ 0 w 113"/>
                    <a:gd name="T3" fmla="*/ 17 h 152"/>
                    <a:gd name="T4" fmla="*/ 0 w 113"/>
                    <a:gd name="T5" fmla="*/ 17 h 152"/>
                    <a:gd name="T6" fmla="*/ 9 w 113"/>
                    <a:gd name="T7" fmla="*/ 8 h 152"/>
                    <a:gd name="T8" fmla="*/ 113 w 113"/>
                    <a:gd name="T9" fmla="*/ 152 h 152"/>
                    <a:gd name="T10" fmla="*/ 0 w 113"/>
                    <a:gd name="T11" fmla="*/ 17 h 152"/>
                    <a:gd name="T12" fmla="*/ 113 w 113"/>
                    <a:gd name="T13" fmla="*/ 152 h 152"/>
                    <a:gd name="T14" fmla="*/ 14 w 113"/>
                    <a:gd name="T1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52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9" y="8"/>
                      </a:lnTo>
                      <a:lnTo>
                        <a:pt x="113" y="152"/>
                      </a:lnTo>
                      <a:lnTo>
                        <a:pt x="0" y="17"/>
                      </a:lnTo>
                      <a:lnTo>
                        <a:pt x="113" y="15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0" name="îslïḑé">
                  <a:extLst>
                    <a:ext uri="{FF2B5EF4-FFF2-40B4-BE49-F238E27FC236}">
                      <a16:creationId xmlns:a16="http://schemas.microsoft.com/office/drawing/2014/main" id="{25A2002B-974F-49D0-9697-70FE3654F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82605" cy="111114"/>
                </a:xfrm>
                <a:custGeom>
                  <a:avLst/>
                  <a:gdLst>
                    <a:gd name="T0" fmla="*/ 14 w 113"/>
                    <a:gd name="T1" fmla="*/ 0 h 152"/>
                    <a:gd name="T2" fmla="*/ 0 w 113"/>
                    <a:gd name="T3" fmla="*/ 17 h 152"/>
                    <a:gd name="T4" fmla="*/ 0 w 113"/>
                    <a:gd name="T5" fmla="*/ 17 h 152"/>
                    <a:gd name="T6" fmla="*/ 9 w 113"/>
                    <a:gd name="T7" fmla="*/ 8 h 152"/>
                    <a:gd name="T8" fmla="*/ 113 w 113"/>
                    <a:gd name="T9" fmla="*/ 152 h 152"/>
                    <a:gd name="T10" fmla="*/ 0 w 113"/>
                    <a:gd name="T11" fmla="*/ 17 h 152"/>
                    <a:gd name="T12" fmla="*/ 113 w 113"/>
                    <a:gd name="T13" fmla="*/ 152 h 152"/>
                    <a:gd name="T14" fmla="*/ 14 w 113"/>
                    <a:gd name="T1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52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9" y="8"/>
                      </a:lnTo>
                      <a:lnTo>
                        <a:pt x="113" y="152"/>
                      </a:lnTo>
                      <a:lnTo>
                        <a:pt x="0" y="17"/>
                      </a:lnTo>
                      <a:lnTo>
                        <a:pt x="113" y="152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1" name="ïŝlídé">
                  <a:extLst>
                    <a:ext uri="{FF2B5EF4-FFF2-40B4-BE49-F238E27FC236}">
                      <a16:creationId xmlns:a16="http://schemas.microsoft.com/office/drawing/2014/main" id="{8AA1BA7F-4F3B-449F-86AC-5B170CD238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9821"/>
                  <a:ext cx="82605" cy="105266"/>
                </a:xfrm>
                <a:custGeom>
                  <a:avLst/>
                  <a:gdLst>
                    <a:gd name="T0" fmla="*/ 9 w 113"/>
                    <a:gd name="T1" fmla="*/ 0 h 144"/>
                    <a:gd name="T2" fmla="*/ 0 w 113"/>
                    <a:gd name="T3" fmla="*/ 9 h 144"/>
                    <a:gd name="T4" fmla="*/ 113 w 113"/>
                    <a:gd name="T5" fmla="*/ 144 h 144"/>
                    <a:gd name="T6" fmla="*/ 9 w 113"/>
                    <a:gd name="T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44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113" y="14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C5C5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2" name="işļîḑê">
                  <a:extLst>
                    <a:ext uri="{FF2B5EF4-FFF2-40B4-BE49-F238E27FC236}">
                      <a16:creationId xmlns:a16="http://schemas.microsoft.com/office/drawing/2014/main" id="{6A4362C8-B4AB-4937-93EB-C0158123B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9821"/>
                  <a:ext cx="82605" cy="105266"/>
                </a:xfrm>
                <a:custGeom>
                  <a:avLst/>
                  <a:gdLst>
                    <a:gd name="T0" fmla="*/ 9 w 113"/>
                    <a:gd name="T1" fmla="*/ 0 h 144"/>
                    <a:gd name="T2" fmla="*/ 0 w 113"/>
                    <a:gd name="T3" fmla="*/ 9 h 144"/>
                    <a:gd name="T4" fmla="*/ 113 w 113"/>
                    <a:gd name="T5" fmla="*/ 144 h 144"/>
                    <a:gd name="T6" fmla="*/ 9 w 113"/>
                    <a:gd name="T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44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113" y="144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3" name="íṧļíḋe">
                  <a:extLst>
                    <a:ext uri="{FF2B5EF4-FFF2-40B4-BE49-F238E27FC236}">
                      <a16:creationId xmlns:a16="http://schemas.microsoft.com/office/drawing/2014/main" id="{10702F19-268E-4005-8B4F-D84CBA867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643" y="4161179"/>
                  <a:ext cx="776340" cy="639640"/>
                </a:xfrm>
                <a:custGeom>
                  <a:avLst/>
                  <a:gdLst>
                    <a:gd name="T0" fmla="*/ 439 w 449"/>
                    <a:gd name="T1" fmla="*/ 166 h 370"/>
                    <a:gd name="T2" fmla="*/ 439 w 449"/>
                    <a:gd name="T3" fmla="*/ 166 h 370"/>
                    <a:gd name="T4" fmla="*/ 425 w 449"/>
                    <a:gd name="T5" fmla="*/ 111 h 370"/>
                    <a:gd name="T6" fmla="*/ 372 w 449"/>
                    <a:gd name="T7" fmla="*/ 53 h 370"/>
                    <a:gd name="T8" fmla="*/ 372 w 449"/>
                    <a:gd name="T9" fmla="*/ 53 h 370"/>
                    <a:gd name="T10" fmla="*/ 371 w 449"/>
                    <a:gd name="T11" fmla="*/ 52 h 370"/>
                    <a:gd name="T12" fmla="*/ 355 w 449"/>
                    <a:gd name="T13" fmla="*/ 43 h 370"/>
                    <a:gd name="T14" fmla="*/ 135 w 449"/>
                    <a:gd name="T15" fmla="*/ 25 h 370"/>
                    <a:gd name="T16" fmla="*/ 102 w 449"/>
                    <a:gd name="T17" fmla="*/ 36 h 370"/>
                    <a:gd name="T18" fmla="*/ 102 w 449"/>
                    <a:gd name="T19" fmla="*/ 36 h 370"/>
                    <a:gd name="T20" fmla="*/ 102 w 449"/>
                    <a:gd name="T21" fmla="*/ 36 h 370"/>
                    <a:gd name="T22" fmla="*/ 72 w 449"/>
                    <a:gd name="T23" fmla="*/ 75 h 370"/>
                    <a:gd name="T24" fmla="*/ 6 w 449"/>
                    <a:gd name="T25" fmla="*/ 147 h 370"/>
                    <a:gd name="T26" fmla="*/ 4 w 449"/>
                    <a:gd name="T27" fmla="*/ 162 h 370"/>
                    <a:gd name="T28" fmla="*/ 3 w 449"/>
                    <a:gd name="T29" fmla="*/ 169 h 370"/>
                    <a:gd name="T30" fmla="*/ 3 w 449"/>
                    <a:gd name="T31" fmla="*/ 170 h 370"/>
                    <a:gd name="T32" fmla="*/ 20 w 449"/>
                    <a:gd name="T33" fmla="*/ 370 h 370"/>
                    <a:gd name="T34" fmla="*/ 70 w 449"/>
                    <a:gd name="T35" fmla="*/ 204 h 370"/>
                    <a:gd name="T36" fmla="*/ 70 w 449"/>
                    <a:gd name="T37" fmla="*/ 204 h 370"/>
                    <a:gd name="T38" fmla="*/ 79 w 449"/>
                    <a:gd name="T39" fmla="*/ 197 h 370"/>
                    <a:gd name="T40" fmla="*/ 79 w 449"/>
                    <a:gd name="T41" fmla="*/ 197 h 370"/>
                    <a:gd name="T42" fmla="*/ 81 w 449"/>
                    <a:gd name="T43" fmla="*/ 196 h 370"/>
                    <a:gd name="T44" fmla="*/ 81 w 449"/>
                    <a:gd name="T45" fmla="*/ 196 h 370"/>
                    <a:gd name="T46" fmla="*/ 83 w 449"/>
                    <a:gd name="T47" fmla="*/ 196 h 370"/>
                    <a:gd name="T48" fmla="*/ 84 w 449"/>
                    <a:gd name="T49" fmla="*/ 195 h 370"/>
                    <a:gd name="T50" fmla="*/ 84 w 449"/>
                    <a:gd name="T51" fmla="*/ 195 h 370"/>
                    <a:gd name="T52" fmla="*/ 89 w 449"/>
                    <a:gd name="T53" fmla="*/ 194 h 370"/>
                    <a:gd name="T54" fmla="*/ 332 w 449"/>
                    <a:gd name="T55" fmla="*/ 253 h 370"/>
                    <a:gd name="T56" fmla="*/ 331 w 449"/>
                    <a:gd name="T57" fmla="*/ 254 h 370"/>
                    <a:gd name="T58" fmla="*/ 332 w 449"/>
                    <a:gd name="T59" fmla="*/ 254 h 370"/>
                    <a:gd name="T60" fmla="*/ 329 w 449"/>
                    <a:gd name="T61" fmla="*/ 252 h 370"/>
                    <a:gd name="T62" fmla="*/ 329 w 449"/>
                    <a:gd name="T63" fmla="*/ 252 h 370"/>
                    <a:gd name="T64" fmla="*/ 268 w 449"/>
                    <a:gd name="T65" fmla="*/ 211 h 370"/>
                    <a:gd name="T66" fmla="*/ 268 w 449"/>
                    <a:gd name="T67" fmla="*/ 211 h 370"/>
                    <a:gd name="T68" fmla="*/ 261 w 449"/>
                    <a:gd name="T69" fmla="*/ 198 h 370"/>
                    <a:gd name="T70" fmla="*/ 357 w 449"/>
                    <a:gd name="T71" fmla="*/ 243 h 370"/>
                    <a:gd name="T72" fmla="*/ 357 w 449"/>
                    <a:gd name="T73" fmla="*/ 244 h 370"/>
                    <a:gd name="T74" fmla="*/ 357 w 449"/>
                    <a:gd name="T75" fmla="*/ 244 h 370"/>
                    <a:gd name="T76" fmla="*/ 357 w 449"/>
                    <a:gd name="T77" fmla="*/ 243 h 370"/>
                    <a:gd name="T78" fmla="*/ 330 w 449"/>
                    <a:gd name="T79" fmla="*/ 185 h 370"/>
                    <a:gd name="T80" fmla="*/ 437 w 449"/>
                    <a:gd name="T81" fmla="*/ 370 h 370"/>
                    <a:gd name="T82" fmla="*/ 439 w 449"/>
                    <a:gd name="T83" fmla="*/ 166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49" h="370">
                      <a:moveTo>
                        <a:pt x="439" y="166"/>
                      </a:moveTo>
                      <a:cubicBezTo>
                        <a:pt x="439" y="166"/>
                        <a:pt x="439" y="166"/>
                        <a:pt x="439" y="166"/>
                      </a:cubicBezTo>
                      <a:cubicBezTo>
                        <a:pt x="436" y="144"/>
                        <a:pt x="431" y="125"/>
                        <a:pt x="425" y="111"/>
                      </a:cubicBezTo>
                      <a:cubicBezTo>
                        <a:pt x="414" y="86"/>
                        <a:pt x="395" y="67"/>
                        <a:pt x="372" y="53"/>
                      </a:cubicBezTo>
                      <a:cubicBezTo>
                        <a:pt x="372" y="53"/>
                        <a:pt x="372" y="53"/>
                        <a:pt x="372" y="53"/>
                      </a:cubicBezTo>
                      <a:cubicBezTo>
                        <a:pt x="372" y="52"/>
                        <a:pt x="371" y="52"/>
                        <a:pt x="371" y="52"/>
                      </a:cubicBezTo>
                      <a:cubicBezTo>
                        <a:pt x="366" y="49"/>
                        <a:pt x="360" y="46"/>
                        <a:pt x="355" y="43"/>
                      </a:cubicBezTo>
                      <a:cubicBezTo>
                        <a:pt x="267" y="0"/>
                        <a:pt x="180" y="13"/>
                        <a:pt x="135" y="25"/>
                      </a:cubicBezTo>
                      <a:cubicBezTo>
                        <a:pt x="121" y="28"/>
                        <a:pt x="111" y="32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69" y="52"/>
                        <a:pt x="72" y="75"/>
                        <a:pt x="72" y="75"/>
                      </a:cubicBezTo>
                      <a:cubicBezTo>
                        <a:pt x="30" y="55"/>
                        <a:pt x="12" y="110"/>
                        <a:pt x="6" y="147"/>
                      </a:cubicBezTo>
                      <a:cubicBezTo>
                        <a:pt x="5" y="153"/>
                        <a:pt x="4" y="158"/>
                        <a:pt x="4" y="162"/>
                      </a:cubicBezTo>
                      <a:cubicBezTo>
                        <a:pt x="3" y="165"/>
                        <a:pt x="3" y="167"/>
                        <a:pt x="3" y="169"/>
                      </a:cubicBezTo>
                      <a:cubicBezTo>
                        <a:pt x="3" y="170"/>
                        <a:pt x="3" y="170"/>
                        <a:pt x="3" y="170"/>
                      </a:cubicBezTo>
                      <a:cubicBezTo>
                        <a:pt x="0" y="223"/>
                        <a:pt x="10" y="314"/>
                        <a:pt x="20" y="370"/>
                      </a:cubicBezTo>
                      <a:cubicBezTo>
                        <a:pt x="20" y="370"/>
                        <a:pt x="33" y="241"/>
                        <a:pt x="70" y="204"/>
                      </a:cubicBezTo>
                      <a:cubicBezTo>
                        <a:pt x="70" y="204"/>
                        <a:pt x="70" y="204"/>
                        <a:pt x="70" y="204"/>
                      </a:cubicBezTo>
                      <a:cubicBezTo>
                        <a:pt x="72" y="201"/>
                        <a:pt x="75" y="199"/>
                        <a:pt x="79" y="197"/>
                      </a:cubicBezTo>
                      <a:cubicBezTo>
                        <a:pt x="79" y="197"/>
                        <a:pt x="79" y="197"/>
                        <a:pt x="79" y="197"/>
                      </a:cubicBezTo>
                      <a:cubicBezTo>
                        <a:pt x="79" y="197"/>
                        <a:pt x="80" y="197"/>
                        <a:pt x="81" y="196"/>
                      </a:cubicBezTo>
                      <a:cubicBezTo>
                        <a:pt x="81" y="196"/>
                        <a:pt x="81" y="196"/>
                        <a:pt x="81" y="196"/>
                      </a:cubicBezTo>
                      <a:cubicBezTo>
                        <a:pt x="83" y="196"/>
                        <a:pt x="83" y="196"/>
                        <a:pt x="83" y="196"/>
                      </a:cubicBezTo>
                      <a:cubicBezTo>
                        <a:pt x="83" y="195"/>
                        <a:pt x="84" y="195"/>
                        <a:pt x="84" y="195"/>
                      </a:cubicBezTo>
                      <a:cubicBezTo>
                        <a:pt x="84" y="195"/>
                        <a:pt x="84" y="195"/>
                        <a:pt x="84" y="195"/>
                      </a:cubicBezTo>
                      <a:cubicBezTo>
                        <a:pt x="86" y="195"/>
                        <a:pt x="87" y="194"/>
                        <a:pt x="89" y="194"/>
                      </a:cubicBezTo>
                      <a:cubicBezTo>
                        <a:pt x="136" y="235"/>
                        <a:pt x="260" y="252"/>
                        <a:pt x="332" y="253"/>
                      </a:cubicBezTo>
                      <a:cubicBezTo>
                        <a:pt x="331" y="254"/>
                        <a:pt x="331" y="254"/>
                        <a:pt x="331" y="254"/>
                      </a:cubicBezTo>
                      <a:cubicBezTo>
                        <a:pt x="332" y="254"/>
                        <a:pt x="332" y="254"/>
                        <a:pt x="332" y="254"/>
                      </a:cubicBezTo>
                      <a:cubicBezTo>
                        <a:pt x="331" y="254"/>
                        <a:pt x="330" y="253"/>
                        <a:pt x="329" y="252"/>
                      </a:cubicBezTo>
                      <a:cubicBezTo>
                        <a:pt x="329" y="252"/>
                        <a:pt x="329" y="252"/>
                        <a:pt x="329" y="252"/>
                      </a:cubicBezTo>
                      <a:cubicBezTo>
                        <a:pt x="296" y="237"/>
                        <a:pt x="277" y="222"/>
                        <a:pt x="268" y="211"/>
                      </a:cubicBezTo>
                      <a:cubicBezTo>
                        <a:pt x="268" y="211"/>
                        <a:pt x="268" y="211"/>
                        <a:pt x="268" y="211"/>
                      </a:cubicBezTo>
                      <a:cubicBezTo>
                        <a:pt x="264" y="206"/>
                        <a:pt x="261" y="202"/>
                        <a:pt x="261" y="198"/>
                      </a:cubicBezTo>
                      <a:cubicBezTo>
                        <a:pt x="306" y="230"/>
                        <a:pt x="357" y="243"/>
                        <a:pt x="357" y="243"/>
                      </a:cubicBezTo>
                      <a:cubicBezTo>
                        <a:pt x="357" y="244"/>
                        <a:pt x="357" y="244"/>
                        <a:pt x="357" y="244"/>
                      </a:cubicBezTo>
                      <a:cubicBezTo>
                        <a:pt x="357" y="244"/>
                        <a:pt x="357" y="244"/>
                        <a:pt x="357" y="244"/>
                      </a:cubicBezTo>
                      <a:cubicBezTo>
                        <a:pt x="357" y="243"/>
                        <a:pt x="357" y="243"/>
                        <a:pt x="357" y="243"/>
                      </a:cubicBezTo>
                      <a:cubicBezTo>
                        <a:pt x="342" y="221"/>
                        <a:pt x="330" y="185"/>
                        <a:pt x="330" y="185"/>
                      </a:cubicBezTo>
                      <a:cubicBezTo>
                        <a:pt x="433" y="176"/>
                        <a:pt x="437" y="370"/>
                        <a:pt x="437" y="370"/>
                      </a:cubicBezTo>
                      <a:cubicBezTo>
                        <a:pt x="446" y="320"/>
                        <a:pt x="449" y="231"/>
                        <a:pt x="439" y="166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4" name="ïṣľïḑé">
                  <a:extLst>
                    <a:ext uri="{FF2B5EF4-FFF2-40B4-BE49-F238E27FC236}">
                      <a16:creationId xmlns:a16="http://schemas.microsoft.com/office/drawing/2014/main" id="{42C9A322-1E44-4DB9-B5B2-DF4C306D9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5829360"/>
                  <a:ext cx="1379430" cy="839939"/>
                </a:xfrm>
                <a:prstGeom prst="rect">
                  <a:avLst/>
                </a:prstGeom>
                <a:solidFill>
                  <a:srgbClr val="ECF0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5" name="ï$lîďé">
                  <a:extLst>
                    <a:ext uri="{FF2B5EF4-FFF2-40B4-BE49-F238E27FC236}">
                      <a16:creationId xmlns:a16="http://schemas.microsoft.com/office/drawing/2014/main" id="{5D2333B6-4437-4446-8851-B115C4A78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5829360"/>
                  <a:ext cx="1379430" cy="8399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6" name="iŝļidé">
                  <a:extLst>
                    <a:ext uri="{FF2B5EF4-FFF2-40B4-BE49-F238E27FC236}">
                      <a16:creationId xmlns:a16="http://schemas.microsoft.com/office/drawing/2014/main" id="{5C98A5DE-B213-4B3A-895D-A10DB9E90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5413" y="6799420"/>
                  <a:ext cx="3512538" cy="950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7" name="iśḻîdê">
                  <a:extLst>
                    <a:ext uri="{FF2B5EF4-FFF2-40B4-BE49-F238E27FC236}">
                      <a16:creationId xmlns:a16="http://schemas.microsoft.com/office/drawing/2014/main" id="{F9EBE3F7-4D66-434A-A3EC-518DD1D71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6669299"/>
                  <a:ext cx="1379430" cy="13012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8" name="ïŝḷíḋe">
                  <a:extLst>
                    <a:ext uri="{FF2B5EF4-FFF2-40B4-BE49-F238E27FC236}">
                      <a16:creationId xmlns:a16="http://schemas.microsoft.com/office/drawing/2014/main" id="{BF1BE02B-FEB5-469E-A9F5-10C13E2B8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0703" y="5558153"/>
                  <a:ext cx="209071" cy="1111146"/>
                </a:xfrm>
                <a:custGeom>
                  <a:avLst/>
                  <a:gdLst>
                    <a:gd name="T0" fmla="*/ 121 w 121"/>
                    <a:gd name="T1" fmla="*/ 643 h 643"/>
                    <a:gd name="T2" fmla="*/ 103 w 121"/>
                    <a:gd name="T3" fmla="*/ 368 h 643"/>
                    <a:gd name="T4" fmla="*/ 92 w 121"/>
                    <a:gd name="T5" fmla="*/ 198 h 643"/>
                    <a:gd name="T6" fmla="*/ 69 w 121"/>
                    <a:gd name="T7" fmla="*/ 0 h 643"/>
                    <a:gd name="T8" fmla="*/ 3 w 121"/>
                    <a:gd name="T9" fmla="*/ 262 h 643"/>
                    <a:gd name="T10" fmla="*/ 3 w 121"/>
                    <a:gd name="T11" fmla="*/ 262 h 643"/>
                    <a:gd name="T12" fmla="*/ 0 w 121"/>
                    <a:gd name="T13" fmla="*/ 284 h 643"/>
                    <a:gd name="T14" fmla="*/ 6 w 121"/>
                    <a:gd name="T15" fmla="*/ 313 h 643"/>
                    <a:gd name="T16" fmla="*/ 6 w 121"/>
                    <a:gd name="T17" fmla="*/ 314 h 643"/>
                    <a:gd name="T18" fmla="*/ 121 w 121"/>
                    <a:gd name="T1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" h="643">
                      <a:moveTo>
                        <a:pt x="121" y="643"/>
                      </a:moveTo>
                      <a:cubicBezTo>
                        <a:pt x="103" y="368"/>
                        <a:pt x="103" y="368"/>
                        <a:pt x="103" y="368"/>
                      </a:cubicBezTo>
                      <a:cubicBezTo>
                        <a:pt x="92" y="198"/>
                        <a:pt x="92" y="198"/>
                        <a:pt x="92" y="198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3" y="262"/>
                        <a:pt x="3" y="262"/>
                        <a:pt x="3" y="262"/>
                      </a:cubicBezTo>
                      <a:cubicBezTo>
                        <a:pt x="3" y="262"/>
                        <a:pt x="3" y="262"/>
                        <a:pt x="3" y="262"/>
                      </a:cubicBezTo>
                      <a:cubicBezTo>
                        <a:pt x="1" y="269"/>
                        <a:pt x="0" y="276"/>
                        <a:pt x="0" y="284"/>
                      </a:cubicBezTo>
                      <a:cubicBezTo>
                        <a:pt x="0" y="294"/>
                        <a:pt x="2" y="304"/>
                        <a:pt x="6" y="313"/>
                      </a:cubicBezTo>
                      <a:cubicBezTo>
                        <a:pt x="6" y="314"/>
                        <a:pt x="6" y="314"/>
                        <a:pt x="6" y="314"/>
                      </a:cubicBezTo>
                      <a:lnTo>
                        <a:pt x="121" y="64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9" name="íṡḻiďê">
                  <a:extLst>
                    <a:ext uri="{FF2B5EF4-FFF2-40B4-BE49-F238E27FC236}">
                      <a16:creationId xmlns:a16="http://schemas.microsoft.com/office/drawing/2014/main" id="{9C713CBE-7ED5-4AC1-AB29-639C8F572F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9203" y="5558153"/>
                  <a:ext cx="209802" cy="1111146"/>
                </a:xfrm>
                <a:custGeom>
                  <a:avLst/>
                  <a:gdLst>
                    <a:gd name="T0" fmla="*/ 0 w 121"/>
                    <a:gd name="T1" fmla="*/ 643 h 643"/>
                    <a:gd name="T2" fmla="*/ 18 w 121"/>
                    <a:gd name="T3" fmla="*/ 368 h 643"/>
                    <a:gd name="T4" fmla="*/ 30 w 121"/>
                    <a:gd name="T5" fmla="*/ 198 h 643"/>
                    <a:gd name="T6" fmla="*/ 53 w 121"/>
                    <a:gd name="T7" fmla="*/ 0 h 643"/>
                    <a:gd name="T8" fmla="*/ 118 w 121"/>
                    <a:gd name="T9" fmla="*/ 262 h 643"/>
                    <a:gd name="T10" fmla="*/ 118 w 121"/>
                    <a:gd name="T11" fmla="*/ 262 h 643"/>
                    <a:gd name="T12" fmla="*/ 121 w 121"/>
                    <a:gd name="T13" fmla="*/ 284 h 643"/>
                    <a:gd name="T14" fmla="*/ 115 w 121"/>
                    <a:gd name="T15" fmla="*/ 313 h 643"/>
                    <a:gd name="T16" fmla="*/ 115 w 121"/>
                    <a:gd name="T17" fmla="*/ 314 h 643"/>
                    <a:gd name="T18" fmla="*/ 0 w 121"/>
                    <a:gd name="T1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" h="643">
                      <a:moveTo>
                        <a:pt x="0" y="643"/>
                      </a:moveTo>
                      <a:cubicBezTo>
                        <a:pt x="18" y="368"/>
                        <a:pt x="18" y="368"/>
                        <a:pt x="18" y="368"/>
                      </a:cubicBezTo>
                      <a:cubicBezTo>
                        <a:pt x="30" y="198"/>
                        <a:pt x="30" y="198"/>
                        <a:pt x="30" y="198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18" y="262"/>
                        <a:pt x="118" y="262"/>
                        <a:pt x="118" y="262"/>
                      </a:cubicBezTo>
                      <a:cubicBezTo>
                        <a:pt x="118" y="262"/>
                        <a:pt x="118" y="262"/>
                        <a:pt x="118" y="262"/>
                      </a:cubicBezTo>
                      <a:cubicBezTo>
                        <a:pt x="120" y="269"/>
                        <a:pt x="121" y="276"/>
                        <a:pt x="121" y="284"/>
                      </a:cubicBezTo>
                      <a:cubicBezTo>
                        <a:pt x="121" y="294"/>
                        <a:pt x="119" y="304"/>
                        <a:pt x="115" y="313"/>
                      </a:cubicBezTo>
                      <a:cubicBezTo>
                        <a:pt x="115" y="314"/>
                        <a:pt x="115" y="314"/>
                        <a:pt x="115" y="314"/>
                      </a:cubicBezTo>
                      <a:lnTo>
                        <a:pt x="0" y="64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0" name="işlîḍê">
                  <a:extLst>
                    <a:ext uri="{FF2B5EF4-FFF2-40B4-BE49-F238E27FC236}">
                      <a16:creationId xmlns:a16="http://schemas.microsoft.com/office/drawing/2014/main" id="{CD2B6F51-17CA-44C3-AF3A-03ADEC0F7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6161242"/>
                  <a:ext cx="176175" cy="17617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1" name="íṡ1ïḍê">
                  <a:extLst>
                    <a:ext uri="{FF2B5EF4-FFF2-40B4-BE49-F238E27FC236}">
                      <a16:creationId xmlns:a16="http://schemas.microsoft.com/office/drawing/2014/main" id="{1EE4577A-1BE0-4A4F-A094-AEFBB41331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5060" y="6444877"/>
                  <a:ext cx="363315" cy="354543"/>
                </a:xfrm>
                <a:custGeom>
                  <a:avLst/>
                  <a:gdLst>
                    <a:gd name="T0" fmla="*/ 52 w 210"/>
                    <a:gd name="T1" fmla="*/ 0 h 205"/>
                    <a:gd name="T2" fmla="*/ 52 w 210"/>
                    <a:gd name="T3" fmla="*/ 16 h 205"/>
                    <a:gd name="T4" fmla="*/ 0 w 210"/>
                    <a:gd name="T5" fmla="*/ 97 h 205"/>
                    <a:gd name="T6" fmla="*/ 52 w 210"/>
                    <a:gd name="T7" fmla="*/ 178 h 205"/>
                    <a:gd name="T8" fmla="*/ 52 w 210"/>
                    <a:gd name="T9" fmla="*/ 205 h 205"/>
                    <a:gd name="T10" fmla="*/ 210 w 210"/>
                    <a:gd name="T11" fmla="*/ 205 h 205"/>
                    <a:gd name="T12" fmla="*/ 210 w 210"/>
                    <a:gd name="T13" fmla="*/ 0 h 205"/>
                    <a:gd name="T14" fmla="*/ 52 w 210"/>
                    <a:gd name="T15" fmla="*/ 0 h 205"/>
                    <a:gd name="T16" fmla="*/ 29 w 210"/>
                    <a:gd name="T17" fmla="*/ 147 h 205"/>
                    <a:gd name="T18" fmla="*/ 26 w 210"/>
                    <a:gd name="T19" fmla="*/ 97 h 205"/>
                    <a:gd name="T20" fmla="*/ 52 w 210"/>
                    <a:gd name="T21" fmla="*/ 42 h 205"/>
                    <a:gd name="T22" fmla="*/ 52 w 210"/>
                    <a:gd name="T23" fmla="*/ 152 h 205"/>
                    <a:gd name="T24" fmla="*/ 29 w 210"/>
                    <a:gd name="T25" fmla="*/ 14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0" h="205">
                      <a:moveTo>
                        <a:pt x="52" y="0"/>
                      </a:move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7" y="16"/>
                        <a:pt x="0" y="34"/>
                        <a:pt x="0" y="97"/>
                      </a:cubicBezTo>
                      <a:cubicBezTo>
                        <a:pt x="0" y="154"/>
                        <a:pt x="0" y="178"/>
                        <a:pt x="52" y="178"/>
                      </a:cubicBezTo>
                      <a:cubicBezTo>
                        <a:pt x="52" y="205"/>
                        <a:pt x="52" y="205"/>
                        <a:pt x="52" y="205"/>
                      </a:cubicBezTo>
                      <a:cubicBezTo>
                        <a:pt x="210" y="205"/>
                        <a:pt x="210" y="205"/>
                        <a:pt x="210" y="205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lnTo>
                        <a:pt x="52" y="0"/>
                      </a:lnTo>
                      <a:close/>
                      <a:moveTo>
                        <a:pt x="29" y="147"/>
                      </a:moveTo>
                      <a:cubicBezTo>
                        <a:pt x="26" y="140"/>
                        <a:pt x="26" y="122"/>
                        <a:pt x="26" y="97"/>
                      </a:cubicBezTo>
                      <a:cubicBezTo>
                        <a:pt x="26" y="42"/>
                        <a:pt x="28" y="42"/>
                        <a:pt x="52" y="42"/>
                      </a:cubicBezTo>
                      <a:cubicBezTo>
                        <a:pt x="52" y="152"/>
                        <a:pt x="52" y="152"/>
                        <a:pt x="52" y="152"/>
                      </a:cubicBezTo>
                      <a:cubicBezTo>
                        <a:pt x="32" y="152"/>
                        <a:pt x="30" y="149"/>
                        <a:pt x="29" y="147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2" name="í$ḷide">
                  <a:extLst>
                    <a:ext uri="{FF2B5EF4-FFF2-40B4-BE49-F238E27FC236}">
                      <a16:creationId xmlns:a16="http://schemas.microsoft.com/office/drawing/2014/main" id="{73D8E610-75D3-4F14-8F3C-3C8DE927E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1276" y="6709505"/>
                  <a:ext cx="60675" cy="51902"/>
                </a:xfrm>
                <a:custGeom>
                  <a:avLst/>
                  <a:gdLst>
                    <a:gd name="T0" fmla="*/ 19 w 83"/>
                    <a:gd name="T1" fmla="*/ 71 h 71"/>
                    <a:gd name="T2" fmla="*/ 0 w 83"/>
                    <a:gd name="T3" fmla="*/ 35 h 71"/>
                    <a:gd name="T4" fmla="*/ 19 w 83"/>
                    <a:gd name="T5" fmla="*/ 0 h 71"/>
                    <a:gd name="T6" fmla="*/ 62 w 83"/>
                    <a:gd name="T7" fmla="*/ 0 h 71"/>
                    <a:gd name="T8" fmla="*/ 83 w 83"/>
                    <a:gd name="T9" fmla="*/ 35 h 71"/>
                    <a:gd name="T10" fmla="*/ 62 w 83"/>
                    <a:gd name="T11" fmla="*/ 71 h 71"/>
                    <a:gd name="T12" fmla="*/ 19 w 83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1">
                      <a:moveTo>
                        <a:pt x="19" y="71"/>
                      </a:moveTo>
                      <a:lnTo>
                        <a:pt x="0" y="35"/>
                      </a:lnTo>
                      <a:lnTo>
                        <a:pt x="19" y="0"/>
                      </a:lnTo>
                      <a:lnTo>
                        <a:pt x="62" y="0"/>
                      </a:lnTo>
                      <a:lnTo>
                        <a:pt x="83" y="35"/>
                      </a:lnTo>
                      <a:lnTo>
                        <a:pt x="62" y="71"/>
                      </a:lnTo>
                      <a:lnTo>
                        <a:pt x="19" y="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3" name="iśļîdê">
                  <a:extLst>
                    <a:ext uri="{FF2B5EF4-FFF2-40B4-BE49-F238E27FC236}">
                      <a16:creationId xmlns:a16="http://schemas.microsoft.com/office/drawing/2014/main" id="{F998BBBA-2CFC-40B7-B349-2E59452C7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326" y="6709505"/>
                  <a:ext cx="58481" cy="51902"/>
                </a:xfrm>
                <a:custGeom>
                  <a:avLst/>
                  <a:gdLst>
                    <a:gd name="T0" fmla="*/ 19 w 80"/>
                    <a:gd name="T1" fmla="*/ 71 h 71"/>
                    <a:gd name="T2" fmla="*/ 0 w 80"/>
                    <a:gd name="T3" fmla="*/ 35 h 71"/>
                    <a:gd name="T4" fmla="*/ 19 w 80"/>
                    <a:gd name="T5" fmla="*/ 0 h 71"/>
                    <a:gd name="T6" fmla="*/ 61 w 80"/>
                    <a:gd name="T7" fmla="*/ 0 h 71"/>
                    <a:gd name="T8" fmla="*/ 80 w 80"/>
                    <a:gd name="T9" fmla="*/ 35 h 71"/>
                    <a:gd name="T10" fmla="*/ 61 w 80"/>
                    <a:gd name="T11" fmla="*/ 71 h 71"/>
                    <a:gd name="T12" fmla="*/ 19 w 80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71">
                      <a:moveTo>
                        <a:pt x="19" y="71"/>
                      </a:moveTo>
                      <a:lnTo>
                        <a:pt x="0" y="35"/>
                      </a:lnTo>
                      <a:lnTo>
                        <a:pt x="19" y="0"/>
                      </a:lnTo>
                      <a:lnTo>
                        <a:pt x="61" y="0"/>
                      </a:lnTo>
                      <a:lnTo>
                        <a:pt x="80" y="35"/>
                      </a:lnTo>
                      <a:lnTo>
                        <a:pt x="61" y="71"/>
                      </a:lnTo>
                      <a:lnTo>
                        <a:pt x="19" y="7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4" name="ïṣḻïḍé">
                  <a:extLst>
                    <a:ext uri="{FF2B5EF4-FFF2-40B4-BE49-F238E27FC236}">
                      <a16:creationId xmlns:a16="http://schemas.microsoft.com/office/drawing/2014/main" id="{71C9406D-57B1-403D-9DA4-2399D20D0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6300" y="6709505"/>
                  <a:ext cx="59944" cy="51902"/>
                </a:xfrm>
                <a:custGeom>
                  <a:avLst/>
                  <a:gdLst>
                    <a:gd name="T0" fmla="*/ 21 w 82"/>
                    <a:gd name="T1" fmla="*/ 71 h 71"/>
                    <a:gd name="T2" fmla="*/ 0 w 82"/>
                    <a:gd name="T3" fmla="*/ 35 h 71"/>
                    <a:gd name="T4" fmla="*/ 21 w 82"/>
                    <a:gd name="T5" fmla="*/ 0 h 71"/>
                    <a:gd name="T6" fmla="*/ 64 w 82"/>
                    <a:gd name="T7" fmla="*/ 0 h 71"/>
                    <a:gd name="T8" fmla="*/ 82 w 82"/>
                    <a:gd name="T9" fmla="*/ 35 h 71"/>
                    <a:gd name="T10" fmla="*/ 64 w 82"/>
                    <a:gd name="T11" fmla="*/ 71 h 71"/>
                    <a:gd name="T12" fmla="*/ 21 w 82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71">
                      <a:moveTo>
                        <a:pt x="21" y="71"/>
                      </a:moveTo>
                      <a:lnTo>
                        <a:pt x="0" y="35"/>
                      </a:lnTo>
                      <a:lnTo>
                        <a:pt x="21" y="0"/>
                      </a:lnTo>
                      <a:lnTo>
                        <a:pt x="64" y="0"/>
                      </a:lnTo>
                      <a:lnTo>
                        <a:pt x="82" y="35"/>
                      </a:lnTo>
                      <a:lnTo>
                        <a:pt x="64" y="71"/>
                      </a:lnTo>
                      <a:lnTo>
                        <a:pt x="21" y="7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46" name="íṣḻidê">
                <a:extLst>
                  <a:ext uri="{FF2B5EF4-FFF2-40B4-BE49-F238E27FC236}">
                    <a16:creationId xmlns:a16="http://schemas.microsoft.com/office/drawing/2014/main" id="{086744EC-249F-4DB1-87D0-0EADE95D7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6869" y="4311768"/>
                <a:ext cx="362585" cy="36258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ïSlide">
                <a:extLst>
                  <a:ext uri="{FF2B5EF4-FFF2-40B4-BE49-F238E27FC236}">
                    <a16:creationId xmlns:a16="http://schemas.microsoft.com/office/drawing/2014/main" id="{BD809224-056A-45C0-98BB-60D67A87B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2791" y="3215241"/>
                <a:ext cx="362585" cy="363315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í$ľïďé">
                <a:extLst>
                  <a:ext uri="{FF2B5EF4-FFF2-40B4-BE49-F238E27FC236}">
                    <a16:creationId xmlns:a16="http://schemas.microsoft.com/office/drawing/2014/main" id="{FDDAE144-6CBC-4164-BF41-C896F1B57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14" y="4311768"/>
                <a:ext cx="362585" cy="362586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íṥḻíḓê">
                <a:extLst>
                  <a:ext uri="{FF2B5EF4-FFF2-40B4-BE49-F238E27FC236}">
                    <a16:creationId xmlns:a16="http://schemas.microsoft.com/office/drawing/2014/main" id="{FC0D8AF7-03DE-4D05-9A03-D9E1C3FE6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5773" y="3215241"/>
                <a:ext cx="363314" cy="36331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0" name="ïṡḻídè">
              <a:extLst>
                <a:ext uri="{FF2B5EF4-FFF2-40B4-BE49-F238E27FC236}">
                  <a16:creationId xmlns:a16="http://schemas.microsoft.com/office/drawing/2014/main" id="{E65A7ADC-48C8-49E1-8F61-1E0DD8454775}"/>
                </a:ext>
              </a:extLst>
            </p:cNvPr>
            <p:cNvSpPr/>
            <p:nvPr/>
          </p:nvSpPr>
          <p:spPr>
            <a:xfrm>
              <a:off x="8230727" y="4567491"/>
              <a:ext cx="1475802" cy="30747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rmAutofit fontScale="70000" lnSpcReduction="20000"/>
            </a:bodyPr>
            <a:lstStyle/>
            <a:p>
              <a:pPr algn="ctr"/>
              <a:endParaRPr lang="zh-CN" altLang="en-US" sz="1400" b="1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42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633E-7816-4662-B653-664D6065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12A3DB5-8BDF-4AA0-8545-15171A2E5EEC}"/>
              </a:ext>
            </a:extLst>
          </p:cNvPr>
          <p:cNvSpPr txBox="1"/>
          <p:nvPr/>
        </p:nvSpPr>
        <p:spPr>
          <a:xfrm>
            <a:off x="1258529" y="1553496"/>
            <a:ext cx="9637100" cy="1600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D63C7C"/>
                </a:solidFill>
                <a:latin typeface="Times New Roman"/>
                <a:cs typeface="Times New Roman"/>
              </a:rPr>
              <a:t>For:</a:t>
            </a:r>
          </a:p>
          <a:p>
            <a:r>
              <a:rPr lang="en-US">
                <a:latin typeface="Times New Roman"/>
                <a:cs typeface="Times New Roman"/>
              </a:rPr>
              <a:t>Conjunto de </a:t>
            </a:r>
            <a:r>
              <a:rPr lang="en-US" err="1">
                <a:latin typeface="Times New Roman"/>
                <a:cs typeface="Times New Roman"/>
              </a:rPr>
              <a:t>sentencias</a:t>
            </a:r>
            <a:r>
              <a:rPr lang="en-US">
                <a:latin typeface="Times New Roman"/>
                <a:cs typeface="Times New Roman"/>
              </a:rPr>
              <a:t> que se </a:t>
            </a:r>
            <a:r>
              <a:rPr lang="en-US" err="1">
                <a:latin typeface="Times New Roman"/>
                <a:cs typeface="Times New Roman"/>
              </a:rPr>
              <a:t>ejecutan</a:t>
            </a:r>
            <a:r>
              <a:rPr lang="en-US">
                <a:latin typeface="Times New Roman"/>
                <a:cs typeface="Times New Roman"/>
              </a:rPr>
              <a:t> una </a:t>
            </a:r>
            <a:r>
              <a:rPr lang="en-US" err="1">
                <a:latin typeface="Times New Roman"/>
                <a:cs typeface="Times New Roman"/>
              </a:rPr>
              <a:t>vez</a:t>
            </a:r>
            <a:r>
              <a:rPr lang="en-US">
                <a:latin typeface="Times New Roman"/>
                <a:cs typeface="Times New Roman"/>
              </a:rPr>
              <a:t> por </a:t>
            </a:r>
            <a:r>
              <a:rPr lang="en-US" err="1">
                <a:latin typeface="Times New Roman"/>
                <a:cs typeface="Times New Roman"/>
              </a:rPr>
              <a:t>cada</a:t>
            </a:r>
            <a:r>
              <a:rPr lang="en-US">
                <a:latin typeface="Times New Roman"/>
                <a:cs typeface="Times New Roman"/>
              </a:rPr>
              <a:t> valor de un </a:t>
            </a:r>
            <a:r>
              <a:rPr lang="en-US" err="1">
                <a:latin typeface="Times New Roman"/>
                <a:cs typeface="Times New Roman"/>
              </a:rPr>
              <a:t>rango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especificado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osea</a:t>
            </a:r>
            <a:r>
              <a:rPr lang="en-US">
                <a:latin typeface="Times New Roman"/>
                <a:cs typeface="Times New Roman"/>
              </a:rPr>
              <a:t> un </a:t>
            </a:r>
            <a:r>
              <a:rPr lang="en-US" err="1">
                <a:latin typeface="Times New Roman"/>
                <a:cs typeface="Times New Roman"/>
              </a:rPr>
              <a:t>numero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fijo</a:t>
            </a:r>
            <a:r>
              <a:rPr lang="en-US">
                <a:latin typeface="Times New Roman"/>
                <a:cs typeface="Times New Roman"/>
              </a:rPr>
              <a:t> de </a:t>
            </a:r>
            <a:r>
              <a:rPr lang="en-US" err="1">
                <a:latin typeface="Times New Roman"/>
                <a:cs typeface="Times New Roman"/>
              </a:rPr>
              <a:t>veces</a:t>
            </a:r>
            <a:r>
              <a:rPr lang="en-US">
                <a:latin typeface="Times New Roman"/>
                <a:cs typeface="Times New Roman"/>
              </a:rPr>
              <a:t>; </a:t>
            </a:r>
            <a:r>
              <a:rPr lang="en-US" err="1">
                <a:latin typeface="Times New Roman"/>
                <a:cs typeface="Times New Roman"/>
              </a:rPr>
              <a:t>este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sitúa</a:t>
            </a:r>
            <a:r>
              <a:rPr lang="en-US">
                <a:latin typeface="Times New Roman"/>
                <a:cs typeface="Times New Roman"/>
              </a:rPr>
              <a:t> las </a:t>
            </a:r>
            <a:r>
              <a:rPr lang="en-US" err="1">
                <a:latin typeface="Times New Roman"/>
                <a:cs typeface="Times New Roman"/>
              </a:rPr>
              <a:t>operaciones</a:t>
            </a:r>
            <a:r>
              <a:rPr lang="en-US">
                <a:latin typeface="Times New Roman"/>
                <a:cs typeface="Times New Roman"/>
              </a:rPr>
              <a:t> de control del </a:t>
            </a:r>
            <a:r>
              <a:rPr lang="en-US" err="1">
                <a:latin typeface="Times New Roman"/>
                <a:cs typeface="Times New Roman"/>
              </a:rPr>
              <a:t>bucle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en</a:t>
            </a:r>
            <a:r>
              <a:rPr lang="en-US">
                <a:latin typeface="Times New Roman"/>
                <a:cs typeface="Times New Roman"/>
              </a:rPr>
              <a:t> la cabecera de la </a:t>
            </a:r>
            <a:r>
              <a:rPr lang="en-US" err="1">
                <a:latin typeface="Times New Roman"/>
                <a:cs typeface="Times New Roman"/>
              </a:rPr>
              <a:t>sentencia</a:t>
            </a:r>
            <a:r>
              <a:rPr lang="en-US">
                <a:latin typeface="Times New Roman"/>
                <a:cs typeface="Times New Roman"/>
              </a:rPr>
              <a:t>. Un </a:t>
            </a:r>
            <a:r>
              <a:rPr lang="en-US" err="1">
                <a:latin typeface="Times New Roman"/>
                <a:cs typeface="Times New Roman"/>
              </a:rPr>
              <a:t>ejemplo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práctico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sería</a:t>
            </a:r>
            <a:r>
              <a:rPr lang="en-US">
                <a:latin typeface="Times New Roman"/>
                <a:cs typeface="Times New Roman"/>
              </a:rPr>
              <a:t> : </a:t>
            </a:r>
            <a:r>
              <a:rPr lang="en-US" err="1">
                <a:latin typeface="Times New Roman"/>
                <a:cs typeface="Times New Roman"/>
              </a:rPr>
              <a:t>imprimir</a:t>
            </a:r>
            <a:r>
              <a:rPr lang="en-US">
                <a:latin typeface="Times New Roman"/>
                <a:cs typeface="Times New Roman"/>
              </a:rPr>
              <a:t> Hola 10 veces.</a:t>
            </a:r>
          </a:p>
          <a:p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6D1021-57A9-4E2D-9C95-59421494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3968690"/>
            <a:ext cx="5115232" cy="1194333"/>
          </a:xfrm>
          <a:prstGeom prst="rect">
            <a:avLst/>
          </a:prstGeom>
        </p:spPr>
      </p:pic>
      <p:pic>
        <p:nvPicPr>
          <p:cNvPr id="6" name="Picture 4" descr="UPC Virtual | Carreras * Posgrados | Costos 2021">
            <a:extLst>
              <a:ext uri="{FF2B5EF4-FFF2-40B4-BE49-F238E27FC236}">
                <a16:creationId xmlns:a16="http://schemas.microsoft.com/office/drawing/2014/main" id="{5F3F4F9E-FF83-4D68-ABCA-79B32C306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5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E456B914-AD9C-4D29-8EA6-A450CE763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27" y="3715980"/>
            <a:ext cx="3495982" cy="1146688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2206AC6-710D-49AC-BAFD-CF59E7F82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723" y="4786537"/>
            <a:ext cx="5213554" cy="11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C5D94C-B388-4E74-9C5E-FD10C1EB90BF}"/>
              </a:ext>
            </a:extLst>
          </p:cNvPr>
          <p:cNvSpPr/>
          <p:nvPr/>
        </p:nvSpPr>
        <p:spPr>
          <a:xfrm>
            <a:off x="1434324" y="209005"/>
            <a:ext cx="10518190" cy="49180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s-E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3.	Buenas prácticas, sintaxis, errores comunes.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pic>
        <p:nvPicPr>
          <p:cNvPr id="20" name="Picture 4" descr="UPC Virtual | Carreras * Posgrados | Costos 2021">
            <a:extLst>
              <a:ext uri="{FF2B5EF4-FFF2-40B4-BE49-F238E27FC236}">
                <a16:creationId xmlns:a16="http://schemas.microsoft.com/office/drawing/2014/main" id="{DE6AE03F-172E-4338-ADF2-47516F74A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4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05B7094-B66D-4EFC-B781-DEDA39342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1159806"/>
            <a:ext cx="10348822" cy="50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C5D94C-B388-4E74-9C5E-FD10C1EB90BF}"/>
              </a:ext>
            </a:extLst>
          </p:cNvPr>
          <p:cNvSpPr/>
          <p:nvPr/>
        </p:nvSpPr>
        <p:spPr>
          <a:xfrm>
            <a:off x="1434324" y="209005"/>
            <a:ext cx="10518190" cy="49180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s-E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3.	Buenas prácticas, sintaxis, errores comunes.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pic>
        <p:nvPicPr>
          <p:cNvPr id="20" name="Picture 4" descr="UPC Virtual | Carreras * Posgrados | Costos 2021">
            <a:extLst>
              <a:ext uri="{FF2B5EF4-FFF2-40B4-BE49-F238E27FC236}">
                <a16:creationId xmlns:a16="http://schemas.microsoft.com/office/drawing/2014/main" id="{DE6AE03F-172E-4338-ADF2-47516F74A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4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B8B46C-7F92-4BD8-B6ED-DB28DC4E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4" y="1503478"/>
            <a:ext cx="9903124" cy="45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8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C5D94C-B388-4E74-9C5E-FD10C1EB90BF}"/>
              </a:ext>
            </a:extLst>
          </p:cNvPr>
          <p:cNvSpPr/>
          <p:nvPr/>
        </p:nvSpPr>
        <p:spPr>
          <a:xfrm>
            <a:off x="1460450" y="248195"/>
            <a:ext cx="10518190" cy="49180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4.	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Ejemplo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Programa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Java, demo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sobre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IntelliJ.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47" name="矩形 38">
            <a:extLst>
              <a:ext uri="{FF2B5EF4-FFF2-40B4-BE49-F238E27FC236}">
                <a16:creationId xmlns:a16="http://schemas.microsoft.com/office/drawing/2014/main" id="{9FA1DC3C-67BA-4155-B15B-55B1CC18C72A}"/>
              </a:ext>
            </a:extLst>
          </p:cNvPr>
          <p:cNvSpPr/>
          <p:nvPr/>
        </p:nvSpPr>
        <p:spPr>
          <a:xfrm>
            <a:off x="588593" y="1580764"/>
            <a:ext cx="2164767" cy="51430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Far far away, behind the word mountain</a:t>
            </a:r>
          </a:p>
        </p:txBody>
      </p:sp>
      <p:pic>
        <p:nvPicPr>
          <p:cNvPr id="4" name="Picture 4" descr="UPC Virtual | Carreras * Posgrados | Costos 2021">
            <a:extLst>
              <a:ext uri="{FF2B5EF4-FFF2-40B4-BE49-F238E27FC236}">
                <a16:creationId xmlns:a16="http://schemas.microsoft.com/office/drawing/2014/main" id="{46BB8061-F107-4887-A958-3B9067E4C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4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1743;p44">
            <a:extLst>
              <a:ext uri="{FF2B5EF4-FFF2-40B4-BE49-F238E27FC236}">
                <a16:creationId xmlns:a16="http://schemas.microsoft.com/office/drawing/2014/main" id="{AED996B9-B870-46B7-99AB-051A29C6B9B7}"/>
              </a:ext>
            </a:extLst>
          </p:cNvPr>
          <p:cNvGrpSpPr/>
          <p:nvPr/>
        </p:nvGrpSpPr>
        <p:grpSpPr>
          <a:xfrm>
            <a:off x="1347693" y="652911"/>
            <a:ext cx="9498344" cy="5458277"/>
            <a:chOff x="5399249" y="1260588"/>
            <a:chExt cx="2652971" cy="3060880"/>
          </a:xfrm>
        </p:grpSpPr>
        <p:sp>
          <p:nvSpPr>
            <p:cNvPr id="25" name="Google Shape;1744;p44">
              <a:extLst>
                <a:ext uri="{FF2B5EF4-FFF2-40B4-BE49-F238E27FC236}">
                  <a16:creationId xmlns:a16="http://schemas.microsoft.com/office/drawing/2014/main" id="{2BDB6AA2-FA77-483D-B316-F2F2F877B48B}"/>
                </a:ext>
              </a:extLst>
            </p:cNvPr>
            <p:cNvSpPr/>
            <p:nvPr/>
          </p:nvSpPr>
          <p:spPr>
            <a:xfrm>
              <a:off x="5399249" y="1260588"/>
              <a:ext cx="2652971" cy="3060880"/>
            </a:xfrm>
            <a:custGeom>
              <a:avLst/>
              <a:gdLst/>
              <a:ahLst/>
              <a:cxnLst/>
              <a:rect l="l" t="t" r="r" b="b"/>
              <a:pathLst>
                <a:path w="102988" h="118823" extrusionOk="0">
                  <a:moveTo>
                    <a:pt x="6144" y="1"/>
                  </a:moveTo>
                  <a:cubicBezTo>
                    <a:pt x="2755" y="1"/>
                    <a:pt x="0" y="2724"/>
                    <a:pt x="0" y="6113"/>
                  </a:cubicBezTo>
                  <a:lnTo>
                    <a:pt x="0" y="112710"/>
                  </a:lnTo>
                  <a:cubicBezTo>
                    <a:pt x="0" y="116067"/>
                    <a:pt x="2755" y="118822"/>
                    <a:pt x="6144" y="118822"/>
                  </a:cubicBezTo>
                  <a:lnTo>
                    <a:pt x="96876" y="118822"/>
                  </a:lnTo>
                  <a:cubicBezTo>
                    <a:pt x="100264" y="118822"/>
                    <a:pt x="102988" y="116067"/>
                    <a:pt x="102988" y="112710"/>
                  </a:cubicBezTo>
                  <a:lnTo>
                    <a:pt x="102988" y="6113"/>
                  </a:lnTo>
                  <a:cubicBezTo>
                    <a:pt x="102988" y="2724"/>
                    <a:pt x="100233" y="1"/>
                    <a:pt x="96876" y="1"/>
                  </a:cubicBez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5;p44">
              <a:extLst>
                <a:ext uri="{FF2B5EF4-FFF2-40B4-BE49-F238E27FC236}">
                  <a16:creationId xmlns:a16="http://schemas.microsoft.com/office/drawing/2014/main" id="{388F76F9-CB00-40DE-9885-F340EDD7F02B}"/>
                </a:ext>
              </a:extLst>
            </p:cNvPr>
            <p:cNvSpPr/>
            <p:nvPr/>
          </p:nvSpPr>
          <p:spPr>
            <a:xfrm>
              <a:off x="6644143" y="4085659"/>
              <a:ext cx="163988" cy="16398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67" y="0"/>
                  </a:moveTo>
                  <a:cubicBezTo>
                    <a:pt x="1425" y="0"/>
                    <a:pt x="0" y="1425"/>
                    <a:pt x="0" y="3167"/>
                  </a:cubicBezTo>
                  <a:cubicBezTo>
                    <a:pt x="0" y="4940"/>
                    <a:pt x="1425" y="6366"/>
                    <a:pt x="3167" y="6366"/>
                  </a:cubicBezTo>
                  <a:cubicBezTo>
                    <a:pt x="4940" y="6366"/>
                    <a:pt x="6366" y="4940"/>
                    <a:pt x="6366" y="3167"/>
                  </a:cubicBezTo>
                  <a:cubicBezTo>
                    <a:pt x="6366" y="1425"/>
                    <a:pt x="4940" y="0"/>
                    <a:pt x="316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44">
              <a:extLst>
                <a:ext uri="{FF2B5EF4-FFF2-40B4-BE49-F238E27FC236}">
                  <a16:creationId xmlns:a16="http://schemas.microsoft.com/office/drawing/2014/main" id="{61FFEF45-7262-4561-8758-F4D482DED727}"/>
                </a:ext>
              </a:extLst>
            </p:cNvPr>
            <p:cNvSpPr/>
            <p:nvPr/>
          </p:nvSpPr>
          <p:spPr>
            <a:xfrm>
              <a:off x="6404294" y="1348687"/>
              <a:ext cx="642867" cy="33488"/>
            </a:xfrm>
            <a:custGeom>
              <a:avLst/>
              <a:gdLst/>
              <a:ahLst/>
              <a:cxnLst/>
              <a:rect l="l" t="t" r="r" b="b"/>
              <a:pathLst>
                <a:path w="24956" h="1300" extrusionOk="0">
                  <a:moveTo>
                    <a:pt x="665" y="1"/>
                  </a:moveTo>
                  <a:cubicBezTo>
                    <a:pt x="317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1014"/>
                    <a:pt x="317" y="1299"/>
                    <a:pt x="665" y="1299"/>
                  </a:cubicBezTo>
                  <a:lnTo>
                    <a:pt x="24322" y="1299"/>
                  </a:lnTo>
                  <a:cubicBezTo>
                    <a:pt x="24671" y="1299"/>
                    <a:pt x="24956" y="1014"/>
                    <a:pt x="24956" y="666"/>
                  </a:cubicBezTo>
                  <a:lnTo>
                    <a:pt x="24956" y="634"/>
                  </a:lnTo>
                  <a:cubicBezTo>
                    <a:pt x="24956" y="286"/>
                    <a:pt x="24671" y="1"/>
                    <a:pt x="2432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组合 147">
            <a:extLst>
              <a:ext uri="{FF2B5EF4-FFF2-40B4-BE49-F238E27FC236}">
                <a16:creationId xmlns:a16="http://schemas.microsoft.com/office/drawing/2014/main" id="{D0DC4746-4AC7-4954-8B08-1F294C6B6F93}"/>
              </a:ext>
            </a:extLst>
          </p:cNvPr>
          <p:cNvGrpSpPr/>
          <p:nvPr/>
        </p:nvGrpSpPr>
        <p:grpSpPr>
          <a:xfrm>
            <a:off x="8642919" y="869729"/>
            <a:ext cx="2031082" cy="2078792"/>
            <a:chOff x="7320136" y="1484784"/>
            <a:chExt cx="3312368" cy="3390178"/>
          </a:xfrm>
        </p:grpSpPr>
        <p:grpSp>
          <p:nvGrpSpPr>
            <p:cNvPr id="39" name="í$1idê">
              <a:extLst>
                <a:ext uri="{FF2B5EF4-FFF2-40B4-BE49-F238E27FC236}">
                  <a16:creationId xmlns:a16="http://schemas.microsoft.com/office/drawing/2014/main" id="{E8D91F4A-FD76-48BD-8AAB-F066FBD8EC5E}"/>
                </a:ext>
              </a:extLst>
            </p:cNvPr>
            <p:cNvGrpSpPr/>
            <p:nvPr/>
          </p:nvGrpSpPr>
          <p:grpSpPr>
            <a:xfrm>
              <a:off x="7320136" y="1484784"/>
              <a:ext cx="3312368" cy="3243388"/>
              <a:chOff x="3659914" y="2601919"/>
              <a:chExt cx="4879540" cy="4777929"/>
            </a:xfrm>
          </p:grpSpPr>
          <p:sp>
            <p:nvSpPr>
              <p:cNvPr id="41" name="işļîḓê">
                <a:extLst>
                  <a:ext uri="{FF2B5EF4-FFF2-40B4-BE49-F238E27FC236}">
                    <a16:creationId xmlns:a16="http://schemas.microsoft.com/office/drawing/2014/main" id="{E59A680A-F2D8-4093-AEE5-9700EF250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317" y="2601919"/>
                <a:ext cx="4544734" cy="4543272"/>
              </a:xfrm>
              <a:custGeom>
                <a:avLst/>
                <a:gdLst>
                  <a:gd name="T0" fmla="*/ 2621 w 2629"/>
                  <a:gd name="T1" fmla="*/ 1303 h 2628"/>
                  <a:gd name="T2" fmla="*/ 2607 w 2629"/>
                  <a:gd name="T3" fmla="*/ 1188 h 2628"/>
                  <a:gd name="T4" fmla="*/ 2560 w 2629"/>
                  <a:gd name="T5" fmla="*/ 946 h 2628"/>
                  <a:gd name="T6" fmla="*/ 2528 w 2629"/>
                  <a:gd name="T7" fmla="*/ 851 h 2628"/>
                  <a:gd name="T8" fmla="*/ 2489 w 2629"/>
                  <a:gd name="T9" fmla="*/ 742 h 2628"/>
                  <a:gd name="T10" fmla="*/ 2432 w 2629"/>
                  <a:gd name="T11" fmla="*/ 622 h 2628"/>
                  <a:gd name="T12" fmla="*/ 2346 w 2629"/>
                  <a:gd name="T13" fmla="*/ 500 h 2628"/>
                  <a:gd name="T14" fmla="*/ 2253 w 2629"/>
                  <a:gd name="T15" fmla="*/ 405 h 2628"/>
                  <a:gd name="T16" fmla="*/ 2163 w 2629"/>
                  <a:gd name="T17" fmla="*/ 331 h 2628"/>
                  <a:gd name="T18" fmla="*/ 1962 w 2629"/>
                  <a:gd name="T19" fmla="*/ 188 h 2628"/>
                  <a:gd name="T20" fmla="*/ 1874 w 2629"/>
                  <a:gd name="T21" fmla="*/ 142 h 2628"/>
                  <a:gd name="T22" fmla="*/ 1770 w 2629"/>
                  <a:gd name="T23" fmla="*/ 89 h 2628"/>
                  <a:gd name="T24" fmla="*/ 1646 w 2629"/>
                  <a:gd name="T25" fmla="*/ 41 h 2628"/>
                  <a:gd name="T26" fmla="*/ 1499 w 2629"/>
                  <a:gd name="T27" fmla="*/ 12 h 2628"/>
                  <a:gd name="T28" fmla="*/ 1366 w 2629"/>
                  <a:gd name="T29" fmla="*/ 8 h 2628"/>
                  <a:gd name="T30" fmla="*/ 1250 w 2629"/>
                  <a:gd name="T31" fmla="*/ 17 h 2628"/>
                  <a:gd name="T32" fmla="*/ 1006 w 2629"/>
                  <a:gd name="T33" fmla="*/ 52 h 2628"/>
                  <a:gd name="T34" fmla="*/ 910 w 2629"/>
                  <a:gd name="T35" fmla="*/ 79 h 2628"/>
                  <a:gd name="T36" fmla="*/ 799 w 2629"/>
                  <a:gd name="T37" fmla="*/ 113 h 2628"/>
                  <a:gd name="T38" fmla="*/ 677 w 2629"/>
                  <a:gd name="T39" fmla="*/ 164 h 2628"/>
                  <a:gd name="T40" fmla="*/ 551 w 2629"/>
                  <a:gd name="T41" fmla="*/ 244 h 2628"/>
                  <a:gd name="T42" fmla="*/ 452 w 2629"/>
                  <a:gd name="T43" fmla="*/ 333 h 2628"/>
                  <a:gd name="T44" fmla="*/ 374 w 2629"/>
                  <a:gd name="T45" fmla="*/ 419 h 2628"/>
                  <a:gd name="T46" fmla="*/ 221 w 2629"/>
                  <a:gd name="T47" fmla="*/ 613 h 2628"/>
                  <a:gd name="T48" fmla="*/ 170 w 2629"/>
                  <a:gd name="T49" fmla="*/ 699 h 2628"/>
                  <a:gd name="T50" fmla="*/ 113 w 2629"/>
                  <a:gd name="T51" fmla="*/ 800 h 2628"/>
                  <a:gd name="T52" fmla="*/ 59 w 2629"/>
                  <a:gd name="T53" fmla="*/ 922 h 2628"/>
                  <a:gd name="T54" fmla="*/ 23 w 2629"/>
                  <a:gd name="T55" fmla="*/ 1067 h 2628"/>
                  <a:gd name="T56" fmla="*/ 13 w 2629"/>
                  <a:gd name="T57" fmla="*/ 1199 h 2628"/>
                  <a:gd name="T58" fmla="*/ 0 w 2629"/>
                  <a:gd name="T59" fmla="*/ 1315 h 2628"/>
                  <a:gd name="T60" fmla="*/ 14 w 2629"/>
                  <a:gd name="T61" fmla="*/ 1448 h 2628"/>
                  <a:gd name="T62" fmla="*/ 39 w 2629"/>
                  <a:gd name="T63" fmla="*/ 1561 h 2628"/>
                  <a:gd name="T64" fmla="*/ 109 w 2629"/>
                  <a:gd name="T65" fmla="*/ 1798 h 2628"/>
                  <a:gd name="T66" fmla="*/ 150 w 2629"/>
                  <a:gd name="T67" fmla="*/ 1889 h 2628"/>
                  <a:gd name="T68" fmla="*/ 198 w 2629"/>
                  <a:gd name="T69" fmla="*/ 1994 h 2628"/>
                  <a:gd name="T70" fmla="*/ 267 w 2629"/>
                  <a:gd name="T71" fmla="*/ 2108 h 2628"/>
                  <a:gd name="T72" fmla="*/ 363 w 2629"/>
                  <a:gd name="T73" fmla="*/ 2222 h 2628"/>
                  <a:gd name="T74" fmla="*/ 465 w 2629"/>
                  <a:gd name="T75" fmla="*/ 2307 h 2628"/>
                  <a:gd name="T76" fmla="*/ 562 w 2629"/>
                  <a:gd name="T77" fmla="*/ 2372 h 2628"/>
                  <a:gd name="T78" fmla="*/ 776 w 2629"/>
                  <a:gd name="T79" fmla="*/ 2496 h 2628"/>
                  <a:gd name="T80" fmla="*/ 868 w 2629"/>
                  <a:gd name="T81" fmla="*/ 2534 h 2628"/>
                  <a:gd name="T82" fmla="*/ 976 w 2629"/>
                  <a:gd name="T83" fmla="*/ 2576 h 2628"/>
                  <a:gd name="T84" fmla="*/ 1104 w 2629"/>
                  <a:gd name="T85" fmla="*/ 2612 h 2628"/>
                  <a:gd name="T86" fmla="*/ 1253 w 2629"/>
                  <a:gd name="T87" fmla="*/ 2627 h 2628"/>
                  <a:gd name="T88" fmla="*/ 1385 w 2629"/>
                  <a:gd name="T89" fmla="*/ 2619 h 2628"/>
                  <a:gd name="T90" fmla="*/ 1500 w 2629"/>
                  <a:gd name="T91" fmla="*/ 2599 h 2628"/>
                  <a:gd name="T92" fmla="*/ 1740 w 2629"/>
                  <a:gd name="T93" fmla="*/ 2541 h 2628"/>
                  <a:gd name="T94" fmla="*/ 1832 w 2629"/>
                  <a:gd name="T95" fmla="*/ 2505 h 2628"/>
                  <a:gd name="T96" fmla="*/ 1940 w 2629"/>
                  <a:gd name="T97" fmla="*/ 2461 h 2628"/>
                  <a:gd name="T98" fmla="*/ 2057 w 2629"/>
                  <a:gd name="T99" fmla="*/ 2399 h 2628"/>
                  <a:gd name="T100" fmla="*/ 2175 w 2629"/>
                  <a:gd name="T101" fmla="*/ 2308 h 2628"/>
                  <a:gd name="T102" fmla="*/ 2266 w 2629"/>
                  <a:gd name="T103" fmla="*/ 2210 h 2628"/>
                  <a:gd name="T104" fmla="*/ 2335 w 2629"/>
                  <a:gd name="T105" fmla="*/ 2117 h 2628"/>
                  <a:gd name="T106" fmla="*/ 2469 w 2629"/>
                  <a:gd name="T107" fmla="*/ 1909 h 2628"/>
                  <a:gd name="T108" fmla="*/ 2511 w 2629"/>
                  <a:gd name="T109" fmla="*/ 1819 h 2628"/>
                  <a:gd name="T110" fmla="*/ 2559 w 2629"/>
                  <a:gd name="T111" fmla="*/ 1713 h 2628"/>
                  <a:gd name="T112" fmla="*/ 2601 w 2629"/>
                  <a:gd name="T113" fmla="*/ 1586 h 2628"/>
                  <a:gd name="T114" fmla="*/ 2623 w 2629"/>
                  <a:gd name="T115" fmla="*/ 1439 h 2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29" h="2628">
                    <a:moveTo>
                      <a:pt x="2613" y="1311"/>
                    </a:moveTo>
                    <a:cubicBezTo>
                      <a:pt x="2613" y="1312"/>
                      <a:pt x="2613" y="1313"/>
                      <a:pt x="2613" y="1314"/>
                    </a:cubicBezTo>
                    <a:cubicBezTo>
                      <a:pt x="2613" y="1322"/>
                      <a:pt x="2613" y="1330"/>
                      <a:pt x="2613" y="1338"/>
                    </a:cubicBezTo>
                    <a:cubicBezTo>
                      <a:pt x="2613" y="1342"/>
                      <a:pt x="2616" y="1346"/>
                      <a:pt x="2621" y="1346"/>
                    </a:cubicBezTo>
                    <a:cubicBezTo>
                      <a:pt x="2625" y="1346"/>
                      <a:pt x="2629" y="1343"/>
                      <a:pt x="2629" y="1338"/>
                    </a:cubicBezTo>
                    <a:cubicBezTo>
                      <a:pt x="2629" y="1330"/>
                      <a:pt x="2629" y="1322"/>
                      <a:pt x="2629" y="1314"/>
                    </a:cubicBezTo>
                    <a:cubicBezTo>
                      <a:pt x="2629" y="1313"/>
                      <a:pt x="2629" y="1312"/>
                      <a:pt x="2629" y="1311"/>
                    </a:cubicBezTo>
                    <a:cubicBezTo>
                      <a:pt x="2629" y="1307"/>
                      <a:pt x="2625" y="1303"/>
                      <a:pt x="2621" y="1303"/>
                    </a:cubicBezTo>
                    <a:cubicBezTo>
                      <a:pt x="2617" y="1303"/>
                      <a:pt x="2613" y="1307"/>
                      <a:pt x="2613" y="1311"/>
                    </a:cubicBezTo>
                    <a:close/>
                    <a:moveTo>
                      <a:pt x="2607" y="1188"/>
                    </a:moveTo>
                    <a:cubicBezTo>
                      <a:pt x="2608" y="1196"/>
                      <a:pt x="2608" y="1204"/>
                      <a:pt x="2609" y="1212"/>
                    </a:cubicBezTo>
                    <a:cubicBezTo>
                      <a:pt x="2609" y="1216"/>
                      <a:pt x="2613" y="1219"/>
                      <a:pt x="2618" y="1219"/>
                    </a:cubicBezTo>
                    <a:cubicBezTo>
                      <a:pt x="2622" y="1219"/>
                      <a:pt x="2625" y="1215"/>
                      <a:pt x="2625" y="1210"/>
                    </a:cubicBezTo>
                    <a:cubicBezTo>
                      <a:pt x="2624" y="1202"/>
                      <a:pt x="2624" y="1194"/>
                      <a:pt x="2623" y="1186"/>
                    </a:cubicBezTo>
                    <a:cubicBezTo>
                      <a:pt x="2622" y="1182"/>
                      <a:pt x="2619" y="1179"/>
                      <a:pt x="2614" y="1179"/>
                    </a:cubicBezTo>
                    <a:cubicBezTo>
                      <a:pt x="2610" y="1179"/>
                      <a:pt x="2607" y="1183"/>
                      <a:pt x="2607" y="1188"/>
                    </a:cubicBezTo>
                    <a:close/>
                    <a:moveTo>
                      <a:pt x="2589" y="1066"/>
                    </a:moveTo>
                    <a:cubicBezTo>
                      <a:pt x="2591" y="1073"/>
                      <a:pt x="2592" y="1081"/>
                      <a:pt x="2594" y="1089"/>
                    </a:cubicBezTo>
                    <a:cubicBezTo>
                      <a:pt x="2594" y="1093"/>
                      <a:pt x="2598" y="1096"/>
                      <a:pt x="2603" y="1096"/>
                    </a:cubicBezTo>
                    <a:cubicBezTo>
                      <a:pt x="2607" y="1095"/>
                      <a:pt x="2610" y="1091"/>
                      <a:pt x="2609" y="1086"/>
                    </a:cubicBezTo>
                    <a:cubicBezTo>
                      <a:pt x="2608" y="1078"/>
                      <a:pt x="2606" y="1070"/>
                      <a:pt x="2605" y="1062"/>
                    </a:cubicBezTo>
                    <a:cubicBezTo>
                      <a:pt x="2604" y="1058"/>
                      <a:pt x="2600" y="1055"/>
                      <a:pt x="2596" y="1056"/>
                    </a:cubicBezTo>
                    <a:cubicBezTo>
                      <a:pt x="2591" y="1057"/>
                      <a:pt x="2588" y="1061"/>
                      <a:pt x="2589" y="1066"/>
                    </a:cubicBezTo>
                    <a:close/>
                    <a:moveTo>
                      <a:pt x="2560" y="946"/>
                    </a:moveTo>
                    <a:cubicBezTo>
                      <a:pt x="2562" y="953"/>
                      <a:pt x="2564" y="961"/>
                      <a:pt x="2567" y="969"/>
                    </a:cubicBezTo>
                    <a:cubicBezTo>
                      <a:pt x="2568" y="973"/>
                      <a:pt x="2572" y="975"/>
                      <a:pt x="2576" y="974"/>
                    </a:cubicBezTo>
                    <a:cubicBezTo>
                      <a:pt x="2581" y="973"/>
                      <a:pt x="2583" y="969"/>
                      <a:pt x="2582" y="964"/>
                    </a:cubicBezTo>
                    <a:cubicBezTo>
                      <a:pt x="2580" y="956"/>
                      <a:pt x="2578" y="949"/>
                      <a:pt x="2575" y="941"/>
                    </a:cubicBezTo>
                    <a:cubicBezTo>
                      <a:pt x="2574" y="937"/>
                      <a:pt x="2570" y="934"/>
                      <a:pt x="2565" y="936"/>
                    </a:cubicBezTo>
                    <a:cubicBezTo>
                      <a:pt x="2561" y="937"/>
                      <a:pt x="2559" y="941"/>
                      <a:pt x="2560" y="946"/>
                    </a:cubicBezTo>
                    <a:close/>
                    <a:moveTo>
                      <a:pt x="2519" y="829"/>
                    </a:moveTo>
                    <a:cubicBezTo>
                      <a:pt x="2522" y="836"/>
                      <a:pt x="2525" y="844"/>
                      <a:pt x="2528" y="851"/>
                    </a:cubicBezTo>
                    <a:cubicBezTo>
                      <a:pt x="2530" y="855"/>
                      <a:pt x="2534" y="857"/>
                      <a:pt x="2538" y="856"/>
                    </a:cubicBezTo>
                    <a:cubicBezTo>
                      <a:pt x="2543" y="854"/>
                      <a:pt x="2545" y="850"/>
                      <a:pt x="2543" y="845"/>
                    </a:cubicBezTo>
                    <a:cubicBezTo>
                      <a:pt x="2540" y="838"/>
                      <a:pt x="2537" y="830"/>
                      <a:pt x="2534" y="823"/>
                    </a:cubicBezTo>
                    <a:cubicBezTo>
                      <a:pt x="2533" y="819"/>
                      <a:pt x="2528" y="817"/>
                      <a:pt x="2524" y="818"/>
                    </a:cubicBezTo>
                    <a:cubicBezTo>
                      <a:pt x="2520" y="820"/>
                      <a:pt x="2518" y="825"/>
                      <a:pt x="2519" y="829"/>
                    </a:cubicBezTo>
                    <a:close/>
                    <a:moveTo>
                      <a:pt x="2468" y="717"/>
                    </a:moveTo>
                    <a:cubicBezTo>
                      <a:pt x="2471" y="724"/>
                      <a:pt x="2475" y="731"/>
                      <a:pt x="2479" y="738"/>
                    </a:cubicBezTo>
                    <a:cubicBezTo>
                      <a:pt x="2481" y="742"/>
                      <a:pt x="2485" y="744"/>
                      <a:pt x="2489" y="742"/>
                    </a:cubicBezTo>
                    <a:cubicBezTo>
                      <a:pt x="2493" y="740"/>
                      <a:pt x="2495" y="735"/>
                      <a:pt x="2493" y="731"/>
                    </a:cubicBezTo>
                    <a:cubicBezTo>
                      <a:pt x="2489" y="724"/>
                      <a:pt x="2486" y="716"/>
                      <a:pt x="2482" y="709"/>
                    </a:cubicBezTo>
                    <a:cubicBezTo>
                      <a:pt x="2480" y="705"/>
                      <a:pt x="2475" y="704"/>
                      <a:pt x="2471" y="706"/>
                    </a:cubicBezTo>
                    <a:cubicBezTo>
                      <a:pt x="2467" y="708"/>
                      <a:pt x="2466" y="713"/>
                      <a:pt x="2468" y="717"/>
                    </a:cubicBezTo>
                    <a:close/>
                    <a:moveTo>
                      <a:pt x="2406" y="610"/>
                    </a:moveTo>
                    <a:cubicBezTo>
                      <a:pt x="2410" y="617"/>
                      <a:pt x="2414" y="623"/>
                      <a:pt x="2419" y="630"/>
                    </a:cubicBezTo>
                    <a:cubicBezTo>
                      <a:pt x="2421" y="634"/>
                      <a:pt x="2426" y="635"/>
                      <a:pt x="2430" y="633"/>
                    </a:cubicBezTo>
                    <a:cubicBezTo>
                      <a:pt x="2433" y="630"/>
                      <a:pt x="2434" y="625"/>
                      <a:pt x="2432" y="622"/>
                    </a:cubicBezTo>
                    <a:cubicBezTo>
                      <a:pt x="2428" y="615"/>
                      <a:pt x="2424" y="608"/>
                      <a:pt x="2419" y="601"/>
                    </a:cubicBezTo>
                    <a:cubicBezTo>
                      <a:pt x="2417" y="598"/>
                      <a:pt x="2412" y="597"/>
                      <a:pt x="2408" y="599"/>
                    </a:cubicBezTo>
                    <a:cubicBezTo>
                      <a:pt x="2404" y="601"/>
                      <a:pt x="2403" y="606"/>
                      <a:pt x="2406" y="610"/>
                    </a:cubicBezTo>
                    <a:close/>
                    <a:moveTo>
                      <a:pt x="2334" y="510"/>
                    </a:moveTo>
                    <a:cubicBezTo>
                      <a:pt x="2339" y="516"/>
                      <a:pt x="2344" y="522"/>
                      <a:pt x="2349" y="528"/>
                    </a:cubicBezTo>
                    <a:cubicBezTo>
                      <a:pt x="2351" y="532"/>
                      <a:pt x="2356" y="533"/>
                      <a:pt x="2360" y="530"/>
                    </a:cubicBezTo>
                    <a:cubicBezTo>
                      <a:pt x="2363" y="527"/>
                      <a:pt x="2364" y="522"/>
                      <a:pt x="2361" y="519"/>
                    </a:cubicBezTo>
                    <a:cubicBezTo>
                      <a:pt x="2356" y="512"/>
                      <a:pt x="2351" y="506"/>
                      <a:pt x="2346" y="500"/>
                    </a:cubicBezTo>
                    <a:cubicBezTo>
                      <a:pt x="2344" y="496"/>
                      <a:pt x="2339" y="496"/>
                      <a:pt x="2335" y="498"/>
                    </a:cubicBezTo>
                    <a:cubicBezTo>
                      <a:pt x="2332" y="501"/>
                      <a:pt x="2331" y="506"/>
                      <a:pt x="2334" y="510"/>
                    </a:cubicBezTo>
                    <a:close/>
                    <a:moveTo>
                      <a:pt x="2253" y="416"/>
                    </a:moveTo>
                    <a:cubicBezTo>
                      <a:pt x="2258" y="422"/>
                      <a:pt x="2264" y="428"/>
                      <a:pt x="2269" y="434"/>
                    </a:cubicBezTo>
                    <a:cubicBezTo>
                      <a:pt x="2272" y="437"/>
                      <a:pt x="2277" y="437"/>
                      <a:pt x="2280" y="434"/>
                    </a:cubicBezTo>
                    <a:cubicBezTo>
                      <a:pt x="2284" y="431"/>
                      <a:pt x="2284" y="426"/>
                      <a:pt x="2281" y="423"/>
                    </a:cubicBezTo>
                    <a:cubicBezTo>
                      <a:pt x="2275" y="417"/>
                      <a:pt x="2270" y="411"/>
                      <a:pt x="2264" y="405"/>
                    </a:cubicBezTo>
                    <a:cubicBezTo>
                      <a:pt x="2261" y="402"/>
                      <a:pt x="2256" y="402"/>
                      <a:pt x="2253" y="405"/>
                    </a:cubicBezTo>
                    <a:cubicBezTo>
                      <a:pt x="2250" y="408"/>
                      <a:pt x="2250" y="413"/>
                      <a:pt x="2253" y="416"/>
                    </a:cubicBezTo>
                    <a:close/>
                    <a:moveTo>
                      <a:pt x="2163" y="331"/>
                    </a:moveTo>
                    <a:cubicBezTo>
                      <a:pt x="2169" y="336"/>
                      <a:pt x="2175" y="342"/>
                      <a:pt x="2181" y="347"/>
                    </a:cubicBezTo>
                    <a:cubicBezTo>
                      <a:pt x="2184" y="350"/>
                      <a:pt x="2190" y="350"/>
                      <a:pt x="2192" y="346"/>
                    </a:cubicBezTo>
                    <a:cubicBezTo>
                      <a:pt x="2195" y="343"/>
                      <a:pt x="2195" y="338"/>
                      <a:pt x="2192" y="335"/>
                    </a:cubicBezTo>
                    <a:cubicBezTo>
                      <a:pt x="2186" y="330"/>
                      <a:pt x="2180" y="324"/>
                      <a:pt x="2174" y="319"/>
                    </a:cubicBezTo>
                    <a:cubicBezTo>
                      <a:pt x="2170" y="316"/>
                      <a:pt x="2165" y="317"/>
                      <a:pt x="2162" y="320"/>
                    </a:cubicBezTo>
                    <a:cubicBezTo>
                      <a:pt x="2160" y="323"/>
                      <a:pt x="2160" y="328"/>
                      <a:pt x="2163" y="331"/>
                    </a:cubicBezTo>
                    <a:close/>
                    <a:moveTo>
                      <a:pt x="2066" y="255"/>
                    </a:moveTo>
                    <a:cubicBezTo>
                      <a:pt x="2073" y="260"/>
                      <a:pt x="2079" y="264"/>
                      <a:pt x="2085" y="269"/>
                    </a:cubicBezTo>
                    <a:cubicBezTo>
                      <a:pt x="2089" y="272"/>
                      <a:pt x="2094" y="271"/>
                      <a:pt x="2097" y="267"/>
                    </a:cubicBezTo>
                    <a:cubicBezTo>
                      <a:pt x="2099" y="264"/>
                      <a:pt x="2098" y="259"/>
                      <a:pt x="2095" y="256"/>
                    </a:cubicBezTo>
                    <a:cubicBezTo>
                      <a:pt x="2088" y="251"/>
                      <a:pt x="2082" y="247"/>
                      <a:pt x="2075" y="242"/>
                    </a:cubicBezTo>
                    <a:cubicBezTo>
                      <a:pt x="2072" y="239"/>
                      <a:pt x="2067" y="240"/>
                      <a:pt x="2064" y="244"/>
                    </a:cubicBezTo>
                    <a:cubicBezTo>
                      <a:pt x="2062" y="247"/>
                      <a:pt x="2062" y="252"/>
                      <a:pt x="2066" y="255"/>
                    </a:cubicBezTo>
                    <a:close/>
                    <a:moveTo>
                      <a:pt x="1962" y="188"/>
                    </a:moveTo>
                    <a:cubicBezTo>
                      <a:pt x="1969" y="192"/>
                      <a:pt x="1976" y="196"/>
                      <a:pt x="1983" y="200"/>
                    </a:cubicBezTo>
                    <a:cubicBezTo>
                      <a:pt x="1986" y="203"/>
                      <a:pt x="1991" y="201"/>
                      <a:pt x="1994" y="198"/>
                    </a:cubicBezTo>
                    <a:cubicBezTo>
                      <a:pt x="1996" y="194"/>
                      <a:pt x="1995" y="189"/>
                      <a:pt x="1991" y="187"/>
                    </a:cubicBezTo>
                    <a:cubicBezTo>
                      <a:pt x="1984" y="182"/>
                      <a:pt x="1977" y="178"/>
                      <a:pt x="1970" y="174"/>
                    </a:cubicBezTo>
                    <a:cubicBezTo>
                      <a:pt x="1966" y="172"/>
                      <a:pt x="1961" y="173"/>
                      <a:pt x="1959" y="177"/>
                    </a:cubicBezTo>
                    <a:cubicBezTo>
                      <a:pt x="1957" y="181"/>
                      <a:pt x="1958" y="186"/>
                      <a:pt x="1962" y="188"/>
                    </a:cubicBezTo>
                    <a:close/>
                    <a:moveTo>
                      <a:pt x="1852" y="132"/>
                    </a:moveTo>
                    <a:cubicBezTo>
                      <a:pt x="1859" y="135"/>
                      <a:pt x="1866" y="138"/>
                      <a:pt x="1874" y="142"/>
                    </a:cubicBezTo>
                    <a:cubicBezTo>
                      <a:pt x="1878" y="144"/>
                      <a:pt x="1882" y="142"/>
                      <a:pt x="1884" y="138"/>
                    </a:cubicBezTo>
                    <a:cubicBezTo>
                      <a:pt x="1886" y="134"/>
                      <a:pt x="1885" y="129"/>
                      <a:pt x="1881" y="127"/>
                    </a:cubicBezTo>
                    <a:cubicBezTo>
                      <a:pt x="1873" y="124"/>
                      <a:pt x="1866" y="120"/>
                      <a:pt x="1859" y="117"/>
                    </a:cubicBezTo>
                    <a:cubicBezTo>
                      <a:pt x="1855" y="115"/>
                      <a:pt x="1850" y="117"/>
                      <a:pt x="1848" y="121"/>
                    </a:cubicBezTo>
                    <a:cubicBezTo>
                      <a:pt x="1846" y="125"/>
                      <a:pt x="1848" y="130"/>
                      <a:pt x="1852" y="132"/>
                    </a:cubicBezTo>
                    <a:close/>
                    <a:moveTo>
                      <a:pt x="1737" y="86"/>
                    </a:moveTo>
                    <a:cubicBezTo>
                      <a:pt x="1745" y="88"/>
                      <a:pt x="1752" y="91"/>
                      <a:pt x="1760" y="94"/>
                    </a:cubicBezTo>
                    <a:cubicBezTo>
                      <a:pt x="1764" y="95"/>
                      <a:pt x="1768" y="93"/>
                      <a:pt x="1770" y="89"/>
                    </a:cubicBezTo>
                    <a:cubicBezTo>
                      <a:pt x="1771" y="85"/>
                      <a:pt x="1769" y="80"/>
                      <a:pt x="1765" y="79"/>
                    </a:cubicBezTo>
                    <a:cubicBezTo>
                      <a:pt x="1758" y="76"/>
                      <a:pt x="1750" y="73"/>
                      <a:pt x="1742" y="71"/>
                    </a:cubicBezTo>
                    <a:cubicBezTo>
                      <a:pt x="1738" y="69"/>
                      <a:pt x="1734" y="71"/>
                      <a:pt x="1732" y="76"/>
                    </a:cubicBezTo>
                    <a:cubicBezTo>
                      <a:pt x="1731" y="80"/>
                      <a:pt x="1733" y="84"/>
                      <a:pt x="1737" y="86"/>
                    </a:cubicBezTo>
                    <a:close/>
                    <a:moveTo>
                      <a:pt x="1618" y="51"/>
                    </a:moveTo>
                    <a:cubicBezTo>
                      <a:pt x="1626" y="53"/>
                      <a:pt x="1634" y="55"/>
                      <a:pt x="1642" y="57"/>
                    </a:cubicBezTo>
                    <a:cubicBezTo>
                      <a:pt x="1646" y="58"/>
                      <a:pt x="1650" y="56"/>
                      <a:pt x="1651" y="51"/>
                    </a:cubicBezTo>
                    <a:cubicBezTo>
                      <a:pt x="1652" y="47"/>
                      <a:pt x="1650" y="43"/>
                      <a:pt x="1646" y="41"/>
                    </a:cubicBezTo>
                    <a:cubicBezTo>
                      <a:pt x="1638" y="39"/>
                      <a:pt x="1630" y="37"/>
                      <a:pt x="1622" y="36"/>
                    </a:cubicBezTo>
                    <a:cubicBezTo>
                      <a:pt x="1618" y="35"/>
                      <a:pt x="1614" y="37"/>
                      <a:pt x="1612" y="42"/>
                    </a:cubicBezTo>
                    <a:cubicBezTo>
                      <a:pt x="1611" y="46"/>
                      <a:pt x="1614" y="50"/>
                      <a:pt x="1618" y="51"/>
                    </a:cubicBezTo>
                    <a:close/>
                    <a:moveTo>
                      <a:pt x="1497" y="28"/>
                    </a:moveTo>
                    <a:cubicBezTo>
                      <a:pt x="1505" y="29"/>
                      <a:pt x="1513" y="30"/>
                      <a:pt x="1521" y="32"/>
                    </a:cubicBezTo>
                    <a:cubicBezTo>
                      <a:pt x="1525" y="32"/>
                      <a:pt x="1529" y="29"/>
                      <a:pt x="1530" y="25"/>
                    </a:cubicBezTo>
                    <a:cubicBezTo>
                      <a:pt x="1531" y="21"/>
                      <a:pt x="1528" y="17"/>
                      <a:pt x="1523" y="16"/>
                    </a:cubicBezTo>
                    <a:cubicBezTo>
                      <a:pt x="1515" y="15"/>
                      <a:pt x="1507" y="13"/>
                      <a:pt x="1499" y="12"/>
                    </a:cubicBezTo>
                    <a:cubicBezTo>
                      <a:pt x="1495" y="12"/>
                      <a:pt x="1491" y="15"/>
                      <a:pt x="1490" y="19"/>
                    </a:cubicBezTo>
                    <a:cubicBezTo>
                      <a:pt x="1490" y="23"/>
                      <a:pt x="1493" y="28"/>
                      <a:pt x="1497" y="28"/>
                    </a:cubicBezTo>
                    <a:close/>
                    <a:moveTo>
                      <a:pt x="1374" y="17"/>
                    </a:moveTo>
                    <a:cubicBezTo>
                      <a:pt x="1382" y="17"/>
                      <a:pt x="1390" y="18"/>
                      <a:pt x="1398" y="18"/>
                    </a:cubicBezTo>
                    <a:cubicBezTo>
                      <a:pt x="1402" y="18"/>
                      <a:pt x="1406" y="15"/>
                      <a:pt x="1406" y="11"/>
                    </a:cubicBezTo>
                    <a:cubicBezTo>
                      <a:pt x="1407" y="6"/>
                      <a:pt x="1403" y="2"/>
                      <a:pt x="1399" y="2"/>
                    </a:cubicBezTo>
                    <a:cubicBezTo>
                      <a:pt x="1391" y="2"/>
                      <a:pt x="1383" y="1"/>
                      <a:pt x="1375" y="1"/>
                    </a:cubicBezTo>
                    <a:cubicBezTo>
                      <a:pt x="1370" y="1"/>
                      <a:pt x="1367" y="4"/>
                      <a:pt x="1366" y="8"/>
                    </a:cubicBezTo>
                    <a:cubicBezTo>
                      <a:pt x="1366" y="13"/>
                      <a:pt x="1370" y="17"/>
                      <a:pt x="1374" y="17"/>
                    </a:cubicBezTo>
                    <a:close/>
                    <a:moveTo>
                      <a:pt x="1250" y="17"/>
                    </a:moveTo>
                    <a:cubicBezTo>
                      <a:pt x="1258" y="17"/>
                      <a:pt x="1266" y="16"/>
                      <a:pt x="1274" y="16"/>
                    </a:cubicBezTo>
                    <a:cubicBezTo>
                      <a:pt x="1279" y="16"/>
                      <a:pt x="1282" y="12"/>
                      <a:pt x="1282" y="8"/>
                    </a:cubicBezTo>
                    <a:cubicBezTo>
                      <a:pt x="1282" y="3"/>
                      <a:pt x="1278" y="0"/>
                      <a:pt x="1274" y="0"/>
                    </a:cubicBezTo>
                    <a:cubicBezTo>
                      <a:pt x="1266" y="0"/>
                      <a:pt x="1258" y="1"/>
                      <a:pt x="1250" y="1"/>
                    </a:cubicBezTo>
                    <a:cubicBezTo>
                      <a:pt x="1245" y="1"/>
                      <a:pt x="1242" y="5"/>
                      <a:pt x="1242" y="9"/>
                    </a:cubicBezTo>
                    <a:cubicBezTo>
                      <a:pt x="1242" y="14"/>
                      <a:pt x="1246" y="17"/>
                      <a:pt x="1250" y="17"/>
                    </a:cubicBezTo>
                    <a:close/>
                    <a:moveTo>
                      <a:pt x="1127" y="29"/>
                    </a:moveTo>
                    <a:cubicBezTo>
                      <a:pt x="1135" y="28"/>
                      <a:pt x="1143" y="27"/>
                      <a:pt x="1151" y="26"/>
                    </a:cubicBezTo>
                    <a:cubicBezTo>
                      <a:pt x="1156" y="25"/>
                      <a:pt x="1159" y="21"/>
                      <a:pt x="1158" y="17"/>
                    </a:cubicBezTo>
                    <a:cubicBezTo>
                      <a:pt x="1158" y="12"/>
                      <a:pt x="1154" y="9"/>
                      <a:pt x="1149" y="10"/>
                    </a:cubicBezTo>
                    <a:cubicBezTo>
                      <a:pt x="1141" y="11"/>
                      <a:pt x="1133" y="12"/>
                      <a:pt x="1125" y="13"/>
                    </a:cubicBezTo>
                    <a:cubicBezTo>
                      <a:pt x="1121" y="14"/>
                      <a:pt x="1118" y="18"/>
                      <a:pt x="1118" y="22"/>
                    </a:cubicBezTo>
                    <a:cubicBezTo>
                      <a:pt x="1119" y="26"/>
                      <a:pt x="1123" y="29"/>
                      <a:pt x="1127" y="29"/>
                    </a:cubicBezTo>
                    <a:close/>
                    <a:moveTo>
                      <a:pt x="1006" y="52"/>
                    </a:moveTo>
                    <a:cubicBezTo>
                      <a:pt x="1014" y="50"/>
                      <a:pt x="1022" y="48"/>
                      <a:pt x="1029" y="47"/>
                    </a:cubicBezTo>
                    <a:cubicBezTo>
                      <a:pt x="1034" y="46"/>
                      <a:pt x="1037" y="41"/>
                      <a:pt x="1036" y="37"/>
                    </a:cubicBezTo>
                    <a:cubicBezTo>
                      <a:pt x="1035" y="33"/>
                      <a:pt x="1030" y="30"/>
                      <a:pt x="1026" y="31"/>
                    </a:cubicBezTo>
                    <a:cubicBezTo>
                      <a:pt x="1018" y="33"/>
                      <a:pt x="1010" y="35"/>
                      <a:pt x="1002" y="37"/>
                    </a:cubicBezTo>
                    <a:cubicBezTo>
                      <a:pt x="998" y="38"/>
                      <a:pt x="995" y="42"/>
                      <a:pt x="997" y="46"/>
                    </a:cubicBezTo>
                    <a:cubicBezTo>
                      <a:pt x="998" y="51"/>
                      <a:pt x="1002" y="53"/>
                      <a:pt x="1006" y="52"/>
                    </a:cubicBezTo>
                    <a:close/>
                    <a:moveTo>
                      <a:pt x="888" y="87"/>
                    </a:moveTo>
                    <a:cubicBezTo>
                      <a:pt x="895" y="85"/>
                      <a:pt x="903" y="82"/>
                      <a:pt x="910" y="79"/>
                    </a:cubicBezTo>
                    <a:cubicBezTo>
                      <a:pt x="915" y="78"/>
                      <a:pt x="917" y="74"/>
                      <a:pt x="915" y="69"/>
                    </a:cubicBezTo>
                    <a:cubicBezTo>
                      <a:pt x="914" y="65"/>
                      <a:pt x="910" y="63"/>
                      <a:pt x="905" y="64"/>
                    </a:cubicBezTo>
                    <a:cubicBezTo>
                      <a:pt x="898" y="67"/>
                      <a:pt x="890" y="69"/>
                      <a:pt x="882" y="72"/>
                    </a:cubicBezTo>
                    <a:cubicBezTo>
                      <a:pt x="878" y="73"/>
                      <a:pt x="876" y="78"/>
                      <a:pt x="878" y="82"/>
                    </a:cubicBezTo>
                    <a:cubicBezTo>
                      <a:pt x="879" y="86"/>
                      <a:pt x="884" y="89"/>
                      <a:pt x="888" y="87"/>
                    </a:cubicBezTo>
                    <a:close/>
                    <a:moveTo>
                      <a:pt x="773" y="133"/>
                    </a:moveTo>
                    <a:cubicBezTo>
                      <a:pt x="780" y="130"/>
                      <a:pt x="788" y="127"/>
                      <a:pt x="795" y="123"/>
                    </a:cubicBezTo>
                    <a:cubicBezTo>
                      <a:pt x="799" y="122"/>
                      <a:pt x="801" y="117"/>
                      <a:pt x="799" y="113"/>
                    </a:cubicBezTo>
                    <a:cubicBezTo>
                      <a:pt x="797" y="109"/>
                      <a:pt x="793" y="107"/>
                      <a:pt x="789" y="109"/>
                    </a:cubicBezTo>
                    <a:cubicBezTo>
                      <a:pt x="781" y="112"/>
                      <a:pt x="774" y="115"/>
                      <a:pt x="767" y="119"/>
                    </a:cubicBezTo>
                    <a:cubicBezTo>
                      <a:pt x="763" y="120"/>
                      <a:pt x="761" y="125"/>
                      <a:pt x="763" y="129"/>
                    </a:cubicBezTo>
                    <a:cubicBezTo>
                      <a:pt x="764" y="133"/>
                      <a:pt x="769" y="135"/>
                      <a:pt x="773" y="133"/>
                    </a:cubicBezTo>
                    <a:close/>
                    <a:moveTo>
                      <a:pt x="664" y="190"/>
                    </a:moveTo>
                    <a:cubicBezTo>
                      <a:pt x="671" y="186"/>
                      <a:pt x="677" y="182"/>
                      <a:pt x="684" y="178"/>
                    </a:cubicBezTo>
                    <a:cubicBezTo>
                      <a:pt x="688" y="176"/>
                      <a:pt x="690" y="171"/>
                      <a:pt x="688" y="167"/>
                    </a:cubicBezTo>
                    <a:cubicBezTo>
                      <a:pt x="685" y="163"/>
                      <a:pt x="680" y="162"/>
                      <a:pt x="677" y="164"/>
                    </a:cubicBezTo>
                    <a:cubicBezTo>
                      <a:pt x="670" y="168"/>
                      <a:pt x="663" y="172"/>
                      <a:pt x="656" y="176"/>
                    </a:cubicBezTo>
                    <a:cubicBezTo>
                      <a:pt x="652" y="178"/>
                      <a:pt x="651" y="183"/>
                      <a:pt x="653" y="187"/>
                    </a:cubicBezTo>
                    <a:cubicBezTo>
                      <a:pt x="655" y="191"/>
                      <a:pt x="660" y="192"/>
                      <a:pt x="664" y="190"/>
                    </a:cubicBezTo>
                    <a:close/>
                    <a:moveTo>
                      <a:pt x="560" y="257"/>
                    </a:moveTo>
                    <a:cubicBezTo>
                      <a:pt x="566" y="252"/>
                      <a:pt x="573" y="248"/>
                      <a:pt x="579" y="243"/>
                    </a:cubicBezTo>
                    <a:cubicBezTo>
                      <a:pt x="583" y="241"/>
                      <a:pt x="584" y="236"/>
                      <a:pt x="582" y="232"/>
                    </a:cubicBezTo>
                    <a:cubicBezTo>
                      <a:pt x="579" y="228"/>
                      <a:pt x="574" y="228"/>
                      <a:pt x="570" y="230"/>
                    </a:cubicBezTo>
                    <a:cubicBezTo>
                      <a:pt x="564" y="235"/>
                      <a:pt x="557" y="239"/>
                      <a:pt x="551" y="244"/>
                    </a:cubicBezTo>
                    <a:cubicBezTo>
                      <a:pt x="547" y="246"/>
                      <a:pt x="546" y="251"/>
                      <a:pt x="549" y="255"/>
                    </a:cubicBezTo>
                    <a:cubicBezTo>
                      <a:pt x="551" y="259"/>
                      <a:pt x="556" y="259"/>
                      <a:pt x="560" y="257"/>
                    </a:cubicBezTo>
                    <a:close/>
                    <a:moveTo>
                      <a:pt x="463" y="333"/>
                    </a:moveTo>
                    <a:cubicBezTo>
                      <a:pt x="469" y="328"/>
                      <a:pt x="475" y="323"/>
                      <a:pt x="481" y="318"/>
                    </a:cubicBezTo>
                    <a:cubicBezTo>
                      <a:pt x="485" y="315"/>
                      <a:pt x="485" y="310"/>
                      <a:pt x="482" y="307"/>
                    </a:cubicBezTo>
                    <a:cubicBezTo>
                      <a:pt x="479" y="303"/>
                      <a:pt x="474" y="303"/>
                      <a:pt x="471" y="306"/>
                    </a:cubicBezTo>
                    <a:cubicBezTo>
                      <a:pt x="465" y="311"/>
                      <a:pt x="459" y="316"/>
                      <a:pt x="452" y="321"/>
                    </a:cubicBezTo>
                    <a:cubicBezTo>
                      <a:pt x="449" y="324"/>
                      <a:pt x="449" y="329"/>
                      <a:pt x="452" y="333"/>
                    </a:cubicBezTo>
                    <a:cubicBezTo>
                      <a:pt x="455" y="336"/>
                      <a:pt x="460" y="336"/>
                      <a:pt x="463" y="333"/>
                    </a:cubicBezTo>
                    <a:close/>
                    <a:moveTo>
                      <a:pt x="374" y="419"/>
                    </a:moveTo>
                    <a:cubicBezTo>
                      <a:pt x="379" y="413"/>
                      <a:pt x="385" y="407"/>
                      <a:pt x="390" y="402"/>
                    </a:cubicBezTo>
                    <a:cubicBezTo>
                      <a:pt x="393" y="398"/>
                      <a:pt x="393" y="393"/>
                      <a:pt x="390" y="390"/>
                    </a:cubicBezTo>
                    <a:cubicBezTo>
                      <a:pt x="387" y="387"/>
                      <a:pt x="382" y="387"/>
                      <a:pt x="379" y="390"/>
                    </a:cubicBezTo>
                    <a:cubicBezTo>
                      <a:pt x="373" y="396"/>
                      <a:pt x="368" y="402"/>
                      <a:pt x="362" y="408"/>
                    </a:cubicBezTo>
                    <a:cubicBezTo>
                      <a:pt x="359" y="411"/>
                      <a:pt x="359" y="416"/>
                      <a:pt x="362" y="419"/>
                    </a:cubicBezTo>
                    <a:cubicBezTo>
                      <a:pt x="366" y="422"/>
                      <a:pt x="371" y="422"/>
                      <a:pt x="374" y="419"/>
                    </a:cubicBezTo>
                    <a:close/>
                    <a:moveTo>
                      <a:pt x="293" y="512"/>
                    </a:moveTo>
                    <a:cubicBezTo>
                      <a:pt x="298" y="506"/>
                      <a:pt x="303" y="500"/>
                      <a:pt x="308" y="494"/>
                    </a:cubicBezTo>
                    <a:cubicBezTo>
                      <a:pt x="310" y="490"/>
                      <a:pt x="310" y="485"/>
                      <a:pt x="307" y="482"/>
                    </a:cubicBezTo>
                    <a:cubicBezTo>
                      <a:pt x="303" y="480"/>
                      <a:pt x="298" y="480"/>
                      <a:pt x="295" y="483"/>
                    </a:cubicBezTo>
                    <a:cubicBezTo>
                      <a:pt x="290" y="490"/>
                      <a:pt x="285" y="496"/>
                      <a:pt x="280" y="502"/>
                    </a:cubicBezTo>
                    <a:cubicBezTo>
                      <a:pt x="277" y="506"/>
                      <a:pt x="278" y="511"/>
                      <a:pt x="282" y="514"/>
                    </a:cubicBezTo>
                    <a:cubicBezTo>
                      <a:pt x="285" y="516"/>
                      <a:pt x="290" y="516"/>
                      <a:pt x="293" y="512"/>
                    </a:cubicBezTo>
                    <a:close/>
                    <a:moveTo>
                      <a:pt x="221" y="613"/>
                    </a:moveTo>
                    <a:cubicBezTo>
                      <a:pt x="225" y="606"/>
                      <a:pt x="230" y="600"/>
                      <a:pt x="234" y="593"/>
                    </a:cubicBezTo>
                    <a:cubicBezTo>
                      <a:pt x="237" y="589"/>
                      <a:pt x="236" y="584"/>
                      <a:pt x="232" y="582"/>
                    </a:cubicBezTo>
                    <a:cubicBezTo>
                      <a:pt x="228" y="579"/>
                      <a:pt x="223" y="580"/>
                      <a:pt x="221" y="584"/>
                    </a:cubicBezTo>
                    <a:cubicBezTo>
                      <a:pt x="216" y="591"/>
                      <a:pt x="212" y="598"/>
                      <a:pt x="208" y="604"/>
                    </a:cubicBezTo>
                    <a:cubicBezTo>
                      <a:pt x="205" y="608"/>
                      <a:pt x="206" y="613"/>
                      <a:pt x="210" y="615"/>
                    </a:cubicBezTo>
                    <a:cubicBezTo>
                      <a:pt x="214" y="618"/>
                      <a:pt x="219" y="617"/>
                      <a:pt x="221" y="613"/>
                    </a:cubicBezTo>
                    <a:close/>
                    <a:moveTo>
                      <a:pt x="159" y="720"/>
                    </a:moveTo>
                    <a:cubicBezTo>
                      <a:pt x="163" y="713"/>
                      <a:pt x="167" y="706"/>
                      <a:pt x="170" y="699"/>
                    </a:cubicBezTo>
                    <a:cubicBezTo>
                      <a:pt x="173" y="695"/>
                      <a:pt x="171" y="690"/>
                      <a:pt x="167" y="688"/>
                    </a:cubicBezTo>
                    <a:cubicBezTo>
                      <a:pt x="163" y="686"/>
                      <a:pt x="158" y="687"/>
                      <a:pt x="156" y="691"/>
                    </a:cubicBezTo>
                    <a:cubicBezTo>
                      <a:pt x="152" y="698"/>
                      <a:pt x="149" y="706"/>
                      <a:pt x="145" y="713"/>
                    </a:cubicBezTo>
                    <a:cubicBezTo>
                      <a:pt x="143" y="717"/>
                      <a:pt x="145" y="722"/>
                      <a:pt x="148" y="724"/>
                    </a:cubicBezTo>
                    <a:cubicBezTo>
                      <a:pt x="152" y="726"/>
                      <a:pt x="157" y="724"/>
                      <a:pt x="159" y="720"/>
                    </a:cubicBezTo>
                    <a:close/>
                    <a:moveTo>
                      <a:pt x="108" y="833"/>
                    </a:moveTo>
                    <a:cubicBezTo>
                      <a:pt x="111" y="825"/>
                      <a:pt x="114" y="818"/>
                      <a:pt x="117" y="810"/>
                    </a:cubicBezTo>
                    <a:cubicBezTo>
                      <a:pt x="119" y="806"/>
                      <a:pt x="117" y="802"/>
                      <a:pt x="113" y="800"/>
                    </a:cubicBezTo>
                    <a:cubicBezTo>
                      <a:pt x="109" y="798"/>
                      <a:pt x="104" y="800"/>
                      <a:pt x="102" y="804"/>
                    </a:cubicBezTo>
                    <a:cubicBezTo>
                      <a:pt x="99" y="812"/>
                      <a:pt x="96" y="819"/>
                      <a:pt x="93" y="827"/>
                    </a:cubicBezTo>
                    <a:cubicBezTo>
                      <a:pt x="91" y="831"/>
                      <a:pt x="93" y="835"/>
                      <a:pt x="98" y="837"/>
                    </a:cubicBezTo>
                    <a:cubicBezTo>
                      <a:pt x="102" y="839"/>
                      <a:pt x="106" y="837"/>
                      <a:pt x="108" y="833"/>
                    </a:cubicBezTo>
                    <a:close/>
                    <a:moveTo>
                      <a:pt x="68" y="950"/>
                    </a:moveTo>
                    <a:cubicBezTo>
                      <a:pt x="70" y="942"/>
                      <a:pt x="72" y="934"/>
                      <a:pt x="75" y="927"/>
                    </a:cubicBezTo>
                    <a:cubicBezTo>
                      <a:pt x="76" y="922"/>
                      <a:pt x="73" y="918"/>
                      <a:pt x="69" y="917"/>
                    </a:cubicBezTo>
                    <a:cubicBezTo>
                      <a:pt x="65" y="915"/>
                      <a:pt x="61" y="918"/>
                      <a:pt x="59" y="922"/>
                    </a:cubicBezTo>
                    <a:cubicBezTo>
                      <a:pt x="57" y="930"/>
                      <a:pt x="55" y="937"/>
                      <a:pt x="52" y="945"/>
                    </a:cubicBezTo>
                    <a:cubicBezTo>
                      <a:pt x="51" y="949"/>
                      <a:pt x="53" y="954"/>
                      <a:pt x="58" y="955"/>
                    </a:cubicBezTo>
                    <a:cubicBezTo>
                      <a:pt x="62" y="956"/>
                      <a:pt x="66" y="954"/>
                      <a:pt x="68" y="950"/>
                    </a:cubicBezTo>
                    <a:close/>
                    <a:moveTo>
                      <a:pt x="39" y="1070"/>
                    </a:moveTo>
                    <a:cubicBezTo>
                      <a:pt x="40" y="1062"/>
                      <a:pt x="42" y="1054"/>
                      <a:pt x="43" y="1046"/>
                    </a:cubicBezTo>
                    <a:cubicBezTo>
                      <a:pt x="44" y="1042"/>
                      <a:pt x="42" y="1038"/>
                      <a:pt x="37" y="1037"/>
                    </a:cubicBezTo>
                    <a:cubicBezTo>
                      <a:pt x="33" y="1036"/>
                      <a:pt x="29" y="1039"/>
                      <a:pt x="28" y="1043"/>
                    </a:cubicBezTo>
                    <a:cubicBezTo>
                      <a:pt x="26" y="1051"/>
                      <a:pt x="25" y="1059"/>
                      <a:pt x="23" y="1067"/>
                    </a:cubicBezTo>
                    <a:cubicBezTo>
                      <a:pt x="22" y="1071"/>
                      <a:pt x="25" y="1075"/>
                      <a:pt x="29" y="1076"/>
                    </a:cubicBezTo>
                    <a:cubicBezTo>
                      <a:pt x="34" y="1077"/>
                      <a:pt x="38" y="1074"/>
                      <a:pt x="39" y="1070"/>
                    </a:cubicBezTo>
                    <a:close/>
                    <a:moveTo>
                      <a:pt x="21" y="1192"/>
                    </a:moveTo>
                    <a:cubicBezTo>
                      <a:pt x="22" y="1184"/>
                      <a:pt x="23" y="1176"/>
                      <a:pt x="24" y="1168"/>
                    </a:cubicBezTo>
                    <a:cubicBezTo>
                      <a:pt x="24" y="1164"/>
                      <a:pt x="21" y="1160"/>
                      <a:pt x="17" y="1159"/>
                    </a:cubicBezTo>
                    <a:cubicBezTo>
                      <a:pt x="12" y="1159"/>
                      <a:pt x="8" y="1162"/>
                      <a:pt x="8" y="1166"/>
                    </a:cubicBezTo>
                    <a:cubicBezTo>
                      <a:pt x="7" y="1174"/>
                      <a:pt x="6" y="1182"/>
                      <a:pt x="6" y="1191"/>
                    </a:cubicBezTo>
                    <a:cubicBezTo>
                      <a:pt x="5" y="1195"/>
                      <a:pt x="8" y="1199"/>
                      <a:pt x="13" y="1199"/>
                    </a:cubicBezTo>
                    <a:cubicBezTo>
                      <a:pt x="17" y="1200"/>
                      <a:pt x="21" y="1196"/>
                      <a:pt x="21" y="1192"/>
                    </a:cubicBezTo>
                    <a:close/>
                    <a:moveTo>
                      <a:pt x="16" y="1315"/>
                    </a:moveTo>
                    <a:cubicBezTo>
                      <a:pt x="16" y="1315"/>
                      <a:pt x="16" y="1314"/>
                      <a:pt x="16" y="1314"/>
                    </a:cubicBezTo>
                    <a:cubicBezTo>
                      <a:pt x="16" y="1306"/>
                      <a:pt x="16" y="1299"/>
                      <a:pt x="16" y="1291"/>
                    </a:cubicBezTo>
                    <a:cubicBezTo>
                      <a:pt x="16" y="1287"/>
                      <a:pt x="13" y="1283"/>
                      <a:pt x="8" y="1283"/>
                    </a:cubicBezTo>
                    <a:cubicBezTo>
                      <a:pt x="4" y="1283"/>
                      <a:pt x="0" y="1287"/>
                      <a:pt x="0" y="1291"/>
                    </a:cubicBezTo>
                    <a:cubicBezTo>
                      <a:pt x="0" y="1299"/>
                      <a:pt x="0" y="1306"/>
                      <a:pt x="0" y="1314"/>
                    </a:cubicBezTo>
                    <a:cubicBezTo>
                      <a:pt x="0" y="1314"/>
                      <a:pt x="0" y="1315"/>
                      <a:pt x="0" y="1315"/>
                    </a:cubicBezTo>
                    <a:cubicBezTo>
                      <a:pt x="0" y="1320"/>
                      <a:pt x="3" y="1323"/>
                      <a:pt x="8" y="1323"/>
                    </a:cubicBezTo>
                    <a:cubicBezTo>
                      <a:pt x="12" y="1323"/>
                      <a:pt x="16" y="1320"/>
                      <a:pt x="16" y="1315"/>
                    </a:cubicBezTo>
                    <a:close/>
                    <a:moveTo>
                      <a:pt x="22" y="1439"/>
                    </a:moveTo>
                    <a:cubicBezTo>
                      <a:pt x="21" y="1431"/>
                      <a:pt x="20" y="1423"/>
                      <a:pt x="20" y="1415"/>
                    </a:cubicBezTo>
                    <a:cubicBezTo>
                      <a:pt x="19" y="1411"/>
                      <a:pt x="15" y="1407"/>
                      <a:pt x="11" y="1408"/>
                    </a:cubicBezTo>
                    <a:cubicBezTo>
                      <a:pt x="7" y="1408"/>
                      <a:pt x="3" y="1412"/>
                      <a:pt x="4" y="1416"/>
                    </a:cubicBezTo>
                    <a:cubicBezTo>
                      <a:pt x="4" y="1424"/>
                      <a:pt x="5" y="1432"/>
                      <a:pt x="6" y="1440"/>
                    </a:cubicBezTo>
                    <a:cubicBezTo>
                      <a:pt x="6" y="1445"/>
                      <a:pt x="10" y="1448"/>
                      <a:pt x="14" y="1448"/>
                    </a:cubicBezTo>
                    <a:cubicBezTo>
                      <a:pt x="19" y="1447"/>
                      <a:pt x="22" y="1443"/>
                      <a:pt x="22" y="1439"/>
                    </a:cubicBezTo>
                    <a:close/>
                    <a:moveTo>
                      <a:pt x="39" y="1561"/>
                    </a:moveTo>
                    <a:cubicBezTo>
                      <a:pt x="38" y="1553"/>
                      <a:pt x="36" y="1545"/>
                      <a:pt x="35" y="1538"/>
                    </a:cubicBezTo>
                    <a:cubicBezTo>
                      <a:pt x="34" y="1533"/>
                      <a:pt x="30" y="1530"/>
                      <a:pt x="26" y="1531"/>
                    </a:cubicBezTo>
                    <a:cubicBezTo>
                      <a:pt x="21" y="1532"/>
                      <a:pt x="18" y="1536"/>
                      <a:pt x="19" y="1540"/>
                    </a:cubicBezTo>
                    <a:cubicBezTo>
                      <a:pt x="21" y="1548"/>
                      <a:pt x="22" y="1556"/>
                      <a:pt x="24" y="1564"/>
                    </a:cubicBezTo>
                    <a:cubicBezTo>
                      <a:pt x="24" y="1568"/>
                      <a:pt x="29" y="1571"/>
                      <a:pt x="33" y="1570"/>
                    </a:cubicBezTo>
                    <a:cubicBezTo>
                      <a:pt x="37" y="1570"/>
                      <a:pt x="40" y="1565"/>
                      <a:pt x="39" y="1561"/>
                    </a:cubicBezTo>
                    <a:close/>
                    <a:moveTo>
                      <a:pt x="68" y="1681"/>
                    </a:moveTo>
                    <a:cubicBezTo>
                      <a:pt x="66" y="1674"/>
                      <a:pt x="64" y="1666"/>
                      <a:pt x="62" y="1658"/>
                    </a:cubicBezTo>
                    <a:cubicBezTo>
                      <a:pt x="61" y="1654"/>
                      <a:pt x="56" y="1651"/>
                      <a:pt x="52" y="1653"/>
                    </a:cubicBezTo>
                    <a:cubicBezTo>
                      <a:pt x="48" y="1654"/>
                      <a:pt x="45" y="1658"/>
                      <a:pt x="46" y="1662"/>
                    </a:cubicBezTo>
                    <a:cubicBezTo>
                      <a:pt x="49" y="1670"/>
                      <a:pt x="51" y="1678"/>
                      <a:pt x="53" y="1686"/>
                    </a:cubicBezTo>
                    <a:cubicBezTo>
                      <a:pt x="54" y="1690"/>
                      <a:pt x="59" y="1692"/>
                      <a:pt x="63" y="1691"/>
                    </a:cubicBezTo>
                    <a:cubicBezTo>
                      <a:pt x="67" y="1690"/>
                      <a:pt x="70" y="1685"/>
                      <a:pt x="68" y="1681"/>
                    </a:cubicBezTo>
                    <a:close/>
                    <a:moveTo>
                      <a:pt x="109" y="1798"/>
                    </a:moveTo>
                    <a:cubicBezTo>
                      <a:pt x="106" y="1790"/>
                      <a:pt x="103" y="1783"/>
                      <a:pt x="100" y="1776"/>
                    </a:cubicBezTo>
                    <a:cubicBezTo>
                      <a:pt x="99" y="1771"/>
                      <a:pt x="94" y="1769"/>
                      <a:pt x="90" y="1771"/>
                    </a:cubicBezTo>
                    <a:cubicBezTo>
                      <a:pt x="86" y="1773"/>
                      <a:pt x="84" y="1777"/>
                      <a:pt x="85" y="1781"/>
                    </a:cubicBezTo>
                    <a:cubicBezTo>
                      <a:pt x="88" y="1789"/>
                      <a:pt x="91" y="1796"/>
                      <a:pt x="94" y="1804"/>
                    </a:cubicBezTo>
                    <a:cubicBezTo>
                      <a:pt x="96" y="1808"/>
                      <a:pt x="100" y="1810"/>
                      <a:pt x="104" y="1808"/>
                    </a:cubicBezTo>
                    <a:cubicBezTo>
                      <a:pt x="109" y="1807"/>
                      <a:pt x="111" y="1802"/>
                      <a:pt x="109" y="1798"/>
                    </a:cubicBezTo>
                    <a:close/>
                    <a:moveTo>
                      <a:pt x="160" y="1910"/>
                    </a:moveTo>
                    <a:cubicBezTo>
                      <a:pt x="157" y="1903"/>
                      <a:pt x="153" y="1896"/>
                      <a:pt x="150" y="1889"/>
                    </a:cubicBezTo>
                    <a:cubicBezTo>
                      <a:pt x="148" y="1885"/>
                      <a:pt x="143" y="1883"/>
                      <a:pt x="139" y="1885"/>
                    </a:cubicBezTo>
                    <a:cubicBezTo>
                      <a:pt x="135" y="1887"/>
                      <a:pt x="133" y="1892"/>
                      <a:pt x="135" y="1896"/>
                    </a:cubicBezTo>
                    <a:cubicBezTo>
                      <a:pt x="139" y="1903"/>
                      <a:pt x="142" y="1910"/>
                      <a:pt x="146" y="1917"/>
                    </a:cubicBezTo>
                    <a:cubicBezTo>
                      <a:pt x="148" y="1921"/>
                      <a:pt x="153" y="1923"/>
                      <a:pt x="157" y="1921"/>
                    </a:cubicBezTo>
                    <a:cubicBezTo>
                      <a:pt x="161" y="1919"/>
                      <a:pt x="162" y="1914"/>
                      <a:pt x="160" y="1910"/>
                    </a:cubicBezTo>
                    <a:close/>
                    <a:moveTo>
                      <a:pt x="222" y="2017"/>
                    </a:moveTo>
                    <a:cubicBezTo>
                      <a:pt x="218" y="2010"/>
                      <a:pt x="214" y="2003"/>
                      <a:pt x="209" y="1997"/>
                    </a:cubicBezTo>
                    <a:cubicBezTo>
                      <a:pt x="207" y="1993"/>
                      <a:pt x="202" y="1992"/>
                      <a:pt x="198" y="1994"/>
                    </a:cubicBezTo>
                    <a:cubicBezTo>
                      <a:pt x="195" y="1996"/>
                      <a:pt x="194" y="2001"/>
                      <a:pt x="196" y="2005"/>
                    </a:cubicBezTo>
                    <a:cubicBezTo>
                      <a:pt x="200" y="2012"/>
                      <a:pt x="204" y="2019"/>
                      <a:pt x="209" y="2026"/>
                    </a:cubicBezTo>
                    <a:cubicBezTo>
                      <a:pt x="211" y="2029"/>
                      <a:pt x="216" y="2030"/>
                      <a:pt x="220" y="2028"/>
                    </a:cubicBezTo>
                    <a:cubicBezTo>
                      <a:pt x="224" y="2026"/>
                      <a:pt x="225" y="2021"/>
                      <a:pt x="222" y="2017"/>
                    </a:cubicBezTo>
                    <a:close/>
                    <a:moveTo>
                      <a:pt x="294" y="2117"/>
                    </a:moveTo>
                    <a:cubicBezTo>
                      <a:pt x="289" y="2111"/>
                      <a:pt x="284" y="2105"/>
                      <a:pt x="279" y="2098"/>
                    </a:cubicBezTo>
                    <a:cubicBezTo>
                      <a:pt x="277" y="2095"/>
                      <a:pt x="272" y="2094"/>
                      <a:pt x="268" y="2097"/>
                    </a:cubicBezTo>
                    <a:cubicBezTo>
                      <a:pt x="265" y="2100"/>
                      <a:pt x="264" y="2105"/>
                      <a:pt x="267" y="2108"/>
                    </a:cubicBezTo>
                    <a:cubicBezTo>
                      <a:pt x="272" y="2115"/>
                      <a:pt x="276" y="2121"/>
                      <a:pt x="281" y="2127"/>
                    </a:cubicBezTo>
                    <a:cubicBezTo>
                      <a:pt x="284" y="2131"/>
                      <a:pt x="289" y="2131"/>
                      <a:pt x="293" y="2129"/>
                    </a:cubicBezTo>
                    <a:cubicBezTo>
                      <a:pt x="296" y="2126"/>
                      <a:pt x="297" y="2121"/>
                      <a:pt x="294" y="2117"/>
                    </a:cubicBezTo>
                    <a:close/>
                    <a:moveTo>
                      <a:pt x="375" y="2211"/>
                    </a:moveTo>
                    <a:cubicBezTo>
                      <a:pt x="370" y="2205"/>
                      <a:pt x="364" y="2199"/>
                      <a:pt x="359" y="2193"/>
                    </a:cubicBezTo>
                    <a:cubicBezTo>
                      <a:pt x="356" y="2190"/>
                      <a:pt x="351" y="2190"/>
                      <a:pt x="347" y="2193"/>
                    </a:cubicBezTo>
                    <a:cubicBezTo>
                      <a:pt x="344" y="2196"/>
                      <a:pt x="344" y="2201"/>
                      <a:pt x="347" y="2204"/>
                    </a:cubicBezTo>
                    <a:cubicBezTo>
                      <a:pt x="352" y="2210"/>
                      <a:pt x="358" y="2216"/>
                      <a:pt x="363" y="2222"/>
                    </a:cubicBezTo>
                    <a:cubicBezTo>
                      <a:pt x="366" y="2225"/>
                      <a:pt x="372" y="2225"/>
                      <a:pt x="375" y="2222"/>
                    </a:cubicBezTo>
                    <a:cubicBezTo>
                      <a:pt x="378" y="2219"/>
                      <a:pt x="378" y="2214"/>
                      <a:pt x="375" y="2211"/>
                    </a:cubicBezTo>
                    <a:close/>
                    <a:moveTo>
                      <a:pt x="464" y="2296"/>
                    </a:moveTo>
                    <a:cubicBezTo>
                      <a:pt x="458" y="2291"/>
                      <a:pt x="452" y="2285"/>
                      <a:pt x="447" y="2280"/>
                    </a:cubicBezTo>
                    <a:cubicBezTo>
                      <a:pt x="443" y="2277"/>
                      <a:pt x="438" y="2277"/>
                      <a:pt x="435" y="2281"/>
                    </a:cubicBezTo>
                    <a:cubicBezTo>
                      <a:pt x="432" y="2284"/>
                      <a:pt x="433" y="2289"/>
                      <a:pt x="436" y="2292"/>
                    </a:cubicBezTo>
                    <a:cubicBezTo>
                      <a:pt x="442" y="2297"/>
                      <a:pt x="448" y="2303"/>
                      <a:pt x="454" y="2308"/>
                    </a:cubicBezTo>
                    <a:cubicBezTo>
                      <a:pt x="457" y="2311"/>
                      <a:pt x="462" y="2311"/>
                      <a:pt x="465" y="2307"/>
                    </a:cubicBezTo>
                    <a:cubicBezTo>
                      <a:pt x="468" y="2304"/>
                      <a:pt x="468" y="2299"/>
                      <a:pt x="464" y="2296"/>
                    </a:cubicBezTo>
                    <a:close/>
                    <a:moveTo>
                      <a:pt x="562" y="2372"/>
                    </a:moveTo>
                    <a:cubicBezTo>
                      <a:pt x="555" y="2368"/>
                      <a:pt x="549" y="2363"/>
                      <a:pt x="542" y="2358"/>
                    </a:cubicBezTo>
                    <a:cubicBezTo>
                      <a:pt x="539" y="2356"/>
                      <a:pt x="534" y="2356"/>
                      <a:pt x="531" y="2360"/>
                    </a:cubicBezTo>
                    <a:cubicBezTo>
                      <a:pt x="528" y="2363"/>
                      <a:pt x="529" y="2368"/>
                      <a:pt x="533" y="2371"/>
                    </a:cubicBezTo>
                    <a:cubicBezTo>
                      <a:pt x="539" y="2376"/>
                      <a:pt x="546" y="2381"/>
                      <a:pt x="552" y="2385"/>
                    </a:cubicBezTo>
                    <a:cubicBezTo>
                      <a:pt x="556" y="2388"/>
                      <a:pt x="561" y="2387"/>
                      <a:pt x="564" y="2383"/>
                    </a:cubicBezTo>
                    <a:cubicBezTo>
                      <a:pt x="566" y="2380"/>
                      <a:pt x="565" y="2375"/>
                      <a:pt x="562" y="2372"/>
                    </a:cubicBezTo>
                    <a:close/>
                    <a:moveTo>
                      <a:pt x="666" y="2439"/>
                    </a:moveTo>
                    <a:cubicBezTo>
                      <a:pt x="659" y="2435"/>
                      <a:pt x="652" y="2431"/>
                      <a:pt x="645" y="2427"/>
                    </a:cubicBezTo>
                    <a:cubicBezTo>
                      <a:pt x="641" y="2425"/>
                      <a:pt x="636" y="2426"/>
                      <a:pt x="634" y="2430"/>
                    </a:cubicBezTo>
                    <a:cubicBezTo>
                      <a:pt x="632" y="2434"/>
                      <a:pt x="633" y="2438"/>
                      <a:pt x="637" y="2441"/>
                    </a:cubicBezTo>
                    <a:cubicBezTo>
                      <a:pt x="644" y="2445"/>
                      <a:pt x="651" y="2449"/>
                      <a:pt x="658" y="2453"/>
                    </a:cubicBezTo>
                    <a:cubicBezTo>
                      <a:pt x="661" y="2455"/>
                      <a:pt x="666" y="2454"/>
                      <a:pt x="669" y="2450"/>
                    </a:cubicBezTo>
                    <a:cubicBezTo>
                      <a:pt x="671" y="2446"/>
                      <a:pt x="669" y="2441"/>
                      <a:pt x="666" y="2439"/>
                    </a:cubicBezTo>
                    <a:close/>
                    <a:moveTo>
                      <a:pt x="776" y="2496"/>
                    </a:moveTo>
                    <a:cubicBezTo>
                      <a:pt x="768" y="2493"/>
                      <a:pt x="761" y="2489"/>
                      <a:pt x="754" y="2486"/>
                    </a:cubicBezTo>
                    <a:cubicBezTo>
                      <a:pt x="750" y="2484"/>
                      <a:pt x="745" y="2485"/>
                      <a:pt x="743" y="2489"/>
                    </a:cubicBezTo>
                    <a:cubicBezTo>
                      <a:pt x="741" y="2493"/>
                      <a:pt x="743" y="2498"/>
                      <a:pt x="747" y="2500"/>
                    </a:cubicBezTo>
                    <a:cubicBezTo>
                      <a:pt x="754" y="2504"/>
                      <a:pt x="762" y="2507"/>
                      <a:pt x="769" y="2510"/>
                    </a:cubicBezTo>
                    <a:cubicBezTo>
                      <a:pt x="773" y="2512"/>
                      <a:pt x="778" y="2511"/>
                      <a:pt x="780" y="2506"/>
                    </a:cubicBezTo>
                    <a:cubicBezTo>
                      <a:pt x="781" y="2502"/>
                      <a:pt x="780" y="2498"/>
                      <a:pt x="776" y="2496"/>
                    </a:cubicBezTo>
                    <a:close/>
                    <a:moveTo>
                      <a:pt x="890" y="2542"/>
                    </a:moveTo>
                    <a:cubicBezTo>
                      <a:pt x="883" y="2539"/>
                      <a:pt x="875" y="2537"/>
                      <a:pt x="868" y="2534"/>
                    </a:cubicBezTo>
                    <a:cubicBezTo>
                      <a:pt x="864" y="2532"/>
                      <a:pt x="859" y="2534"/>
                      <a:pt x="858" y="2539"/>
                    </a:cubicBezTo>
                    <a:cubicBezTo>
                      <a:pt x="856" y="2543"/>
                      <a:pt x="858" y="2547"/>
                      <a:pt x="862" y="2549"/>
                    </a:cubicBezTo>
                    <a:cubicBezTo>
                      <a:pt x="870" y="2552"/>
                      <a:pt x="878" y="2554"/>
                      <a:pt x="885" y="2557"/>
                    </a:cubicBezTo>
                    <a:cubicBezTo>
                      <a:pt x="889" y="2558"/>
                      <a:pt x="894" y="2556"/>
                      <a:pt x="895" y="2552"/>
                    </a:cubicBezTo>
                    <a:cubicBezTo>
                      <a:pt x="897" y="2548"/>
                      <a:pt x="895" y="2543"/>
                      <a:pt x="890" y="2542"/>
                    </a:cubicBezTo>
                    <a:close/>
                    <a:moveTo>
                      <a:pt x="1009" y="2577"/>
                    </a:moveTo>
                    <a:cubicBezTo>
                      <a:pt x="1001" y="2575"/>
                      <a:pt x="994" y="2573"/>
                      <a:pt x="986" y="2571"/>
                    </a:cubicBezTo>
                    <a:cubicBezTo>
                      <a:pt x="982" y="2570"/>
                      <a:pt x="977" y="2572"/>
                      <a:pt x="976" y="2576"/>
                    </a:cubicBezTo>
                    <a:cubicBezTo>
                      <a:pt x="975" y="2581"/>
                      <a:pt x="977" y="2585"/>
                      <a:pt x="982" y="2586"/>
                    </a:cubicBezTo>
                    <a:cubicBezTo>
                      <a:pt x="990" y="2588"/>
                      <a:pt x="997" y="2590"/>
                      <a:pt x="1005" y="2592"/>
                    </a:cubicBezTo>
                    <a:cubicBezTo>
                      <a:pt x="1010" y="2593"/>
                      <a:pt x="1014" y="2590"/>
                      <a:pt x="1015" y="2586"/>
                    </a:cubicBezTo>
                    <a:cubicBezTo>
                      <a:pt x="1016" y="2582"/>
                      <a:pt x="1013" y="2578"/>
                      <a:pt x="1009" y="2577"/>
                    </a:cubicBezTo>
                    <a:close/>
                    <a:moveTo>
                      <a:pt x="1130" y="2600"/>
                    </a:moveTo>
                    <a:cubicBezTo>
                      <a:pt x="1122" y="2599"/>
                      <a:pt x="1115" y="2597"/>
                      <a:pt x="1107" y="2596"/>
                    </a:cubicBezTo>
                    <a:cubicBezTo>
                      <a:pt x="1102" y="2595"/>
                      <a:pt x="1098" y="2598"/>
                      <a:pt x="1098" y="2603"/>
                    </a:cubicBezTo>
                    <a:cubicBezTo>
                      <a:pt x="1097" y="2607"/>
                      <a:pt x="1100" y="2611"/>
                      <a:pt x="1104" y="2612"/>
                    </a:cubicBezTo>
                    <a:cubicBezTo>
                      <a:pt x="1112" y="2613"/>
                      <a:pt x="1120" y="2614"/>
                      <a:pt x="1128" y="2616"/>
                    </a:cubicBezTo>
                    <a:cubicBezTo>
                      <a:pt x="1132" y="2616"/>
                      <a:pt x="1137" y="2613"/>
                      <a:pt x="1137" y="2609"/>
                    </a:cubicBezTo>
                    <a:cubicBezTo>
                      <a:pt x="1138" y="2604"/>
                      <a:pt x="1135" y="2600"/>
                      <a:pt x="1130" y="2600"/>
                    </a:cubicBezTo>
                    <a:close/>
                    <a:moveTo>
                      <a:pt x="1253" y="2611"/>
                    </a:moveTo>
                    <a:cubicBezTo>
                      <a:pt x="1245" y="2611"/>
                      <a:pt x="1237" y="2610"/>
                      <a:pt x="1229" y="2610"/>
                    </a:cubicBezTo>
                    <a:cubicBezTo>
                      <a:pt x="1225" y="2610"/>
                      <a:pt x="1221" y="2613"/>
                      <a:pt x="1221" y="2617"/>
                    </a:cubicBezTo>
                    <a:cubicBezTo>
                      <a:pt x="1221" y="2622"/>
                      <a:pt x="1224" y="2626"/>
                      <a:pt x="1228" y="2626"/>
                    </a:cubicBezTo>
                    <a:cubicBezTo>
                      <a:pt x="1236" y="2626"/>
                      <a:pt x="1245" y="2627"/>
                      <a:pt x="1253" y="2627"/>
                    </a:cubicBezTo>
                    <a:cubicBezTo>
                      <a:pt x="1257" y="2627"/>
                      <a:pt x="1261" y="2624"/>
                      <a:pt x="1261" y="2620"/>
                    </a:cubicBezTo>
                    <a:cubicBezTo>
                      <a:pt x="1261" y="2615"/>
                      <a:pt x="1258" y="2611"/>
                      <a:pt x="1253" y="2611"/>
                    </a:cubicBezTo>
                    <a:close/>
                    <a:moveTo>
                      <a:pt x="1377" y="2611"/>
                    </a:moveTo>
                    <a:cubicBezTo>
                      <a:pt x="1369" y="2612"/>
                      <a:pt x="1361" y="2612"/>
                      <a:pt x="1353" y="2612"/>
                    </a:cubicBezTo>
                    <a:cubicBezTo>
                      <a:pt x="1349" y="2612"/>
                      <a:pt x="1345" y="2616"/>
                      <a:pt x="1345" y="2620"/>
                    </a:cubicBezTo>
                    <a:cubicBezTo>
                      <a:pt x="1345" y="2625"/>
                      <a:pt x="1349" y="2628"/>
                      <a:pt x="1353" y="2628"/>
                    </a:cubicBezTo>
                    <a:cubicBezTo>
                      <a:pt x="1362" y="2628"/>
                      <a:pt x="1370" y="2627"/>
                      <a:pt x="1378" y="2627"/>
                    </a:cubicBezTo>
                    <a:cubicBezTo>
                      <a:pt x="1382" y="2627"/>
                      <a:pt x="1386" y="2623"/>
                      <a:pt x="1385" y="2619"/>
                    </a:cubicBezTo>
                    <a:cubicBezTo>
                      <a:pt x="1385" y="2614"/>
                      <a:pt x="1381" y="2611"/>
                      <a:pt x="1377" y="2611"/>
                    </a:cubicBezTo>
                    <a:close/>
                    <a:moveTo>
                      <a:pt x="1500" y="2599"/>
                    </a:moveTo>
                    <a:cubicBezTo>
                      <a:pt x="1492" y="2601"/>
                      <a:pt x="1484" y="2602"/>
                      <a:pt x="1476" y="2603"/>
                    </a:cubicBezTo>
                    <a:cubicBezTo>
                      <a:pt x="1472" y="2603"/>
                      <a:pt x="1469" y="2607"/>
                      <a:pt x="1469" y="2612"/>
                    </a:cubicBezTo>
                    <a:cubicBezTo>
                      <a:pt x="1470" y="2616"/>
                      <a:pt x="1474" y="2619"/>
                      <a:pt x="1478" y="2619"/>
                    </a:cubicBezTo>
                    <a:cubicBezTo>
                      <a:pt x="1486" y="2618"/>
                      <a:pt x="1494" y="2616"/>
                      <a:pt x="1502" y="2615"/>
                    </a:cubicBezTo>
                    <a:cubicBezTo>
                      <a:pt x="1507" y="2615"/>
                      <a:pt x="1510" y="2611"/>
                      <a:pt x="1509" y="2606"/>
                    </a:cubicBezTo>
                    <a:cubicBezTo>
                      <a:pt x="1508" y="2602"/>
                      <a:pt x="1504" y="2599"/>
                      <a:pt x="1500" y="2599"/>
                    </a:cubicBezTo>
                    <a:close/>
                    <a:moveTo>
                      <a:pt x="1621" y="2576"/>
                    </a:moveTo>
                    <a:cubicBezTo>
                      <a:pt x="1613" y="2578"/>
                      <a:pt x="1606" y="2580"/>
                      <a:pt x="1598" y="2582"/>
                    </a:cubicBezTo>
                    <a:cubicBezTo>
                      <a:pt x="1594" y="2583"/>
                      <a:pt x="1591" y="2587"/>
                      <a:pt x="1592" y="2591"/>
                    </a:cubicBezTo>
                    <a:cubicBezTo>
                      <a:pt x="1593" y="2595"/>
                      <a:pt x="1597" y="2598"/>
                      <a:pt x="1601" y="2597"/>
                    </a:cubicBezTo>
                    <a:cubicBezTo>
                      <a:pt x="1609" y="2595"/>
                      <a:pt x="1617" y="2594"/>
                      <a:pt x="1625" y="2592"/>
                    </a:cubicBezTo>
                    <a:cubicBezTo>
                      <a:pt x="1629" y="2591"/>
                      <a:pt x="1632" y="2586"/>
                      <a:pt x="1631" y="2582"/>
                    </a:cubicBezTo>
                    <a:cubicBezTo>
                      <a:pt x="1630" y="2578"/>
                      <a:pt x="1626" y="2575"/>
                      <a:pt x="1621" y="2576"/>
                    </a:cubicBezTo>
                    <a:close/>
                    <a:moveTo>
                      <a:pt x="1740" y="2541"/>
                    </a:moveTo>
                    <a:cubicBezTo>
                      <a:pt x="1732" y="2544"/>
                      <a:pt x="1725" y="2546"/>
                      <a:pt x="1717" y="2549"/>
                    </a:cubicBezTo>
                    <a:cubicBezTo>
                      <a:pt x="1713" y="2550"/>
                      <a:pt x="1711" y="2555"/>
                      <a:pt x="1712" y="2559"/>
                    </a:cubicBezTo>
                    <a:cubicBezTo>
                      <a:pt x="1713" y="2563"/>
                      <a:pt x="1718" y="2566"/>
                      <a:pt x="1722" y="2564"/>
                    </a:cubicBezTo>
                    <a:cubicBezTo>
                      <a:pt x="1730" y="2562"/>
                      <a:pt x="1737" y="2559"/>
                      <a:pt x="1745" y="2556"/>
                    </a:cubicBezTo>
                    <a:cubicBezTo>
                      <a:pt x="1749" y="2555"/>
                      <a:pt x="1751" y="2550"/>
                      <a:pt x="1750" y="2546"/>
                    </a:cubicBezTo>
                    <a:cubicBezTo>
                      <a:pt x="1749" y="2542"/>
                      <a:pt x="1744" y="2540"/>
                      <a:pt x="1740" y="2541"/>
                    </a:cubicBezTo>
                    <a:close/>
                    <a:moveTo>
                      <a:pt x="1854" y="2495"/>
                    </a:moveTo>
                    <a:cubicBezTo>
                      <a:pt x="1847" y="2499"/>
                      <a:pt x="1840" y="2502"/>
                      <a:pt x="1832" y="2505"/>
                    </a:cubicBezTo>
                    <a:cubicBezTo>
                      <a:pt x="1828" y="2507"/>
                      <a:pt x="1827" y="2512"/>
                      <a:pt x="1828" y="2516"/>
                    </a:cubicBezTo>
                    <a:cubicBezTo>
                      <a:pt x="1830" y="2520"/>
                      <a:pt x="1835" y="2522"/>
                      <a:pt x="1839" y="2520"/>
                    </a:cubicBezTo>
                    <a:cubicBezTo>
                      <a:pt x="1846" y="2517"/>
                      <a:pt x="1854" y="2513"/>
                      <a:pt x="1861" y="2510"/>
                    </a:cubicBezTo>
                    <a:cubicBezTo>
                      <a:pt x="1865" y="2508"/>
                      <a:pt x="1867" y="2503"/>
                      <a:pt x="1865" y="2499"/>
                    </a:cubicBezTo>
                    <a:cubicBezTo>
                      <a:pt x="1863" y="2495"/>
                      <a:pt x="1858" y="2494"/>
                      <a:pt x="1854" y="2495"/>
                    </a:cubicBezTo>
                    <a:close/>
                    <a:moveTo>
                      <a:pt x="1964" y="2439"/>
                    </a:moveTo>
                    <a:cubicBezTo>
                      <a:pt x="1957" y="2443"/>
                      <a:pt x="1950" y="2447"/>
                      <a:pt x="1943" y="2451"/>
                    </a:cubicBezTo>
                    <a:cubicBezTo>
                      <a:pt x="1939" y="2453"/>
                      <a:pt x="1938" y="2458"/>
                      <a:pt x="1940" y="2461"/>
                    </a:cubicBezTo>
                    <a:cubicBezTo>
                      <a:pt x="1942" y="2465"/>
                      <a:pt x="1947" y="2467"/>
                      <a:pt x="1951" y="2465"/>
                    </a:cubicBezTo>
                    <a:cubicBezTo>
                      <a:pt x="1958" y="2461"/>
                      <a:pt x="1965" y="2457"/>
                      <a:pt x="1972" y="2453"/>
                    </a:cubicBezTo>
                    <a:cubicBezTo>
                      <a:pt x="1976" y="2450"/>
                      <a:pt x="1977" y="2445"/>
                      <a:pt x="1975" y="2442"/>
                    </a:cubicBezTo>
                    <a:cubicBezTo>
                      <a:pt x="1973" y="2438"/>
                      <a:pt x="1968" y="2437"/>
                      <a:pt x="1964" y="2439"/>
                    </a:cubicBezTo>
                    <a:close/>
                    <a:moveTo>
                      <a:pt x="2068" y="2372"/>
                    </a:moveTo>
                    <a:cubicBezTo>
                      <a:pt x="2061" y="2377"/>
                      <a:pt x="2055" y="2381"/>
                      <a:pt x="2048" y="2386"/>
                    </a:cubicBezTo>
                    <a:cubicBezTo>
                      <a:pt x="2045" y="2388"/>
                      <a:pt x="2044" y="2393"/>
                      <a:pt x="2046" y="2397"/>
                    </a:cubicBezTo>
                    <a:cubicBezTo>
                      <a:pt x="2049" y="2400"/>
                      <a:pt x="2054" y="2401"/>
                      <a:pt x="2057" y="2399"/>
                    </a:cubicBezTo>
                    <a:cubicBezTo>
                      <a:pt x="2064" y="2394"/>
                      <a:pt x="2070" y="2390"/>
                      <a:pt x="2077" y="2385"/>
                    </a:cubicBezTo>
                    <a:cubicBezTo>
                      <a:pt x="2081" y="2382"/>
                      <a:pt x="2081" y="2377"/>
                      <a:pt x="2079" y="2374"/>
                    </a:cubicBezTo>
                    <a:cubicBezTo>
                      <a:pt x="2076" y="2370"/>
                      <a:pt x="2071" y="2369"/>
                      <a:pt x="2068" y="2372"/>
                    </a:cubicBezTo>
                    <a:close/>
                    <a:moveTo>
                      <a:pt x="2165" y="2295"/>
                    </a:moveTo>
                    <a:cubicBezTo>
                      <a:pt x="2159" y="2301"/>
                      <a:pt x="2153" y="2306"/>
                      <a:pt x="2147" y="2311"/>
                    </a:cubicBezTo>
                    <a:cubicBezTo>
                      <a:pt x="2143" y="2314"/>
                      <a:pt x="2143" y="2319"/>
                      <a:pt x="2146" y="2322"/>
                    </a:cubicBezTo>
                    <a:cubicBezTo>
                      <a:pt x="2148" y="2326"/>
                      <a:pt x="2153" y="2326"/>
                      <a:pt x="2157" y="2323"/>
                    </a:cubicBezTo>
                    <a:cubicBezTo>
                      <a:pt x="2163" y="2318"/>
                      <a:pt x="2169" y="2313"/>
                      <a:pt x="2175" y="2308"/>
                    </a:cubicBezTo>
                    <a:cubicBezTo>
                      <a:pt x="2179" y="2305"/>
                      <a:pt x="2179" y="2300"/>
                      <a:pt x="2176" y="2296"/>
                    </a:cubicBezTo>
                    <a:cubicBezTo>
                      <a:pt x="2173" y="2293"/>
                      <a:pt x="2168" y="2293"/>
                      <a:pt x="2165" y="2295"/>
                    </a:cubicBezTo>
                    <a:close/>
                    <a:moveTo>
                      <a:pt x="2254" y="2210"/>
                    </a:moveTo>
                    <a:cubicBezTo>
                      <a:pt x="2249" y="2216"/>
                      <a:pt x="2243" y="2222"/>
                      <a:pt x="2238" y="2227"/>
                    </a:cubicBezTo>
                    <a:cubicBezTo>
                      <a:pt x="2234" y="2230"/>
                      <a:pt x="2234" y="2236"/>
                      <a:pt x="2238" y="2239"/>
                    </a:cubicBezTo>
                    <a:cubicBezTo>
                      <a:pt x="2241" y="2242"/>
                      <a:pt x="2246" y="2242"/>
                      <a:pt x="2249" y="2239"/>
                    </a:cubicBezTo>
                    <a:cubicBezTo>
                      <a:pt x="2255" y="2233"/>
                      <a:pt x="2260" y="2227"/>
                      <a:pt x="2266" y="2221"/>
                    </a:cubicBezTo>
                    <a:cubicBezTo>
                      <a:pt x="2269" y="2218"/>
                      <a:pt x="2269" y="2213"/>
                      <a:pt x="2266" y="2210"/>
                    </a:cubicBezTo>
                    <a:cubicBezTo>
                      <a:pt x="2262" y="2207"/>
                      <a:pt x="2257" y="2207"/>
                      <a:pt x="2254" y="2210"/>
                    </a:cubicBezTo>
                    <a:close/>
                    <a:moveTo>
                      <a:pt x="2335" y="2117"/>
                    </a:moveTo>
                    <a:cubicBezTo>
                      <a:pt x="2330" y="2123"/>
                      <a:pt x="2325" y="2129"/>
                      <a:pt x="2320" y="2136"/>
                    </a:cubicBezTo>
                    <a:cubicBezTo>
                      <a:pt x="2317" y="2139"/>
                      <a:pt x="2318" y="2144"/>
                      <a:pt x="2321" y="2147"/>
                    </a:cubicBezTo>
                    <a:cubicBezTo>
                      <a:pt x="2325" y="2150"/>
                      <a:pt x="2330" y="2149"/>
                      <a:pt x="2333" y="2146"/>
                    </a:cubicBezTo>
                    <a:cubicBezTo>
                      <a:pt x="2338" y="2139"/>
                      <a:pt x="2343" y="2133"/>
                      <a:pt x="2348" y="2127"/>
                    </a:cubicBezTo>
                    <a:cubicBezTo>
                      <a:pt x="2350" y="2123"/>
                      <a:pt x="2350" y="2118"/>
                      <a:pt x="2346" y="2115"/>
                    </a:cubicBezTo>
                    <a:cubicBezTo>
                      <a:pt x="2343" y="2113"/>
                      <a:pt x="2338" y="2113"/>
                      <a:pt x="2335" y="2117"/>
                    </a:cubicBezTo>
                    <a:close/>
                    <a:moveTo>
                      <a:pt x="2407" y="2016"/>
                    </a:moveTo>
                    <a:cubicBezTo>
                      <a:pt x="2403" y="2023"/>
                      <a:pt x="2398" y="2030"/>
                      <a:pt x="2394" y="2036"/>
                    </a:cubicBezTo>
                    <a:cubicBezTo>
                      <a:pt x="2391" y="2040"/>
                      <a:pt x="2392" y="2045"/>
                      <a:pt x="2396" y="2047"/>
                    </a:cubicBezTo>
                    <a:cubicBezTo>
                      <a:pt x="2400" y="2050"/>
                      <a:pt x="2405" y="2049"/>
                      <a:pt x="2407" y="2045"/>
                    </a:cubicBezTo>
                    <a:cubicBezTo>
                      <a:pt x="2412" y="2038"/>
                      <a:pt x="2416" y="2032"/>
                      <a:pt x="2420" y="2025"/>
                    </a:cubicBezTo>
                    <a:cubicBezTo>
                      <a:pt x="2423" y="2021"/>
                      <a:pt x="2422" y="2016"/>
                      <a:pt x="2418" y="2014"/>
                    </a:cubicBezTo>
                    <a:cubicBezTo>
                      <a:pt x="2414" y="2011"/>
                      <a:pt x="2409" y="2012"/>
                      <a:pt x="2407" y="2016"/>
                    </a:cubicBezTo>
                    <a:close/>
                    <a:moveTo>
                      <a:pt x="2469" y="1909"/>
                    </a:moveTo>
                    <a:cubicBezTo>
                      <a:pt x="2465" y="1916"/>
                      <a:pt x="2461" y="1923"/>
                      <a:pt x="2458" y="1930"/>
                    </a:cubicBezTo>
                    <a:cubicBezTo>
                      <a:pt x="2456" y="1934"/>
                      <a:pt x="2457" y="1939"/>
                      <a:pt x="2461" y="1941"/>
                    </a:cubicBezTo>
                    <a:cubicBezTo>
                      <a:pt x="2465" y="1943"/>
                      <a:pt x="2470" y="1942"/>
                      <a:pt x="2472" y="1938"/>
                    </a:cubicBezTo>
                    <a:cubicBezTo>
                      <a:pt x="2476" y="1931"/>
                      <a:pt x="2479" y="1924"/>
                      <a:pt x="2483" y="1917"/>
                    </a:cubicBezTo>
                    <a:cubicBezTo>
                      <a:pt x="2485" y="1913"/>
                      <a:pt x="2484" y="1908"/>
                      <a:pt x="2480" y="1906"/>
                    </a:cubicBezTo>
                    <a:cubicBezTo>
                      <a:pt x="2476" y="1904"/>
                      <a:pt x="2471" y="1905"/>
                      <a:pt x="2469" y="1909"/>
                    </a:cubicBezTo>
                    <a:close/>
                    <a:moveTo>
                      <a:pt x="2520" y="1797"/>
                    </a:moveTo>
                    <a:cubicBezTo>
                      <a:pt x="2517" y="1804"/>
                      <a:pt x="2514" y="1811"/>
                      <a:pt x="2511" y="1819"/>
                    </a:cubicBezTo>
                    <a:cubicBezTo>
                      <a:pt x="2509" y="1823"/>
                      <a:pt x="2511" y="1828"/>
                      <a:pt x="2515" y="1829"/>
                    </a:cubicBezTo>
                    <a:cubicBezTo>
                      <a:pt x="2520" y="1831"/>
                      <a:pt x="2524" y="1829"/>
                      <a:pt x="2526" y="1825"/>
                    </a:cubicBezTo>
                    <a:cubicBezTo>
                      <a:pt x="2529" y="1818"/>
                      <a:pt x="2532" y="1810"/>
                      <a:pt x="2535" y="1803"/>
                    </a:cubicBezTo>
                    <a:cubicBezTo>
                      <a:pt x="2537" y="1799"/>
                      <a:pt x="2535" y="1794"/>
                      <a:pt x="2531" y="1792"/>
                    </a:cubicBezTo>
                    <a:cubicBezTo>
                      <a:pt x="2527" y="1791"/>
                      <a:pt x="2522" y="1793"/>
                      <a:pt x="2520" y="1797"/>
                    </a:cubicBezTo>
                    <a:close/>
                    <a:moveTo>
                      <a:pt x="2561" y="1680"/>
                    </a:moveTo>
                    <a:cubicBezTo>
                      <a:pt x="2559" y="1687"/>
                      <a:pt x="2556" y="1695"/>
                      <a:pt x="2554" y="1703"/>
                    </a:cubicBezTo>
                    <a:cubicBezTo>
                      <a:pt x="2553" y="1707"/>
                      <a:pt x="2555" y="1711"/>
                      <a:pt x="2559" y="1713"/>
                    </a:cubicBezTo>
                    <a:cubicBezTo>
                      <a:pt x="2563" y="1714"/>
                      <a:pt x="2568" y="1712"/>
                      <a:pt x="2569" y="1707"/>
                    </a:cubicBezTo>
                    <a:cubicBezTo>
                      <a:pt x="2572" y="1700"/>
                      <a:pt x="2574" y="1692"/>
                      <a:pt x="2576" y="1684"/>
                    </a:cubicBezTo>
                    <a:cubicBezTo>
                      <a:pt x="2577" y="1680"/>
                      <a:pt x="2575" y="1676"/>
                      <a:pt x="2571" y="1674"/>
                    </a:cubicBezTo>
                    <a:cubicBezTo>
                      <a:pt x="2566" y="1673"/>
                      <a:pt x="2562" y="1676"/>
                      <a:pt x="2561" y="1680"/>
                    </a:cubicBezTo>
                    <a:close/>
                    <a:moveTo>
                      <a:pt x="2590" y="1560"/>
                    </a:moveTo>
                    <a:cubicBezTo>
                      <a:pt x="2588" y="1568"/>
                      <a:pt x="2587" y="1575"/>
                      <a:pt x="2585" y="1583"/>
                    </a:cubicBezTo>
                    <a:cubicBezTo>
                      <a:pt x="2584" y="1587"/>
                      <a:pt x="2587" y="1592"/>
                      <a:pt x="2591" y="1593"/>
                    </a:cubicBezTo>
                    <a:cubicBezTo>
                      <a:pt x="2596" y="1594"/>
                      <a:pt x="2600" y="1591"/>
                      <a:pt x="2601" y="1586"/>
                    </a:cubicBezTo>
                    <a:cubicBezTo>
                      <a:pt x="2602" y="1579"/>
                      <a:pt x="2604" y="1571"/>
                      <a:pt x="2606" y="1563"/>
                    </a:cubicBezTo>
                    <a:cubicBezTo>
                      <a:pt x="2606" y="1558"/>
                      <a:pt x="2603" y="1554"/>
                      <a:pt x="2599" y="1553"/>
                    </a:cubicBezTo>
                    <a:cubicBezTo>
                      <a:pt x="2595" y="1553"/>
                      <a:pt x="2591" y="1555"/>
                      <a:pt x="2590" y="1560"/>
                    </a:cubicBezTo>
                    <a:close/>
                    <a:moveTo>
                      <a:pt x="2607" y="1437"/>
                    </a:moveTo>
                    <a:cubicBezTo>
                      <a:pt x="2606" y="1445"/>
                      <a:pt x="2606" y="1453"/>
                      <a:pt x="2605" y="1461"/>
                    </a:cubicBezTo>
                    <a:cubicBezTo>
                      <a:pt x="2604" y="1466"/>
                      <a:pt x="2607" y="1470"/>
                      <a:pt x="2612" y="1470"/>
                    </a:cubicBezTo>
                    <a:cubicBezTo>
                      <a:pt x="2616" y="1471"/>
                      <a:pt x="2620" y="1467"/>
                      <a:pt x="2621" y="1463"/>
                    </a:cubicBezTo>
                    <a:cubicBezTo>
                      <a:pt x="2622" y="1455"/>
                      <a:pt x="2622" y="1447"/>
                      <a:pt x="2623" y="1439"/>
                    </a:cubicBezTo>
                    <a:cubicBezTo>
                      <a:pt x="2624" y="1435"/>
                      <a:pt x="2620" y="1431"/>
                      <a:pt x="2616" y="1430"/>
                    </a:cubicBezTo>
                    <a:cubicBezTo>
                      <a:pt x="2612" y="1430"/>
                      <a:pt x="2608" y="1433"/>
                      <a:pt x="2607" y="143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3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íṧ1îdê">
                <a:extLst>
                  <a:ext uri="{FF2B5EF4-FFF2-40B4-BE49-F238E27FC236}">
                    <a16:creationId xmlns:a16="http://schemas.microsoft.com/office/drawing/2014/main" id="{44524582-A3E4-46E0-AADA-B43E84D84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827" y="3160416"/>
                <a:ext cx="4025712" cy="4025712"/>
              </a:xfrm>
              <a:custGeom>
                <a:avLst/>
                <a:gdLst>
                  <a:gd name="T0" fmla="*/ 2329 w 2329"/>
                  <a:gd name="T1" fmla="*/ 1162 h 2329"/>
                  <a:gd name="T2" fmla="*/ 2325 w 2329"/>
                  <a:gd name="T3" fmla="*/ 1062 h 2329"/>
                  <a:gd name="T4" fmla="*/ 2301 w 2329"/>
                  <a:gd name="T5" fmla="*/ 949 h 2329"/>
                  <a:gd name="T6" fmla="*/ 2262 w 2329"/>
                  <a:gd name="T7" fmla="*/ 824 h 2329"/>
                  <a:gd name="T8" fmla="*/ 2219 w 2329"/>
                  <a:gd name="T9" fmla="*/ 709 h 2329"/>
                  <a:gd name="T10" fmla="*/ 2165 w 2329"/>
                  <a:gd name="T11" fmla="*/ 600 h 2329"/>
                  <a:gd name="T12" fmla="*/ 2099 w 2329"/>
                  <a:gd name="T13" fmla="*/ 497 h 2329"/>
                  <a:gd name="T14" fmla="*/ 2007 w 2329"/>
                  <a:gd name="T15" fmla="*/ 384 h 2329"/>
                  <a:gd name="T16" fmla="*/ 2007 w 2329"/>
                  <a:gd name="T17" fmla="*/ 384 h 2329"/>
                  <a:gd name="T18" fmla="*/ 1919 w 2329"/>
                  <a:gd name="T19" fmla="*/ 299 h 2329"/>
                  <a:gd name="T20" fmla="*/ 1821 w 2329"/>
                  <a:gd name="T21" fmla="*/ 212 h 2329"/>
                  <a:gd name="T22" fmla="*/ 1716 w 2329"/>
                  <a:gd name="T23" fmla="*/ 148 h 2329"/>
                  <a:gd name="T24" fmla="*/ 1605 w 2329"/>
                  <a:gd name="T25" fmla="*/ 95 h 2329"/>
                  <a:gd name="T26" fmla="*/ 1489 w 2329"/>
                  <a:gd name="T27" fmla="*/ 54 h 2329"/>
                  <a:gd name="T28" fmla="*/ 1369 w 2329"/>
                  <a:gd name="T29" fmla="*/ 26 h 2329"/>
                  <a:gd name="T30" fmla="*/ 1247 w 2329"/>
                  <a:gd name="T31" fmla="*/ 11 h 2329"/>
                  <a:gd name="T32" fmla="*/ 1124 w 2329"/>
                  <a:gd name="T33" fmla="*/ 9 h 2329"/>
                  <a:gd name="T34" fmla="*/ 1001 w 2329"/>
                  <a:gd name="T35" fmla="*/ 19 h 2329"/>
                  <a:gd name="T36" fmla="*/ 886 w 2329"/>
                  <a:gd name="T37" fmla="*/ 33 h 2329"/>
                  <a:gd name="T38" fmla="*/ 768 w 2329"/>
                  <a:gd name="T39" fmla="*/ 69 h 2329"/>
                  <a:gd name="T40" fmla="*/ 675 w 2329"/>
                  <a:gd name="T41" fmla="*/ 107 h 2329"/>
                  <a:gd name="T42" fmla="*/ 566 w 2329"/>
                  <a:gd name="T43" fmla="*/ 165 h 2329"/>
                  <a:gd name="T44" fmla="*/ 463 w 2329"/>
                  <a:gd name="T45" fmla="*/ 235 h 2329"/>
                  <a:gd name="T46" fmla="*/ 368 w 2329"/>
                  <a:gd name="T47" fmla="*/ 315 h 2329"/>
                  <a:gd name="T48" fmla="*/ 283 w 2329"/>
                  <a:gd name="T49" fmla="*/ 404 h 2329"/>
                  <a:gd name="T50" fmla="*/ 207 w 2329"/>
                  <a:gd name="T51" fmla="*/ 502 h 2329"/>
                  <a:gd name="T52" fmla="*/ 141 w 2329"/>
                  <a:gd name="T53" fmla="*/ 607 h 2329"/>
                  <a:gd name="T54" fmla="*/ 88 w 2329"/>
                  <a:gd name="T55" fmla="*/ 719 h 2329"/>
                  <a:gd name="T56" fmla="*/ 47 w 2329"/>
                  <a:gd name="T57" fmla="*/ 836 h 2329"/>
                  <a:gd name="T58" fmla="*/ 28 w 2329"/>
                  <a:gd name="T59" fmla="*/ 950 h 2329"/>
                  <a:gd name="T60" fmla="*/ 11 w 2329"/>
                  <a:gd name="T61" fmla="*/ 1072 h 2329"/>
                  <a:gd name="T62" fmla="*/ 8 w 2329"/>
                  <a:gd name="T63" fmla="*/ 1195 h 2329"/>
                  <a:gd name="T64" fmla="*/ 18 w 2329"/>
                  <a:gd name="T65" fmla="*/ 1318 h 2329"/>
                  <a:gd name="T66" fmla="*/ 41 w 2329"/>
                  <a:gd name="T67" fmla="*/ 1439 h 2329"/>
                  <a:gd name="T68" fmla="*/ 76 w 2329"/>
                  <a:gd name="T69" fmla="*/ 1557 h 2329"/>
                  <a:gd name="T70" fmla="*/ 135 w 2329"/>
                  <a:gd name="T71" fmla="*/ 1674 h 2329"/>
                  <a:gd name="T72" fmla="*/ 195 w 2329"/>
                  <a:gd name="T73" fmla="*/ 1780 h 2329"/>
                  <a:gd name="T74" fmla="*/ 281 w 2329"/>
                  <a:gd name="T75" fmla="*/ 1898 h 2329"/>
                  <a:gd name="T76" fmla="*/ 281 w 2329"/>
                  <a:gd name="T77" fmla="*/ 1898 h 2329"/>
                  <a:gd name="T78" fmla="*/ 364 w 2329"/>
                  <a:gd name="T79" fmla="*/ 1988 h 2329"/>
                  <a:gd name="T80" fmla="*/ 456 w 2329"/>
                  <a:gd name="T81" fmla="*/ 2068 h 2329"/>
                  <a:gd name="T82" fmla="*/ 556 w 2329"/>
                  <a:gd name="T83" fmla="*/ 2139 h 2329"/>
                  <a:gd name="T84" fmla="*/ 663 w 2329"/>
                  <a:gd name="T85" fmla="*/ 2198 h 2329"/>
                  <a:gd name="T86" fmla="*/ 775 w 2329"/>
                  <a:gd name="T87" fmla="*/ 2246 h 2329"/>
                  <a:gd name="T88" fmla="*/ 892 w 2329"/>
                  <a:gd name="T89" fmla="*/ 2281 h 2329"/>
                  <a:gd name="T90" fmla="*/ 1013 w 2329"/>
                  <a:gd name="T91" fmla="*/ 2303 h 2329"/>
                  <a:gd name="T92" fmla="*/ 1134 w 2329"/>
                  <a:gd name="T93" fmla="*/ 2313 h 2329"/>
                  <a:gd name="T94" fmla="*/ 1257 w 2329"/>
                  <a:gd name="T95" fmla="*/ 2309 h 2329"/>
                  <a:gd name="T96" fmla="*/ 1378 w 2329"/>
                  <a:gd name="T97" fmla="*/ 2293 h 2329"/>
                  <a:gd name="T98" fmla="*/ 1497 w 2329"/>
                  <a:gd name="T99" fmla="*/ 2264 h 2329"/>
                  <a:gd name="T100" fmla="*/ 1622 w 2329"/>
                  <a:gd name="T101" fmla="*/ 2227 h 2329"/>
                  <a:gd name="T102" fmla="*/ 1732 w 2329"/>
                  <a:gd name="T103" fmla="*/ 2172 h 2329"/>
                  <a:gd name="T104" fmla="*/ 1836 w 2329"/>
                  <a:gd name="T105" fmla="*/ 2106 h 2329"/>
                  <a:gd name="T106" fmla="*/ 1931 w 2329"/>
                  <a:gd name="T107" fmla="*/ 2041 h 2329"/>
                  <a:gd name="T108" fmla="*/ 2020 w 2329"/>
                  <a:gd name="T109" fmla="*/ 1954 h 2329"/>
                  <a:gd name="T110" fmla="*/ 2099 w 2329"/>
                  <a:gd name="T111" fmla="*/ 1859 h 2329"/>
                  <a:gd name="T112" fmla="*/ 2155 w 2329"/>
                  <a:gd name="T113" fmla="*/ 1776 h 2329"/>
                  <a:gd name="T114" fmla="*/ 2215 w 2329"/>
                  <a:gd name="T115" fmla="*/ 1668 h 2329"/>
                  <a:gd name="T116" fmla="*/ 2263 w 2329"/>
                  <a:gd name="T117" fmla="*/ 1553 h 2329"/>
                  <a:gd name="T118" fmla="*/ 2298 w 2329"/>
                  <a:gd name="T119" fmla="*/ 1434 h 2329"/>
                  <a:gd name="T120" fmla="*/ 2320 w 2329"/>
                  <a:gd name="T121" fmla="*/ 1312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9" h="2329">
                    <a:moveTo>
                      <a:pt x="2313" y="1162"/>
                    </a:moveTo>
                    <a:cubicBezTo>
                      <a:pt x="2313" y="1163"/>
                      <a:pt x="2313" y="1164"/>
                      <a:pt x="2313" y="1165"/>
                    </a:cubicBezTo>
                    <a:cubicBezTo>
                      <a:pt x="2313" y="1172"/>
                      <a:pt x="2313" y="1180"/>
                      <a:pt x="2313" y="1188"/>
                    </a:cubicBezTo>
                    <a:cubicBezTo>
                      <a:pt x="2313" y="1193"/>
                      <a:pt x="2316" y="1196"/>
                      <a:pt x="2321" y="1196"/>
                    </a:cubicBezTo>
                    <a:cubicBezTo>
                      <a:pt x="2325" y="1196"/>
                      <a:pt x="2329" y="1193"/>
                      <a:pt x="2329" y="1189"/>
                    </a:cubicBezTo>
                    <a:cubicBezTo>
                      <a:pt x="2329" y="1181"/>
                      <a:pt x="2329" y="1173"/>
                      <a:pt x="2329" y="1165"/>
                    </a:cubicBezTo>
                    <a:cubicBezTo>
                      <a:pt x="2329" y="1164"/>
                      <a:pt x="2329" y="1163"/>
                      <a:pt x="2329" y="1162"/>
                    </a:cubicBezTo>
                    <a:cubicBezTo>
                      <a:pt x="2329" y="1158"/>
                      <a:pt x="2325" y="1154"/>
                      <a:pt x="2321" y="1154"/>
                    </a:cubicBezTo>
                    <a:cubicBezTo>
                      <a:pt x="2317" y="1154"/>
                      <a:pt x="2313" y="1158"/>
                      <a:pt x="2313" y="1162"/>
                    </a:cubicBezTo>
                    <a:cubicBezTo>
                      <a:pt x="2313" y="1162"/>
                      <a:pt x="2313" y="1162"/>
                      <a:pt x="2313" y="1162"/>
                    </a:cubicBezTo>
                    <a:moveTo>
                      <a:pt x="2306" y="1040"/>
                    </a:moveTo>
                    <a:cubicBezTo>
                      <a:pt x="2307" y="1048"/>
                      <a:pt x="2308" y="1056"/>
                      <a:pt x="2309" y="1063"/>
                    </a:cubicBezTo>
                    <a:cubicBezTo>
                      <a:pt x="2309" y="1068"/>
                      <a:pt x="2313" y="1071"/>
                      <a:pt x="2317" y="1071"/>
                    </a:cubicBezTo>
                    <a:cubicBezTo>
                      <a:pt x="2322" y="1070"/>
                      <a:pt x="2325" y="1066"/>
                      <a:pt x="2325" y="1062"/>
                    </a:cubicBezTo>
                    <a:cubicBezTo>
                      <a:pt x="2324" y="1054"/>
                      <a:pt x="2323" y="1046"/>
                      <a:pt x="2322" y="1038"/>
                    </a:cubicBezTo>
                    <a:cubicBezTo>
                      <a:pt x="2322" y="1034"/>
                      <a:pt x="2318" y="1031"/>
                      <a:pt x="2313" y="1031"/>
                    </a:cubicBezTo>
                    <a:cubicBezTo>
                      <a:pt x="2309" y="1032"/>
                      <a:pt x="2306" y="1036"/>
                      <a:pt x="2306" y="1040"/>
                    </a:cubicBezTo>
                    <a:cubicBezTo>
                      <a:pt x="2306" y="1040"/>
                      <a:pt x="2306" y="1040"/>
                      <a:pt x="2306" y="1040"/>
                    </a:cubicBezTo>
                    <a:moveTo>
                      <a:pt x="2287" y="919"/>
                    </a:moveTo>
                    <a:cubicBezTo>
                      <a:pt x="2288" y="927"/>
                      <a:pt x="2290" y="935"/>
                      <a:pt x="2291" y="942"/>
                    </a:cubicBezTo>
                    <a:cubicBezTo>
                      <a:pt x="2292" y="947"/>
                      <a:pt x="2297" y="950"/>
                      <a:pt x="2301" y="949"/>
                    </a:cubicBezTo>
                    <a:cubicBezTo>
                      <a:pt x="2305" y="948"/>
                      <a:pt x="2308" y="944"/>
                      <a:pt x="2307" y="939"/>
                    </a:cubicBezTo>
                    <a:cubicBezTo>
                      <a:pt x="2306" y="932"/>
                      <a:pt x="2304" y="924"/>
                      <a:pt x="2302" y="916"/>
                    </a:cubicBezTo>
                    <a:cubicBezTo>
                      <a:pt x="2301" y="912"/>
                      <a:pt x="2297" y="909"/>
                      <a:pt x="2293" y="910"/>
                    </a:cubicBezTo>
                    <a:cubicBezTo>
                      <a:pt x="2289" y="911"/>
                      <a:pt x="2286" y="915"/>
                      <a:pt x="2287" y="919"/>
                    </a:cubicBezTo>
                    <a:cubicBezTo>
                      <a:pt x="2287" y="919"/>
                      <a:pt x="2287" y="919"/>
                      <a:pt x="2287" y="919"/>
                    </a:cubicBezTo>
                    <a:moveTo>
                      <a:pt x="2254" y="801"/>
                    </a:moveTo>
                    <a:cubicBezTo>
                      <a:pt x="2257" y="809"/>
                      <a:pt x="2259" y="816"/>
                      <a:pt x="2262" y="824"/>
                    </a:cubicBezTo>
                    <a:cubicBezTo>
                      <a:pt x="2263" y="828"/>
                      <a:pt x="2267" y="831"/>
                      <a:pt x="2272" y="829"/>
                    </a:cubicBezTo>
                    <a:cubicBezTo>
                      <a:pt x="2276" y="828"/>
                      <a:pt x="2278" y="823"/>
                      <a:pt x="2277" y="819"/>
                    </a:cubicBezTo>
                    <a:cubicBezTo>
                      <a:pt x="2275" y="812"/>
                      <a:pt x="2272" y="804"/>
                      <a:pt x="2270" y="796"/>
                    </a:cubicBezTo>
                    <a:cubicBezTo>
                      <a:pt x="2268" y="792"/>
                      <a:pt x="2264" y="790"/>
                      <a:pt x="2259" y="791"/>
                    </a:cubicBezTo>
                    <a:cubicBezTo>
                      <a:pt x="2255" y="793"/>
                      <a:pt x="2253" y="797"/>
                      <a:pt x="2254" y="801"/>
                    </a:cubicBezTo>
                    <a:moveTo>
                      <a:pt x="2210" y="688"/>
                    </a:moveTo>
                    <a:cubicBezTo>
                      <a:pt x="2213" y="695"/>
                      <a:pt x="2216" y="702"/>
                      <a:pt x="2219" y="709"/>
                    </a:cubicBezTo>
                    <a:cubicBezTo>
                      <a:pt x="2221" y="713"/>
                      <a:pt x="2226" y="715"/>
                      <a:pt x="2230" y="714"/>
                    </a:cubicBezTo>
                    <a:cubicBezTo>
                      <a:pt x="2234" y="712"/>
                      <a:pt x="2236" y="707"/>
                      <a:pt x="2234" y="703"/>
                    </a:cubicBezTo>
                    <a:cubicBezTo>
                      <a:pt x="2231" y="696"/>
                      <a:pt x="2228" y="688"/>
                      <a:pt x="2224" y="681"/>
                    </a:cubicBezTo>
                    <a:cubicBezTo>
                      <a:pt x="2222" y="677"/>
                      <a:pt x="2218" y="675"/>
                      <a:pt x="2214" y="677"/>
                    </a:cubicBezTo>
                    <a:cubicBezTo>
                      <a:pt x="2210" y="679"/>
                      <a:pt x="2208" y="684"/>
                      <a:pt x="2210" y="688"/>
                    </a:cubicBezTo>
                    <a:moveTo>
                      <a:pt x="2153" y="580"/>
                    </a:moveTo>
                    <a:cubicBezTo>
                      <a:pt x="2157" y="586"/>
                      <a:pt x="2161" y="593"/>
                      <a:pt x="2165" y="600"/>
                    </a:cubicBezTo>
                    <a:cubicBezTo>
                      <a:pt x="2167" y="604"/>
                      <a:pt x="2172" y="605"/>
                      <a:pt x="2176" y="603"/>
                    </a:cubicBezTo>
                    <a:cubicBezTo>
                      <a:pt x="2180" y="601"/>
                      <a:pt x="2181" y="596"/>
                      <a:pt x="2179" y="592"/>
                    </a:cubicBezTo>
                    <a:cubicBezTo>
                      <a:pt x="2175" y="585"/>
                      <a:pt x="2171" y="578"/>
                      <a:pt x="2167" y="571"/>
                    </a:cubicBezTo>
                    <a:cubicBezTo>
                      <a:pt x="2165" y="568"/>
                      <a:pt x="2160" y="566"/>
                      <a:pt x="2156" y="569"/>
                    </a:cubicBezTo>
                    <a:cubicBezTo>
                      <a:pt x="2152" y="571"/>
                      <a:pt x="2151" y="576"/>
                      <a:pt x="2153" y="580"/>
                    </a:cubicBezTo>
                    <a:moveTo>
                      <a:pt x="2085" y="478"/>
                    </a:moveTo>
                    <a:cubicBezTo>
                      <a:pt x="2090" y="484"/>
                      <a:pt x="2095" y="491"/>
                      <a:pt x="2099" y="497"/>
                    </a:cubicBezTo>
                    <a:cubicBezTo>
                      <a:pt x="2102" y="501"/>
                      <a:pt x="2107" y="501"/>
                      <a:pt x="2110" y="499"/>
                    </a:cubicBezTo>
                    <a:cubicBezTo>
                      <a:pt x="2114" y="496"/>
                      <a:pt x="2115" y="491"/>
                      <a:pt x="2112" y="488"/>
                    </a:cubicBezTo>
                    <a:cubicBezTo>
                      <a:pt x="2108" y="481"/>
                      <a:pt x="2103" y="475"/>
                      <a:pt x="2098" y="468"/>
                    </a:cubicBezTo>
                    <a:cubicBezTo>
                      <a:pt x="2095" y="465"/>
                      <a:pt x="2090" y="464"/>
                      <a:pt x="2087" y="467"/>
                    </a:cubicBezTo>
                    <a:cubicBezTo>
                      <a:pt x="2083" y="469"/>
                      <a:pt x="2083" y="474"/>
                      <a:pt x="2085" y="478"/>
                    </a:cubicBezTo>
                    <a:cubicBezTo>
                      <a:pt x="2085" y="478"/>
                      <a:pt x="2085" y="478"/>
                      <a:pt x="2085" y="478"/>
                    </a:cubicBezTo>
                    <a:moveTo>
                      <a:pt x="2007" y="384"/>
                    </a:moveTo>
                    <a:cubicBezTo>
                      <a:pt x="2012" y="390"/>
                      <a:pt x="2018" y="396"/>
                      <a:pt x="2023" y="402"/>
                    </a:cubicBezTo>
                    <a:cubicBezTo>
                      <a:pt x="2026" y="405"/>
                      <a:pt x="2031" y="405"/>
                      <a:pt x="2034" y="402"/>
                    </a:cubicBezTo>
                    <a:cubicBezTo>
                      <a:pt x="2037" y="399"/>
                      <a:pt x="2038" y="394"/>
                      <a:pt x="2035" y="391"/>
                    </a:cubicBezTo>
                    <a:cubicBezTo>
                      <a:pt x="2030" y="385"/>
                      <a:pt x="2024" y="379"/>
                      <a:pt x="2019" y="373"/>
                    </a:cubicBezTo>
                    <a:cubicBezTo>
                      <a:pt x="2016" y="370"/>
                      <a:pt x="2011" y="370"/>
                      <a:pt x="2007" y="373"/>
                    </a:cubicBezTo>
                    <a:cubicBezTo>
                      <a:pt x="2004" y="376"/>
                      <a:pt x="2004" y="381"/>
                      <a:pt x="2007" y="384"/>
                    </a:cubicBezTo>
                    <a:cubicBezTo>
                      <a:pt x="2007" y="384"/>
                      <a:pt x="2007" y="384"/>
                      <a:pt x="2007" y="384"/>
                    </a:cubicBezTo>
                    <a:moveTo>
                      <a:pt x="1919" y="299"/>
                    </a:moveTo>
                    <a:cubicBezTo>
                      <a:pt x="1925" y="304"/>
                      <a:pt x="1931" y="309"/>
                      <a:pt x="1937" y="315"/>
                    </a:cubicBezTo>
                    <a:cubicBezTo>
                      <a:pt x="1940" y="318"/>
                      <a:pt x="1945" y="317"/>
                      <a:pt x="1948" y="314"/>
                    </a:cubicBezTo>
                    <a:cubicBezTo>
                      <a:pt x="1951" y="311"/>
                      <a:pt x="1951" y="306"/>
                      <a:pt x="1948" y="303"/>
                    </a:cubicBezTo>
                    <a:cubicBezTo>
                      <a:pt x="1942" y="297"/>
                      <a:pt x="1936" y="292"/>
                      <a:pt x="1930" y="287"/>
                    </a:cubicBezTo>
                    <a:cubicBezTo>
                      <a:pt x="1926" y="284"/>
                      <a:pt x="1921" y="284"/>
                      <a:pt x="1919" y="288"/>
                    </a:cubicBezTo>
                    <a:cubicBezTo>
                      <a:pt x="1916" y="291"/>
                      <a:pt x="1916" y="296"/>
                      <a:pt x="1919" y="299"/>
                    </a:cubicBezTo>
                    <a:cubicBezTo>
                      <a:pt x="1919" y="299"/>
                      <a:pt x="1919" y="299"/>
                      <a:pt x="1919" y="299"/>
                    </a:cubicBezTo>
                    <a:moveTo>
                      <a:pt x="1823" y="223"/>
                    </a:moveTo>
                    <a:cubicBezTo>
                      <a:pt x="1829" y="228"/>
                      <a:pt x="1836" y="233"/>
                      <a:pt x="1842" y="237"/>
                    </a:cubicBezTo>
                    <a:cubicBezTo>
                      <a:pt x="1846" y="240"/>
                      <a:pt x="1851" y="239"/>
                      <a:pt x="1853" y="236"/>
                    </a:cubicBezTo>
                    <a:cubicBezTo>
                      <a:pt x="1856" y="232"/>
                      <a:pt x="1855" y="227"/>
                      <a:pt x="1852" y="224"/>
                    </a:cubicBezTo>
                    <a:cubicBezTo>
                      <a:pt x="1845" y="220"/>
                      <a:pt x="1839" y="215"/>
                      <a:pt x="1832" y="210"/>
                    </a:cubicBezTo>
                    <a:cubicBezTo>
                      <a:pt x="1829" y="208"/>
                      <a:pt x="1824" y="209"/>
                      <a:pt x="1821" y="212"/>
                    </a:cubicBezTo>
                    <a:cubicBezTo>
                      <a:pt x="1819" y="216"/>
                      <a:pt x="1819" y="221"/>
                      <a:pt x="1823" y="223"/>
                    </a:cubicBezTo>
                    <a:moveTo>
                      <a:pt x="1719" y="159"/>
                    </a:moveTo>
                    <a:cubicBezTo>
                      <a:pt x="1726" y="162"/>
                      <a:pt x="1733" y="166"/>
                      <a:pt x="1740" y="170"/>
                    </a:cubicBezTo>
                    <a:cubicBezTo>
                      <a:pt x="1744" y="173"/>
                      <a:pt x="1749" y="171"/>
                      <a:pt x="1751" y="167"/>
                    </a:cubicBezTo>
                    <a:cubicBezTo>
                      <a:pt x="1753" y="164"/>
                      <a:pt x="1752" y="159"/>
                      <a:pt x="1748" y="157"/>
                    </a:cubicBezTo>
                    <a:cubicBezTo>
                      <a:pt x="1741" y="152"/>
                      <a:pt x="1734" y="149"/>
                      <a:pt x="1727" y="145"/>
                    </a:cubicBezTo>
                    <a:cubicBezTo>
                      <a:pt x="1723" y="143"/>
                      <a:pt x="1718" y="144"/>
                      <a:pt x="1716" y="148"/>
                    </a:cubicBezTo>
                    <a:cubicBezTo>
                      <a:pt x="1714" y="152"/>
                      <a:pt x="1715" y="157"/>
                      <a:pt x="1719" y="159"/>
                    </a:cubicBezTo>
                    <a:moveTo>
                      <a:pt x="1609" y="105"/>
                    </a:moveTo>
                    <a:cubicBezTo>
                      <a:pt x="1617" y="108"/>
                      <a:pt x="1624" y="111"/>
                      <a:pt x="1631" y="115"/>
                    </a:cubicBezTo>
                    <a:cubicBezTo>
                      <a:pt x="1635" y="117"/>
                      <a:pt x="1640" y="115"/>
                      <a:pt x="1642" y="111"/>
                    </a:cubicBezTo>
                    <a:cubicBezTo>
                      <a:pt x="1643" y="107"/>
                      <a:pt x="1642" y="102"/>
                      <a:pt x="1637" y="100"/>
                    </a:cubicBezTo>
                    <a:cubicBezTo>
                      <a:pt x="1630" y="97"/>
                      <a:pt x="1623" y="94"/>
                      <a:pt x="1615" y="91"/>
                    </a:cubicBezTo>
                    <a:cubicBezTo>
                      <a:pt x="1611" y="89"/>
                      <a:pt x="1607" y="91"/>
                      <a:pt x="1605" y="95"/>
                    </a:cubicBezTo>
                    <a:cubicBezTo>
                      <a:pt x="1603" y="99"/>
                      <a:pt x="1605" y="104"/>
                      <a:pt x="1609" y="105"/>
                    </a:cubicBezTo>
                    <a:moveTo>
                      <a:pt x="1494" y="64"/>
                    </a:moveTo>
                    <a:cubicBezTo>
                      <a:pt x="1502" y="66"/>
                      <a:pt x="1509" y="69"/>
                      <a:pt x="1517" y="71"/>
                    </a:cubicBezTo>
                    <a:cubicBezTo>
                      <a:pt x="1521" y="72"/>
                      <a:pt x="1525" y="70"/>
                      <a:pt x="1527" y="66"/>
                    </a:cubicBezTo>
                    <a:cubicBezTo>
                      <a:pt x="1528" y="62"/>
                      <a:pt x="1526" y="57"/>
                      <a:pt x="1522" y="56"/>
                    </a:cubicBezTo>
                    <a:cubicBezTo>
                      <a:pt x="1514" y="53"/>
                      <a:pt x="1506" y="51"/>
                      <a:pt x="1499" y="49"/>
                    </a:cubicBezTo>
                    <a:cubicBezTo>
                      <a:pt x="1494" y="47"/>
                      <a:pt x="1490" y="50"/>
                      <a:pt x="1489" y="54"/>
                    </a:cubicBezTo>
                    <a:cubicBezTo>
                      <a:pt x="1487" y="58"/>
                      <a:pt x="1490" y="63"/>
                      <a:pt x="1494" y="64"/>
                    </a:cubicBezTo>
                    <a:moveTo>
                      <a:pt x="1375" y="35"/>
                    </a:moveTo>
                    <a:cubicBezTo>
                      <a:pt x="1383" y="37"/>
                      <a:pt x="1391" y="38"/>
                      <a:pt x="1399" y="40"/>
                    </a:cubicBezTo>
                    <a:cubicBezTo>
                      <a:pt x="1403" y="41"/>
                      <a:pt x="1407" y="38"/>
                      <a:pt x="1408" y="34"/>
                    </a:cubicBezTo>
                    <a:cubicBezTo>
                      <a:pt x="1409" y="29"/>
                      <a:pt x="1406" y="25"/>
                      <a:pt x="1402" y="24"/>
                    </a:cubicBezTo>
                    <a:cubicBezTo>
                      <a:pt x="1394" y="23"/>
                      <a:pt x="1386" y="21"/>
                      <a:pt x="1378" y="20"/>
                    </a:cubicBezTo>
                    <a:cubicBezTo>
                      <a:pt x="1374" y="19"/>
                      <a:pt x="1370" y="22"/>
                      <a:pt x="1369" y="26"/>
                    </a:cubicBezTo>
                    <a:cubicBezTo>
                      <a:pt x="1368" y="30"/>
                      <a:pt x="1371" y="34"/>
                      <a:pt x="1375" y="35"/>
                    </a:cubicBezTo>
                    <a:moveTo>
                      <a:pt x="1254" y="19"/>
                    </a:moveTo>
                    <a:cubicBezTo>
                      <a:pt x="1262" y="20"/>
                      <a:pt x="1270" y="21"/>
                      <a:pt x="1278" y="21"/>
                    </a:cubicBezTo>
                    <a:cubicBezTo>
                      <a:pt x="1282" y="22"/>
                      <a:pt x="1286" y="19"/>
                      <a:pt x="1286" y="14"/>
                    </a:cubicBezTo>
                    <a:cubicBezTo>
                      <a:pt x="1287" y="10"/>
                      <a:pt x="1284" y="6"/>
                      <a:pt x="1279" y="6"/>
                    </a:cubicBezTo>
                    <a:cubicBezTo>
                      <a:pt x="1271" y="5"/>
                      <a:pt x="1263" y="4"/>
                      <a:pt x="1255" y="3"/>
                    </a:cubicBezTo>
                    <a:cubicBezTo>
                      <a:pt x="1251" y="3"/>
                      <a:pt x="1247" y="6"/>
                      <a:pt x="1247" y="11"/>
                    </a:cubicBezTo>
                    <a:cubicBezTo>
                      <a:pt x="1246" y="15"/>
                      <a:pt x="1250" y="19"/>
                      <a:pt x="1254" y="19"/>
                    </a:cubicBezTo>
                    <a:moveTo>
                      <a:pt x="1132" y="16"/>
                    </a:moveTo>
                    <a:cubicBezTo>
                      <a:pt x="1140" y="16"/>
                      <a:pt x="1148" y="16"/>
                      <a:pt x="1156" y="16"/>
                    </a:cubicBezTo>
                    <a:cubicBezTo>
                      <a:pt x="1160" y="16"/>
                      <a:pt x="1164" y="12"/>
                      <a:pt x="1164" y="8"/>
                    </a:cubicBezTo>
                    <a:cubicBezTo>
                      <a:pt x="1163" y="4"/>
                      <a:pt x="1160" y="0"/>
                      <a:pt x="1155" y="0"/>
                    </a:cubicBezTo>
                    <a:cubicBezTo>
                      <a:pt x="1147" y="0"/>
                      <a:pt x="1139" y="0"/>
                      <a:pt x="1131" y="0"/>
                    </a:cubicBezTo>
                    <a:cubicBezTo>
                      <a:pt x="1127" y="1"/>
                      <a:pt x="1124" y="4"/>
                      <a:pt x="1124" y="9"/>
                    </a:cubicBezTo>
                    <a:cubicBezTo>
                      <a:pt x="1124" y="13"/>
                      <a:pt x="1128" y="17"/>
                      <a:pt x="1132" y="16"/>
                    </a:cubicBezTo>
                    <a:moveTo>
                      <a:pt x="1010" y="26"/>
                    </a:moveTo>
                    <a:cubicBezTo>
                      <a:pt x="1018" y="25"/>
                      <a:pt x="1026" y="24"/>
                      <a:pt x="1034" y="23"/>
                    </a:cubicBezTo>
                    <a:cubicBezTo>
                      <a:pt x="1038" y="23"/>
                      <a:pt x="1041" y="19"/>
                      <a:pt x="1041" y="14"/>
                    </a:cubicBezTo>
                    <a:cubicBezTo>
                      <a:pt x="1040" y="10"/>
                      <a:pt x="1036" y="7"/>
                      <a:pt x="1032" y="7"/>
                    </a:cubicBezTo>
                    <a:cubicBezTo>
                      <a:pt x="1024" y="8"/>
                      <a:pt x="1016" y="9"/>
                      <a:pt x="1008" y="10"/>
                    </a:cubicBezTo>
                    <a:cubicBezTo>
                      <a:pt x="1004" y="11"/>
                      <a:pt x="1001" y="15"/>
                      <a:pt x="1001" y="19"/>
                    </a:cubicBezTo>
                    <a:cubicBezTo>
                      <a:pt x="1002" y="24"/>
                      <a:pt x="1006" y="27"/>
                      <a:pt x="1010" y="26"/>
                    </a:cubicBezTo>
                    <a:cubicBezTo>
                      <a:pt x="1010" y="26"/>
                      <a:pt x="1010" y="26"/>
                      <a:pt x="1010" y="26"/>
                    </a:cubicBezTo>
                    <a:moveTo>
                      <a:pt x="890" y="49"/>
                    </a:moveTo>
                    <a:cubicBezTo>
                      <a:pt x="898" y="47"/>
                      <a:pt x="905" y="45"/>
                      <a:pt x="913" y="44"/>
                    </a:cubicBezTo>
                    <a:cubicBezTo>
                      <a:pt x="917" y="43"/>
                      <a:pt x="920" y="38"/>
                      <a:pt x="919" y="34"/>
                    </a:cubicBezTo>
                    <a:cubicBezTo>
                      <a:pt x="918" y="30"/>
                      <a:pt x="914" y="27"/>
                      <a:pt x="910" y="28"/>
                    </a:cubicBezTo>
                    <a:cubicBezTo>
                      <a:pt x="902" y="30"/>
                      <a:pt x="894" y="32"/>
                      <a:pt x="886" y="33"/>
                    </a:cubicBezTo>
                    <a:cubicBezTo>
                      <a:pt x="882" y="34"/>
                      <a:pt x="879" y="39"/>
                      <a:pt x="880" y="43"/>
                    </a:cubicBezTo>
                    <a:cubicBezTo>
                      <a:pt x="881" y="47"/>
                      <a:pt x="886" y="50"/>
                      <a:pt x="890" y="49"/>
                    </a:cubicBezTo>
                    <a:moveTo>
                      <a:pt x="773" y="84"/>
                    </a:moveTo>
                    <a:cubicBezTo>
                      <a:pt x="780" y="82"/>
                      <a:pt x="788" y="79"/>
                      <a:pt x="795" y="77"/>
                    </a:cubicBezTo>
                    <a:cubicBezTo>
                      <a:pt x="800" y="75"/>
                      <a:pt x="802" y="71"/>
                      <a:pt x="800" y="66"/>
                    </a:cubicBezTo>
                    <a:cubicBezTo>
                      <a:pt x="799" y="62"/>
                      <a:pt x="794" y="60"/>
                      <a:pt x="790" y="61"/>
                    </a:cubicBezTo>
                    <a:cubicBezTo>
                      <a:pt x="783" y="64"/>
                      <a:pt x="775" y="67"/>
                      <a:pt x="768" y="69"/>
                    </a:cubicBezTo>
                    <a:cubicBezTo>
                      <a:pt x="763" y="71"/>
                      <a:pt x="761" y="75"/>
                      <a:pt x="763" y="80"/>
                    </a:cubicBezTo>
                    <a:cubicBezTo>
                      <a:pt x="764" y="84"/>
                      <a:pt x="769" y="86"/>
                      <a:pt x="773" y="84"/>
                    </a:cubicBezTo>
                    <a:cubicBezTo>
                      <a:pt x="773" y="84"/>
                      <a:pt x="773" y="84"/>
                      <a:pt x="773" y="84"/>
                    </a:cubicBezTo>
                    <a:moveTo>
                      <a:pt x="661" y="132"/>
                    </a:moveTo>
                    <a:cubicBezTo>
                      <a:pt x="668" y="129"/>
                      <a:pt x="675" y="125"/>
                      <a:pt x="682" y="122"/>
                    </a:cubicBezTo>
                    <a:cubicBezTo>
                      <a:pt x="686" y="120"/>
                      <a:pt x="688" y="115"/>
                      <a:pt x="686" y="111"/>
                    </a:cubicBezTo>
                    <a:cubicBezTo>
                      <a:pt x="684" y="107"/>
                      <a:pt x="679" y="106"/>
                      <a:pt x="675" y="107"/>
                    </a:cubicBezTo>
                    <a:cubicBezTo>
                      <a:pt x="668" y="111"/>
                      <a:pt x="661" y="114"/>
                      <a:pt x="654" y="118"/>
                    </a:cubicBezTo>
                    <a:cubicBezTo>
                      <a:pt x="650" y="120"/>
                      <a:pt x="648" y="124"/>
                      <a:pt x="650" y="128"/>
                    </a:cubicBezTo>
                    <a:cubicBezTo>
                      <a:pt x="652" y="132"/>
                      <a:pt x="657" y="134"/>
                      <a:pt x="661" y="132"/>
                    </a:cubicBezTo>
                    <a:moveTo>
                      <a:pt x="554" y="191"/>
                    </a:moveTo>
                    <a:cubicBezTo>
                      <a:pt x="561" y="187"/>
                      <a:pt x="567" y="183"/>
                      <a:pt x="574" y="179"/>
                    </a:cubicBezTo>
                    <a:cubicBezTo>
                      <a:pt x="578" y="177"/>
                      <a:pt x="579" y="172"/>
                      <a:pt x="577" y="168"/>
                    </a:cubicBezTo>
                    <a:cubicBezTo>
                      <a:pt x="575" y="164"/>
                      <a:pt x="570" y="163"/>
                      <a:pt x="566" y="165"/>
                    </a:cubicBezTo>
                    <a:cubicBezTo>
                      <a:pt x="559" y="169"/>
                      <a:pt x="552" y="174"/>
                      <a:pt x="545" y="178"/>
                    </a:cubicBezTo>
                    <a:cubicBezTo>
                      <a:pt x="542" y="180"/>
                      <a:pt x="541" y="185"/>
                      <a:pt x="543" y="189"/>
                    </a:cubicBezTo>
                    <a:cubicBezTo>
                      <a:pt x="545" y="193"/>
                      <a:pt x="550" y="194"/>
                      <a:pt x="554" y="191"/>
                    </a:cubicBezTo>
                    <a:moveTo>
                      <a:pt x="454" y="262"/>
                    </a:moveTo>
                    <a:cubicBezTo>
                      <a:pt x="460" y="257"/>
                      <a:pt x="466" y="252"/>
                      <a:pt x="473" y="247"/>
                    </a:cubicBezTo>
                    <a:cubicBezTo>
                      <a:pt x="476" y="245"/>
                      <a:pt x="477" y="240"/>
                      <a:pt x="474" y="236"/>
                    </a:cubicBezTo>
                    <a:cubicBezTo>
                      <a:pt x="472" y="233"/>
                      <a:pt x="467" y="232"/>
                      <a:pt x="463" y="235"/>
                    </a:cubicBezTo>
                    <a:cubicBezTo>
                      <a:pt x="457" y="240"/>
                      <a:pt x="450" y="244"/>
                      <a:pt x="444" y="249"/>
                    </a:cubicBezTo>
                    <a:cubicBezTo>
                      <a:pt x="441" y="252"/>
                      <a:pt x="440" y="257"/>
                      <a:pt x="443" y="261"/>
                    </a:cubicBezTo>
                    <a:cubicBezTo>
                      <a:pt x="446" y="264"/>
                      <a:pt x="451" y="265"/>
                      <a:pt x="454" y="262"/>
                    </a:cubicBezTo>
                    <a:moveTo>
                      <a:pt x="362" y="343"/>
                    </a:moveTo>
                    <a:cubicBezTo>
                      <a:pt x="368" y="337"/>
                      <a:pt x="374" y="332"/>
                      <a:pt x="379" y="326"/>
                    </a:cubicBezTo>
                    <a:cubicBezTo>
                      <a:pt x="383" y="323"/>
                      <a:pt x="383" y="318"/>
                      <a:pt x="380" y="315"/>
                    </a:cubicBezTo>
                    <a:cubicBezTo>
                      <a:pt x="377" y="312"/>
                      <a:pt x="372" y="311"/>
                      <a:pt x="368" y="315"/>
                    </a:cubicBezTo>
                    <a:cubicBezTo>
                      <a:pt x="363" y="320"/>
                      <a:pt x="357" y="326"/>
                      <a:pt x="351" y="331"/>
                    </a:cubicBezTo>
                    <a:cubicBezTo>
                      <a:pt x="348" y="334"/>
                      <a:pt x="348" y="339"/>
                      <a:pt x="351" y="342"/>
                    </a:cubicBezTo>
                    <a:cubicBezTo>
                      <a:pt x="354" y="346"/>
                      <a:pt x="359" y="346"/>
                      <a:pt x="362" y="343"/>
                    </a:cubicBezTo>
                    <a:moveTo>
                      <a:pt x="279" y="432"/>
                    </a:moveTo>
                    <a:cubicBezTo>
                      <a:pt x="284" y="426"/>
                      <a:pt x="289" y="420"/>
                      <a:pt x="295" y="414"/>
                    </a:cubicBezTo>
                    <a:cubicBezTo>
                      <a:pt x="298" y="411"/>
                      <a:pt x="297" y="406"/>
                      <a:pt x="294" y="403"/>
                    </a:cubicBezTo>
                    <a:cubicBezTo>
                      <a:pt x="290" y="400"/>
                      <a:pt x="285" y="401"/>
                      <a:pt x="283" y="404"/>
                    </a:cubicBezTo>
                    <a:cubicBezTo>
                      <a:pt x="277" y="410"/>
                      <a:pt x="272" y="416"/>
                      <a:pt x="267" y="422"/>
                    </a:cubicBezTo>
                    <a:cubicBezTo>
                      <a:pt x="264" y="426"/>
                      <a:pt x="265" y="431"/>
                      <a:pt x="268" y="434"/>
                    </a:cubicBezTo>
                    <a:cubicBezTo>
                      <a:pt x="271" y="436"/>
                      <a:pt x="277" y="436"/>
                      <a:pt x="279" y="432"/>
                    </a:cubicBezTo>
                    <a:moveTo>
                      <a:pt x="206" y="531"/>
                    </a:moveTo>
                    <a:cubicBezTo>
                      <a:pt x="211" y="524"/>
                      <a:pt x="215" y="518"/>
                      <a:pt x="220" y="511"/>
                    </a:cubicBezTo>
                    <a:cubicBezTo>
                      <a:pt x="222" y="507"/>
                      <a:pt x="221" y="502"/>
                      <a:pt x="218" y="500"/>
                    </a:cubicBezTo>
                    <a:cubicBezTo>
                      <a:pt x="214" y="497"/>
                      <a:pt x="209" y="498"/>
                      <a:pt x="207" y="502"/>
                    </a:cubicBezTo>
                    <a:cubicBezTo>
                      <a:pt x="202" y="508"/>
                      <a:pt x="198" y="515"/>
                      <a:pt x="193" y="522"/>
                    </a:cubicBezTo>
                    <a:cubicBezTo>
                      <a:pt x="191" y="525"/>
                      <a:pt x="192" y="530"/>
                      <a:pt x="195" y="533"/>
                    </a:cubicBezTo>
                    <a:cubicBezTo>
                      <a:pt x="199" y="535"/>
                      <a:pt x="204" y="534"/>
                      <a:pt x="206" y="531"/>
                    </a:cubicBezTo>
                    <a:moveTo>
                      <a:pt x="144" y="636"/>
                    </a:moveTo>
                    <a:cubicBezTo>
                      <a:pt x="148" y="629"/>
                      <a:pt x="152" y="622"/>
                      <a:pt x="156" y="615"/>
                    </a:cubicBezTo>
                    <a:cubicBezTo>
                      <a:pt x="158" y="611"/>
                      <a:pt x="156" y="606"/>
                      <a:pt x="152" y="604"/>
                    </a:cubicBezTo>
                    <a:cubicBezTo>
                      <a:pt x="148" y="602"/>
                      <a:pt x="144" y="604"/>
                      <a:pt x="141" y="607"/>
                    </a:cubicBezTo>
                    <a:cubicBezTo>
                      <a:pt x="138" y="614"/>
                      <a:pt x="134" y="622"/>
                      <a:pt x="130" y="629"/>
                    </a:cubicBezTo>
                    <a:cubicBezTo>
                      <a:pt x="128" y="633"/>
                      <a:pt x="130" y="637"/>
                      <a:pt x="134" y="639"/>
                    </a:cubicBezTo>
                    <a:cubicBezTo>
                      <a:pt x="138" y="641"/>
                      <a:pt x="142" y="640"/>
                      <a:pt x="144" y="636"/>
                    </a:cubicBezTo>
                    <a:moveTo>
                      <a:pt x="94" y="747"/>
                    </a:moveTo>
                    <a:cubicBezTo>
                      <a:pt x="97" y="740"/>
                      <a:pt x="100" y="733"/>
                      <a:pt x="103" y="725"/>
                    </a:cubicBezTo>
                    <a:cubicBezTo>
                      <a:pt x="104" y="721"/>
                      <a:pt x="103" y="717"/>
                      <a:pt x="98" y="715"/>
                    </a:cubicBezTo>
                    <a:cubicBezTo>
                      <a:pt x="94" y="713"/>
                      <a:pt x="90" y="715"/>
                      <a:pt x="88" y="719"/>
                    </a:cubicBezTo>
                    <a:cubicBezTo>
                      <a:pt x="85" y="727"/>
                      <a:pt x="82" y="734"/>
                      <a:pt x="79" y="742"/>
                    </a:cubicBezTo>
                    <a:cubicBezTo>
                      <a:pt x="77" y="746"/>
                      <a:pt x="79" y="750"/>
                      <a:pt x="84" y="752"/>
                    </a:cubicBezTo>
                    <a:cubicBezTo>
                      <a:pt x="88" y="754"/>
                      <a:pt x="92" y="752"/>
                      <a:pt x="94" y="747"/>
                    </a:cubicBezTo>
                    <a:moveTo>
                      <a:pt x="56" y="864"/>
                    </a:moveTo>
                    <a:cubicBezTo>
                      <a:pt x="58" y="856"/>
                      <a:pt x="60" y="848"/>
                      <a:pt x="62" y="841"/>
                    </a:cubicBezTo>
                    <a:cubicBezTo>
                      <a:pt x="63" y="837"/>
                      <a:pt x="61" y="832"/>
                      <a:pt x="57" y="831"/>
                    </a:cubicBezTo>
                    <a:cubicBezTo>
                      <a:pt x="52" y="830"/>
                      <a:pt x="48" y="832"/>
                      <a:pt x="47" y="836"/>
                    </a:cubicBezTo>
                    <a:cubicBezTo>
                      <a:pt x="44" y="844"/>
                      <a:pt x="42" y="852"/>
                      <a:pt x="40" y="859"/>
                    </a:cubicBezTo>
                    <a:cubicBezTo>
                      <a:pt x="39" y="864"/>
                      <a:pt x="42" y="868"/>
                      <a:pt x="46" y="869"/>
                    </a:cubicBezTo>
                    <a:cubicBezTo>
                      <a:pt x="50" y="870"/>
                      <a:pt x="55" y="868"/>
                      <a:pt x="56" y="864"/>
                    </a:cubicBezTo>
                    <a:cubicBezTo>
                      <a:pt x="56" y="864"/>
                      <a:pt x="56" y="864"/>
                      <a:pt x="56" y="864"/>
                    </a:cubicBezTo>
                    <a:moveTo>
                      <a:pt x="30" y="983"/>
                    </a:moveTo>
                    <a:cubicBezTo>
                      <a:pt x="31" y="975"/>
                      <a:pt x="33" y="967"/>
                      <a:pt x="34" y="960"/>
                    </a:cubicBezTo>
                    <a:cubicBezTo>
                      <a:pt x="35" y="955"/>
                      <a:pt x="32" y="951"/>
                      <a:pt x="28" y="950"/>
                    </a:cubicBezTo>
                    <a:cubicBezTo>
                      <a:pt x="23" y="950"/>
                      <a:pt x="19" y="953"/>
                      <a:pt x="18" y="957"/>
                    </a:cubicBezTo>
                    <a:cubicBezTo>
                      <a:pt x="17" y="965"/>
                      <a:pt x="16" y="973"/>
                      <a:pt x="14" y="981"/>
                    </a:cubicBezTo>
                    <a:cubicBezTo>
                      <a:pt x="14" y="985"/>
                      <a:pt x="17" y="989"/>
                      <a:pt x="21" y="990"/>
                    </a:cubicBezTo>
                    <a:cubicBezTo>
                      <a:pt x="25" y="990"/>
                      <a:pt x="29" y="987"/>
                      <a:pt x="30" y="983"/>
                    </a:cubicBezTo>
                    <a:moveTo>
                      <a:pt x="17" y="1105"/>
                    </a:moveTo>
                    <a:cubicBezTo>
                      <a:pt x="18" y="1097"/>
                      <a:pt x="18" y="1089"/>
                      <a:pt x="19" y="1081"/>
                    </a:cubicBezTo>
                    <a:cubicBezTo>
                      <a:pt x="19" y="1077"/>
                      <a:pt x="16" y="1073"/>
                      <a:pt x="11" y="1072"/>
                    </a:cubicBezTo>
                    <a:cubicBezTo>
                      <a:pt x="7" y="1072"/>
                      <a:pt x="3" y="1075"/>
                      <a:pt x="3" y="1080"/>
                    </a:cubicBezTo>
                    <a:cubicBezTo>
                      <a:pt x="2" y="1088"/>
                      <a:pt x="2" y="1096"/>
                      <a:pt x="1" y="1104"/>
                    </a:cubicBezTo>
                    <a:cubicBezTo>
                      <a:pt x="1" y="1108"/>
                      <a:pt x="5" y="1112"/>
                      <a:pt x="9" y="1112"/>
                    </a:cubicBezTo>
                    <a:cubicBezTo>
                      <a:pt x="13" y="1112"/>
                      <a:pt x="17" y="1109"/>
                      <a:pt x="17" y="1105"/>
                    </a:cubicBezTo>
                    <a:moveTo>
                      <a:pt x="17" y="1227"/>
                    </a:moveTo>
                    <a:cubicBezTo>
                      <a:pt x="17" y="1219"/>
                      <a:pt x="17" y="1211"/>
                      <a:pt x="16" y="1203"/>
                    </a:cubicBezTo>
                    <a:cubicBezTo>
                      <a:pt x="16" y="1199"/>
                      <a:pt x="13" y="1195"/>
                      <a:pt x="8" y="1195"/>
                    </a:cubicBezTo>
                    <a:cubicBezTo>
                      <a:pt x="4" y="1196"/>
                      <a:pt x="0" y="1199"/>
                      <a:pt x="0" y="1204"/>
                    </a:cubicBezTo>
                    <a:cubicBezTo>
                      <a:pt x="1" y="1212"/>
                      <a:pt x="1" y="1220"/>
                      <a:pt x="2" y="1228"/>
                    </a:cubicBezTo>
                    <a:cubicBezTo>
                      <a:pt x="2" y="1232"/>
                      <a:pt x="6" y="1236"/>
                      <a:pt x="10" y="1235"/>
                    </a:cubicBezTo>
                    <a:cubicBezTo>
                      <a:pt x="14" y="1235"/>
                      <a:pt x="18" y="1231"/>
                      <a:pt x="17" y="1227"/>
                    </a:cubicBezTo>
                    <a:moveTo>
                      <a:pt x="30" y="1348"/>
                    </a:moveTo>
                    <a:cubicBezTo>
                      <a:pt x="29" y="1341"/>
                      <a:pt x="28" y="1333"/>
                      <a:pt x="27" y="1325"/>
                    </a:cubicBezTo>
                    <a:cubicBezTo>
                      <a:pt x="26" y="1321"/>
                      <a:pt x="22" y="1318"/>
                      <a:pt x="18" y="1318"/>
                    </a:cubicBezTo>
                    <a:cubicBezTo>
                      <a:pt x="14" y="1319"/>
                      <a:pt x="10" y="1323"/>
                      <a:pt x="11" y="1327"/>
                    </a:cubicBezTo>
                    <a:cubicBezTo>
                      <a:pt x="12" y="1335"/>
                      <a:pt x="13" y="1343"/>
                      <a:pt x="15" y="1351"/>
                    </a:cubicBezTo>
                    <a:cubicBezTo>
                      <a:pt x="15" y="1355"/>
                      <a:pt x="19" y="1358"/>
                      <a:pt x="24" y="1358"/>
                    </a:cubicBezTo>
                    <a:cubicBezTo>
                      <a:pt x="28" y="1357"/>
                      <a:pt x="31" y="1353"/>
                      <a:pt x="30" y="1348"/>
                    </a:cubicBezTo>
                    <a:moveTo>
                      <a:pt x="56" y="1468"/>
                    </a:moveTo>
                    <a:cubicBezTo>
                      <a:pt x="54" y="1460"/>
                      <a:pt x="52" y="1453"/>
                      <a:pt x="50" y="1445"/>
                    </a:cubicBezTo>
                    <a:cubicBezTo>
                      <a:pt x="49" y="1441"/>
                      <a:pt x="45" y="1438"/>
                      <a:pt x="41" y="1439"/>
                    </a:cubicBezTo>
                    <a:cubicBezTo>
                      <a:pt x="36" y="1440"/>
                      <a:pt x="34" y="1445"/>
                      <a:pt x="35" y="1449"/>
                    </a:cubicBezTo>
                    <a:cubicBezTo>
                      <a:pt x="37" y="1457"/>
                      <a:pt x="39" y="1464"/>
                      <a:pt x="41" y="1472"/>
                    </a:cubicBezTo>
                    <a:cubicBezTo>
                      <a:pt x="42" y="1476"/>
                      <a:pt x="46" y="1479"/>
                      <a:pt x="51" y="1478"/>
                    </a:cubicBezTo>
                    <a:cubicBezTo>
                      <a:pt x="55" y="1477"/>
                      <a:pt x="57" y="1472"/>
                      <a:pt x="56" y="1468"/>
                    </a:cubicBezTo>
                    <a:moveTo>
                      <a:pt x="95" y="1584"/>
                    </a:moveTo>
                    <a:cubicBezTo>
                      <a:pt x="92" y="1577"/>
                      <a:pt x="89" y="1569"/>
                      <a:pt x="86" y="1562"/>
                    </a:cubicBezTo>
                    <a:cubicBezTo>
                      <a:pt x="85" y="1558"/>
                      <a:pt x="80" y="1555"/>
                      <a:pt x="76" y="1557"/>
                    </a:cubicBezTo>
                    <a:cubicBezTo>
                      <a:pt x="72" y="1559"/>
                      <a:pt x="70" y="1563"/>
                      <a:pt x="71" y="1567"/>
                    </a:cubicBezTo>
                    <a:cubicBezTo>
                      <a:pt x="74" y="1575"/>
                      <a:pt x="77" y="1582"/>
                      <a:pt x="80" y="1590"/>
                    </a:cubicBezTo>
                    <a:cubicBezTo>
                      <a:pt x="81" y="1594"/>
                      <a:pt x="86" y="1596"/>
                      <a:pt x="90" y="1594"/>
                    </a:cubicBezTo>
                    <a:cubicBezTo>
                      <a:pt x="94" y="1593"/>
                      <a:pt x="96" y="1588"/>
                      <a:pt x="95" y="1584"/>
                    </a:cubicBezTo>
                    <a:cubicBezTo>
                      <a:pt x="95" y="1584"/>
                      <a:pt x="95" y="1584"/>
                      <a:pt x="95" y="1584"/>
                    </a:cubicBezTo>
                    <a:moveTo>
                      <a:pt x="145" y="1695"/>
                    </a:moveTo>
                    <a:cubicBezTo>
                      <a:pt x="142" y="1688"/>
                      <a:pt x="138" y="1681"/>
                      <a:pt x="135" y="1674"/>
                    </a:cubicBezTo>
                    <a:cubicBezTo>
                      <a:pt x="133" y="1670"/>
                      <a:pt x="128" y="1668"/>
                      <a:pt x="124" y="1670"/>
                    </a:cubicBezTo>
                    <a:cubicBezTo>
                      <a:pt x="120" y="1672"/>
                      <a:pt x="118" y="1677"/>
                      <a:pt x="120" y="1681"/>
                    </a:cubicBezTo>
                    <a:cubicBezTo>
                      <a:pt x="124" y="1688"/>
                      <a:pt x="128" y="1695"/>
                      <a:pt x="131" y="1702"/>
                    </a:cubicBezTo>
                    <a:cubicBezTo>
                      <a:pt x="133" y="1706"/>
                      <a:pt x="138" y="1708"/>
                      <a:pt x="142" y="1706"/>
                    </a:cubicBezTo>
                    <a:cubicBezTo>
                      <a:pt x="146" y="1704"/>
                      <a:pt x="147" y="1699"/>
                      <a:pt x="145" y="1695"/>
                    </a:cubicBezTo>
                    <a:moveTo>
                      <a:pt x="208" y="1800"/>
                    </a:moveTo>
                    <a:cubicBezTo>
                      <a:pt x="203" y="1794"/>
                      <a:pt x="199" y="1787"/>
                      <a:pt x="195" y="1780"/>
                    </a:cubicBezTo>
                    <a:cubicBezTo>
                      <a:pt x="192" y="1777"/>
                      <a:pt x="187" y="1776"/>
                      <a:pt x="184" y="1778"/>
                    </a:cubicBezTo>
                    <a:cubicBezTo>
                      <a:pt x="180" y="1780"/>
                      <a:pt x="179" y="1785"/>
                      <a:pt x="181" y="1789"/>
                    </a:cubicBezTo>
                    <a:cubicBezTo>
                      <a:pt x="185" y="1796"/>
                      <a:pt x="190" y="1802"/>
                      <a:pt x="194" y="1809"/>
                    </a:cubicBezTo>
                    <a:cubicBezTo>
                      <a:pt x="197" y="1813"/>
                      <a:pt x="202" y="1814"/>
                      <a:pt x="205" y="1811"/>
                    </a:cubicBezTo>
                    <a:cubicBezTo>
                      <a:pt x="209" y="1809"/>
                      <a:pt x="210" y="1804"/>
                      <a:pt x="208" y="1800"/>
                    </a:cubicBezTo>
                    <a:cubicBezTo>
                      <a:pt x="208" y="1800"/>
                      <a:pt x="208" y="1800"/>
                      <a:pt x="208" y="1800"/>
                    </a:cubicBezTo>
                    <a:moveTo>
                      <a:pt x="281" y="1898"/>
                    </a:moveTo>
                    <a:cubicBezTo>
                      <a:pt x="276" y="1892"/>
                      <a:pt x="271" y="1886"/>
                      <a:pt x="266" y="1880"/>
                    </a:cubicBezTo>
                    <a:cubicBezTo>
                      <a:pt x="263" y="1876"/>
                      <a:pt x="258" y="1876"/>
                      <a:pt x="254" y="1879"/>
                    </a:cubicBezTo>
                    <a:cubicBezTo>
                      <a:pt x="251" y="1881"/>
                      <a:pt x="250" y="1886"/>
                      <a:pt x="253" y="1890"/>
                    </a:cubicBezTo>
                    <a:cubicBezTo>
                      <a:pt x="258" y="1896"/>
                      <a:pt x="263" y="1902"/>
                      <a:pt x="268" y="1908"/>
                    </a:cubicBezTo>
                    <a:cubicBezTo>
                      <a:pt x="271" y="1912"/>
                      <a:pt x="276" y="1912"/>
                      <a:pt x="280" y="1909"/>
                    </a:cubicBezTo>
                    <a:cubicBezTo>
                      <a:pt x="283" y="1907"/>
                      <a:pt x="283" y="1902"/>
                      <a:pt x="281" y="1898"/>
                    </a:cubicBezTo>
                    <a:cubicBezTo>
                      <a:pt x="281" y="1898"/>
                      <a:pt x="281" y="1898"/>
                      <a:pt x="281" y="1898"/>
                    </a:cubicBezTo>
                    <a:moveTo>
                      <a:pt x="364" y="1988"/>
                    </a:moveTo>
                    <a:cubicBezTo>
                      <a:pt x="358" y="1982"/>
                      <a:pt x="352" y="1977"/>
                      <a:pt x="347" y="1971"/>
                    </a:cubicBezTo>
                    <a:cubicBezTo>
                      <a:pt x="344" y="1968"/>
                      <a:pt x="339" y="1968"/>
                      <a:pt x="335" y="1971"/>
                    </a:cubicBezTo>
                    <a:cubicBezTo>
                      <a:pt x="332" y="1974"/>
                      <a:pt x="332" y="1979"/>
                      <a:pt x="335" y="1982"/>
                    </a:cubicBezTo>
                    <a:cubicBezTo>
                      <a:pt x="341" y="1988"/>
                      <a:pt x="347" y="1994"/>
                      <a:pt x="352" y="1999"/>
                    </a:cubicBezTo>
                    <a:cubicBezTo>
                      <a:pt x="356" y="2002"/>
                      <a:pt x="361" y="2002"/>
                      <a:pt x="364" y="1999"/>
                    </a:cubicBezTo>
                    <a:cubicBezTo>
                      <a:pt x="367" y="1996"/>
                      <a:pt x="367" y="1991"/>
                      <a:pt x="364" y="1988"/>
                    </a:cubicBezTo>
                    <a:moveTo>
                      <a:pt x="456" y="2068"/>
                    </a:moveTo>
                    <a:cubicBezTo>
                      <a:pt x="449" y="2064"/>
                      <a:pt x="443" y="2059"/>
                      <a:pt x="437" y="2054"/>
                    </a:cubicBezTo>
                    <a:cubicBezTo>
                      <a:pt x="434" y="2051"/>
                      <a:pt x="429" y="2051"/>
                      <a:pt x="426" y="2055"/>
                    </a:cubicBezTo>
                    <a:cubicBezTo>
                      <a:pt x="423" y="2058"/>
                      <a:pt x="424" y="2063"/>
                      <a:pt x="427" y="2066"/>
                    </a:cubicBezTo>
                    <a:cubicBezTo>
                      <a:pt x="433" y="2071"/>
                      <a:pt x="439" y="2076"/>
                      <a:pt x="446" y="2081"/>
                    </a:cubicBezTo>
                    <a:cubicBezTo>
                      <a:pt x="449" y="2084"/>
                      <a:pt x="454" y="2083"/>
                      <a:pt x="457" y="2080"/>
                    </a:cubicBezTo>
                    <a:cubicBezTo>
                      <a:pt x="460" y="2076"/>
                      <a:pt x="459" y="2071"/>
                      <a:pt x="456" y="2068"/>
                    </a:cubicBezTo>
                    <a:moveTo>
                      <a:pt x="556" y="2139"/>
                    </a:moveTo>
                    <a:cubicBezTo>
                      <a:pt x="549" y="2135"/>
                      <a:pt x="542" y="2130"/>
                      <a:pt x="536" y="2126"/>
                    </a:cubicBezTo>
                    <a:cubicBezTo>
                      <a:pt x="532" y="2123"/>
                      <a:pt x="527" y="2125"/>
                      <a:pt x="525" y="2128"/>
                    </a:cubicBezTo>
                    <a:cubicBezTo>
                      <a:pt x="522" y="2132"/>
                      <a:pt x="523" y="2137"/>
                      <a:pt x="527" y="2139"/>
                    </a:cubicBezTo>
                    <a:cubicBezTo>
                      <a:pt x="534" y="2144"/>
                      <a:pt x="540" y="2148"/>
                      <a:pt x="547" y="2152"/>
                    </a:cubicBezTo>
                    <a:cubicBezTo>
                      <a:pt x="551" y="2155"/>
                      <a:pt x="556" y="2153"/>
                      <a:pt x="558" y="2150"/>
                    </a:cubicBezTo>
                    <a:cubicBezTo>
                      <a:pt x="561" y="2146"/>
                      <a:pt x="559" y="2141"/>
                      <a:pt x="556" y="2139"/>
                    </a:cubicBezTo>
                    <a:moveTo>
                      <a:pt x="663" y="2198"/>
                    </a:moveTo>
                    <a:cubicBezTo>
                      <a:pt x="656" y="2195"/>
                      <a:pt x="648" y="2191"/>
                      <a:pt x="641" y="2187"/>
                    </a:cubicBezTo>
                    <a:cubicBezTo>
                      <a:pt x="637" y="2185"/>
                      <a:pt x="633" y="2187"/>
                      <a:pt x="631" y="2191"/>
                    </a:cubicBezTo>
                    <a:cubicBezTo>
                      <a:pt x="629" y="2195"/>
                      <a:pt x="630" y="2200"/>
                      <a:pt x="634" y="2202"/>
                    </a:cubicBezTo>
                    <a:cubicBezTo>
                      <a:pt x="641" y="2205"/>
                      <a:pt x="648" y="2209"/>
                      <a:pt x="656" y="2212"/>
                    </a:cubicBezTo>
                    <a:cubicBezTo>
                      <a:pt x="660" y="2214"/>
                      <a:pt x="664" y="2213"/>
                      <a:pt x="666" y="2209"/>
                    </a:cubicBezTo>
                    <a:cubicBezTo>
                      <a:pt x="668" y="2205"/>
                      <a:pt x="667" y="2200"/>
                      <a:pt x="663" y="2198"/>
                    </a:cubicBezTo>
                    <a:moveTo>
                      <a:pt x="775" y="2246"/>
                    </a:moveTo>
                    <a:cubicBezTo>
                      <a:pt x="768" y="2243"/>
                      <a:pt x="761" y="2240"/>
                      <a:pt x="753" y="2237"/>
                    </a:cubicBezTo>
                    <a:cubicBezTo>
                      <a:pt x="749" y="2236"/>
                      <a:pt x="744" y="2238"/>
                      <a:pt x="743" y="2242"/>
                    </a:cubicBezTo>
                    <a:cubicBezTo>
                      <a:pt x="741" y="2246"/>
                      <a:pt x="743" y="2251"/>
                      <a:pt x="747" y="2252"/>
                    </a:cubicBezTo>
                    <a:cubicBezTo>
                      <a:pt x="755" y="2255"/>
                      <a:pt x="762" y="2258"/>
                      <a:pt x="770" y="2261"/>
                    </a:cubicBezTo>
                    <a:cubicBezTo>
                      <a:pt x="774" y="2262"/>
                      <a:pt x="779" y="2260"/>
                      <a:pt x="780" y="2256"/>
                    </a:cubicBezTo>
                    <a:cubicBezTo>
                      <a:pt x="782" y="2252"/>
                      <a:pt x="780" y="2247"/>
                      <a:pt x="775" y="2246"/>
                    </a:cubicBezTo>
                    <a:moveTo>
                      <a:pt x="892" y="2281"/>
                    </a:moveTo>
                    <a:cubicBezTo>
                      <a:pt x="885" y="2279"/>
                      <a:pt x="877" y="2277"/>
                      <a:pt x="869" y="2275"/>
                    </a:cubicBezTo>
                    <a:cubicBezTo>
                      <a:pt x="865" y="2274"/>
                      <a:pt x="861" y="2276"/>
                      <a:pt x="860" y="2281"/>
                    </a:cubicBezTo>
                    <a:cubicBezTo>
                      <a:pt x="859" y="2285"/>
                      <a:pt x="861" y="2289"/>
                      <a:pt x="865" y="2290"/>
                    </a:cubicBezTo>
                    <a:cubicBezTo>
                      <a:pt x="873" y="2292"/>
                      <a:pt x="881" y="2294"/>
                      <a:pt x="889" y="2296"/>
                    </a:cubicBezTo>
                    <a:cubicBezTo>
                      <a:pt x="893" y="2297"/>
                      <a:pt x="897" y="2295"/>
                      <a:pt x="898" y="2290"/>
                    </a:cubicBezTo>
                    <a:cubicBezTo>
                      <a:pt x="899" y="2286"/>
                      <a:pt x="897" y="2282"/>
                      <a:pt x="892" y="2281"/>
                    </a:cubicBezTo>
                    <a:moveTo>
                      <a:pt x="1013" y="2303"/>
                    </a:moveTo>
                    <a:cubicBezTo>
                      <a:pt x="1005" y="2302"/>
                      <a:pt x="997" y="2301"/>
                      <a:pt x="989" y="2300"/>
                    </a:cubicBezTo>
                    <a:cubicBezTo>
                      <a:pt x="985" y="2299"/>
                      <a:pt x="981" y="2302"/>
                      <a:pt x="980" y="2307"/>
                    </a:cubicBezTo>
                    <a:cubicBezTo>
                      <a:pt x="979" y="2311"/>
                      <a:pt x="982" y="2315"/>
                      <a:pt x="987" y="2316"/>
                    </a:cubicBezTo>
                    <a:cubicBezTo>
                      <a:pt x="995" y="2317"/>
                      <a:pt x="1003" y="2318"/>
                      <a:pt x="1010" y="2319"/>
                    </a:cubicBezTo>
                    <a:cubicBezTo>
                      <a:pt x="1015" y="2320"/>
                      <a:pt x="1019" y="2317"/>
                      <a:pt x="1019" y="2312"/>
                    </a:cubicBezTo>
                    <a:cubicBezTo>
                      <a:pt x="1020" y="2308"/>
                      <a:pt x="1017" y="2304"/>
                      <a:pt x="1013" y="2303"/>
                    </a:cubicBezTo>
                    <a:moveTo>
                      <a:pt x="1134" y="2313"/>
                    </a:moveTo>
                    <a:cubicBezTo>
                      <a:pt x="1127" y="2313"/>
                      <a:pt x="1119" y="2312"/>
                      <a:pt x="1111" y="2312"/>
                    </a:cubicBezTo>
                    <a:cubicBezTo>
                      <a:pt x="1106" y="2312"/>
                      <a:pt x="1103" y="2315"/>
                      <a:pt x="1102" y="2319"/>
                    </a:cubicBezTo>
                    <a:cubicBezTo>
                      <a:pt x="1102" y="2324"/>
                      <a:pt x="1106" y="2328"/>
                      <a:pt x="1110" y="2328"/>
                    </a:cubicBezTo>
                    <a:cubicBezTo>
                      <a:pt x="1118" y="2328"/>
                      <a:pt x="1126" y="2329"/>
                      <a:pt x="1134" y="2329"/>
                    </a:cubicBezTo>
                    <a:cubicBezTo>
                      <a:pt x="1138" y="2329"/>
                      <a:pt x="1142" y="2325"/>
                      <a:pt x="1142" y="2321"/>
                    </a:cubicBezTo>
                    <a:cubicBezTo>
                      <a:pt x="1142" y="2316"/>
                      <a:pt x="1139" y="2313"/>
                      <a:pt x="1134" y="2313"/>
                    </a:cubicBezTo>
                    <a:moveTo>
                      <a:pt x="1257" y="2309"/>
                    </a:moveTo>
                    <a:cubicBezTo>
                      <a:pt x="1249" y="2310"/>
                      <a:pt x="1241" y="2311"/>
                      <a:pt x="1233" y="2311"/>
                    </a:cubicBezTo>
                    <a:cubicBezTo>
                      <a:pt x="1229" y="2311"/>
                      <a:pt x="1225" y="2315"/>
                      <a:pt x="1226" y="2320"/>
                    </a:cubicBezTo>
                    <a:cubicBezTo>
                      <a:pt x="1226" y="2324"/>
                      <a:pt x="1230" y="2327"/>
                      <a:pt x="1234" y="2327"/>
                    </a:cubicBezTo>
                    <a:cubicBezTo>
                      <a:pt x="1242" y="2327"/>
                      <a:pt x="1250" y="2326"/>
                      <a:pt x="1258" y="2325"/>
                    </a:cubicBezTo>
                    <a:cubicBezTo>
                      <a:pt x="1262" y="2325"/>
                      <a:pt x="1266" y="2321"/>
                      <a:pt x="1265" y="2317"/>
                    </a:cubicBezTo>
                    <a:cubicBezTo>
                      <a:pt x="1265" y="2312"/>
                      <a:pt x="1261" y="2309"/>
                      <a:pt x="1257" y="2309"/>
                    </a:cubicBezTo>
                    <a:moveTo>
                      <a:pt x="1378" y="2293"/>
                    </a:moveTo>
                    <a:cubicBezTo>
                      <a:pt x="1370" y="2295"/>
                      <a:pt x="1362" y="2296"/>
                      <a:pt x="1354" y="2297"/>
                    </a:cubicBezTo>
                    <a:cubicBezTo>
                      <a:pt x="1350" y="2298"/>
                      <a:pt x="1347" y="2302"/>
                      <a:pt x="1348" y="2307"/>
                    </a:cubicBezTo>
                    <a:cubicBezTo>
                      <a:pt x="1349" y="2311"/>
                      <a:pt x="1353" y="2314"/>
                      <a:pt x="1357" y="2313"/>
                    </a:cubicBezTo>
                    <a:cubicBezTo>
                      <a:pt x="1365" y="2312"/>
                      <a:pt x="1373" y="2311"/>
                      <a:pt x="1381" y="2309"/>
                    </a:cubicBezTo>
                    <a:cubicBezTo>
                      <a:pt x="1385" y="2308"/>
                      <a:pt x="1388" y="2304"/>
                      <a:pt x="1387" y="2300"/>
                    </a:cubicBezTo>
                    <a:cubicBezTo>
                      <a:pt x="1386" y="2295"/>
                      <a:pt x="1382" y="2292"/>
                      <a:pt x="1378" y="2293"/>
                    </a:cubicBezTo>
                    <a:moveTo>
                      <a:pt x="1497" y="2264"/>
                    </a:moveTo>
                    <a:cubicBezTo>
                      <a:pt x="1489" y="2267"/>
                      <a:pt x="1481" y="2269"/>
                      <a:pt x="1474" y="2271"/>
                    </a:cubicBezTo>
                    <a:cubicBezTo>
                      <a:pt x="1470" y="2272"/>
                      <a:pt x="1467" y="2277"/>
                      <a:pt x="1468" y="2281"/>
                    </a:cubicBezTo>
                    <a:cubicBezTo>
                      <a:pt x="1469" y="2285"/>
                      <a:pt x="1474" y="2288"/>
                      <a:pt x="1478" y="2286"/>
                    </a:cubicBezTo>
                    <a:cubicBezTo>
                      <a:pt x="1486" y="2284"/>
                      <a:pt x="1493" y="2282"/>
                      <a:pt x="1501" y="2280"/>
                    </a:cubicBezTo>
                    <a:cubicBezTo>
                      <a:pt x="1505" y="2278"/>
                      <a:pt x="1508" y="2274"/>
                      <a:pt x="1506" y="2270"/>
                    </a:cubicBezTo>
                    <a:cubicBezTo>
                      <a:pt x="1505" y="2265"/>
                      <a:pt x="1501" y="2263"/>
                      <a:pt x="1497" y="2264"/>
                    </a:cubicBezTo>
                    <a:cubicBezTo>
                      <a:pt x="1497" y="2264"/>
                      <a:pt x="1497" y="2264"/>
                      <a:pt x="1497" y="2264"/>
                    </a:cubicBezTo>
                    <a:moveTo>
                      <a:pt x="1611" y="2223"/>
                    </a:moveTo>
                    <a:cubicBezTo>
                      <a:pt x="1604" y="2226"/>
                      <a:pt x="1597" y="2229"/>
                      <a:pt x="1590" y="2232"/>
                    </a:cubicBezTo>
                    <a:cubicBezTo>
                      <a:pt x="1585" y="2233"/>
                      <a:pt x="1583" y="2238"/>
                      <a:pt x="1585" y="2242"/>
                    </a:cubicBezTo>
                    <a:cubicBezTo>
                      <a:pt x="1587" y="2246"/>
                      <a:pt x="1591" y="2248"/>
                      <a:pt x="1596" y="2247"/>
                    </a:cubicBezTo>
                    <a:cubicBezTo>
                      <a:pt x="1603" y="2244"/>
                      <a:pt x="1610" y="2241"/>
                      <a:pt x="1618" y="2238"/>
                    </a:cubicBezTo>
                    <a:cubicBezTo>
                      <a:pt x="1622" y="2236"/>
                      <a:pt x="1624" y="2231"/>
                      <a:pt x="1622" y="2227"/>
                    </a:cubicBezTo>
                    <a:cubicBezTo>
                      <a:pt x="1620" y="2223"/>
                      <a:pt x="1615" y="2221"/>
                      <a:pt x="1611" y="2223"/>
                    </a:cubicBezTo>
                    <a:moveTo>
                      <a:pt x="1721" y="2169"/>
                    </a:moveTo>
                    <a:cubicBezTo>
                      <a:pt x="1714" y="2173"/>
                      <a:pt x="1707" y="2177"/>
                      <a:pt x="1700" y="2181"/>
                    </a:cubicBezTo>
                    <a:cubicBezTo>
                      <a:pt x="1697" y="2183"/>
                      <a:pt x="1695" y="2188"/>
                      <a:pt x="1697" y="2191"/>
                    </a:cubicBezTo>
                    <a:cubicBezTo>
                      <a:pt x="1699" y="2195"/>
                      <a:pt x="1704" y="2197"/>
                      <a:pt x="1708" y="2195"/>
                    </a:cubicBezTo>
                    <a:cubicBezTo>
                      <a:pt x="1715" y="2191"/>
                      <a:pt x="1722" y="2187"/>
                      <a:pt x="1729" y="2183"/>
                    </a:cubicBezTo>
                    <a:cubicBezTo>
                      <a:pt x="1733" y="2181"/>
                      <a:pt x="1734" y="2176"/>
                      <a:pt x="1732" y="2172"/>
                    </a:cubicBezTo>
                    <a:cubicBezTo>
                      <a:pt x="1730" y="2169"/>
                      <a:pt x="1725" y="2167"/>
                      <a:pt x="1721" y="2169"/>
                    </a:cubicBezTo>
                    <a:moveTo>
                      <a:pt x="1825" y="2104"/>
                    </a:moveTo>
                    <a:cubicBezTo>
                      <a:pt x="1818" y="2109"/>
                      <a:pt x="1812" y="2113"/>
                      <a:pt x="1805" y="2118"/>
                    </a:cubicBezTo>
                    <a:cubicBezTo>
                      <a:pt x="1802" y="2120"/>
                      <a:pt x="1801" y="2125"/>
                      <a:pt x="1803" y="2129"/>
                    </a:cubicBezTo>
                    <a:cubicBezTo>
                      <a:pt x="1806" y="2133"/>
                      <a:pt x="1810" y="2134"/>
                      <a:pt x="1814" y="2131"/>
                    </a:cubicBezTo>
                    <a:cubicBezTo>
                      <a:pt x="1821" y="2127"/>
                      <a:pt x="1827" y="2122"/>
                      <a:pt x="1834" y="2118"/>
                    </a:cubicBezTo>
                    <a:cubicBezTo>
                      <a:pt x="1837" y="2115"/>
                      <a:pt x="1838" y="2110"/>
                      <a:pt x="1836" y="2106"/>
                    </a:cubicBezTo>
                    <a:cubicBezTo>
                      <a:pt x="1833" y="2103"/>
                      <a:pt x="1828" y="2102"/>
                      <a:pt x="1825" y="2104"/>
                    </a:cubicBezTo>
                    <a:cubicBezTo>
                      <a:pt x="1825" y="2104"/>
                      <a:pt x="1825" y="2104"/>
                      <a:pt x="1825" y="2104"/>
                    </a:cubicBezTo>
                    <a:moveTo>
                      <a:pt x="1921" y="2029"/>
                    </a:moveTo>
                    <a:cubicBezTo>
                      <a:pt x="1915" y="2034"/>
                      <a:pt x="1909" y="2039"/>
                      <a:pt x="1903" y="2044"/>
                    </a:cubicBezTo>
                    <a:cubicBezTo>
                      <a:pt x="1899" y="2047"/>
                      <a:pt x="1899" y="2052"/>
                      <a:pt x="1902" y="2056"/>
                    </a:cubicBezTo>
                    <a:cubicBezTo>
                      <a:pt x="1905" y="2059"/>
                      <a:pt x="1910" y="2059"/>
                      <a:pt x="1913" y="2057"/>
                    </a:cubicBezTo>
                    <a:cubicBezTo>
                      <a:pt x="1919" y="2051"/>
                      <a:pt x="1925" y="2046"/>
                      <a:pt x="1931" y="2041"/>
                    </a:cubicBezTo>
                    <a:cubicBezTo>
                      <a:pt x="1935" y="2038"/>
                      <a:pt x="1935" y="2033"/>
                      <a:pt x="1932" y="2030"/>
                    </a:cubicBezTo>
                    <a:cubicBezTo>
                      <a:pt x="1929" y="2026"/>
                      <a:pt x="1924" y="2026"/>
                      <a:pt x="1921" y="2029"/>
                    </a:cubicBezTo>
                    <a:moveTo>
                      <a:pt x="2008" y="1944"/>
                    </a:moveTo>
                    <a:cubicBezTo>
                      <a:pt x="2003" y="1949"/>
                      <a:pt x="1998" y="1955"/>
                      <a:pt x="1992" y="1961"/>
                    </a:cubicBezTo>
                    <a:cubicBezTo>
                      <a:pt x="1989" y="1964"/>
                      <a:pt x="1989" y="1969"/>
                      <a:pt x="1992" y="1972"/>
                    </a:cubicBezTo>
                    <a:cubicBezTo>
                      <a:pt x="1995" y="1975"/>
                      <a:pt x="2001" y="1975"/>
                      <a:pt x="2004" y="1972"/>
                    </a:cubicBezTo>
                    <a:cubicBezTo>
                      <a:pt x="2009" y="1966"/>
                      <a:pt x="2015" y="1960"/>
                      <a:pt x="2020" y="1954"/>
                    </a:cubicBezTo>
                    <a:cubicBezTo>
                      <a:pt x="2023" y="1951"/>
                      <a:pt x="2023" y="1946"/>
                      <a:pt x="2020" y="1943"/>
                    </a:cubicBezTo>
                    <a:cubicBezTo>
                      <a:pt x="2016" y="1940"/>
                      <a:pt x="2011" y="1940"/>
                      <a:pt x="2008" y="1944"/>
                    </a:cubicBezTo>
                    <a:moveTo>
                      <a:pt x="2086" y="1850"/>
                    </a:moveTo>
                    <a:cubicBezTo>
                      <a:pt x="2082" y="1856"/>
                      <a:pt x="2077" y="1862"/>
                      <a:pt x="2072" y="1868"/>
                    </a:cubicBezTo>
                    <a:cubicBezTo>
                      <a:pt x="2069" y="1872"/>
                      <a:pt x="2070" y="1877"/>
                      <a:pt x="2073" y="1880"/>
                    </a:cubicBezTo>
                    <a:cubicBezTo>
                      <a:pt x="2077" y="1882"/>
                      <a:pt x="2082" y="1882"/>
                      <a:pt x="2085" y="1878"/>
                    </a:cubicBezTo>
                    <a:cubicBezTo>
                      <a:pt x="2090" y="1872"/>
                      <a:pt x="2094" y="1866"/>
                      <a:pt x="2099" y="1859"/>
                    </a:cubicBezTo>
                    <a:cubicBezTo>
                      <a:pt x="2102" y="1856"/>
                      <a:pt x="2101" y="1851"/>
                      <a:pt x="2098" y="1848"/>
                    </a:cubicBezTo>
                    <a:cubicBezTo>
                      <a:pt x="2094" y="1845"/>
                      <a:pt x="2089" y="1846"/>
                      <a:pt x="2086" y="1850"/>
                    </a:cubicBezTo>
                    <a:cubicBezTo>
                      <a:pt x="2086" y="1850"/>
                      <a:pt x="2086" y="1850"/>
                      <a:pt x="2086" y="1850"/>
                    </a:cubicBezTo>
                    <a:moveTo>
                      <a:pt x="2154" y="1748"/>
                    </a:moveTo>
                    <a:cubicBezTo>
                      <a:pt x="2150" y="1754"/>
                      <a:pt x="2146" y="1761"/>
                      <a:pt x="2142" y="1768"/>
                    </a:cubicBezTo>
                    <a:cubicBezTo>
                      <a:pt x="2140" y="1772"/>
                      <a:pt x="2141" y="1777"/>
                      <a:pt x="2144" y="1779"/>
                    </a:cubicBezTo>
                    <a:cubicBezTo>
                      <a:pt x="2148" y="1781"/>
                      <a:pt x="2153" y="1780"/>
                      <a:pt x="2155" y="1776"/>
                    </a:cubicBezTo>
                    <a:cubicBezTo>
                      <a:pt x="2160" y="1770"/>
                      <a:pt x="2164" y="1763"/>
                      <a:pt x="2168" y="1756"/>
                    </a:cubicBezTo>
                    <a:cubicBezTo>
                      <a:pt x="2170" y="1752"/>
                      <a:pt x="2169" y="1747"/>
                      <a:pt x="2165" y="1745"/>
                    </a:cubicBezTo>
                    <a:cubicBezTo>
                      <a:pt x="2161" y="1743"/>
                      <a:pt x="2156" y="1744"/>
                      <a:pt x="2154" y="1748"/>
                    </a:cubicBezTo>
                    <a:moveTo>
                      <a:pt x="2211" y="1639"/>
                    </a:moveTo>
                    <a:cubicBezTo>
                      <a:pt x="2207" y="1646"/>
                      <a:pt x="2204" y="1654"/>
                      <a:pt x="2201" y="1661"/>
                    </a:cubicBezTo>
                    <a:cubicBezTo>
                      <a:pt x="2199" y="1665"/>
                      <a:pt x="2200" y="1669"/>
                      <a:pt x="2204" y="1671"/>
                    </a:cubicBezTo>
                    <a:cubicBezTo>
                      <a:pt x="2208" y="1673"/>
                      <a:pt x="2213" y="1672"/>
                      <a:pt x="2215" y="1668"/>
                    </a:cubicBezTo>
                    <a:cubicBezTo>
                      <a:pt x="2218" y="1660"/>
                      <a:pt x="2222" y="1653"/>
                      <a:pt x="2225" y="1646"/>
                    </a:cubicBezTo>
                    <a:cubicBezTo>
                      <a:pt x="2227" y="1642"/>
                      <a:pt x="2225" y="1637"/>
                      <a:pt x="2221" y="1635"/>
                    </a:cubicBezTo>
                    <a:cubicBezTo>
                      <a:pt x="2217" y="1633"/>
                      <a:pt x="2212" y="1635"/>
                      <a:pt x="2211" y="1639"/>
                    </a:cubicBezTo>
                    <a:moveTo>
                      <a:pt x="2255" y="1525"/>
                    </a:moveTo>
                    <a:cubicBezTo>
                      <a:pt x="2253" y="1533"/>
                      <a:pt x="2250" y="1540"/>
                      <a:pt x="2247" y="1548"/>
                    </a:cubicBezTo>
                    <a:cubicBezTo>
                      <a:pt x="2246" y="1552"/>
                      <a:pt x="2248" y="1556"/>
                      <a:pt x="2252" y="1558"/>
                    </a:cubicBezTo>
                    <a:cubicBezTo>
                      <a:pt x="2257" y="1559"/>
                      <a:pt x="2261" y="1557"/>
                      <a:pt x="2263" y="1553"/>
                    </a:cubicBezTo>
                    <a:cubicBezTo>
                      <a:pt x="2265" y="1545"/>
                      <a:pt x="2268" y="1538"/>
                      <a:pt x="2270" y="1530"/>
                    </a:cubicBezTo>
                    <a:cubicBezTo>
                      <a:pt x="2272" y="1526"/>
                      <a:pt x="2269" y="1522"/>
                      <a:pt x="2265" y="1520"/>
                    </a:cubicBezTo>
                    <a:cubicBezTo>
                      <a:pt x="2261" y="1519"/>
                      <a:pt x="2257" y="1521"/>
                      <a:pt x="2255" y="1525"/>
                    </a:cubicBezTo>
                    <a:moveTo>
                      <a:pt x="2287" y="1407"/>
                    </a:moveTo>
                    <a:cubicBezTo>
                      <a:pt x="2286" y="1415"/>
                      <a:pt x="2284" y="1423"/>
                      <a:pt x="2282" y="1430"/>
                    </a:cubicBezTo>
                    <a:cubicBezTo>
                      <a:pt x="2281" y="1435"/>
                      <a:pt x="2284" y="1439"/>
                      <a:pt x="2288" y="1440"/>
                    </a:cubicBezTo>
                    <a:cubicBezTo>
                      <a:pt x="2292" y="1441"/>
                      <a:pt x="2297" y="1438"/>
                      <a:pt x="2298" y="1434"/>
                    </a:cubicBezTo>
                    <a:cubicBezTo>
                      <a:pt x="2299" y="1426"/>
                      <a:pt x="2301" y="1418"/>
                      <a:pt x="2303" y="1411"/>
                    </a:cubicBezTo>
                    <a:cubicBezTo>
                      <a:pt x="2304" y="1406"/>
                      <a:pt x="2301" y="1402"/>
                      <a:pt x="2297" y="1401"/>
                    </a:cubicBezTo>
                    <a:cubicBezTo>
                      <a:pt x="2292" y="1400"/>
                      <a:pt x="2288" y="1403"/>
                      <a:pt x="2287" y="1407"/>
                    </a:cubicBezTo>
                    <a:moveTo>
                      <a:pt x="2307" y="1287"/>
                    </a:moveTo>
                    <a:cubicBezTo>
                      <a:pt x="2306" y="1294"/>
                      <a:pt x="2305" y="1302"/>
                      <a:pt x="2304" y="1310"/>
                    </a:cubicBezTo>
                    <a:cubicBezTo>
                      <a:pt x="2303" y="1314"/>
                      <a:pt x="2306" y="1318"/>
                      <a:pt x="2311" y="1319"/>
                    </a:cubicBezTo>
                    <a:cubicBezTo>
                      <a:pt x="2315" y="1320"/>
                      <a:pt x="2319" y="1317"/>
                      <a:pt x="2320" y="1312"/>
                    </a:cubicBezTo>
                    <a:cubicBezTo>
                      <a:pt x="2321" y="1304"/>
                      <a:pt x="2322" y="1296"/>
                      <a:pt x="2322" y="1288"/>
                    </a:cubicBezTo>
                    <a:cubicBezTo>
                      <a:pt x="2323" y="1284"/>
                      <a:pt x="2320" y="1280"/>
                      <a:pt x="2315" y="1279"/>
                    </a:cubicBezTo>
                    <a:cubicBezTo>
                      <a:pt x="2311" y="1279"/>
                      <a:pt x="2307" y="1282"/>
                      <a:pt x="2307" y="128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  <a:alpha val="5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îsļîḑê">
                <a:extLst>
                  <a:ext uri="{FF2B5EF4-FFF2-40B4-BE49-F238E27FC236}">
                    <a16:creationId xmlns:a16="http://schemas.microsoft.com/office/drawing/2014/main" id="{27D92A71-BD4A-40A0-8882-B28614405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348" y="3566131"/>
                <a:ext cx="3680672" cy="3677748"/>
              </a:xfrm>
              <a:custGeom>
                <a:avLst/>
                <a:gdLst>
                  <a:gd name="T0" fmla="*/ 2129 w 2129"/>
                  <a:gd name="T1" fmla="*/ 1064 h 2127"/>
                  <a:gd name="T2" fmla="*/ 2117 w 2129"/>
                  <a:gd name="T3" fmla="*/ 970 h 2127"/>
                  <a:gd name="T4" fmla="*/ 2089 w 2129"/>
                  <a:gd name="T5" fmla="*/ 843 h 2127"/>
                  <a:gd name="T6" fmla="*/ 2049 w 2129"/>
                  <a:gd name="T7" fmla="*/ 703 h 2127"/>
                  <a:gd name="T8" fmla="*/ 2049 w 2129"/>
                  <a:gd name="T9" fmla="*/ 703 h 2127"/>
                  <a:gd name="T10" fmla="*/ 2004 w 2129"/>
                  <a:gd name="T11" fmla="*/ 581 h 2127"/>
                  <a:gd name="T12" fmla="*/ 1953 w 2129"/>
                  <a:gd name="T13" fmla="*/ 477 h 2127"/>
                  <a:gd name="T14" fmla="*/ 1894 w 2129"/>
                  <a:gd name="T15" fmla="*/ 397 h 2127"/>
                  <a:gd name="T16" fmla="*/ 1811 w 2129"/>
                  <a:gd name="T17" fmla="*/ 316 h 2127"/>
                  <a:gd name="T18" fmla="*/ 1708 w 2129"/>
                  <a:gd name="T19" fmla="*/ 236 h 2127"/>
                  <a:gd name="T20" fmla="*/ 1587 w 2129"/>
                  <a:gd name="T21" fmla="*/ 155 h 2127"/>
                  <a:gd name="T22" fmla="*/ 1587 w 2129"/>
                  <a:gd name="T23" fmla="*/ 155 h 2127"/>
                  <a:gd name="T24" fmla="*/ 1474 w 2129"/>
                  <a:gd name="T25" fmla="*/ 90 h 2127"/>
                  <a:gd name="T26" fmla="*/ 1368 w 2129"/>
                  <a:gd name="T27" fmla="*/ 43 h 2127"/>
                  <a:gd name="T28" fmla="*/ 1271 w 2129"/>
                  <a:gd name="T29" fmla="*/ 19 h 2127"/>
                  <a:gd name="T30" fmla="*/ 1156 w 2129"/>
                  <a:gd name="T31" fmla="*/ 11 h 2127"/>
                  <a:gd name="T32" fmla="*/ 1025 w 2129"/>
                  <a:gd name="T33" fmla="*/ 16 h 2127"/>
                  <a:gd name="T34" fmla="*/ 881 w 2129"/>
                  <a:gd name="T35" fmla="*/ 32 h 2127"/>
                  <a:gd name="T36" fmla="*/ 881 w 2129"/>
                  <a:gd name="T37" fmla="*/ 32 h 2127"/>
                  <a:gd name="T38" fmla="*/ 752 w 2129"/>
                  <a:gd name="T39" fmla="*/ 54 h 2127"/>
                  <a:gd name="T40" fmla="*/ 641 w 2129"/>
                  <a:gd name="T41" fmla="*/ 87 h 2127"/>
                  <a:gd name="T42" fmla="*/ 552 w 2129"/>
                  <a:gd name="T43" fmla="*/ 131 h 2127"/>
                  <a:gd name="T44" fmla="*/ 458 w 2129"/>
                  <a:gd name="T45" fmla="*/ 199 h 2127"/>
                  <a:gd name="T46" fmla="*/ 361 w 2129"/>
                  <a:gd name="T47" fmla="*/ 286 h 2127"/>
                  <a:gd name="T48" fmla="*/ 261 w 2129"/>
                  <a:gd name="T49" fmla="*/ 391 h 2127"/>
                  <a:gd name="T50" fmla="*/ 261 w 2129"/>
                  <a:gd name="T51" fmla="*/ 391 h 2127"/>
                  <a:gd name="T52" fmla="*/ 177 w 2129"/>
                  <a:gd name="T53" fmla="*/ 491 h 2127"/>
                  <a:gd name="T54" fmla="*/ 113 w 2129"/>
                  <a:gd name="T55" fmla="*/ 587 h 2127"/>
                  <a:gd name="T56" fmla="*/ 72 w 2129"/>
                  <a:gd name="T57" fmla="*/ 678 h 2127"/>
                  <a:gd name="T58" fmla="*/ 44 w 2129"/>
                  <a:gd name="T59" fmla="*/ 790 h 2127"/>
                  <a:gd name="T60" fmla="*/ 26 w 2129"/>
                  <a:gd name="T61" fmla="*/ 920 h 2127"/>
                  <a:gd name="T62" fmla="*/ 16 w 2129"/>
                  <a:gd name="T63" fmla="*/ 1065 h 2127"/>
                  <a:gd name="T64" fmla="*/ 0 w 2129"/>
                  <a:gd name="T65" fmla="*/ 1065 h 2127"/>
                  <a:gd name="T66" fmla="*/ 5 w 2129"/>
                  <a:gd name="T67" fmla="*/ 1165 h 2127"/>
                  <a:gd name="T68" fmla="*/ 30 w 2129"/>
                  <a:gd name="T69" fmla="*/ 1277 h 2127"/>
                  <a:gd name="T70" fmla="*/ 72 w 2129"/>
                  <a:gd name="T71" fmla="*/ 1401 h 2127"/>
                  <a:gd name="T72" fmla="*/ 128 w 2129"/>
                  <a:gd name="T73" fmla="*/ 1535 h 2127"/>
                  <a:gd name="T74" fmla="*/ 128 w 2129"/>
                  <a:gd name="T75" fmla="*/ 1535 h 2127"/>
                  <a:gd name="T76" fmla="*/ 187 w 2129"/>
                  <a:gd name="T77" fmla="*/ 1652 h 2127"/>
                  <a:gd name="T78" fmla="*/ 250 w 2129"/>
                  <a:gd name="T79" fmla="*/ 1748 h 2127"/>
                  <a:gd name="T80" fmla="*/ 317 w 2129"/>
                  <a:gd name="T81" fmla="*/ 1822 h 2127"/>
                  <a:gd name="T82" fmla="*/ 409 w 2129"/>
                  <a:gd name="T83" fmla="*/ 1892 h 2127"/>
                  <a:gd name="T84" fmla="*/ 520 w 2129"/>
                  <a:gd name="T85" fmla="*/ 1960 h 2127"/>
                  <a:gd name="T86" fmla="*/ 650 w 2129"/>
                  <a:gd name="T87" fmla="*/ 2027 h 2127"/>
                  <a:gd name="T88" fmla="*/ 650 w 2129"/>
                  <a:gd name="T89" fmla="*/ 2027 h 2127"/>
                  <a:gd name="T90" fmla="*/ 770 w 2129"/>
                  <a:gd name="T91" fmla="*/ 2078 h 2127"/>
                  <a:gd name="T92" fmla="*/ 880 w 2129"/>
                  <a:gd name="T93" fmla="*/ 2112 h 2127"/>
                  <a:gd name="T94" fmla="*/ 979 w 2129"/>
                  <a:gd name="T95" fmla="*/ 2125 h 2127"/>
                  <a:gd name="T96" fmla="*/ 1095 w 2129"/>
                  <a:gd name="T97" fmla="*/ 2120 h 2127"/>
                  <a:gd name="T98" fmla="*/ 1224 w 2129"/>
                  <a:gd name="T99" fmla="*/ 2100 h 2127"/>
                  <a:gd name="T100" fmla="*/ 1366 w 2129"/>
                  <a:gd name="T101" fmla="*/ 2068 h 2127"/>
                  <a:gd name="T102" fmla="*/ 1366 w 2129"/>
                  <a:gd name="T103" fmla="*/ 2068 h 2127"/>
                  <a:gd name="T104" fmla="*/ 1490 w 2129"/>
                  <a:gd name="T105" fmla="*/ 2031 h 2127"/>
                  <a:gd name="T106" fmla="*/ 1597 w 2129"/>
                  <a:gd name="T107" fmla="*/ 1985 h 2127"/>
                  <a:gd name="T108" fmla="*/ 1681 w 2129"/>
                  <a:gd name="T109" fmla="*/ 1931 h 2127"/>
                  <a:gd name="T110" fmla="*/ 1766 w 2129"/>
                  <a:gd name="T111" fmla="*/ 1853 h 2127"/>
                  <a:gd name="T112" fmla="*/ 1852 w 2129"/>
                  <a:gd name="T113" fmla="*/ 1755 h 2127"/>
                  <a:gd name="T114" fmla="*/ 1940 w 2129"/>
                  <a:gd name="T115" fmla="*/ 1640 h 2127"/>
                  <a:gd name="T116" fmla="*/ 1940 w 2129"/>
                  <a:gd name="T117" fmla="*/ 1640 h 2127"/>
                  <a:gd name="T118" fmla="*/ 2012 w 2129"/>
                  <a:gd name="T119" fmla="*/ 1531 h 2127"/>
                  <a:gd name="T120" fmla="*/ 2065 w 2129"/>
                  <a:gd name="T121" fmla="*/ 1428 h 2127"/>
                  <a:gd name="T122" fmla="*/ 2094 w 2129"/>
                  <a:gd name="T123" fmla="*/ 1332 h 2127"/>
                  <a:gd name="T124" fmla="*/ 2110 w 2129"/>
                  <a:gd name="T125" fmla="*/ 1218 h 2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2127">
                    <a:moveTo>
                      <a:pt x="2113" y="1061"/>
                    </a:moveTo>
                    <a:cubicBezTo>
                      <a:pt x="2113" y="1062"/>
                      <a:pt x="2113" y="1063"/>
                      <a:pt x="2113" y="1064"/>
                    </a:cubicBezTo>
                    <a:cubicBezTo>
                      <a:pt x="2113" y="1072"/>
                      <a:pt x="2113" y="1079"/>
                      <a:pt x="2112" y="1087"/>
                    </a:cubicBezTo>
                    <a:cubicBezTo>
                      <a:pt x="2112" y="1092"/>
                      <a:pt x="2116" y="1095"/>
                      <a:pt x="2120" y="1096"/>
                    </a:cubicBezTo>
                    <a:cubicBezTo>
                      <a:pt x="2125" y="1096"/>
                      <a:pt x="2128" y="1092"/>
                      <a:pt x="2128" y="1088"/>
                    </a:cubicBezTo>
                    <a:cubicBezTo>
                      <a:pt x="2129" y="1080"/>
                      <a:pt x="2129" y="1072"/>
                      <a:pt x="2129" y="1064"/>
                    </a:cubicBezTo>
                    <a:cubicBezTo>
                      <a:pt x="2129" y="1063"/>
                      <a:pt x="2129" y="1062"/>
                      <a:pt x="2129" y="1061"/>
                    </a:cubicBezTo>
                    <a:cubicBezTo>
                      <a:pt x="2129" y="1057"/>
                      <a:pt x="2125" y="1053"/>
                      <a:pt x="2121" y="1053"/>
                    </a:cubicBezTo>
                    <a:cubicBezTo>
                      <a:pt x="2116" y="1053"/>
                      <a:pt x="2113" y="1057"/>
                      <a:pt x="2113" y="1061"/>
                    </a:cubicBezTo>
                    <a:close/>
                    <a:moveTo>
                      <a:pt x="2105" y="940"/>
                    </a:moveTo>
                    <a:cubicBezTo>
                      <a:pt x="2106" y="948"/>
                      <a:pt x="2107" y="955"/>
                      <a:pt x="2108" y="963"/>
                    </a:cubicBezTo>
                    <a:cubicBezTo>
                      <a:pt x="2108" y="968"/>
                      <a:pt x="2112" y="971"/>
                      <a:pt x="2117" y="970"/>
                    </a:cubicBezTo>
                    <a:cubicBezTo>
                      <a:pt x="2121" y="970"/>
                      <a:pt x="2124" y="966"/>
                      <a:pt x="2124" y="962"/>
                    </a:cubicBezTo>
                    <a:cubicBezTo>
                      <a:pt x="2123" y="954"/>
                      <a:pt x="2122" y="946"/>
                      <a:pt x="2121" y="938"/>
                    </a:cubicBezTo>
                    <a:cubicBezTo>
                      <a:pt x="2121" y="933"/>
                      <a:pt x="2117" y="930"/>
                      <a:pt x="2112" y="931"/>
                    </a:cubicBezTo>
                    <a:cubicBezTo>
                      <a:pt x="2108" y="931"/>
                      <a:pt x="2105" y="935"/>
                      <a:pt x="2105" y="940"/>
                    </a:cubicBezTo>
                    <a:close/>
                    <a:moveTo>
                      <a:pt x="2084" y="820"/>
                    </a:moveTo>
                    <a:cubicBezTo>
                      <a:pt x="2086" y="827"/>
                      <a:pt x="2088" y="835"/>
                      <a:pt x="2089" y="843"/>
                    </a:cubicBezTo>
                    <a:cubicBezTo>
                      <a:pt x="2090" y="847"/>
                      <a:pt x="2095" y="850"/>
                      <a:pt x="2099" y="849"/>
                    </a:cubicBezTo>
                    <a:cubicBezTo>
                      <a:pt x="2103" y="848"/>
                      <a:pt x="2106" y="844"/>
                      <a:pt x="2105" y="839"/>
                    </a:cubicBezTo>
                    <a:cubicBezTo>
                      <a:pt x="2103" y="832"/>
                      <a:pt x="2102" y="824"/>
                      <a:pt x="2100" y="816"/>
                    </a:cubicBezTo>
                    <a:cubicBezTo>
                      <a:pt x="2099" y="812"/>
                      <a:pt x="2094" y="809"/>
                      <a:pt x="2090" y="810"/>
                    </a:cubicBezTo>
                    <a:cubicBezTo>
                      <a:pt x="2086" y="811"/>
                      <a:pt x="2083" y="815"/>
                      <a:pt x="2084" y="820"/>
                    </a:cubicBezTo>
                    <a:close/>
                    <a:moveTo>
                      <a:pt x="2049" y="703"/>
                    </a:moveTo>
                    <a:cubicBezTo>
                      <a:pt x="2052" y="710"/>
                      <a:pt x="2054" y="718"/>
                      <a:pt x="2057" y="725"/>
                    </a:cubicBezTo>
                    <a:cubicBezTo>
                      <a:pt x="2058" y="730"/>
                      <a:pt x="2063" y="732"/>
                      <a:pt x="2067" y="730"/>
                    </a:cubicBezTo>
                    <a:cubicBezTo>
                      <a:pt x="2071" y="729"/>
                      <a:pt x="2073" y="724"/>
                      <a:pt x="2072" y="720"/>
                    </a:cubicBezTo>
                    <a:cubicBezTo>
                      <a:pt x="2069" y="713"/>
                      <a:pt x="2067" y="705"/>
                      <a:pt x="2064" y="698"/>
                    </a:cubicBezTo>
                    <a:cubicBezTo>
                      <a:pt x="2062" y="693"/>
                      <a:pt x="2058" y="691"/>
                      <a:pt x="2054" y="693"/>
                    </a:cubicBezTo>
                    <a:cubicBezTo>
                      <a:pt x="2050" y="694"/>
                      <a:pt x="2047" y="699"/>
                      <a:pt x="2049" y="703"/>
                    </a:cubicBezTo>
                    <a:close/>
                    <a:moveTo>
                      <a:pt x="2000" y="591"/>
                    </a:moveTo>
                    <a:cubicBezTo>
                      <a:pt x="2004" y="598"/>
                      <a:pt x="2007" y="605"/>
                      <a:pt x="2011" y="612"/>
                    </a:cubicBezTo>
                    <a:cubicBezTo>
                      <a:pt x="2013" y="616"/>
                      <a:pt x="2018" y="618"/>
                      <a:pt x="2022" y="616"/>
                    </a:cubicBezTo>
                    <a:cubicBezTo>
                      <a:pt x="2025" y="614"/>
                      <a:pt x="2027" y="610"/>
                      <a:pt x="2025" y="606"/>
                    </a:cubicBezTo>
                    <a:cubicBezTo>
                      <a:pt x="2022" y="598"/>
                      <a:pt x="2018" y="591"/>
                      <a:pt x="2015" y="584"/>
                    </a:cubicBezTo>
                    <a:cubicBezTo>
                      <a:pt x="2013" y="580"/>
                      <a:pt x="2008" y="579"/>
                      <a:pt x="2004" y="581"/>
                    </a:cubicBezTo>
                    <a:cubicBezTo>
                      <a:pt x="2000" y="583"/>
                      <a:pt x="1998" y="587"/>
                      <a:pt x="2000" y="591"/>
                    </a:cubicBezTo>
                    <a:close/>
                    <a:moveTo>
                      <a:pt x="1939" y="486"/>
                    </a:moveTo>
                    <a:cubicBezTo>
                      <a:pt x="1944" y="493"/>
                      <a:pt x="1948" y="499"/>
                      <a:pt x="1952" y="506"/>
                    </a:cubicBezTo>
                    <a:cubicBezTo>
                      <a:pt x="1954" y="510"/>
                      <a:pt x="1959" y="511"/>
                      <a:pt x="1963" y="508"/>
                    </a:cubicBezTo>
                    <a:cubicBezTo>
                      <a:pt x="1967" y="506"/>
                      <a:pt x="1968" y="501"/>
                      <a:pt x="1966" y="497"/>
                    </a:cubicBezTo>
                    <a:cubicBezTo>
                      <a:pt x="1961" y="491"/>
                      <a:pt x="1957" y="484"/>
                      <a:pt x="1953" y="477"/>
                    </a:cubicBezTo>
                    <a:cubicBezTo>
                      <a:pt x="1950" y="474"/>
                      <a:pt x="1945" y="473"/>
                      <a:pt x="1941" y="475"/>
                    </a:cubicBezTo>
                    <a:cubicBezTo>
                      <a:pt x="1938" y="477"/>
                      <a:pt x="1937" y="482"/>
                      <a:pt x="1939" y="486"/>
                    </a:cubicBezTo>
                    <a:close/>
                    <a:moveTo>
                      <a:pt x="1866" y="388"/>
                    </a:moveTo>
                    <a:cubicBezTo>
                      <a:pt x="1871" y="394"/>
                      <a:pt x="1876" y="401"/>
                      <a:pt x="1881" y="407"/>
                    </a:cubicBezTo>
                    <a:cubicBezTo>
                      <a:pt x="1884" y="410"/>
                      <a:pt x="1889" y="411"/>
                      <a:pt x="1892" y="408"/>
                    </a:cubicBezTo>
                    <a:cubicBezTo>
                      <a:pt x="1896" y="405"/>
                      <a:pt x="1896" y="400"/>
                      <a:pt x="1894" y="397"/>
                    </a:cubicBezTo>
                    <a:cubicBezTo>
                      <a:pt x="1889" y="390"/>
                      <a:pt x="1884" y="384"/>
                      <a:pt x="1878" y="378"/>
                    </a:cubicBezTo>
                    <a:cubicBezTo>
                      <a:pt x="1876" y="375"/>
                      <a:pt x="1871" y="374"/>
                      <a:pt x="1867" y="377"/>
                    </a:cubicBezTo>
                    <a:cubicBezTo>
                      <a:pt x="1864" y="380"/>
                      <a:pt x="1863" y="385"/>
                      <a:pt x="1866" y="388"/>
                    </a:cubicBezTo>
                    <a:close/>
                    <a:moveTo>
                      <a:pt x="1782" y="300"/>
                    </a:moveTo>
                    <a:cubicBezTo>
                      <a:pt x="1788" y="305"/>
                      <a:pt x="1794" y="311"/>
                      <a:pt x="1799" y="316"/>
                    </a:cubicBezTo>
                    <a:cubicBezTo>
                      <a:pt x="1803" y="319"/>
                      <a:pt x="1808" y="319"/>
                      <a:pt x="1811" y="316"/>
                    </a:cubicBezTo>
                    <a:cubicBezTo>
                      <a:pt x="1814" y="313"/>
                      <a:pt x="1814" y="308"/>
                      <a:pt x="1811" y="305"/>
                    </a:cubicBezTo>
                    <a:cubicBezTo>
                      <a:pt x="1805" y="299"/>
                      <a:pt x="1799" y="294"/>
                      <a:pt x="1793" y="288"/>
                    </a:cubicBezTo>
                    <a:cubicBezTo>
                      <a:pt x="1790" y="285"/>
                      <a:pt x="1785" y="285"/>
                      <a:pt x="1782" y="289"/>
                    </a:cubicBezTo>
                    <a:cubicBezTo>
                      <a:pt x="1779" y="292"/>
                      <a:pt x="1779" y="297"/>
                      <a:pt x="1782" y="300"/>
                    </a:cubicBezTo>
                    <a:close/>
                    <a:moveTo>
                      <a:pt x="1689" y="222"/>
                    </a:moveTo>
                    <a:cubicBezTo>
                      <a:pt x="1695" y="226"/>
                      <a:pt x="1701" y="231"/>
                      <a:pt x="1708" y="236"/>
                    </a:cubicBezTo>
                    <a:cubicBezTo>
                      <a:pt x="1711" y="239"/>
                      <a:pt x="1716" y="238"/>
                      <a:pt x="1719" y="235"/>
                    </a:cubicBezTo>
                    <a:cubicBezTo>
                      <a:pt x="1722" y="231"/>
                      <a:pt x="1721" y="226"/>
                      <a:pt x="1718" y="223"/>
                    </a:cubicBezTo>
                    <a:cubicBezTo>
                      <a:pt x="1711" y="218"/>
                      <a:pt x="1705" y="214"/>
                      <a:pt x="1698" y="209"/>
                    </a:cubicBezTo>
                    <a:cubicBezTo>
                      <a:pt x="1695" y="206"/>
                      <a:pt x="1690" y="207"/>
                      <a:pt x="1687" y="211"/>
                    </a:cubicBezTo>
                    <a:cubicBezTo>
                      <a:pt x="1685" y="214"/>
                      <a:pt x="1685" y="219"/>
                      <a:pt x="1689" y="222"/>
                    </a:cubicBezTo>
                    <a:close/>
                    <a:moveTo>
                      <a:pt x="1587" y="155"/>
                    </a:moveTo>
                    <a:cubicBezTo>
                      <a:pt x="1594" y="159"/>
                      <a:pt x="1601" y="163"/>
                      <a:pt x="1607" y="167"/>
                    </a:cubicBezTo>
                    <a:cubicBezTo>
                      <a:pt x="1611" y="169"/>
                      <a:pt x="1616" y="168"/>
                      <a:pt x="1618" y="164"/>
                    </a:cubicBezTo>
                    <a:cubicBezTo>
                      <a:pt x="1621" y="160"/>
                      <a:pt x="1619" y="155"/>
                      <a:pt x="1616" y="153"/>
                    </a:cubicBezTo>
                    <a:cubicBezTo>
                      <a:pt x="1609" y="149"/>
                      <a:pt x="1602" y="145"/>
                      <a:pt x="1595" y="141"/>
                    </a:cubicBezTo>
                    <a:cubicBezTo>
                      <a:pt x="1591" y="139"/>
                      <a:pt x="1586" y="140"/>
                      <a:pt x="1584" y="144"/>
                    </a:cubicBezTo>
                    <a:cubicBezTo>
                      <a:pt x="1582" y="148"/>
                      <a:pt x="1583" y="153"/>
                      <a:pt x="1587" y="155"/>
                    </a:cubicBezTo>
                    <a:close/>
                    <a:moveTo>
                      <a:pt x="1478" y="100"/>
                    </a:moveTo>
                    <a:cubicBezTo>
                      <a:pt x="1485" y="103"/>
                      <a:pt x="1492" y="107"/>
                      <a:pt x="1500" y="110"/>
                    </a:cubicBezTo>
                    <a:cubicBezTo>
                      <a:pt x="1504" y="112"/>
                      <a:pt x="1508" y="110"/>
                      <a:pt x="1510" y="106"/>
                    </a:cubicBezTo>
                    <a:cubicBezTo>
                      <a:pt x="1512" y="102"/>
                      <a:pt x="1510" y="97"/>
                      <a:pt x="1506" y="95"/>
                    </a:cubicBezTo>
                    <a:cubicBezTo>
                      <a:pt x="1499" y="92"/>
                      <a:pt x="1492" y="89"/>
                      <a:pt x="1484" y="85"/>
                    </a:cubicBezTo>
                    <a:cubicBezTo>
                      <a:pt x="1480" y="84"/>
                      <a:pt x="1475" y="86"/>
                      <a:pt x="1474" y="90"/>
                    </a:cubicBezTo>
                    <a:cubicBezTo>
                      <a:pt x="1472" y="94"/>
                      <a:pt x="1474" y="98"/>
                      <a:pt x="1478" y="100"/>
                    </a:cubicBezTo>
                    <a:close/>
                    <a:moveTo>
                      <a:pt x="1363" y="59"/>
                    </a:moveTo>
                    <a:cubicBezTo>
                      <a:pt x="1371" y="61"/>
                      <a:pt x="1378" y="63"/>
                      <a:pt x="1386" y="66"/>
                    </a:cubicBezTo>
                    <a:cubicBezTo>
                      <a:pt x="1390" y="67"/>
                      <a:pt x="1395" y="65"/>
                      <a:pt x="1396" y="61"/>
                    </a:cubicBezTo>
                    <a:cubicBezTo>
                      <a:pt x="1397" y="56"/>
                      <a:pt x="1395" y="52"/>
                      <a:pt x="1391" y="50"/>
                    </a:cubicBezTo>
                    <a:cubicBezTo>
                      <a:pt x="1383" y="48"/>
                      <a:pt x="1376" y="46"/>
                      <a:pt x="1368" y="43"/>
                    </a:cubicBezTo>
                    <a:cubicBezTo>
                      <a:pt x="1364" y="42"/>
                      <a:pt x="1359" y="45"/>
                      <a:pt x="1358" y="49"/>
                    </a:cubicBezTo>
                    <a:cubicBezTo>
                      <a:pt x="1357" y="53"/>
                      <a:pt x="1359" y="57"/>
                      <a:pt x="1363" y="59"/>
                    </a:cubicBezTo>
                    <a:close/>
                    <a:moveTo>
                      <a:pt x="1245" y="31"/>
                    </a:moveTo>
                    <a:cubicBezTo>
                      <a:pt x="1252" y="32"/>
                      <a:pt x="1260" y="34"/>
                      <a:pt x="1268" y="35"/>
                    </a:cubicBezTo>
                    <a:cubicBezTo>
                      <a:pt x="1272" y="36"/>
                      <a:pt x="1276" y="33"/>
                      <a:pt x="1277" y="29"/>
                    </a:cubicBezTo>
                    <a:cubicBezTo>
                      <a:pt x="1278" y="25"/>
                      <a:pt x="1275" y="20"/>
                      <a:pt x="1271" y="19"/>
                    </a:cubicBezTo>
                    <a:cubicBezTo>
                      <a:pt x="1263" y="18"/>
                      <a:pt x="1255" y="17"/>
                      <a:pt x="1247" y="15"/>
                    </a:cubicBezTo>
                    <a:cubicBezTo>
                      <a:pt x="1243" y="14"/>
                      <a:pt x="1239" y="17"/>
                      <a:pt x="1238" y="22"/>
                    </a:cubicBezTo>
                    <a:cubicBezTo>
                      <a:pt x="1237" y="26"/>
                      <a:pt x="1240" y="30"/>
                      <a:pt x="1245" y="31"/>
                    </a:cubicBezTo>
                    <a:close/>
                    <a:moveTo>
                      <a:pt x="1124" y="17"/>
                    </a:moveTo>
                    <a:cubicBezTo>
                      <a:pt x="1131" y="18"/>
                      <a:pt x="1139" y="18"/>
                      <a:pt x="1147" y="19"/>
                    </a:cubicBezTo>
                    <a:cubicBezTo>
                      <a:pt x="1152" y="19"/>
                      <a:pt x="1155" y="16"/>
                      <a:pt x="1156" y="11"/>
                    </a:cubicBezTo>
                    <a:cubicBezTo>
                      <a:pt x="1156" y="7"/>
                      <a:pt x="1153" y="3"/>
                      <a:pt x="1148" y="3"/>
                    </a:cubicBezTo>
                    <a:cubicBezTo>
                      <a:pt x="1140" y="2"/>
                      <a:pt x="1132" y="2"/>
                      <a:pt x="1124" y="1"/>
                    </a:cubicBezTo>
                    <a:cubicBezTo>
                      <a:pt x="1120" y="1"/>
                      <a:pt x="1116" y="4"/>
                      <a:pt x="1116" y="9"/>
                    </a:cubicBezTo>
                    <a:cubicBezTo>
                      <a:pt x="1116" y="13"/>
                      <a:pt x="1119" y="17"/>
                      <a:pt x="1124" y="17"/>
                    </a:cubicBezTo>
                    <a:close/>
                    <a:moveTo>
                      <a:pt x="1002" y="17"/>
                    </a:moveTo>
                    <a:cubicBezTo>
                      <a:pt x="1010" y="17"/>
                      <a:pt x="1017" y="16"/>
                      <a:pt x="1025" y="16"/>
                    </a:cubicBezTo>
                    <a:cubicBezTo>
                      <a:pt x="1030" y="16"/>
                      <a:pt x="1033" y="12"/>
                      <a:pt x="1033" y="8"/>
                    </a:cubicBezTo>
                    <a:cubicBezTo>
                      <a:pt x="1033" y="3"/>
                      <a:pt x="1029" y="0"/>
                      <a:pt x="1025" y="0"/>
                    </a:cubicBezTo>
                    <a:cubicBezTo>
                      <a:pt x="1017" y="0"/>
                      <a:pt x="1009" y="1"/>
                      <a:pt x="1001" y="1"/>
                    </a:cubicBezTo>
                    <a:cubicBezTo>
                      <a:pt x="996" y="2"/>
                      <a:pt x="993" y="5"/>
                      <a:pt x="993" y="10"/>
                    </a:cubicBezTo>
                    <a:cubicBezTo>
                      <a:pt x="993" y="14"/>
                      <a:pt x="997" y="18"/>
                      <a:pt x="1002" y="17"/>
                    </a:cubicBezTo>
                    <a:close/>
                    <a:moveTo>
                      <a:pt x="881" y="32"/>
                    </a:moveTo>
                    <a:cubicBezTo>
                      <a:pt x="888" y="30"/>
                      <a:pt x="896" y="29"/>
                      <a:pt x="904" y="28"/>
                    </a:cubicBezTo>
                    <a:cubicBezTo>
                      <a:pt x="908" y="27"/>
                      <a:pt x="911" y="23"/>
                      <a:pt x="911" y="19"/>
                    </a:cubicBezTo>
                    <a:cubicBezTo>
                      <a:pt x="910" y="14"/>
                      <a:pt x="906" y="11"/>
                      <a:pt x="902" y="12"/>
                    </a:cubicBezTo>
                    <a:cubicBezTo>
                      <a:pt x="894" y="13"/>
                      <a:pt x="886" y="14"/>
                      <a:pt x="878" y="16"/>
                    </a:cubicBezTo>
                    <a:cubicBezTo>
                      <a:pt x="874" y="17"/>
                      <a:pt x="871" y="21"/>
                      <a:pt x="871" y="25"/>
                    </a:cubicBezTo>
                    <a:cubicBezTo>
                      <a:pt x="872" y="29"/>
                      <a:pt x="876" y="32"/>
                      <a:pt x="881" y="32"/>
                    </a:cubicBezTo>
                    <a:close/>
                    <a:moveTo>
                      <a:pt x="762" y="60"/>
                    </a:moveTo>
                    <a:cubicBezTo>
                      <a:pt x="770" y="57"/>
                      <a:pt x="777" y="55"/>
                      <a:pt x="785" y="53"/>
                    </a:cubicBezTo>
                    <a:cubicBezTo>
                      <a:pt x="789" y="52"/>
                      <a:pt x="792" y="48"/>
                      <a:pt x="790" y="43"/>
                    </a:cubicBezTo>
                    <a:cubicBezTo>
                      <a:pt x="789" y="39"/>
                      <a:pt x="785" y="37"/>
                      <a:pt x="781" y="38"/>
                    </a:cubicBezTo>
                    <a:cubicBezTo>
                      <a:pt x="773" y="40"/>
                      <a:pt x="765" y="42"/>
                      <a:pt x="757" y="44"/>
                    </a:cubicBezTo>
                    <a:cubicBezTo>
                      <a:pt x="753" y="46"/>
                      <a:pt x="751" y="50"/>
                      <a:pt x="752" y="54"/>
                    </a:cubicBezTo>
                    <a:cubicBezTo>
                      <a:pt x="753" y="59"/>
                      <a:pt x="758" y="61"/>
                      <a:pt x="762" y="60"/>
                    </a:cubicBezTo>
                    <a:close/>
                    <a:moveTo>
                      <a:pt x="648" y="102"/>
                    </a:moveTo>
                    <a:cubicBezTo>
                      <a:pt x="655" y="98"/>
                      <a:pt x="662" y="95"/>
                      <a:pt x="669" y="92"/>
                    </a:cubicBezTo>
                    <a:cubicBezTo>
                      <a:pt x="674" y="91"/>
                      <a:pt x="675" y="86"/>
                      <a:pt x="674" y="82"/>
                    </a:cubicBezTo>
                    <a:cubicBezTo>
                      <a:pt x="672" y="78"/>
                      <a:pt x="667" y="76"/>
                      <a:pt x="663" y="78"/>
                    </a:cubicBezTo>
                    <a:cubicBezTo>
                      <a:pt x="656" y="81"/>
                      <a:pt x="649" y="84"/>
                      <a:pt x="641" y="87"/>
                    </a:cubicBezTo>
                    <a:cubicBezTo>
                      <a:pt x="637" y="89"/>
                      <a:pt x="635" y="93"/>
                      <a:pt x="637" y="97"/>
                    </a:cubicBezTo>
                    <a:cubicBezTo>
                      <a:pt x="639" y="101"/>
                      <a:pt x="644" y="103"/>
                      <a:pt x="648" y="102"/>
                    </a:cubicBezTo>
                    <a:close/>
                    <a:moveTo>
                      <a:pt x="539" y="156"/>
                    </a:moveTo>
                    <a:cubicBezTo>
                      <a:pt x="546" y="152"/>
                      <a:pt x="553" y="149"/>
                      <a:pt x="559" y="145"/>
                    </a:cubicBezTo>
                    <a:cubicBezTo>
                      <a:pt x="563" y="143"/>
                      <a:pt x="565" y="138"/>
                      <a:pt x="563" y="134"/>
                    </a:cubicBezTo>
                    <a:cubicBezTo>
                      <a:pt x="561" y="130"/>
                      <a:pt x="556" y="129"/>
                      <a:pt x="552" y="131"/>
                    </a:cubicBezTo>
                    <a:cubicBezTo>
                      <a:pt x="545" y="135"/>
                      <a:pt x="538" y="139"/>
                      <a:pt x="531" y="143"/>
                    </a:cubicBezTo>
                    <a:cubicBezTo>
                      <a:pt x="527" y="145"/>
                      <a:pt x="526" y="150"/>
                      <a:pt x="528" y="154"/>
                    </a:cubicBezTo>
                    <a:cubicBezTo>
                      <a:pt x="530" y="157"/>
                      <a:pt x="535" y="159"/>
                      <a:pt x="539" y="156"/>
                    </a:cubicBezTo>
                    <a:close/>
                    <a:moveTo>
                      <a:pt x="437" y="224"/>
                    </a:moveTo>
                    <a:cubicBezTo>
                      <a:pt x="444" y="219"/>
                      <a:pt x="450" y="214"/>
                      <a:pt x="456" y="210"/>
                    </a:cubicBezTo>
                    <a:cubicBezTo>
                      <a:pt x="460" y="207"/>
                      <a:pt x="461" y="202"/>
                      <a:pt x="458" y="199"/>
                    </a:cubicBezTo>
                    <a:cubicBezTo>
                      <a:pt x="456" y="195"/>
                      <a:pt x="451" y="194"/>
                      <a:pt x="447" y="197"/>
                    </a:cubicBezTo>
                    <a:cubicBezTo>
                      <a:pt x="441" y="201"/>
                      <a:pt x="434" y="206"/>
                      <a:pt x="428" y="211"/>
                    </a:cubicBezTo>
                    <a:cubicBezTo>
                      <a:pt x="424" y="213"/>
                      <a:pt x="423" y="218"/>
                      <a:pt x="426" y="222"/>
                    </a:cubicBezTo>
                    <a:cubicBezTo>
                      <a:pt x="429" y="226"/>
                      <a:pt x="434" y="226"/>
                      <a:pt x="437" y="224"/>
                    </a:cubicBezTo>
                    <a:close/>
                    <a:moveTo>
                      <a:pt x="344" y="302"/>
                    </a:moveTo>
                    <a:cubicBezTo>
                      <a:pt x="350" y="297"/>
                      <a:pt x="356" y="291"/>
                      <a:pt x="361" y="286"/>
                    </a:cubicBezTo>
                    <a:cubicBezTo>
                      <a:pt x="365" y="283"/>
                      <a:pt x="365" y="278"/>
                      <a:pt x="362" y="275"/>
                    </a:cubicBezTo>
                    <a:cubicBezTo>
                      <a:pt x="359" y="272"/>
                      <a:pt x="354" y="271"/>
                      <a:pt x="351" y="274"/>
                    </a:cubicBezTo>
                    <a:cubicBezTo>
                      <a:pt x="345" y="280"/>
                      <a:pt x="339" y="285"/>
                      <a:pt x="333" y="290"/>
                    </a:cubicBezTo>
                    <a:cubicBezTo>
                      <a:pt x="330" y="294"/>
                      <a:pt x="330" y="299"/>
                      <a:pt x="333" y="302"/>
                    </a:cubicBezTo>
                    <a:cubicBezTo>
                      <a:pt x="336" y="305"/>
                      <a:pt x="341" y="305"/>
                      <a:pt x="344" y="302"/>
                    </a:cubicBezTo>
                    <a:close/>
                    <a:moveTo>
                      <a:pt x="261" y="391"/>
                    </a:moveTo>
                    <a:cubicBezTo>
                      <a:pt x="266" y="385"/>
                      <a:pt x="271" y="379"/>
                      <a:pt x="276" y="373"/>
                    </a:cubicBezTo>
                    <a:cubicBezTo>
                      <a:pt x="279" y="370"/>
                      <a:pt x="278" y="365"/>
                      <a:pt x="275" y="362"/>
                    </a:cubicBezTo>
                    <a:cubicBezTo>
                      <a:pt x="272" y="359"/>
                      <a:pt x="267" y="359"/>
                      <a:pt x="264" y="362"/>
                    </a:cubicBezTo>
                    <a:cubicBezTo>
                      <a:pt x="259" y="368"/>
                      <a:pt x="253" y="374"/>
                      <a:pt x="248" y="381"/>
                    </a:cubicBezTo>
                    <a:cubicBezTo>
                      <a:pt x="245" y="384"/>
                      <a:pt x="246" y="389"/>
                      <a:pt x="249" y="392"/>
                    </a:cubicBezTo>
                    <a:cubicBezTo>
                      <a:pt x="253" y="395"/>
                      <a:pt x="258" y="394"/>
                      <a:pt x="261" y="391"/>
                    </a:cubicBezTo>
                    <a:close/>
                    <a:moveTo>
                      <a:pt x="188" y="489"/>
                    </a:moveTo>
                    <a:cubicBezTo>
                      <a:pt x="192" y="482"/>
                      <a:pt x="197" y="476"/>
                      <a:pt x="201" y="469"/>
                    </a:cubicBezTo>
                    <a:cubicBezTo>
                      <a:pt x="203" y="465"/>
                      <a:pt x="203" y="460"/>
                      <a:pt x="199" y="458"/>
                    </a:cubicBezTo>
                    <a:cubicBezTo>
                      <a:pt x="195" y="455"/>
                      <a:pt x="190" y="456"/>
                      <a:pt x="188" y="460"/>
                    </a:cubicBezTo>
                    <a:cubicBezTo>
                      <a:pt x="183" y="467"/>
                      <a:pt x="179" y="473"/>
                      <a:pt x="174" y="480"/>
                    </a:cubicBezTo>
                    <a:cubicBezTo>
                      <a:pt x="172" y="484"/>
                      <a:pt x="173" y="489"/>
                      <a:pt x="177" y="491"/>
                    </a:cubicBezTo>
                    <a:cubicBezTo>
                      <a:pt x="180" y="493"/>
                      <a:pt x="185" y="492"/>
                      <a:pt x="188" y="489"/>
                    </a:cubicBezTo>
                    <a:close/>
                    <a:moveTo>
                      <a:pt x="127" y="594"/>
                    </a:moveTo>
                    <a:cubicBezTo>
                      <a:pt x="130" y="587"/>
                      <a:pt x="134" y="580"/>
                      <a:pt x="138" y="573"/>
                    </a:cubicBezTo>
                    <a:cubicBezTo>
                      <a:pt x="140" y="569"/>
                      <a:pt x="138" y="565"/>
                      <a:pt x="134" y="562"/>
                    </a:cubicBezTo>
                    <a:cubicBezTo>
                      <a:pt x="130" y="560"/>
                      <a:pt x="126" y="562"/>
                      <a:pt x="124" y="566"/>
                    </a:cubicBezTo>
                    <a:cubicBezTo>
                      <a:pt x="120" y="573"/>
                      <a:pt x="116" y="580"/>
                      <a:pt x="113" y="587"/>
                    </a:cubicBezTo>
                    <a:cubicBezTo>
                      <a:pt x="111" y="591"/>
                      <a:pt x="112" y="596"/>
                      <a:pt x="116" y="598"/>
                    </a:cubicBezTo>
                    <a:cubicBezTo>
                      <a:pt x="120" y="600"/>
                      <a:pt x="125" y="598"/>
                      <a:pt x="127" y="594"/>
                    </a:cubicBezTo>
                    <a:close/>
                    <a:moveTo>
                      <a:pt x="79" y="706"/>
                    </a:moveTo>
                    <a:cubicBezTo>
                      <a:pt x="81" y="699"/>
                      <a:pt x="84" y="692"/>
                      <a:pt x="87" y="684"/>
                    </a:cubicBezTo>
                    <a:cubicBezTo>
                      <a:pt x="89" y="680"/>
                      <a:pt x="86" y="675"/>
                      <a:pt x="82" y="674"/>
                    </a:cubicBezTo>
                    <a:cubicBezTo>
                      <a:pt x="78" y="672"/>
                      <a:pt x="74" y="674"/>
                      <a:pt x="72" y="678"/>
                    </a:cubicBezTo>
                    <a:cubicBezTo>
                      <a:pt x="69" y="686"/>
                      <a:pt x="66" y="693"/>
                      <a:pt x="64" y="701"/>
                    </a:cubicBezTo>
                    <a:cubicBezTo>
                      <a:pt x="62" y="705"/>
                      <a:pt x="64" y="710"/>
                      <a:pt x="68" y="711"/>
                    </a:cubicBezTo>
                    <a:cubicBezTo>
                      <a:pt x="73" y="713"/>
                      <a:pt x="77" y="711"/>
                      <a:pt x="79" y="706"/>
                    </a:cubicBezTo>
                    <a:close/>
                    <a:moveTo>
                      <a:pt x="44" y="823"/>
                    </a:moveTo>
                    <a:cubicBezTo>
                      <a:pt x="46" y="815"/>
                      <a:pt x="48" y="808"/>
                      <a:pt x="50" y="800"/>
                    </a:cubicBezTo>
                    <a:cubicBezTo>
                      <a:pt x="51" y="796"/>
                      <a:pt x="48" y="792"/>
                      <a:pt x="44" y="790"/>
                    </a:cubicBezTo>
                    <a:cubicBezTo>
                      <a:pt x="39" y="789"/>
                      <a:pt x="35" y="792"/>
                      <a:pt x="34" y="796"/>
                    </a:cubicBezTo>
                    <a:cubicBezTo>
                      <a:pt x="32" y="804"/>
                      <a:pt x="30" y="812"/>
                      <a:pt x="28" y="820"/>
                    </a:cubicBezTo>
                    <a:cubicBezTo>
                      <a:pt x="27" y="824"/>
                      <a:pt x="30" y="828"/>
                      <a:pt x="34" y="829"/>
                    </a:cubicBezTo>
                    <a:cubicBezTo>
                      <a:pt x="39" y="830"/>
                      <a:pt x="43" y="827"/>
                      <a:pt x="44" y="823"/>
                    </a:cubicBezTo>
                    <a:close/>
                    <a:moveTo>
                      <a:pt x="23" y="943"/>
                    </a:moveTo>
                    <a:cubicBezTo>
                      <a:pt x="24" y="935"/>
                      <a:pt x="25" y="928"/>
                      <a:pt x="26" y="920"/>
                    </a:cubicBezTo>
                    <a:cubicBezTo>
                      <a:pt x="27" y="915"/>
                      <a:pt x="23" y="911"/>
                      <a:pt x="19" y="911"/>
                    </a:cubicBezTo>
                    <a:cubicBezTo>
                      <a:pt x="15" y="910"/>
                      <a:pt x="11" y="913"/>
                      <a:pt x="10" y="918"/>
                    </a:cubicBezTo>
                    <a:cubicBezTo>
                      <a:pt x="9" y="926"/>
                      <a:pt x="8" y="933"/>
                      <a:pt x="7" y="941"/>
                    </a:cubicBezTo>
                    <a:cubicBezTo>
                      <a:pt x="7" y="946"/>
                      <a:pt x="10" y="950"/>
                      <a:pt x="14" y="950"/>
                    </a:cubicBezTo>
                    <a:cubicBezTo>
                      <a:pt x="19" y="951"/>
                      <a:pt x="22" y="948"/>
                      <a:pt x="23" y="943"/>
                    </a:cubicBezTo>
                    <a:close/>
                    <a:moveTo>
                      <a:pt x="16" y="1065"/>
                    </a:moveTo>
                    <a:cubicBezTo>
                      <a:pt x="16" y="1065"/>
                      <a:pt x="16" y="1064"/>
                      <a:pt x="16" y="1064"/>
                    </a:cubicBezTo>
                    <a:cubicBezTo>
                      <a:pt x="16" y="1056"/>
                      <a:pt x="16" y="1049"/>
                      <a:pt x="16" y="1041"/>
                    </a:cubicBezTo>
                    <a:cubicBezTo>
                      <a:pt x="16" y="1037"/>
                      <a:pt x="13" y="1033"/>
                      <a:pt x="9" y="1033"/>
                    </a:cubicBezTo>
                    <a:cubicBezTo>
                      <a:pt x="4" y="1033"/>
                      <a:pt x="0" y="1037"/>
                      <a:pt x="0" y="1041"/>
                    </a:cubicBezTo>
                    <a:cubicBezTo>
                      <a:pt x="0" y="1049"/>
                      <a:pt x="0" y="1056"/>
                      <a:pt x="0" y="1064"/>
                    </a:cubicBezTo>
                    <a:cubicBezTo>
                      <a:pt x="0" y="1064"/>
                      <a:pt x="0" y="1065"/>
                      <a:pt x="0" y="1065"/>
                    </a:cubicBezTo>
                    <a:cubicBezTo>
                      <a:pt x="0" y="1069"/>
                      <a:pt x="4" y="1073"/>
                      <a:pt x="8" y="1073"/>
                    </a:cubicBezTo>
                    <a:cubicBezTo>
                      <a:pt x="13" y="1073"/>
                      <a:pt x="16" y="1069"/>
                      <a:pt x="16" y="1065"/>
                    </a:cubicBezTo>
                    <a:close/>
                    <a:moveTo>
                      <a:pt x="23" y="1187"/>
                    </a:moveTo>
                    <a:cubicBezTo>
                      <a:pt x="22" y="1179"/>
                      <a:pt x="22" y="1171"/>
                      <a:pt x="21" y="1163"/>
                    </a:cubicBezTo>
                    <a:cubicBezTo>
                      <a:pt x="20" y="1159"/>
                      <a:pt x="16" y="1155"/>
                      <a:pt x="12" y="1156"/>
                    </a:cubicBezTo>
                    <a:cubicBezTo>
                      <a:pt x="8" y="1156"/>
                      <a:pt x="4" y="1160"/>
                      <a:pt x="5" y="1165"/>
                    </a:cubicBezTo>
                    <a:cubicBezTo>
                      <a:pt x="6" y="1173"/>
                      <a:pt x="6" y="1181"/>
                      <a:pt x="7" y="1188"/>
                    </a:cubicBezTo>
                    <a:cubicBezTo>
                      <a:pt x="8" y="1193"/>
                      <a:pt x="12" y="1196"/>
                      <a:pt x="16" y="1195"/>
                    </a:cubicBezTo>
                    <a:cubicBezTo>
                      <a:pt x="21" y="1195"/>
                      <a:pt x="24" y="1191"/>
                      <a:pt x="23" y="1187"/>
                    </a:cubicBezTo>
                    <a:close/>
                    <a:moveTo>
                      <a:pt x="44" y="1307"/>
                    </a:moveTo>
                    <a:cubicBezTo>
                      <a:pt x="43" y="1299"/>
                      <a:pt x="41" y="1291"/>
                      <a:pt x="39" y="1284"/>
                    </a:cubicBezTo>
                    <a:cubicBezTo>
                      <a:pt x="38" y="1279"/>
                      <a:pt x="34" y="1276"/>
                      <a:pt x="30" y="1277"/>
                    </a:cubicBezTo>
                    <a:cubicBezTo>
                      <a:pt x="25" y="1278"/>
                      <a:pt x="23" y="1283"/>
                      <a:pt x="24" y="1287"/>
                    </a:cubicBezTo>
                    <a:cubicBezTo>
                      <a:pt x="25" y="1295"/>
                      <a:pt x="27" y="1303"/>
                      <a:pt x="29" y="1310"/>
                    </a:cubicBezTo>
                    <a:cubicBezTo>
                      <a:pt x="30" y="1315"/>
                      <a:pt x="34" y="1317"/>
                      <a:pt x="38" y="1316"/>
                    </a:cubicBezTo>
                    <a:cubicBezTo>
                      <a:pt x="43" y="1315"/>
                      <a:pt x="45" y="1311"/>
                      <a:pt x="44" y="1307"/>
                    </a:cubicBezTo>
                    <a:close/>
                    <a:moveTo>
                      <a:pt x="79" y="1423"/>
                    </a:moveTo>
                    <a:cubicBezTo>
                      <a:pt x="77" y="1416"/>
                      <a:pt x="74" y="1408"/>
                      <a:pt x="72" y="1401"/>
                    </a:cubicBezTo>
                    <a:cubicBezTo>
                      <a:pt x="70" y="1397"/>
                      <a:pt x="66" y="1395"/>
                      <a:pt x="61" y="1396"/>
                    </a:cubicBezTo>
                    <a:cubicBezTo>
                      <a:pt x="57" y="1397"/>
                      <a:pt x="55" y="1402"/>
                      <a:pt x="56" y="1406"/>
                    </a:cubicBezTo>
                    <a:cubicBezTo>
                      <a:pt x="59" y="1414"/>
                      <a:pt x="62" y="1421"/>
                      <a:pt x="64" y="1429"/>
                    </a:cubicBezTo>
                    <a:cubicBezTo>
                      <a:pt x="66" y="1433"/>
                      <a:pt x="70" y="1435"/>
                      <a:pt x="75" y="1434"/>
                    </a:cubicBezTo>
                    <a:cubicBezTo>
                      <a:pt x="79" y="1432"/>
                      <a:pt x="81" y="1427"/>
                      <a:pt x="79" y="1423"/>
                    </a:cubicBezTo>
                    <a:close/>
                    <a:moveTo>
                      <a:pt x="128" y="1535"/>
                    </a:moveTo>
                    <a:cubicBezTo>
                      <a:pt x="124" y="1528"/>
                      <a:pt x="121" y="1521"/>
                      <a:pt x="117" y="1514"/>
                    </a:cubicBezTo>
                    <a:cubicBezTo>
                      <a:pt x="116" y="1510"/>
                      <a:pt x="111" y="1508"/>
                      <a:pt x="107" y="1510"/>
                    </a:cubicBezTo>
                    <a:cubicBezTo>
                      <a:pt x="103" y="1512"/>
                      <a:pt x="101" y="1517"/>
                      <a:pt x="103" y="1521"/>
                    </a:cubicBezTo>
                    <a:cubicBezTo>
                      <a:pt x="106" y="1528"/>
                      <a:pt x="110" y="1535"/>
                      <a:pt x="114" y="1542"/>
                    </a:cubicBezTo>
                    <a:cubicBezTo>
                      <a:pt x="116" y="1546"/>
                      <a:pt x="120" y="1548"/>
                      <a:pt x="124" y="1546"/>
                    </a:cubicBezTo>
                    <a:cubicBezTo>
                      <a:pt x="128" y="1544"/>
                      <a:pt x="130" y="1539"/>
                      <a:pt x="128" y="1535"/>
                    </a:cubicBezTo>
                    <a:close/>
                    <a:moveTo>
                      <a:pt x="189" y="1640"/>
                    </a:moveTo>
                    <a:cubicBezTo>
                      <a:pt x="185" y="1634"/>
                      <a:pt x="180" y="1627"/>
                      <a:pt x="176" y="1621"/>
                    </a:cubicBezTo>
                    <a:cubicBezTo>
                      <a:pt x="174" y="1617"/>
                      <a:pt x="169" y="1616"/>
                      <a:pt x="165" y="1618"/>
                    </a:cubicBezTo>
                    <a:cubicBezTo>
                      <a:pt x="161" y="1620"/>
                      <a:pt x="160" y="1625"/>
                      <a:pt x="163" y="1629"/>
                    </a:cubicBezTo>
                    <a:cubicBezTo>
                      <a:pt x="167" y="1636"/>
                      <a:pt x="171" y="1643"/>
                      <a:pt x="176" y="1649"/>
                    </a:cubicBezTo>
                    <a:cubicBezTo>
                      <a:pt x="178" y="1653"/>
                      <a:pt x="183" y="1654"/>
                      <a:pt x="187" y="1652"/>
                    </a:cubicBezTo>
                    <a:cubicBezTo>
                      <a:pt x="190" y="1649"/>
                      <a:pt x="191" y="1644"/>
                      <a:pt x="189" y="1640"/>
                    </a:cubicBezTo>
                    <a:close/>
                    <a:moveTo>
                      <a:pt x="262" y="1738"/>
                    </a:moveTo>
                    <a:cubicBezTo>
                      <a:pt x="257" y="1732"/>
                      <a:pt x="252" y="1726"/>
                      <a:pt x="247" y="1720"/>
                    </a:cubicBezTo>
                    <a:cubicBezTo>
                      <a:pt x="244" y="1716"/>
                      <a:pt x="239" y="1716"/>
                      <a:pt x="236" y="1719"/>
                    </a:cubicBezTo>
                    <a:cubicBezTo>
                      <a:pt x="232" y="1721"/>
                      <a:pt x="232" y="1726"/>
                      <a:pt x="234" y="1730"/>
                    </a:cubicBezTo>
                    <a:cubicBezTo>
                      <a:pt x="239" y="1736"/>
                      <a:pt x="244" y="1742"/>
                      <a:pt x="250" y="1748"/>
                    </a:cubicBezTo>
                    <a:cubicBezTo>
                      <a:pt x="252" y="1752"/>
                      <a:pt x="257" y="1752"/>
                      <a:pt x="261" y="1749"/>
                    </a:cubicBezTo>
                    <a:cubicBezTo>
                      <a:pt x="264" y="1747"/>
                      <a:pt x="265" y="1741"/>
                      <a:pt x="262" y="1738"/>
                    </a:cubicBezTo>
                    <a:close/>
                    <a:moveTo>
                      <a:pt x="346" y="1827"/>
                    </a:moveTo>
                    <a:cubicBezTo>
                      <a:pt x="340" y="1821"/>
                      <a:pt x="334" y="1816"/>
                      <a:pt x="329" y="1810"/>
                    </a:cubicBezTo>
                    <a:cubicBezTo>
                      <a:pt x="325" y="1807"/>
                      <a:pt x="320" y="1807"/>
                      <a:pt x="317" y="1810"/>
                    </a:cubicBezTo>
                    <a:cubicBezTo>
                      <a:pt x="314" y="1814"/>
                      <a:pt x="314" y="1819"/>
                      <a:pt x="317" y="1822"/>
                    </a:cubicBezTo>
                    <a:cubicBezTo>
                      <a:pt x="323" y="1827"/>
                      <a:pt x="329" y="1833"/>
                      <a:pt x="335" y="1838"/>
                    </a:cubicBezTo>
                    <a:cubicBezTo>
                      <a:pt x="338" y="1841"/>
                      <a:pt x="343" y="1841"/>
                      <a:pt x="346" y="1838"/>
                    </a:cubicBezTo>
                    <a:cubicBezTo>
                      <a:pt x="349" y="1835"/>
                      <a:pt x="349" y="1830"/>
                      <a:pt x="346" y="1827"/>
                    </a:cubicBezTo>
                    <a:close/>
                    <a:moveTo>
                      <a:pt x="439" y="1905"/>
                    </a:moveTo>
                    <a:cubicBezTo>
                      <a:pt x="433" y="1900"/>
                      <a:pt x="426" y="1896"/>
                      <a:pt x="420" y="1891"/>
                    </a:cubicBezTo>
                    <a:cubicBezTo>
                      <a:pt x="417" y="1888"/>
                      <a:pt x="412" y="1889"/>
                      <a:pt x="409" y="1892"/>
                    </a:cubicBezTo>
                    <a:cubicBezTo>
                      <a:pt x="406" y="1896"/>
                      <a:pt x="407" y="1901"/>
                      <a:pt x="410" y="1903"/>
                    </a:cubicBezTo>
                    <a:cubicBezTo>
                      <a:pt x="417" y="1908"/>
                      <a:pt x="423" y="1913"/>
                      <a:pt x="429" y="1918"/>
                    </a:cubicBezTo>
                    <a:cubicBezTo>
                      <a:pt x="433" y="1921"/>
                      <a:pt x="438" y="1920"/>
                      <a:pt x="441" y="1916"/>
                    </a:cubicBezTo>
                    <a:cubicBezTo>
                      <a:pt x="443" y="1913"/>
                      <a:pt x="442" y="1908"/>
                      <a:pt x="439" y="1905"/>
                    </a:cubicBezTo>
                    <a:close/>
                    <a:moveTo>
                      <a:pt x="541" y="1972"/>
                    </a:moveTo>
                    <a:cubicBezTo>
                      <a:pt x="534" y="1968"/>
                      <a:pt x="527" y="1964"/>
                      <a:pt x="520" y="1960"/>
                    </a:cubicBezTo>
                    <a:cubicBezTo>
                      <a:pt x="517" y="1958"/>
                      <a:pt x="512" y="1959"/>
                      <a:pt x="509" y="1963"/>
                    </a:cubicBezTo>
                    <a:cubicBezTo>
                      <a:pt x="507" y="1966"/>
                      <a:pt x="508" y="1971"/>
                      <a:pt x="512" y="1974"/>
                    </a:cubicBezTo>
                    <a:cubicBezTo>
                      <a:pt x="519" y="1978"/>
                      <a:pt x="526" y="1982"/>
                      <a:pt x="533" y="1986"/>
                    </a:cubicBezTo>
                    <a:cubicBezTo>
                      <a:pt x="537" y="1988"/>
                      <a:pt x="542" y="1987"/>
                      <a:pt x="544" y="1983"/>
                    </a:cubicBezTo>
                    <a:cubicBezTo>
                      <a:pt x="546" y="1979"/>
                      <a:pt x="545" y="1974"/>
                      <a:pt x="541" y="1972"/>
                    </a:cubicBezTo>
                    <a:close/>
                    <a:moveTo>
                      <a:pt x="650" y="2027"/>
                    </a:moveTo>
                    <a:cubicBezTo>
                      <a:pt x="643" y="2024"/>
                      <a:pt x="635" y="2020"/>
                      <a:pt x="628" y="2017"/>
                    </a:cubicBezTo>
                    <a:cubicBezTo>
                      <a:pt x="624" y="2015"/>
                      <a:pt x="619" y="2017"/>
                      <a:pt x="618" y="2021"/>
                    </a:cubicBezTo>
                    <a:cubicBezTo>
                      <a:pt x="616" y="2025"/>
                      <a:pt x="617" y="2030"/>
                      <a:pt x="621" y="2032"/>
                    </a:cubicBezTo>
                    <a:cubicBezTo>
                      <a:pt x="629" y="2035"/>
                      <a:pt x="636" y="2038"/>
                      <a:pt x="643" y="2042"/>
                    </a:cubicBezTo>
                    <a:cubicBezTo>
                      <a:pt x="647" y="2043"/>
                      <a:pt x="652" y="2041"/>
                      <a:pt x="654" y="2037"/>
                    </a:cubicBezTo>
                    <a:cubicBezTo>
                      <a:pt x="656" y="2033"/>
                      <a:pt x="654" y="2029"/>
                      <a:pt x="650" y="2027"/>
                    </a:cubicBezTo>
                    <a:close/>
                    <a:moveTo>
                      <a:pt x="764" y="2068"/>
                    </a:moveTo>
                    <a:cubicBezTo>
                      <a:pt x="757" y="2066"/>
                      <a:pt x="749" y="2064"/>
                      <a:pt x="742" y="2061"/>
                    </a:cubicBezTo>
                    <a:cubicBezTo>
                      <a:pt x="738" y="2060"/>
                      <a:pt x="733" y="2062"/>
                      <a:pt x="732" y="2067"/>
                    </a:cubicBezTo>
                    <a:cubicBezTo>
                      <a:pt x="730" y="2071"/>
                      <a:pt x="733" y="2075"/>
                      <a:pt x="737" y="2077"/>
                    </a:cubicBezTo>
                    <a:cubicBezTo>
                      <a:pt x="744" y="2079"/>
                      <a:pt x="752" y="2081"/>
                      <a:pt x="760" y="2084"/>
                    </a:cubicBezTo>
                    <a:cubicBezTo>
                      <a:pt x="764" y="2085"/>
                      <a:pt x="768" y="2083"/>
                      <a:pt x="770" y="2078"/>
                    </a:cubicBezTo>
                    <a:cubicBezTo>
                      <a:pt x="771" y="2074"/>
                      <a:pt x="769" y="2070"/>
                      <a:pt x="764" y="2068"/>
                    </a:cubicBezTo>
                    <a:close/>
                    <a:moveTo>
                      <a:pt x="883" y="2096"/>
                    </a:moveTo>
                    <a:cubicBezTo>
                      <a:pt x="875" y="2095"/>
                      <a:pt x="867" y="2094"/>
                      <a:pt x="860" y="2092"/>
                    </a:cubicBezTo>
                    <a:cubicBezTo>
                      <a:pt x="855" y="2091"/>
                      <a:pt x="851" y="2094"/>
                      <a:pt x="850" y="2098"/>
                    </a:cubicBezTo>
                    <a:cubicBezTo>
                      <a:pt x="850" y="2103"/>
                      <a:pt x="852" y="2107"/>
                      <a:pt x="857" y="2108"/>
                    </a:cubicBezTo>
                    <a:cubicBezTo>
                      <a:pt x="864" y="2109"/>
                      <a:pt x="872" y="2111"/>
                      <a:pt x="880" y="2112"/>
                    </a:cubicBezTo>
                    <a:cubicBezTo>
                      <a:pt x="885" y="2113"/>
                      <a:pt x="889" y="2110"/>
                      <a:pt x="889" y="2106"/>
                    </a:cubicBezTo>
                    <a:cubicBezTo>
                      <a:pt x="890" y="2101"/>
                      <a:pt x="887" y="2097"/>
                      <a:pt x="883" y="2096"/>
                    </a:cubicBezTo>
                    <a:close/>
                    <a:moveTo>
                      <a:pt x="1004" y="2110"/>
                    </a:moveTo>
                    <a:cubicBezTo>
                      <a:pt x="996" y="2110"/>
                      <a:pt x="988" y="2109"/>
                      <a:pt x="980" y="2109"/>
                    </a:cubicBezTo>
                    <a:cubicBezTo>
                      <a:pt x="976" y="2108"/>
                      <a:pt x="972" y="2112"/>
                      <a:pt x="972" y="2116"/>
                    </a:cubicBezTo>
                    <a:cubicBezTo>
                      <a:pt x="972" y="2120"/>
                      <a:pt x="975" y="2124"/>
                      <a:pt x="979" y="2125"/>
                    </a:cubicBezTo>
                    <a:cubicBezTo>
                      <a:pt x="987" y="2125"/>
                      <a:pt x="995" y="2126"/>
                      <a:pt x="1003" y="2126"/>
                    </a:cubicBezTo>
                    <a:cubicBezTo>
                      <a:pt x="1008" y="2127"/>
                      <a:pt x="1011" y="2123"/>
                      <a:pt x="1012" y="2119"/>
                    </a:cubicBezTo>
                    <a:cubicBezTo>
                      <a:pt x="1012" y="2114"/>
                      <a:pt x="1008" y="2111"/>
                      <a:pt x="1004" y="2110"/>
                    </a:cubicBezTo>
                    <a:close/>
                    <a:moveTo>
                      <a:pt x="1126" y="2110"/>
                    </a:moveTo>
                    <a:cubicBezTo>
                      <a:pt x="1118" y="2111"/>
                      <a:pt x="1110" y="2111"/>
                      <a:pt x="1102" y="2111"/>
                    </a:cubicBezTo>
                    <a:cubicBezTo>
                      <a:pt x="1098" y="2111"/>
                      <a:pt x="1094" y="2115"/>
                      <a:pt x="1095" y="2120"/>
                    </a:cubicBezTo>
                    <a:cubicBezTo>
                      <a:pt x="1095" y="2124"/>
                      <a:pt x="1098" y="2127"/>
                      <a:pt x="1103" y="2127"/>
                    </a:cubicBezTo>
                    <a:cubicBezTo>
                      <a:pt x="1111" y="2127"/>
                      <a:pt x="1119" y="2127"/>
                      <a:pt x="1127" y="2126"/>
                    </a:cubicBezTo>
                    <a:cubicBezTo>
                      <a:pt x="1131" y="2126"/>
                      <a:pt x="1135" y="2122"/>
                      <a:pt x="1134" y="2118"/>
                    </a:cubicBezTo>
                    <a:cubicBezTo>
                      <a:pt x="1134" y="2113"/>
                      <a:pt x="1130" y="2110"/>
                      <a:pt x="1126" y="2110"/>
                    </a:cubicBezTo>
                    <a:close/>
                    <a:moveTo>
                      <a:pt x="1247" y="2096"/>
                    </a:moveTo>
                    <a:cubicBezTo>
                      <a:pt x="1239" y="2098"/>
                      <a:pt x="1231" y="2099"/>
                      <a:pt x="1224" y="2100"/>
                    </a:cubicBezTo>
                    <a:cubicBezTo>
                      <a:pt x="1219" y="2101"/>
                      <a:pt x="1216" y="2105"/>
                      <a:pt x="1217" y="2109"/>
                    </a:cubicBezTo>
                    <a:cubicBezTo>
                      <a:pt x="1218" y="2113"/>
                      <a:pt x="1222" y="2116"/>
                      <a:pt x="1226" y="2116"/>
                    </a:cubicBezTo>
                    <a:cubicBezTo>
                      <a:pt x="1234" y="2115"/>
                      <a:pt x="1242" y="2113"/>
                      <a:pt x="1250" y="2112"/>
                    </a:cubicBezTo>
                    <a:cubicBezTo>
                      <a:pt x="1254" y="2111"/>
                      <a:pt x="1257" y="2107"/>
                      <a:pt x="1256" y="2103"/>
                    </a:cubicBezTo>
                    <a:cubicBezTo>
                      <a:pt x="1255" y="2098"/>
                      <a:pt x="1251" y="2095"/>
                      <a:pt x="1247" y="2096"/>
                    </a:cubicBezTo>
                    <a:close/>
                    <a:moveTo>
                      <a:pt x="1366" y="2068"/>
                    </a:moveTo>
                    <a:cubicBezTo>
                      <a:pt x="1358" y="2070"/>
                      <a:pt x="1350" y="2073"/>
                      <a:pt x="1343" y="2075"/>
                    </a:cubicBezTo>
                    <a:cubicBezTo>
                      <a:pt x="1339" y="2076"/>
                      <a:pt x="1336" y="2080"/>
                      <a:pt x="1337" y="2084"/>
                    </a:cubicBezTo>
                    <a:cubicBezTo>
                      <a:pt x="1338" y="2089"/>
                      <a:pt x="1343" y="2091"/>
                      <a:pt x="1347" y="2090"/>
                    </a:cubicBezTo>
                    <a:cubicBezTo>
                      <a:pt x="1355" y="2088"/>
                      <a:pt x="1363" y="2086"/>
                      <a:pt x="1370" y="2083"/>
                    </a:cubicBezTo>
                    <a:cubicBezTo>
                      <a:pt x="1374" y="2082"/>
                      <a:pt x="1377" y="2078"/>
                      <a:pt x="1376" y="2073"/>
                    </a:cubicBezTo>
                    <a:cubicBezTo>
                      <a:pt x="1374" y="2069"/>
                      <a:pt x="1370" y="2067"/>
                      <a:pt x="1366" y="2068"/>
                    </a:cubicBezTo>
                    <a:close/>
                    <a:moveTo>
                      <a:pt x="1480" y="2026"/>
                    </a:moveTo>
                    <a:cubicBezTo>
                      <a:pt x="1473" y="2030"/>
                      <a:pt x="1466" y="2033"/>
                      <a:pt x="1458" y="2035"/>
                    </a:cubicBezTo>
                    <a:cubicBezTo>
                      <a:pt x="1454" y="2037"/>
                      <a:pt x="1452" y="2042"/>
                      <a:pt x="1454" y="2046"/>
                    </a:cubicBezTo>
                    <a:cubicBezTo>
                      <a:pt x="1456" y="2050"/>
                      <a:pt x="1460" y="2052"/>
                      <a:pt x="1464" y="2050"/>
                    </a:cubicBezTo>
                    <a:cubicBezTo>
                      <a:pt x="1472" y="2047"/>
                      <a:pt x="1479" y="2044"/>
                      <a:pt x="1486" y="2041"/>
                    </a:cubicBezTo>
                    <a:cubicBezTo>
                      <a:pt x="1490" y="2039"/>
                      <a:pt x="1492" y="2035"/>
                      <a:pt x="1490" y="2031"/>
                    </a:cubicBezTo>
                    <a:cubicBezTo>
                      <a:pt x="1489" y="2027"/>
                      <a:pt x="1484" y="2025"/>
                      <a:pt x="1480" y="2026"/>
                    </a:cubicBezTo>
                    <a:close/>
                    <a:moveTo>
                      <a:pt x="1589" y="1972"/>
                    </a:moveTo>
                    <a:cubicBezTo>
                      <a:pt x="1582" y="1976"/>
                      <a:pt x="1575" y="1979"/>
                      <a:pt x="1568" y="1983"/>
                    </a:cubicBezTo>
                    <a:cubicBezTo>
                      <a:pt x="1564" y="1985"/>
                      <a:pt x="1563" y="1990"/>
                      <a:pt x="1565" y="1994"/>
                    </a:cubicBezTo>
                    <a:cubicBezTo>
                      <a:pt x="1567" y="1998"/>
                      <a:pt x="1572" y="1999"/>
                      <a:pt x="1576" y="1997"/>
                    </a:cubicBezTo>
                    <a:cubicBezTo>
                      <a:pt x="1583" y="1993"/>
                      <a:pt x="1590" y="1989"/>
                      <a:pt x="1597" y="1985"/>
                    </a:cubicBezTo>
                    <a:cubicBezTo>
                      <a:pt x="1601" y="1983"/>
                      <a:pt x="1602" y="1978"/>
                      <a:pt x="1600" y="1975"/>
                    </a:cubicBezTo>
                    <a:cubicBezTo>
                      <a:pt x="1597" y="1971"/>
                      <a:pt x="1593" y="1969"/>
                      <a:pt x="1589" y="1972"/>
                    </a:cubicBezTo>
                    <a:close/>
                    <a:moveTo>
                      <a:pt x="1691" y="1905"/>
                    </a:moveTo>
                    <a:cubicBezTo>
                      <a:pt x="1684" y="1909"/>
                      <a:pt x="1678" y="1914"/>
                      <a:pt x="1671" y="1918"/>
                    </a:cubicBezTo>
                    <a:cubicBezTo>
                      <a:pt x="1668" y="1921"/>
                      <a:pt x="1667" y="1926"/>
                      <a:pt x="1670" y="1930"/>
                    </a:cubicBezTo>
                    <a:cubicBezTo>
                      <a:pt x="1672" y="1933"/>
                      <a:pt x="1677" y="1934"/>
                      <a:pt x="1681" y="1931"/>
                    </a:cubicBezTo>
                    <a:cubicBezTo>
                      <a:pt x="1687" y="1927"/>
                      <a:pt x="1694" y="1922"/>
                      <a:pt x="1700" y="1917"/>
                    </a:cubicBezTo>
                    <a:cubicBezTo>
                      <a:pt x="1704" y="1915"/>
                      <a:pt x="1704" y="1910"/>
                      <a:pt x="1702" y="1906"/>
                    </a:cubicBezTo>
                    <a:cubicBezTo>
                      <a:pt x="1699" y="1903"/>
                      <a:pt x="1694" y="1902"/>
                      <a:pt x="1691" y="1905"/>
                    </a:cubicBezTo>
                    <a:close/>
                    <a:moveTo>
                      <a:pt x="1784" y="1826"/>
                    </a:moveTo>
                    <a:cubicBezTo>
                      <a:pt x="1778" y="1832"/>
                      <a:pt x="1772" y="1837"/>
                      <a:pt x="1766" y="1842"/>
                    </a:cubicBezTo>
                    <a:cubicBezTo>
                      <a:pt x="1763" y="1845"/>
                      <a:pt x="1763" y="1850"/>
                      <a:pt x="1766" y="1853"/>
                    </a:cubicBezTo>
                    <a:cubicBezTo>
                      <a:pt x="1769" y="1857"/>
                      <a:pt x="1774" y="1857"/>
                      <a:pt x="1777" y="1854"/>
                    </a:cubicBezTo>
                    <a:cubicBezTo>
                      <a:pt x="1783" y="1849"/>
                      <a:pt x="1789" y="1843"/>
                      <a:pt x="1795" y="1838"/>
                    </a:cubicBezTo>
                    <a:cubicBezTo>
                      <a:pt x="1798" y="1835"/>
                      <a:pt x="1798" y="1830"/>
                      <a:pt x="1795" y="1826"/>
                    </a:cubicBezTo>
                    <a:cubicBezTo>
                      <a:pt x="1792" y="1823"/>
                      <a:pt x="1787" y="1823"/>
                      <a:pt x="1784" y="1826"/>
                    </a:cubicBezTo>
                    <a:close/>
                    <a:moveTo>
                      <a:pt x="1867" y="1737"/>
                    </a:moveTo>
                    <a:cubicBezTo>
                      <a:pt x="1862" y="1744"/>
                      <a:pt x="1857" y="1749"/>
                      <a:pt x="1852" y="1755"/>
                    </a:cubicBezTo>
                    <a:cubicBezTo>
                      <a:pt x="1849" y="1759"/>
                      <a:pt x="1850" y="1764"/>
                      <a:pt x="1853" y="1767"/>
                    </a:cubicBezTo>
                    <a:cubicBezTo>
                      <a:pt x="1856" y="1770"/>
                      <a:pt x="1861" y="1769"/>
                      <a:pt x="1864" y="1766"/>
                    </a:cubicBezTo>
                    <a:cubicBezTo>
                      <a:pt x="1869" y="1760"/>
                      <a:pt x="1875" y="1754"/>
                      <a:pt x="1880" y="1748"/>
                    </a:cubicBezTo>
                    <a:cubicBezTo>
                      <a:pt x="1883" y="1744"/>
                      <a:pt x="1882" y="1739"/>
                      <a:pt x="1879" y="1737"/>
                    </a:cubicBezTo>
                    <a:cubicBezTo>
                      <a:pt x="1875" y="1734"/>
                      <a:pt x="1870" y="1734"/>
                      <a:pt x="1867" y="1737"/>
                    </a:cubicBezTo>
                    <a:close/>
                    <a:moveTo>
                      <a:pt x="1940" y="1640"/>
                    </a:moveTo>
                    <a:cubicBezTo>
                      <a:pt x="1936" y="1646"/>
                      <a:pt x="1932" y="1653"/>
                      <a:pt x="1927" y="1659"/>
                    </a:cubicBezTo>
                    <a:cubicBezTo>
                      <a:pt x="1925" y="1663"/>
                      <a:pt x="1926" y="1668"/>
                      <a:pt x="1929" y="1670"/>
                    </a:cubicBezTo>
                    <a:cubicBezTo>
                      <a:pt x="1933" y="1673"/>
                      <a:pt x="1938" y="1672"/>
                      <a:pt x="1940" y="1668"/>
                    </a:cubicBezTo>
                    <a:cubicBezTo>
                      <a:pt x="1945" y="1662"/>
                      <a:pt x="1949" y="1655"/>
                      <a:pt x="1954" y="1649"/>
                    </a:cubicBezTo>
                    <a:cubicBezTo>
                      <a:pt x="1956" y="1645"/>
                      <a:pt x="1955" y="1640"/>
                      <a:pt x="1951" y="1637"/>
                    </a:cubicBezTo>
                    <a:cubicBezTo>
                      <a:pt x="1948" y="1635"/>
                      <a:pt x="1943" y="1636"/>
                      <a:pt x="1940" y="1640"/>
                    </a:cubicBezTo>
                    <a:close/>
                    <a:moveTo>
                      <a:pt x="2001" y="1534"/>
                    </a:moveTo>
                    <a:cubicBezTo>
                      <a:pt x="1998" y="1541"/>
                      <a:pt x="1994" y="1548"/>
                      <a:pt x="1991" y="1555"/>
                    </a:cubicBezTo>
                    <a:cubicBezTo>
                      <a:pt x="1988" y="1559"/>
                      <a:pt x="1990" y="1564"/>
                      <a:pt x="1994" y="1566"/>
                    </a:cubicBezTo>
                    <a:cubicBezTo>
                      <a:pt x="1998" y="1568"/>
                      <a:pt x="2003" y="1567"/>
                      <a:pt x="2005" y="1563"/>
                    </a:cubicBezTo>
                    <a:cubicBezTo>
                      <a:pt x="2008" y="1556"/>
                      <a:pt x="2012" y="1549"/>
                      <a:pt x="2016" y="1541"/>
                    </a:cubicBezTo>
                    <a:cubicBezTo>
                      <a:pt x="2018" y="1537"/>
                      <a:pt x="2016" y="1533"/>
                      <a:pt x="2012" y="1531"/>
                    </a:cubicBezTo>
                    <a:cubicBezTo>
                      <a:pt x="2008" y="1529"/>
                      <a:pt x="2003" y="1530"/>
                      <a:pt x="2001" y="1534"/>
                    </a:cubicBezTo>
                    <a:close/>
                    <a:moveTo>
                      <a:pt x="2050" y="1422"/>
                    </a:moveTo>
                    <a:cubicBezTo>
                      <a:pt x="2047" y="1430"/>
                      <a:pt x="2044" y="1437"/>
                      <a:pt x="2041" y="1444"/>
                    </a:cubicBezTo>
                    <a:cubicBezTo>
                      <a:pt x="2040" y="1448"/>
                      <a:pt x="2042" y="1453"/>
                      <a:pt x="2046" y="1455"/>
                    </a:cubicBezTo>
                    <a:cubicBezTo>
                      <a:pt x="2050" y="1456"/>
                      <a:pt x="2055" y="1454"/>
                      <a:pt x="2056" y="1450"/>
                    </a:cubicBezTo>
                    <a:cubicBezTo>
                      <a:pt x="2059" y="1443"/>
                      <a:pt x="2062" y="1435"/>
                      <a:pt x="2065" y="1428"/>
                    </a:cubicBezTo>
                    <a:cubicBezTo>
                      <a:pt x="2066" y="1424"/>
                      <a:pt x="2064" y="1419"/>
                      <a:pt x="2060" y="1417"/>
                    </a:cubicBezTo>
                    <a:cubicBezTo>
                      <a:pt x="2056" y="1416"/>
                      <a:pt x="2051" y="1418"/>
                      <a:pt x="2050" y="1422"/>
                    </a:cubicBezTo>
                    <a:close/>
                    <a:moveTo>
                      <a:pt x="2085" y="1305"/>
                    </a:moveTo>
                    <a:cubicBezTo>
                      <a:pt x="2083" y="1313"/>
                      <a:pt x="2081" y="1321"/>
                      <a:pt x="2079" y="1328"/>
                    </a:cubicBezTo>
                    <a:cubicBezTo>
                      <a:pt x="2078" y="1333"/>
                      <a:pt x="2080" y="1337"/>
                      <a:pt x="2085" y="1338"/>
                    </a:cubicBezTo>
                    <a:cubicBezTo>
                      <a:pt x="2089" y="1339"/>
                      <a:pt x="2093" y="1337"/>
                      <a:pt x="2094" y="1332"/>
                    </a:cubicBezTo>
                    <a:cubicBezTo>
                      <a:pt x="2096" y="1325"/>
                      <a:pt x="2098" y="1317"/>
                      <a:pt x="2100" y="1309"/>
                    </a:cubicBezTo>
                    <a:cubicBezTo>
                      <a:pt x="2101" y="1305"/>
                      <a:pt x="2099" y="1301"/>
                      <a:pt x="2094" y="1299"/>
                    </a:cubicBezTo>
                    <a:cubicBezTo>
                      <a:pt x="2090" y="1298"/>
                      <a:pt x="2086" y="1301"/>
                      <a:pt x="2085" y="1305"/>
                    </a:cubicBezTo>
                    <a:close/>
                    <a:moveTo>
                      <a:pt x="2106" y="1185"/>
                    </a:moveTo>
                    <a:cubicBezTo>
                      <a:pt x="2105" y="1193"/>
                      <a:pt x="2104" y="1201"/>
                      <a:pt x="2103" y="1209"/>
                    </a:cubicBezTo>
                    <a:cubicBezTo>
                      <a:pt x="2102" y="1213"/>
                      <a:pt x="2105" y="1217"/>
                      <a:pt x="2110" y="1218"/>
                    </a:cubicBezTo>
                    <a:cubicBezTo>
                      <a:pt x="2114" y="1218"/>
                      <a:pt x="2118" y="1215"/>
                      <a:pt x="2119" y="1211"/>
                    </a:cubicBezTo>
                    <a:cubicBezTo>
                      <a:pt x="2120" y="1203"/>
                      <a:pt x="2121" y="1195"/>
                      <a:pt x="2122" y="1187"/>
                    </a:cubicBezTo>
                    <a:cubicBezTo>
                      <a:pt x="2122" y="1183"/>
                      <a:pt x="2119" y="1179"/>
                      <a:pt x="2115" y="1178"/>
                    </a:cubicBezTo>
                    <a:cubicBezTo>
                      <a:pt x="2110" y="1178"/>
                      <a:pt x="2106" y="1181"/>
                      <a:pt x="2106" y="118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î$1iďè">
                <a:extLst>
                  <a:ext uri="{FF2B5EF4-FFF2-40B4-BE49-F238E27FC236}">
                    <a16:creationId xmlns:a16="http://schemas.microsoft.com/office/drawing/2014/main" id="{7636D250-38F4-43DD-BD6B-2072DB132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355" y="3735727"/>
                <a:ext cx="3644121" cy="3644121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5" name="ïšľïḍe">
                <a:extLst>
                  <a:ext uri="{FF2B5EF4-FFF2-40B4-BE49-F238E27FC236}">
                    <a16:creationId xmlns:a16="http://schemas.microsoft.com/office/drawing/2014/main" id="{5D8A13DF-0E9C-4779-BF73-DD7BE07628D3}"/>
                  </a:ext>
                </a:extLst>
              </p:cNvPr>
              <p:cNvGrpSpPr/>
              <p:nvPr/>
            </p:nvGrpSpPr>
            <p:grpSpPr>
              <a:xfrm>
                <a:off x="4347801" y="4161179"/>
                <a:ext cx="3512538" cy="2733273"/>
                <a:chOff x="4355413" y="4161179"/>
                <a:chExt cx="3512538" cy="2733273"/>
              </a:xfrm>
            </p:grpSpPr>
            <p:sp>
              <p:nvSpPr>
                <p:cNvPr id="50" name="íṥ1iḍê">
                  <a:extLst>
                    <a:ext uri="{FF2B5EF4-FFF2-40B4-BE49-F238E27FC236}">
                      <a16:creationId xmlns:a16="http://schemas.microsoft.com/office/drawing/2014/main" id="{10B42B18-FC8E-4EF7-A552-F4585EF9C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6028197"/>
                  <a:ext cx="1589963" cy="610400"/>
                </a:xfrm>
                <a:custGeom>
                  <a:avLst/>
                  <a:gdLst>
                    <a:gd name="T0" fmla="*/ 2028 w 2175"/>
                    <a:gd name="T1" fmla="*/ 835 h 835"/>
                    <a:gd name="T2" fmla="*/ 141 w 2175"/>
                    <a:gd name="T3" fmla="*/ 835 h 835"/>
                    <a:gd name="T4" fmla="*/ 0 w 2175"/>
                    <a:gd name="T5" fmla="*/ 0 h 835"/>
                    <a:gd name="T6" fmla="*/ 2175 w 2175"/>
                    <a:gd name="T7" fmla="*/ 0 h 835"/>
                    <a:gd name="T8" fmla="*/ 2028 w 2175"/>
                    <a:gd name="T9" fmla="*/ 835 h 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5" h="835">
                      <a:moveTo>
                        <a:pt x="2028" y="835"/>
                      </a:moveTo>
                      <a:lnTo>
                        <a:pt x="141" y="835"/>
                      </a:lnTo>
                      <a:lnTo>
                        <a:pt x="0" y="0"/>
                      </a:lnTo>
                      <a:lnTo>
                        <a:pt x="2175" y="0"/>
                      </a:lnTo>
                      <a:lnTo>
                        <a:pt x="2028" y="835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1" name="isļiḋê">
                  <a:extLst>
                    <a:ext uri="{FF2B5EF4-FFF2-40B4-BE49-F238E27FC236}">
                      <a16:creationId xmlns:a16="http://schemas.microsoft.com/office/drawing/2014/main" id="{9AC27D3F-C530-416A-A57F-FA59C597A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6028197"/>
                  <a:ext cx="1589963" cy="610400"/>
                </a:xfrm>
                <a:custGeom>
                  <a:avLst/>
                  <a:gdLst>
                    <a:gd name="T0" fmla="*/ 2028 w 2175"/>
                    <a:gd name="T1" fmla="*/ 835 h 835"/>
                    <a:gd name="T2" fmla="*/ 141 w 2175"/>
                    <a:gd name="T3" fmla="*/ 835 h 835"/>
                    <a:gd name="T4" fmla="*/ 0 w 2175"/>
                    <a:gd name="T5" fmla="*/ 0 h 835"/>
                    <a:gd name="T6" fmla="*/ 2175 w 2175"/>
                    <a:gd name="T7" fmla="*/ 0 h 835"/>
                    <a:gd name="T8" fmla="*/ 2028 w 2175"/>
                    <a:gd name="T9" fmla="*/ 835 h 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5" h="835">
                      <a:moveTo>
                        <a:pt x="2028" y="835"/>
                      </a:moveTo>
                      <a:lnTo>
                        <a:pt x="141" y="835"/>
                      </a:lnTo>
                      <a:lnTo>
                        <a:pt x="0" y="0"/>
                      </a:lnTo>
                      <a:lnTo>
                        <a:pt x="2175" y="0"/>
                      </a:lnTo>
                      <a:lnTo>
                        <a:pt x="2028" y="83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2" name="ísḷiḑè">
                  <a:extLst>
                    <a:ext uri="{FF2B5EF4-FFF2-40B4-BE49-F238E27FC236}">
                      <a16:creationId xmlns:a16="http://schemas.microsoft.com/office/drawing/2014/main" id="{F38A91B8-71ED-4E06-BA1D-B5DB3DB88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5264284"/>
                  <a:ext cx="1589963" cy="763913"/>
                </a:xfrm>
                <a:custGeom>
                  <a:avLst/>
                  <a:gdLst>
                    <a:gd name="T0" fmla="*/ 874 w 920"/>
                    <a:gd name="T1" fmla="*/ 115 h 442"/>
                    <a:gd name="T2" fmla="*/ 591 w 920"/>
                    <a:gd name="T3" fmla="*/ 0 h 442"/>
                    <a:gd name="T4" fmla="*/ 459 w 920"/>
                    <a:gd name="T5" fmla="*/ 0 h 442"/>
                    <a:gd name="T6" fmla="*/ 328 w 920"/>
                    <a:gd name="T7" fmla="*/ 0 h 442"/>
                    <a:gd name="T8" fmla="*/ 45 w 920"/>
                    <a:gd name="T9" fmla="*/ 115 h 442"/>
                    <a:gd name="T10" fmla="*/ 0 w 920"/>
                    <a:gd name="T11" fmla="*/ 319 h 442"/>
                    <a:gd name="T12" fmla="*/ 0 w 920"/>
                    <a:gd name="T13" fmla="*/ 442 h 442"/>
                    <a:gd name="T14" fmla="*/ 920 w 920"/>
                    <a:gd name="T15" fmla="*/ 442 h 442"/>
                    <a:gd name="T16" fmla="*/ 920 w 920"/>
                    <a:gd name="T17" fmla="*/ 319 h 442"/>
                    <a:gd name="T18" fmla="*/ 920 w 920"/>
                    <a:gd name="T19" fmla="*/ 319 h 442"/>
                    <a:gd name="T20" fmla="*/ 874 w 920"/>
                    <a:gd name="T21" fmla="*/ 115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20" h="442">
                      <a:moveTo>
                        <a:pt x="874" y="115"/>
                      </a:moveTo>
                      <a:cubicBezTo>
                        <a:pt x="849" y="99"/>
                        <a:pt x="787" y="68"/>
                        <a:pt x="591" y="0"/>
                      </a:cubicBezTo>
                      <a:cubicBezTo>
                        <a:pt x="459" y="0"/>
                        <a:pt x="459" y="0"/>
                        <a:pt x="459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131" y="68"/>
                        <a:pt x="70" y="99"/>
                        <a:pt x="45" y="115"/>
                      </a:cubicBezTo>
                      <a:cubicBezTo>
                        <a:pt x="5" y="141"/>
                        <a:pt x="0" y="176"/>
                        <a:pt x="0" y="319"/>
                      </a:cubicBezTo>
                      <a:cubicBezTo>
                        <a:pt x="0" y="442"/>
                        <a:pt x="0" y="442"/>
                        <a:pt x="0" y="442"/>
                      </a:cubicBezTo>
                      <a:cubicBezTo>
                        <a:pt x="920" y="442"/>
                        <a:pt x="920" y="442"/>
                        <a:pt x="920" y="442"/>
                      </a:cubicBezTo>
                      <a:cubicBezTo>
                        <a:pt x="920" y="319"/>
                        <a:pt x="920" y="319"/>
                        <a:pt x="920" y="319"/>
                      </a:cubicBezTo>
                      <a:cubicBezTo>
                        <a:pt x="920" y="319"/>
                        <a:pt x="920" y="319"/>
                        <a:pt x="920" y="319"/>
                      </a:cubicBezTo>
                      <a:cubicBezTo>
                        <a:pt x="920" y="175"/>
                        <a:pt x="915" y="141"/>
                        <a:pt x="874" y="115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3" name="íṧlïďé">
                  <a:extLst>
                    <a:ext uri="{FF2B5EF4-FFF2-40B4-BE49-F238E27FC236}">
                      <a16:creationId xmlns:a16="http://schemas.microsoft.com/office/drawing/2014/main" id="{886CAA86-C333-40E8-A8DC-76B0D6D25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4681663"/>
                  <a:ext cx="376474" cy="784382"/>
                </a:xfrm>
                <a:custGeom>
                  <a:avLst/>
                  <a:gdLst>
                    <a:gd name="T0" fmla="*/ 0 w 218"/>
                    <a:gd name="T1" fmla="*/ 135 h 454"/>
                    <a:gd name="T2" fmla="*/ 0 w 218"/>
                    <a:gd name="T3" fmla="*/ 299 h 454"/>
                    <a:gd name="T4" fmla="*/ 0 w 218"/>
                    <a:gd name="T5" fmla="*/ 381 h 454"/>
                    <a:gd name="T6" fmla="*/ 218 w 218"/>
                    <a:gd name="T7" fmla="*/ 381 h 454"/>
                    <a:gd name="T8" fmla="*/ 218 w 218"/>
                    <a:gd name="T9" fmla="*/ 299 h 454"/>
                    <a:gd name="T10" fmla="*/ 218 w 218"/>
                    <a:gd name="T11" fmla="*/ 135 h 454"/>
                    <a:gd name="T12" fmla="*/ 0 w 218"/>
                    <a:gd name="T13" fmla="*/ 135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8" h="454">
                      <a:moveTo>
                        <a:pt x="0" y="135"/>
                      </a:move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63" y="451"/>
                        <a:pt x="161" y="454"/>
                        <a:pt x="218" y="381"/>
                      </a:cubicBezTo>
                      <a:cubicBezTo>
                        <a:pt x="218" y="299"/>
                        <a:pt x="218" y="299"/>
                        <a:pt x="218" y="299"/>
                      </a:cubicBezTo>
                      <a:cubicBezTo>
                        <a:pt x="218" y="135"/>
                        <a:pt x="218" y="135"/>
                        <a:pt x="218" y="135"/>
                      </a:cubicBezTo>
                      <a:cubicBezTo>
                        <a:pt x="218" y="0"/>
                        <a:pt x="0" y="0"/>
                        <a:pt x="0" y="135"/>
                      </a:cubicBezTo>
                    </a:path>
                  </a:pathLst>
                </a:custGeom>
                <a:solidFill>
                  <a:srgbClr val="EAB9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4" name="ïṥlïḓè">
                  <a:extLst>
                    <a:ext uri="{FF2B5EF4-FFF2-40B4-BE49-F238E27FC236}">
                      <a16:creationId xmlns:a16="http://schemas.microsoft.com/office/drawing/2014/main" id="{ADD73CC4-B2F6-48A8-8883-2CBD446A6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65597"/>
                  <a:ext cx="376474" cy="126466"/>
                </a:xfrm>
                <a:custGeom>
                  <a:avLst/>
                  <a:gdLst>
                    <a:gd name="T0" fmla="*/ 218 w 218"/>
                    <a:gd name="T1" fmla="*/ 0 h 73"/>
                    <a:gd name="T2" fmla="*/ 0 w 218"/>
                    <a:gd name="T3" fmla="*/ 0 h 73"/>
                    <a:gd name="T4" fmla="*/ 0 w 218"/>
                    <a:gd name="T5" fmla="*/ 6 h 73"/>
                    <a:gd name="T6" fmla="*/ 98 w 218"/>
                    <a:gd name="T7" fmla="*/ 73 h 73"/>
                    <a:gd name="T8" fmla="*/ 126 w 218"/>
                    <a:gd name="T9" fmla="*/ 73 h 73"/>
                    <a:gd name="T10" fmla="*/ 213 w 218"/>
                    <a:gd name="T11" fmla="*/ 17 h 73"/>
                    <a:gd name="T12" fmla="*/ 218 w 218"/>
                    <a:gd name="T13" fmla="*/ 11 h 73"/>
                    <a:gd name="T14" fmla="*/ 218 w 218"/>
                    <a:gd name="T15" fmla="*/ 11 h 73"/>
                    <a:gd name="T16" fmla="*/ 218 w 218"/>
                    <a:gd name="T17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8" h="73">
                      <a:moveTo>
                        <a:pt x="2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9" y="63"/>
                        <a:pt x="98" y="73"/>
                      </a:cubicBezTo>
                      <a:cubicBezTo>
                        <a:pt x="126" y="73"/>
                        <a:pt x="126" y="73"/>
                        <a:pt x="126" y="73"/>
                      </a:cubicBezTo>
                      <a:cubicBezTo>
                        <a:pt x="164" y="65"/>
                        <a:pt x="200" y="30"/>
                        <a:pt x="213" y="17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8" y="0"/>
                        <a:pt x="218" y="0"/>
                        <a:pt x="218" y="0"/>
                      </a:cubicBezTo>
                    </a:path>
                  </a:pathLst>
                </a:custGeom>
                <a:solidFill>
                  <a:srgbClr val="D7AA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5" name="ïS1íḋe">
                  <a:extLst>
                    <a:ext uri="{FF2B5EF4-FFF2-40B4-BE49-F238E27FC236}">
                      <a16:creationId xmlns:a16="http://schemas.microsoft.com/office/drawing/2014/main" id="{7F0B0D46-4016-45C1-B6EE-E2AC0588A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6709" y="4247439"/>
                  <a:ext cx="1087754" cy="1004417"/>
                </a:xfrm>
                <a:custGeom>
                  <a:avLst/>
                  <a:gdLst>
                    <a:gd name="T0" fmla="*/ 314 w 629"/>
                    <a:gd name="T1" fmla="*/ 0 h 581"/>
                    <a:gd name="T2" fmla="*/ 141 w 629"/>
                    <a:gd name="T3" fmla="*/ 464 h 581"/>
                    <a:gd name="T4" fmla="*/ 314 w 629"/>
                    <a:gd name="T5" fmla="*/ 581 h 581"/>
                    <a:gd name="T6" fmla="*/ 488 w 629"/>
                    <a:gd name="T7" fmla="*/ 464 h 581"/>
                    <a:gd name="T8" fmla="*/ 314 w 629"/>
                    <a:gd name="T9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9" h="581">
                      <a:moveTo>
                        <a:pt x="314" y="0"/>
                      </a:moveTo>
                      <a:cubicBezTo>
                        <a:pt x="0" y="0"/>
                        <a:pt x="120" y="431"/>
                        <a:pt x="141" y="464"/>
                      </a:cubicBezTo>
                      <a:cubicBezTo>
                        <a:pt x="163" y="501"/>
                        <a:pt x="263" y="581"/>
                        <a:pt x="314" y="581"/>
                      </a:cubicBezTo>
                      <a:cubicBezTo>
                        <a:pt x="365" y="581"/>
                        <a:pt x="465" y="501"/>
                        <a:pt x="488" y="464"/>
                      </a:cubicBezTo>
                      <a:cubicBezTo>
                        <a:pt x="508" y="431"/>
                        <a:pt x="629" y="0"/>
                        <a:pt x="314" y="0"/>
                      </a:cubicBezTo>
                    </a:path>
                  </a:pathLst>
                </a:custGeom>
                <a:solidFill>
                  <a:srgbClr val="EAB9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6" name="îśliḍê">
                  <a:extLst>
                    <a:ext uri="{FF2B5EF4-FFF2-40B4-BE49-F238E27FC236}">
                      <a16:creationId xmlns:a16="http://schemas.microsoft.com/office/drawing/2014/main" id="{7256B90A-99A5-4012-9C3A-11DD6F7B7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7419" y="5422914"/>
                  <a:ext cx="494167" cy="605283"/>
                </a:xfrm>
                <a:custGeom>
                  <a:avLst/>
                  <a:gdLst>
                    <a:gd name="T0" fmla="*/ 152 w 286"/>
                    <a:gd name="T1" fmla="*/ 0 h 350"/>
                    <a:gd name="T2" fmla="*/ 0 w 286"/>
                    <a:gd name="T3" fmla="*/ 44 h 350"/>
                    <a:gd name="T4" fmla="*/ 58 w 286"/>
                    <a:gd name="T5" fmla="*/ 350 h 350"/>
                    <a:gd name="T6" fmla="*/ 263 w 286"/>
                    <a:gd name="T7" fmla="*/ 350 h 350"/>
                    <a:gd name="T8" fmla="*/ 286 w 286"/>
                    <a:gd name="T9" fmla="*/ 45 h 350"/>
                    <a:gd name="T10" fmla="*/ 152 w 286"/>
                    <a:gd name="T11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6" h="350">
                      <a:moveTo>
                        <a:pt x="152" y="0"/>
                      </a:moveTo>
                      <a:cubicBezTo>
                        <a:pt x="152" y="0"/>
                        <a:pt x="0" y="35"/>
                        <a:pt x="0" y="44"/>
                      </a:cubicBezTo>
                      <a:cubicBezTo>
                        <a:pt x="0" y="53"/>
                        <a:pt x="58" y="350"/>
                        <a:pt x="58" y="350"/>
                      </a:cubicBezTo>
                      <a:cubicBezTo>
                        <a:pt x="263" y="350"/>
                        <a:pt x="263" y="350"/>
                        <a:pt x="263" y="350"/>
                      </a:cubicBezTo>
                      <a:cubicBezTo>
                        <a:pt x="286" y="45"/>
                        <a:pt x="286" y="45"/>
                        <a:pt x="286" y="45"/>
                      </a:cubicBezTo>
                      <a:cubicBezTo>
                        <a:pt x="152" y="0"/>
                        <a:pt x="152" y="0"/>
                        <a:pt x="1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7" name="íśḷîḋè">
                  <a:extLst>
                    <a:ext uri="{FF2B5EF4-FFF2-40B4-BE49-F238E27FC236}">
                      <a16:creationId xmlns:a16="http://schemas.microsoft.com/office/drawing/2014/main" id="{C6E5D6A7-C406-4774-87E7-E1E6CDF90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6519" y="5421453"/>
                  <a:ext cx="160824" cy="157168"/>
                </a:xfrm>
                <a:custGeom>
                  <a:avLst/>
                  <a:gdLst>
                    <a:gd name="T0" fmla="*/ 0 w 220"/>
                    <a:gd name="T1" fmla="*/ 121 h 215"/>
                    <a:gd name="T2" fmla="*/ 64 w 220"/>
                    <a:gd name="T3" fmla="*/ 215 h 215"/>
                    <a:gd name="T4" fmla="*/ 159 w 220"/>
                    <a:gd name="T5" fmla="*/ 215 h 215"/>
                    <a:gd name="T6" fmla="*/ 220 w 220"/>
                    <a:gd name="T7" fmla="*/ 121 h 215"/>
                    <a:gd name="T8" fmla="*/ 114 w 220"/>
                    <a:gd name="T9" fmla="*/ 0 h 215"/>
                    <a:gd name="T10" fmla="*/ 0 w 220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15">
                      <a:moveTo>
                        <a:pt x="0" y="121"/>
                      </a:moveTo>
                      <a:lnTo>
                        <a:pt x="64" y="215"/>
                      </a:lnTo>
                      <a:lnTo>
                        <a:pt x="159" y="215"/>
                      </a:lnTo>
                      <a:lnTo>
                        <a:pt x="220" y="121"/>
                      </a:lnTo>
                      <a:lnTo>
                        <a:pt x="114" y="0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E74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8" name="íśļïḓe">
                  <a:extLst>
                    <a:ext uri="{FF2B5EF4-FFF2-40B4-BE49-F238E27FC236}">
                      <a16:creationId xmlns:a16="http://schemas.microsoft.com/office/drawing/2014/main" id="{06D07225-0B33-4F7E-9815-8AB5AD7DB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6519" y="5421453"/>
                  <a:ext cx="160824" cy="157168"/>
                </a:xfrm>
                <a:custGeom>
                  <a:avLst/>
                  <a:gdLst>
                    <a:gd name="T0" fmla="*/ 0 w 220"/>
                    <a:gd name="T1" fmla="*/ 121 h 215"/>
                    <a:gd name="T2" fmla="*/ 64 w 220"/>
                    <a:gd name="T3" fmla="*/ 215 h 215"/>
                    <a:gd name="T4" fmla="*/ 159 w 220"/>
                    <a:gd name="T5" fmla="*/ 215 h 215"/>
                    <a:gd name="T6" fmla="*/ 220 w 220"/>
                    <a:gd name="T7" fmla="*/ 121 h 215"/>
                    <a:gd name="T8" fmla="*/ 114 w 220"/>
                    <a:gd name="T9" fmla="*/ 0 h 215"/>
                    <a:gd name="T10" fmla="*/ 0 w 220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15">
                      <a:moveTo>
                        <a:pt x="0" y="121"/>
                      </a:moveTo>
                      <a:lnTo>
                        <a:pt x="64" y="215"/>
                      </a:lnTo>
                      <a:lnTo>
                        <a:pt x="159" y="215"/>
                      </a:lnTo>
                      <a:lnTo>
                        <a:pt x="220" y="121"/>
                      </a:lnTo>
                      <a:lnTo>
                        <a:pt x="114" y="0"/>
                      </a:lnTo>
                      <a:lnTo>
                        <a:pt x="0" y="12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9" name="iṥḷídê">
                  <a:extLst>
                    <a:ext uri="{FF2B5EF4-FFF2-40B4-BE49-F238E27FC236}">
                      <a16:creationId xmlns:a16="http://schemas.microsoft.com/office/drawing/2014/main" id="{9C63DB99-D947-4CDC-BB5A-390DA87C9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1030" cy="449576"/>
                </a:xfrm>
                <a:custGeom>
                  <a:avLst/>
                  <a:gdLst>
                    <a:gd name="T0" fmla="*/ 90 w 275"/>
                    <a:gd name="T1" fmla="*/ 0 h 615"/>
                    <a:gd name="T2" fmla="*/ 0 w 275"/>
                    <a:gd name="T3" fmla="*/ 615 h 615"/>
                    <a:gd name="T4" fmla="*/ 275 w 275"/>
                    <a:gd name="T5" fmla="*/ 615 h 615"/>
                    <a:gd name="T6" fmla="*/ 185 w 275"/>
                    <a:gd name="T7" fmla="*/ 0 h 615"/>
                    <a:gd name="T8" fmla="*/ 90 w 275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615">
                      <a:moveTo>
                        <a:pt x="90" y="0"/>
                      </a:moveTo>
                      <a:lnTo>
                        <a:pt x="0" y="615"/>
                      </a:lnTo>
                      <a:lnTo>
                        <a:pt x="275" y="615"/>
                      </a:lnTo>
                      <a:lnTo>
                        <a:pt x="185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28A8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0" name="î$ľiḍe">
                  <a:extLst>
                    <a:ext uri="{FF2B5EF4-FFF2-40B4-BE49-F238E27FC236}">
                      <a16:creationId xmlns:a16="http://schemas.microsoft.com/office/drawing/2014/main" id="{51E5A745-6AEA-4245-BB76-E1D42AFE1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1030" cy="449576"/>
                </a:xfrm>
                <a:custGeom>
                  <a:avLst/>
                  <a:gdLst>
                    <a:gd name="T0" fmla="*/ 90 w 275"/>
                    <a:gd name="T1" fmla="*/ 0 h 615"/>
                    <a:gd name="T2" fmla="*/ 0 w 275"/>
                    <a:gd name="T3" fmla="*/ 615 h 615"/>
                    <a:gd name="T4" fmla="*/ 275 w 275"/>
                    <a:gd name="T5" fmla="*/ 615 h 615"/>
                    <a:gd name="T6" fmla="*/ 185 w 275"/>
                    <a:gd name="T7" fmla="*/ 0 h 615"/>
                    <a:gd name="T8" fmla="*/ 90 w 275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615">
                      <a:moveTo>
                        <a:pt x="90" y="0"/>
                      </a:moveTo>
                      <a:lnTo>
                        <a:pt x="0" y="615"/>
                      </a:lnTo>
                      <a:lnTo>
                        <a:pt x="275" y="615"/>
                      </a:lnTo>
                      <a:lnTo>
                        <a:pt x="185" y="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1" name="ïSḷîḑè">
                  <a:extLst>
                    <a:ext uri="{FF2B5EF4-FFF2-40B4-BE49-F238E27FC236}">
                      <a16:creationId xmlns:a16="http://schemas.microsoft.com/office/drawing/2014/main" id="{0ADBF0D4-5500-4928-B2F5-C8F103D66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4439" y="5188258"/>
                  <a:ext cx="205416" cy="395480"/>
                </a:xfrm>
                <a:custGeom>
                  <a:avLst/>
                  <a:gdLst>
                    <a:gd name="T0" fmla="*/ 23 w 281"/>
                    <a:gd name="T1" fmla="*/ 0 h 541"/>
                    <a:gd name="T2" fmla="*/ 0 w 281"/>
                    <a:gd name="T3" fmla="*/ 87 h 541"/>
                    <a:gd name="T4" fmla="*/ 63 w 281"/>
                    <a:gd name="T5" fmla="*/ 541 h 541"/>
                    <a:gd name="T6" fmla="*/ 281 w 281"/>
                    <a:gd name="T7" fmla="*/ 321 h 541"/>
                    <a:gd name="T8" fmla="*/ 23 w 281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541">
                      <a:moveTo>
                        <a:pt x="23" y="0"/>
                      </a:moveTo>
                      <a:lnTo>
                        <a:pt x="0" y="87"/>
                      </a:lnTo>
                      <a:lnTo>
                        <a:pt x="63" y="541"/>
                      </a:lnTo>
                      <a:lnTo>
                        <a:pt x="281" y="3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2" name="ï$líḍé">
                  <a:extLst>
                    <a:ext uri="{FF2B5EF4-FFF2-40B4-BE49-F238E27FC236}">
                      <a16:creationId xmlns:a16="http://schemas.microsoft.com/office/drawing/2014/main" id="{4D8973A5-67BB-48C1-A3F9-C38868FA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4439" y="5188258"/>
                  <a:ext cx="205416" cy="395480"/>
                </a:xfrm>
                <a:custGeom>
                  <a:avLst/>
                  <a:gdLst>
                    <a:gd name="T0" fmla="*/ 23 w 281"/>
                    <a:gd name="T1" fmla="*/ 0 h 541"/>
                    <a:gd name="T2" fmla="*/ 0 w 281"/>
                    <a:gd name="T3" fmla="*/ 87 h 541"/>
                    <a:gd name="T4" fmla="*/ 63 w 281"/>
                    <a:gd name="T5" fmla="*/ 541 h 541"/>
                    <a:gd name="T6" fmla="*/ 281 w 281"/>
                    <a:gd name="T7" fmla="*/ 321 h 541"/>
                    <a:gd name="T8" fmla="*/ 23 w 281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541">
                      <a:moveTo>
                        <a:pt x="23" y="0"/>
                      </a:moveTo>
                      <a:lnTo>
                        <a:pt x="0" y="87"/>
                      </a:lnTo>
                      <a:lnTo>
                        <a:pt x="63" y="541"/>
                      </a:lnTo>
                      <a:lnTo>
                        <a:pt x="281" y="32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3" name="ïślïḓè">
                  <a:extLst>
                    <a:ext uri="{FF2B5EF4-FFF2-40B4-BE49-F238E27FC236}">
                      <a16:creationId xmlns:a16="http://schemas.microsoft.com/office/drawing/2014/main" id="{FC5E785F-1DC1-40CD-8191-3A18FEDA5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188258"/>
                  <a:ext cx="198837" cy="399136"/>
                </a:xfrm>
                <a:custGeom>
                  <a:avLst/>
                  <a:gdLst>
                    <a:gd name="T0" fmla="*/ 253 w 272"/>
                    <a:gd name="T1" fmla="*/ 0 h 546"/>
                    <a:gd name="T2" fmla="*/ 272 w 272"/>
                    <a:gd name="T3" fmla="*/ 85 h 546"/>
                    <a:gd name="T4" fmla="*/ 213 w 272"/>
                    <a:gd name="T5" fmla="*/ 546 h 546"/>
                    <a:gd name="T6" fmla="*/ 0 w 272"/>
                    <a:gd name="T7" fmla="*/ 321 h 546"/>
                    <a:gd name="T8" fmla="*/ 253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253" y="0"/>
                      </a:moveTo>
                      <a:lnTo>
                        <a:pt x="272" y="85"/>
                      </a:lnTo>
                      <a:lnTo>
                        <a:pt x="213" y="546"/>
                      </a:lnTo>
                      <a:lnTo>
                        <a:pt x="0" y="321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4" name="ïşliḋê">
                  <a:extLst>
                    <a:ext uri="{FF2B5EF4-FFF2-40B4-BE49-F238E27FC236}">
                      <a16:creationId xmlns:a16="http://schemas.microsoft.com/office/drawing/2014/main" id="{E80E43E7-EA14-4086-9B9A-9ED8A851E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84603"/>
                  <a:ext cx="187871" cy="235387"/>
                </a:xfrm>
                <a:custGeom>
                  <a:avLst/>
                  <a:gdLst>
                    <a:gd name="T0" fmla="*/ 2 w 257"/>
                    <a:gd name="T1" fmla="*/ 0 h 322"/>
                    <a:gd name="T2" fmla="*/ 0 w 257"/>
                    <a:gd name="T3" fmla="*/ 0 h 322"/>
                    <a:gd name="T4" fmla="*/ 0 w 257"/>
                    <a:gd name="T5" fmla="*/ 5 h 322"/>
                    <a:gd name="T6" fmla="*/ 2 w 257"/>
                    <a:gd name="T7" fmla="*/ 7 h 322"/>
                    <a:gd name="T8" fmla="*/ 4 w 257"/>
                    <a:gd name="T9" fmla="*/ 5 h 322"/>
                    <a:gd name="T10" fmla="*/ 257 w 257"/>
                    <a:gd name="T11" fmla="*/ 322 h 322"/>
                    <a:gd name="T12" fmla="*/ 257 w 257"/>
                    <a:gd name="T13" fmla="*/ 315 h 322"/>
                    <a:gd name="T14" fmla="*/ 2 w 257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32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257" y="322"/>
                      </a:lnTo>
                      <a:lnTo>
                        <a:pt x="257" y="31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DEB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5" name="î$líḑè">
                  <a:extLst>
                    <a:ext uri="{FF2B5EF4-FFF2-40B4-BE49-F238E27FC236}">
                      <a16:creationId xmlns:a16="http://schemas.microsoft.com/office/drawing/2014/main" id="{5A986668-7ADD-41E2-B4F5-18F441260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84603"/>
                  <a:ext cx="187871" cy="235387"/>
                </a:xfrm>
                <a:custGeom>
                  <a:avLst/>
                  <a:gdLst>
                    <a:gd name="T0" fmla="*/ 2 w 257"/>
                    <a:gd name="T1" fmla="*/ 0 h 322"/>
                    <a:gd name="T2" fmla="*/ 0 w 257"/>
                    <a:gd name="T3" fmla="*/ 0 h 322"/>
                    <a:gd name="T4" fmla="*/ 0 w 257"/>
                    <a:gd name="T5" fmla="*/ 5 h 322"/>
                    <a:gd name="T6" fmla="*/ 2 w 257"/>
                    <a:gd name="T7" fmla="*/ 7 h 322"/>
                    <a:gd name="T8" fmla="*/ 4 w 257"/>
                    <a:gd name="T9" fmla="*/ 5 h 322"/>
                    <a:gd name="T10" fmla="*/ 257 w 257"/>
                    <a:gd name="T11" fmla="*/ 322 h 322"/>
                    <a:gd name="T12" fmla="*/ 257 w 257"/>
                    <a:gd name="T13" fmla="*/ 315 h 322"/>
                    <a:gd name="T14" fmla="*/ 2 w 257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32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257" y="322"/>
                      </a:lnTo>
                      <a:lnTo>
                        <a:pt x="257" y="31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6" name="îśḷîďe">
                  <a:extLst>
                    <a:ext uri="{FF2B5EF4-FFF2-40B4-BE49-F238E27FC236}">
                      <a16:creationId xmlns:a16="http://schemas.microsoft.com/office/drawing/2014/main" id="{C52EFBCA-6E5A-47A7-B482-8B0254C1E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9790" y="5188258"/>
                  <a:ext cx="186410" cy="233194"/>
                </a:xfrm>
                <a:custGeom>
                  <a:avLst/>
                  <a:gdLst>
                    <a:gd name="T0" fmla="*/ 2 w 255"/>
                    <a:gd name="T1" fmla="*/ 0 h 319"/>
                    <a:gd name="T2" fmla="*/ 0 w 255"/>
                    <a:gd name="T3" fmla="*/ 2 h 319"/>
                    <a:gd name="T4" fmla="*/ 255 w 255"/>
                    <a:gd name="T5" fmla="*/ 319 h 319"/>
                    <a:gd name="T6" fmla="*/ 255 w 255"/>
                    <a:gd name="T7" fmla="*/ 317 h 319"/>
                    <a:gd name="T8" fmla="*/ 2 w 255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5" h="319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55" y="319"/>
                      </a:lnTo>
                      <a:lnTo>
                        <a:pt x="255" y="31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7" name="îŝḷíďé">
                  <a:extLst>
                    <a:ext uri="{FF2B5EF4-FFF2-40B4-BE49-F238E27FC236}">
                      <a16:creationId xmlns:a16="http://schemas.microsoft.com/office/drawing/2014/main" id="{066575C3-0D55-4E7D-9864-5018B65629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9790" y="5188258"/>
                  <a:ext cx="186410" cy="233194"/>
                </a:xfrm>
                <a:custGeom>
                  <a:avLst/>
                  <a:gdLst>
                    <a:gd name="T0" fmla="*/ 2 w 255"/>
                    <a:gd name="T1" fmla="*/ 0 h 319"/>
                    <a:gd name="T2" fmla="*/ 0 w 255"/>
                    <a:gd name="T3" fmla="*/ 2 h 319"/>
                    <a:gd name="T4" fmla="*/ 255 w 255"/>
                    <a:gd name="T5" fmla="*/ 319 h 319"/>
                    <a:gd name="T6" fmla="*/ 255 w 255"/>
                    <a:gd name="T7" fmla="*/ 317 h 319"/>
                    <a:gd name="T8" fmla="*/ 2 w 255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5" h="319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55" y="319"/>
                      </a:lnTo>
                      <a:lnTo>
                        <a:pt x="255" y="31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8" name="ïŝ1iḍê">
                  <a:extLst>
                    <a:ext uri="{FF2B5EF4-FFF2-40B4-BE49-F238E27FC236}">
                      <a16:creationId xmlns:a16="http://schemas.microsoft.com/office/drawing/2014/main" id="{D478FAFA-3963-4D4C-BCD4-2F56539ED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426570"/>
                  <a:ext cx="152052" cy="207609"/>
                </a:xfrm>
                <a:custGeom>
                  <a:avLst/>
                  <a:gdLst>
                    <a:gd name="T0" fmla="*/ 111 w 208"/>
                    <a:gd name="T1" fmla="*/ 123 h 284"/>
                    <a:gd name="T2" fmla="*/ 2 w 208"/>
                    <a:gd name="T3" fmla="*/ 255 h 284"/>
                    <a:gd name="T4" fmla="*/ 0 w 208"/>
                    <a:gd name="T5" fmla="*/ 232 h 284"/>
                    <a:gd name="T6" fmla="*/ 7 w 208"/>
                    <a:gd name="T7" fmla="*/ 284 h 284"/>
                    <a:gd name="T8" fmla="*/ 116 w 208"/>
                    <a:gd name="T9" fmla="*/ 132 h 284"/>
                    <a:gd name="T10" fmla="*/ 111 w 208"/>
                    <a:gd name="T11" fmla="*/ 123 h 284"/>
                    <a:gd name="T12" fmla="*/ 104 w 208"/>
                    <a:gd name="T13" fmla="*/ 114 h 284"/>
                    <a:gd name="T14" fmla="*/ 0 w 208"/>
                    <a:gd name="T15" fmla="*/ 225 h 284"/>
                    <a:gd name="T16" fmla="*/ 0 w 208"/>
                    <a:gd name="T17" fmla="*/ 227 h 284"/>
                    <a:gd name="T18" fmla="*/ 104 w 208"/>
                    <a:gd name="T19" fmla="*/ 114 h 284"/>
                    <a:gd name="T20" fmla="*/ 104 w 208"/>
                    <a:gd name="T21" fmla="*/ 114 h 284"/>
                    <a:gd name="T22" fmla="*/ 208 w 208"/>
                    <a:gd name="T23" fmla="*/ 0 h 284"/>
                    <a:gd name="T24" fmla="*/ 196 w 208"/>
                    <a:gd name="T25" fmla="*/ 12 h 284"/>
                    <a:gd name="T26" fmla="*/ 165 w 208"/>
                    <a:gd name="T27" fmla="*/ 45 h 284"/>
                    <a:gd name="T28" fmla="*/ 208 w 208"/>
                    <a:gd name="T29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8" h="284">
                      <a:moveTo>
                        <a:pt x="111" y="123"/>
                      </a:moveTo>
                      <a:lnTo>
                        <a:pt x="2" y="255"/>
                      </a:lnTo>
                      <a:lnTo>
                        <a:pt x="0" y="232"/>
                      </a:lnTo>
                      <a:lnTo>
                        <a:pt x="7" y="284"/>
                      </a:lnTo>
                      <a:lnTo>
                        <a:pt x="116" y="132"/>
                      </a:lnTo>
                      <a:lnTo>
                        <a:pt x="111" y="123"/>
                      </a:lnTo>
                      <a:close/>
                      <a:moveTo>
                        <a:pt x="104" y="114"/>
                      </a:moveTo>
                      <a:lnTo>
                        <a:pt x="0" y="225"/>
                      </a:lnTo>
                      <a:lnTo>
                        <a:pt x="0" y="227"/>
                      </a:lnTo>
                      <a:lnTo>
                        <a:pt x="104" y="114"/>
                      </a:lnTo>
                      <a:lnTo>
                        <a:pt x="104" y="114"/>
                      </a:lnTo>
                      <a:close/>
                      <a:moveTo>
                        <a:pt x="208" y="0"/>
                      </a:moveTo>
                      <a:lnTo>
                        <a:pt x="196" y="12"/>
                      </a:lnTo>
                      <a:lnTo>
                        <a:pt x="165" y="45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9" name="îŝļïdé">
                  <a:extLst>
                    <a:ext uri="{FF2B5EF4-FFF2-40B4-BE49-F238E27FC236}">
                      <a16:creationId xmlns:a16="http://schemas.microsoft.com/office/drawing/2014/main" id="{E57D36F0-B964-48C5-8F7B-E96EE1CE2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426570"/>
                  <a:ext cx="152052" cy="207609"/>
                </a:xfrm>
                <a:custGeom>
                  <a:avLst/>
                  <a:gdLst>
                    <a:gd name="T0" fmla="*/ 111 w 208"/>
                    <a:gd name="T1" fmla="*/ 123 h 284"/>
                    <a:gd name="T2" fmla="*/ 2 w 208"/>
                    <a:gd name="T3" fmla="*/ 255 h 284"/>
                    <a:gd name="T4" fmla="*/ 0 w 208"/>
                    <a:gd name="T5" fmla="*/ 232 h 284"/>
                    <a:gd name="T6" fmla="*/ 7 w 208"/>
                    <a:gd name="T7" fmla="*/ 284 h 284"/>
                    <a:gd name="T8" fmla="*/ 116 w 208"/>
                    <a:gd name="T9" fmla="*/ 132 h 284"/>
                    <a:gd name="T10" fmla="*/ 111 w 208"/>
                    <a:gd name="T11" fmla="*/ 123 h 284"/>
                    <a:gd name="T12" fmla="*/ 104 w 208"/>
                    <a:gd name="T13" fmla="*/ 114 h 284"/>
                    <a:gd name="T14" fmla="*/ 0 w 208"/>
                    <a:gd name="T15" fmla="*/ 225 h 284"/>
                    <a:gd name="T16" fmla="*/ 0 w 208"/>
                    <a:gd name="T17" fmla="*/ 227 h 284"/>
                    <a:gd name="T18" fmla="*/ 104 w 208"/>
                    <a:gd name="T19" fmla="*/ 114 h 284"/>
                    <a:gd name="T20" fmla="*/ 104 w 208"/>
                    <a:gd name="T21" fmla="*/ 114 h 284"/>
                    <a:gd name="T22" fmla="*/ 208 w 208"/>
                    <a:gd name="T23" fmla="*/ 0 h 284"/>
                    <a:gd name="T24" fmla="*/ 196 w 208"/>
                    <a:gd name="T25" fmla="*/ 12 h 284"/>
                    <a:gd name="T26" fmla="*/ 165 w 208"/>
                    <a:gd name="T27" fmla="*/ 45 h 284"/>
                    <a:gd name="T28" fmla="*/ 208 w 208"/>
                    <a:gd name="T29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8" h="284">
                      <a:moveTo>
                        <a:pt x="111" y="123"/>
                      </a:moveTo>
                      <a:lnTo>
                        <a:pt x="2" y="255"/>
                      </a:lnTo>
                      <a:lnTo>
                        <a:pt x="0" y="232"/>
                      </a:lnTo>
                      <a:lnTo>
                        <a:pt x="7" y="284"/>
                      </a:lnTo>
                      <a:lnTo>
                        <a:pt x="116" y="132"/>
                      </a:lnTo>
                      <a:lnTo>
                        <a:pt x="111" y="123"/>
                      </a:lnTo>
                      <a:moveTo>
                        <a:pt x="104" y="114"/>
                      </a:moveTo>
                      <a:lnTo>
                        <a:pt x="0" y="225"/>
                      </a:lnTo>
                      <a:lnTo>
                        <a:pt x="0" y="227"/>
                      </a:lnTo>
                      <a:lnTo>
                        <a:pt x="104" y="114"/>
                      </a:lnTo>
                      <a:lnTo>
                        <a:pt x="104" y="114"/>
                      </a:lnTo>
                      <a:moveTo>
                        <a:pt x="208" y="0"/>
                      </a:moveTo>
                      <a:lnTo>
                        <a:pt x="196" y="12"/>
                      </a:lnTo>
                      <a:lnTo>
                        <a:pt x="165" y="45"/>
                      </a:lnTo>
                      <a:lnTo>
                        <a:pt x="20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0" name="ïṧḷidè">
                  <a:extLst>
                    <a:ext uri="{FF2B5EF4-FFF2-40B4-BE49-F238E27FC236}">
                      <a16:creationId xmlns:a16="http://schemas.microsoft.com/office/drawing/2014/main" id="{B78C5983-E8DB-4ACA-88F4-9B6270BF46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25107"/>
                  <a:ext cx="77488" cy="97956"/>
                </a:xfrm>
                <a:custGeom>
                  <a:avLst/>
                  <a:gdLst>
                    <a:gd name="T0" fmla="*/ 92 w 106"/>
                    <a:gd name="T1" fmla="*/ 21 h 134"/>
                    <a:gd name="T2" fmla="*/ 7 w 106"/>
                    <a:gd name="T3" fmla="*/ 125 h 134"/>
                    <a:gd name="T4" fmla="*/ 12 w 106"/>
                    <a:gd name="T5" fmla="*/ 134 h 134"/>
                    <a:gd name="T6" fmla="*/ 92 w 106"/>
                    <a:gd name="T7" fmla="*/ 21 h 134"/>
                    <a:gd name="T8" fmla="*/ 106 w 106"/>
                    <a:gd name="T9" fmla="*/ 0 h 134"/>
                    <a:gd name="T10" fmla="*/ 104 w 106"/>
                    <a:gd name="T11" fmla="*/ 2 h 134"/>
                    <a:gd name="T12" fmla="*/ 61 w 106"/>
                    <a:gd name="T13" fmla="*/ 47 h 134"/>
                    <a:gd name="T14" fmla="*/ 0 w 106"/>
                    <a:gd name="T15" fmla="*/ 116 h 134"/>
                    <a:gd name="T16" fmla="*/ 0 w 106"/>
                    <a:gd name="T17" fmla="*/ 116 h 134"/>
                    <a:gd name="T18" fmla="*/ 102 w 106"/>
                    <a:gd name="T19" fmla="*/ 7 h 134"/>
                    <a:gd name="T20" fmla="*/ 106 w 106"/>
                    <a:gd name="T2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34">
                      <a:moveTo>
                        <a:pt x="92" y="21"/>
                      </a:moveTo>
                      <a:lnTo>
                        <a:pt x="7" y="125"/>
                      </a:lnTo>
                      <a:lnTo>
                        <a:pt x="12" y="134"/>
                      </a:lnTo>
                      <a:lnTo>
                        <a:pt x="92" y="21"/>
                      </a:lnTo>
                      <a:close/>
                      <a:moveTo>
                        <a:pt x="106" y="0"/>
                      </a:moveTo>
                      <a:lnTo>
                        <a:pt x="104" y="2"/>
                      </a:lnTo>
                      <a:lnTo>
                        <a:pt x="61" y="47"/>
                      </a:lnTo>
                      <a:lnTo>
                        <a:pt x="0" y="116"/>
                      </a:lnTo>
                      <a:lnTo>
                        <a:pt x="0" y="116"/>
                      </a:lnTo>
                      <a:lnTo>
                        <a:pt x="102" y="7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1" name="ïṥļiḓe">
                  <a:extLst>
                    <a:ext uri="{FF2B5EF4-FFF2-40B4-BE49-F238E27FC236}">
                      <a16:creationId xmlns:a16="http://schemas.microsoft.com/office/drawing/2014/main" id="{CD0AD92E-9C2C-451B-A3D1-23FFC2C33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25107"/>
                  <a:ext cx="77488" cy="97956"/>
                </a:xfrm>
                <a:custGeom>
                  <a:avLst/>
                  <a:gdLst>
                    <a:gd name="T0" fmla="*/ 92 w 106"/>
                    <a:gd name="T1" fmla="*/ 21 h 134"/>
                    <a:gd name="T2" fmla="*/ 7 w 106"/>
                    <a:gd name="T3" fmla="*/ 125 h 134"/>
                    <a:gd name="T4" fmla="*/ 12 w 106"/>
                    <a:gd name="T5" fmla="*/ 134 h 134"/>
                    <a:gd name="T6" fmla="*/ 92 w 106"/>
                    <a:gd name="T7" fmla="*/ 21 h 134"/>
                    <a:gd name="T8" fmla="*/ 106 w 106"/>
                    <a:gd name="T9" fmla="*/ 0 h 134"/>
                    <a:gd name="T10" fmla="*/ 104 w 106"/>
                    <a:gd name="T11" fmla="*/ 2 h 134"/>
                    <a:gd name="T12" fmla="*/ 61 w 106"/>
                    <a:gd name="T13" fmla="*/ 47 h 134"/>
                    <a:gd name="T14" fmla="*/ 0 w 106"/>
                    <a:gd name="T15" fmla="*/ 116 h 134"/>
                    <a:gd name="T16" fmla="*/ 0 w 106"/>
                    <a:gd name="T17" fmla="*/ 116 h 134"/>
                    <a:gd name="T18" fmla="*/ 102 w 106"/>
                    <a:gd name="T19" fmla="*/ 7 h 134"/>
                    <a:gd name="T20" fmla="*/ 106 w 106"/>
                    <a:gd name="T2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34">
                      <a:moveTo>
                        <a:pt x="92" y="21"/>
                      </a:moveTo>
                      <a:lnTo>
                        <a:pt x="7" y="125"/>
                      </a:lnTo>
                      <a:lnTo>
                        <a:pt x="12" y="134"/>
                      </a:lnTo>
                      <a:lnTo>
                        <a:pt x="92" y="21"/>
                      </a:lnTo>
                      <a:moveTo>
                        <a:pt x="106" y="0"/>
                      </a:moveTo>
                      <a:lnTo>
                        <a:pt x="104" y="2"/>
                      </a:lnTo>
                      <a:lnTo>
                        <a:pt x="61" y="47"/>
                      </a:lnTo>
                      <a:lnTo>
                        <a:pt x="0" y="116"/>
                      </a:lnTo>
                      <a:lnTo>
                        <a:pt x="0" y="116"/>
                      </a:lnTo>
                      <a:lnTo>
                        <a:pt x="102" y="7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2" name="ïṡľiḍê">
                  <a:extLst>
                    <a:ext uri="{FF2B5EF4-FFF2-40B4-BE49-F238E27FC236}">
                      <a16:creationId xmlns:a16="http://schemas.microsoft.com/office/drawing/2014/main" id="{36AA0F38-54E9-4B7D-A089-9A75EF9B56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2914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2 w 14"/>
                    <a:gd name="T5" fmla="*/ 5 h 17"/>
                    <a:gd name="T6" fmla="*/ 14 w 14"/>
                    <a:gd name="T7" fmla="*/ 3 h 17"/>
                    <a:gd name="T8" fmla="*/ 14 w 14"/>
                    <a:gd name="T9" fmla="*/ 0 h 17"/>
                    <a:gd name="T10" fmla="*/ 14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3" name="îṥ1ïḋé">
                  <a:extLst>
                    <a:ext uri="{FF2B5EF4-FFF2-40B4-BE49-F238E27FC236}">
                      <a16:creationId xmlns:a16="http://schemas.microsoft.com/office/drawing/2014/main" id="{B10FCA74-C04C-438E-912F-3D83E8E62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2914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2 w 14"/>
                    <a:gd name="T5" fmla="*/ 5 h 17"/>
                    <a:gd name="T6" fmla="*/ 14 w 14"/>
                    <a:gd name="T7" fmla="*/ 3 h 17"/>
                    <a:gd name="T8" fmla="*/ 14 w 14"/>
                    <a:gd name="T9" fmla="*/ 0 h 17"/>
                    <a:gd name="T10" fmla="*/ 14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4" y="0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4" name="îṡḷîḓê">
                  <a:extLst>
                    <a:ext uri="{FF2B5EF4-FFF2-40B4-BE49-F238E27FC236}">
                      <a16:creationId xmlns:a16="http://schemas.microsoft.com/office/drawing/2014/main" id="{457AEB4F-B9B4-4056-B4E8-C66BD8375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5630" y="5251857"/>
                  <a:ext cx="326764" cy="776340"/>
                </a:xfrm>
                <a:custGeom>
                  <a:avLst/>
                  <a:gdLst>
                    <a:gd name="T0" fmla="*/ 313 w 447"/>
                    <a:gd name="T1" fmla="*/ 0 h 1062"/>
                    <a:gd name="T2" fmla="*/ 336 w 447"/>
                    <a:gd name="T3" fmla="*/ 102 h 1062"/>
                    <a:gd name="T4" fmla="*/ 447 w 447"/>
                    <a:gd name="T5" fmla="*/ 1062 h 1062"/>
                    <a:gd name="T6" fmla="*/ 256 w 447"/>
                    <a:gd name="T7" fmla="*/ 1062 h 1062"/>
                    <a:gd name="T8" fmla="*/ 45 w 447"/>
                    <a:gd name="T9" fmla="*/ 634 h 1062"/>
                    <a:gd name="T10" fmla="*/ 246 w 447"/>
                    <a:gd name="T11" fmla="*/ 499 h 1062"/>
                    <a:gd name="T12" fmla="*/ 0 w 447"/>
                    <a:gd name="T13" fmla="*/ 383 h 1062"/>
                    <a:gd name="T14" fmla="*/ 213 w 447"/>
                    <a:gd name="T15" fmla="*/ 45 h 1062"/>
                    <a:gd name="T16" fmla="*/ 313 w 447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62">
                      <a:moveTo>
                        <a:pt x="313" y="0"/>
                      </a:moveTo>
                      <a:lnTo>
                        <a:pt x="336" y="102"/>
                      </a:lnTo>
                      <a:lnTo>
                        <a:pt x="447" y="1062"/>
                      </a:lnTo>
                      <a:lnTo>
                        <a:pt x="256" y="1062"/>
                      </a:lnTo>
                      <a:lnTo>
                        <a:pt x="45" y="634"/>
                      </a:lnTo>
                      <a:lnTo>
                        <a:pt x="246" y="499"/>
                      </a:lnTo>
                      <a:lnTo>
                        <a:pt x="0" y="383"/>
                      </a:lnTo>
                      <a:lnTo>
                        <a:pt x="213" y="45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5" name="îṣ1íḑe">
                  <a:extLst>
                    <a:ext uri="{FF2B5EF4-FFF2-40B4-BE49-F238E27FC236}">
                      <a16:creationId xmlns:a16="http://schemas.microsoft.com/office/drawing/2014/main" id="{641858C8-DBD2-4CE7-8E0A-782B4CC2E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5630" y="5251857"/>
                  <a:ext cx="326764" cy="776340"/>
                </a:xfrm>
                <a:custGeom>
                  <a:avLst/>
                  <a:gdLst>
                    <a:gd name="T0" fmla="*/ 313 w 447"/>
                    <a:gd name="T1" fmla="*/ 0 h 1062"/>
                    <a:gd name="T2" fmla="*/ 336 w 447"/>
                    <a:gd name="T3" fmla="*/ 102 h 1062"/>
                    <a:gd name="T4" fmla="*/ 447 w 447"/>
                    <a:gd name="T5" fmla="*/ 1062 h 1062"/>
                    <a:gd name="T6" fmla="*/ 256 w 447"/>
                    <a:gd name="T7" fmla="*/ 1062 h 1062"/>
                    <a:gd name="T8" fmla="*/ 45 w 447"/>
                    <a:gd name="T9" fmla="*/ 634 h 1062"/>
                    <a:gd name="T10" fmla="*/ 246 w 447"/>
                    <a:gd name="T11" fmla="*/ 499 h 1062"/>
                    <a:gd name="T12" fmla="*/ 0 w 447"/>
                    <a:gd name="T13" fmla="*/ 383 h 1062"/>
                    <a:gd name="T14" fmla="*/ 213 w 447"/>
                    <a:gd name="T15" fmla="*/ 45 h 1062"/>
                    <a:gd name="T16" fmla="*/ 313 w 447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62">
                      <a:moveTo>
                        <a:pt x="313" y="0"/>
                      </a:moveTo>
                      <a:lnTo>
                        <a:pt x="336" y="102"/>
                      </a:lnTo>
                      <a:lnTo>
                        <a:pt x="447" y="1062"/>
                      </a:lnTo>
                      <a:lnTo>
                        <a:pt x="256" y="1062"/>
                      </a:lnTo>
                      <a:lnTo>
                        <a:pt x="45" y="634"/>
                      </a:lnTo>
                      <a:lnTo>
                        <a:pt x="246" y="499"/>
                      </a:lnTo>
                      <a:lnTo>
                        <a:pt x="0" y="383"/>
                      </a:lnTo>
                      <a:lnTo>
                        <a:pt x="213" y="45"/>
                      </a:lnTo>
                      <a:lnTo>
                        <a:pt x="31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îṥḷíḍè">
                  <a:extLst>
                    <a:ext uri="{FF2B5EF4-FFF2-40B4-BE49-F238E27FC236}">
                      <a16:creationId xmlns:a16="http://schemas.microsoft.com/office/drawing/2014/main" id="{3A0AE4E1-20D6-43A6-AB4D-891630D23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3659" y="5240160"/>
                  <a:ext cx="326764" cy="788037"/>
                </a:xfrm>
                <a:custGeom>
                  <a:avLst/>
                  <a:gdLst>
                    <a:gd name="T0" fmla="*/ 111 w 447"/>
                    <a:gd name="T1" fmla="*/ 0 h 1078"/>
                    <a:gd name="T2" fmla="*/ 111 w 447"/>
                    <a:gd name="T3" fmla="*/ 116 h 1078"/>
                    <a:gd name="T4" fmla="*/ 0 w 447"/>
                    <a:gd name="T5" fmla="*/ 1078 h 1078"/>
                    <a:gd name="T6" fmla="*/ 191 w 447"/>
                    <a:gd name="T7" fmla="*/ 1078 h 1078"/>
                    <a:gd name="T8" fmla="*/ 402 w 447"/>
                    <a:gd name="T9" fmla="*/ 650 h 1078"/>
                    <a:gd name="T10" fmla="*/ 201 w 447"/>
                    <a:gd name="T11" fmla="*/ 515 h 1078"/>
                    <a:gd name="T12" fmla="*/ 447 w 447"/>
                    <a:gd name="T13" fmla="*/ 399 h 1078"/>
                    <a:gd name="T14" fmla="*/ 246 w 447"/>
                    <a:gd name="T15" fmla="*/ 61 h 1078"/>
                    <a:gd name="T16" fmla="*/ 111 w 447"/>
                    <a:gd name="T17" fmla="*/ 0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78">
                      <a:moveTo>
                        <a:pt x="111" y="0"/>
                      </a:moveTo>
                      <a:lnTo>
                        <a:pt x="111" y="116"/>
                      </a:lnTo>
                      <a:lnTo>
                        <a:pt x="0" y="1078"/>
                      </a:lnTo>
                      <a:lnTo>
                        <a:pt x="191" y="1078"/>
                      </a:lnTo>
                      <a:lnTo>
                        <a:pt x="402" y="650"/>
                      </a:lnTo>
                      <a:lnTo>
                        <a:pt x="201" y="515"/>
                      </a:lnTo>
                      <a:lnTo>
                        <a:pt x="447" y="399"/>
                      </a:lnTo>
                      <a:lnTo>
                        <a:pt x="246" y="61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7" name="ïŝḻïḋe">
                  <a:extLst>
                    <a:ext uri="{FF2B5EF4-FFF2-40B4-BE49-F238E27FC236}">
                      <a16:creationId xmlns:a16="http://schemas.microsoft.com/office/drawing/2014/main" id="{84D17608-A2FA-4419-A637-00CC377C3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8122" y="5422914"/>
                  <a:ext cx="494167" cy="605283"/>
                </a:xfrm>
                <a:custGeom>
                  <a:avLst/>
                  <a:gdLst>
                    <a:gd name="T0" fmla="*/ 135 w 286"/>
                    <a:gd name="T1" fmla="*/ 0 h 350"/>
                    <a:gd name="T2" fmla="*/ 286 w 286"/>
                    <a:gd name="T3" fmla="*/ 44 h 350"/>
                    <a:gd name="T4" fmla="*/ 228 w 286"/>
                    <a:gd name="T5" fmla="*/ 350 h 350"/>
                    <a:gd name="T6" fmla="*/ 23 w 286"/>
                    <a:gd name="T7" fmla="*/ 350 h 350"/>
                    <a:gd name="T8" fmla="*/ 0 w 286"/>
                    <a:gd name="T9" fmla="*/ 45 h 350"/>
                    <a:gd name="T10" fmla="*/ 135 w 286"/>
                    <a:gd name="T11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6" h="350">
                      <a:moveTo>
                        <a:pt x="135" y="0"/>
                      </a:moveTo>
                      <a:cubicBezTo>
                        <a:pt x="135" y="0"/>
                        <a:pt x="286" y="35"/>
                        <a:pt x="286" y="44"/>
                      </a:cubicBezTo>
                      <a:cubicBezTo>
                        <a:pt x="286" y="53"/>
                        <a:pt x="228" y="350"/>
                        <a:pt x="228" y="350"/>
                      </a:cubicBezTo>
                      <a:cubicBezTo>
                        <a:pt x="23" y="350"/>
                        <a:pt x="23" y="350"/>
                        <a:pt x="23" y="35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35" y="0"/>
                        <a:pt x="135" y="0"/>
                        <a:pt x="13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8" name="íŝľîḋé">
                  <a:extLst>
                    <a:ext uri="{FF2B5EF4-FFF2-40B4-BE49-F238E27FC236}">
                      <a16:creationId xmlns:a16="http://schemas.microsoft.com/office/drawing/2014/main" id="{071C2307-730F-4243-8B91-C2ADFE89EC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366" y="5421453"/>
                  <a:ext cx="160093" cy="157168"/>
                </a:xfrm>
                <a:custGeom>
                  <a:avLst/>
                  <a:gdLst>
                    <a:gd name="T0" fmla="*/ 219 w 219"/>
                    <a:gd name="T1" fmla="*/ 121 h 215"/>
                    <a:gd name="T2" fmla="*/ 158 w 219"/>
                    <a:gd name="T3" fmla="*/ 215 h 215"/>
                    <a:gd name="T4" fmla="*/ 61 w 219"/>
                    <a:gd name="T5" fmla="*/ 215 h 215"/>
                    <a:gd name="T6" fmla="*/ 0 w 219"/>
                    <a:gd name="T7" fmla="*/ 121 h 215"/>
                    <a:gd name="T8" fmla="*/ 108 w 219"/>
                    <a:gd name="T9" fmla="*/ 0 h 215"/>
                    <a:gd name="T10" fmla="*/ 219 w 219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215">
                      <a:moveTo>
                        <a:pt x="219" y="121"/>
                      </a:moveTo>
                      <a:lnTo>
                        <a:pt x="158" y="215"/>
                      </a:lnTo>
                      <a:lnTo>
                        <a:pt x="61" y="215"/>
                      </a:lnTo>
                      <a:lnTo>
                        <a:pt x="0" y="121"/>
                      </a:lnTo>
                      <a:lnTo>
                        <a:pt x="108" y="0"/>
                      </a:lnTo>
                      <a:lnTo>
                        <a:pt x="219" y="121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9" name="ísľiḍé">
                  <a:extLst>
                    <a:ext uri="{FF2B5EF4-FFF2-40B4-BE49-F238E27FC236}">
                      <a16:creationId xmlns:a16="http://schemas.microsoft.com/office/drawing/2014/main" id="{BAA06308-1E2D-4AFB-A980-CB3E3A6D9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366" y="5421453"/>
                  <a:ext cx="160093" cy="157168"/>
                </a:xfrm>
                <a:custGeom>
                  <a:avLst/>
                  <a:gdLst>
                    <a:gd name="T0" fmla="*/ 219 w 219"/>
                    <a:gd name="T1" fmla="*/ 121 h 215"/>
                    <a:gd name="T2" fmla="*/ 158 w 219"/>
                    <a:gd name="T3" fmla="*/ 215 h 215"/>
                    <a:gd name="T4" fmla="*/ 61 w 219"/>
                    <a:gd name="T5" fmla="*/ 215 h 215"/>
                    <a:gd name="T6" fmla="*/ 0 w 219"/>
                    <a:gd name="T7" fmla="*/ 121 h 215"/>
                    <a:gd name="T8" fmla="*/ 108 w 219"/>
                    <a:gd name="T9" fmla="*/ 0 h 215"/>
                    <a:gd name="T10" fmla="*/ 219 w 219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215">
                      <a:moveTo>
                        <a:pt x="219" y="121"/>
                      </a:moveTo>
                      <a:lnTo>
                        <a:pt x="158" y="215"/>
                      </a:lnTo>
                      <a:lnTo>
                        <a:pt x="61" y="215"/>
                      </a:lnTo>
                      <a:lnTo>
                        <a:pt x="0" y="121"/>
                      </a:lnTo>
                      <a:lnTo>
                        <a:pt x="108" y="0"/>
                      </a:lnTo>
                      <a:lnTo>
                        <a:pt x="219" y="12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0" name="îṩḻïḋe">
                  <a:extLst>
                    <a:ext uri="{FF2B5EF4-FFF2-40B4-BE49-F238E27FC236}">
                      <a16:creationId xmlns:a16="http://schemas.microsoft.com/office/drawing/2014/main" id="{1792DFA9-2B57-4B6C-83EB-F4E6DD2A2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5578621"/>
                  <a:ext cx="198106" cy="449576"/>
                </a:xfrm>
                <a:custGeom>
                  <a:avLst/>
                  <a:gdLst>
                    <a:gd name="T0" fmla="*/ 184 w 271"/>
                    <a:gd name="T1" fmla="*/ 0 h 615"/>
                    <a:gd name="T2" fmla="*/ 271 w 271"/>
                    <a:gd name="T3" fmla="*/ 615 h 615"/>
                    <a:gd name="T4" fmla="*/ 0 w 271"/>
                    <a:gd name="T5" fmla="*/ 615 h 615"/>
                    <a:gd name="T6" fmla="*/ 87 w 271"/>
                    <a:gd name="T7" fmla="*/ 0 h 615"/>
                    <a:gd name="T8" fmla="*/ 184 w 271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615">
                      <a:moveTo>
                        <a:pt x="184" y="0"/>
                      </a:moveTo>
                      <a:lnTo>
                        <a:pt x="271" y="615"/>
                      </a:lnTo>
                      <a:lnTo>
                        <a:pt x="0" y="615"/>
                      </a:lnTo>
                      <a:lnTo>
                        <a:pt x="87" y="0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rgbClr val="28A8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1" name="ïṩḷíḍê">
                  <a:extLst>
                    <a:ext uri="{FF2B5EF4-FFF2-40B4-BE49-F238E27FC236}">
                      <a16:creationId xmlns:a16="http://schemas.microsoft.com/office/drawing/2014/main" id="{190E9091-8D32-4F09-9A29-04ECA4EF7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5578621"/>
                  <a:ext cx="198106" cy="449576"/>
                </a:xfrm>
                <a:custGeom>
                  <a:avLst/>
                  <a:gdLst>
                    <a:gd name="T0" fmla="*/ 184 w 271"/>
                    <a:gd name="T1" fmla="*/ 0 h 615"/>
                    <a:gd name="T2" fmla="*/ 271 w 271"/>
                    <a:gd name="T3" fmla="*/ 615 h 615"/>
                    <a:gd name="T4" fmla="*/ 0 w 271"/>
                    <a:gd name="T5" fmla="*/ 615 h 615"/>
                    <a:gd name="T6" fmla="*/ 87 w 271"/>
                    <a:gd name="T7" fmla="*/ 0 h 615"/>
                    <a:gd name="T8" fmla="*/ 184 w 271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615">
                      <a:moveTo>
                        <a:pt x="184" y="0"/>
                      </a:moveTo>
                      <a:lnTo>
                        <a:pt x="271" y="615"/>
                      </a:lnTo>
                      <a:lnTo>
                        <a:pt x="0" y="615"/>
                      </a:lnTo>
                      <a:lnTo>
                        <a:pt x="87" y="0"/>
                      </a:lnTo>
                      <a:lnTo>
                        <a:pt x="1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2" name="iś1ïďé">
                  <a:extLst>
                    <a:ext uri="{FF2B5EF4-FFF2-40B4-BE49-F238E27FC236}">
                      <a16:creationId xmlns:a16="http://schemas.microsoft.com/office/drawing/2014/main" id="{0296B8F8-E996-45E8-A9AE-580F2BF96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188258"/>
                  <a:ext cx="203954" cy="395480"/>
                </a:xfrm>
                <a:custGeom>
                  <a:avLst/>
                  <a:gdLst>
                    <a:gd name="T0" fmla="*/ 256 w 279"/>
                    <a:gd name="T1" fmla="*/ 0 h 541"/>
                    <a:gd name="T2" fmla="*/ 279 w 279"/>
                    <a:gd name="T3" fmla="*/ 87 h 541"/>
                    <a:gd name="T4" fmla="*/ 216 w 279"/>
                    <a:gd name="T5" fmla="*/ 541 h 541"/>
                    <a:gd name="T6" fmla="*/ 0 w 279"/>
                    <a:gd name="T7" fmla="*/ 321 h 541"/>
                    <a:gd name="T8" fmla="*/ 256 w 279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541">
                      <a:moveTo>
                        <a:pt x="256" y="0"/>
                      </a:moveTo>
                      <a:lnTo>
                        <a:pt x="279" y="87"/>
                      </a:lnTo>
                      <a:lnTo>
                        <a:pt x="216" y="541"/>
                      </a:lnTo>
                      <a:lnTo>
                        <a:pt x="0" y="321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3" name="îŝ1ïḋê">
                  <a:extLst>
                    <a:ext uri="{FF2B5EF4-FFF2-40B4-BE49-F238E27FC236}">
                      <a16:creationId xmlns:a16="http://schemas.microsoft.com/office/drawing/2014/main" id="{7B2D6594-6BD4-4ABB-A3B9-5F932D6A7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188258"/>
                  <a:ext cx="203954" cy="395480"/>
                </a:xfrm>
                <a:custGeom>
                  <a:avLst/>
                  <a:gdLst>
                    <a:gd name="T0" fmla="*/ 256 w 279"/>
                    <a:gd name="T1" fmla="*/ 0 h 541"/>
                    <a:gd name="T2" fmla="*/ 279 w 279"/>
                    <a:gd name="T3" fmla="*/ 87 h 541"/>
                    <a:gd name="T4" fmla="*/ 216 w 279"/>
                    <a:gd name="T5" fmla="*/ 541 h 541"/>
                    <a:gd name="T6" fmla="*/ 0 w 279"/>
                    <a:gd name="T7" fmla="*/ 321 h 541"/>
                    <a:gd name="T8" fmla="*/ 256 w 279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541">
                      <a:moveTo>
                        <a:pt x="256" y="0"/>
                      </a:moveTo>
                      <a:lnTo>
                        <a:pt x="279" y="87"/>
                      </a:lnTo>
                      <a:lnTo>
                        <a:pt x="216" y="541"/>
                      </a:lnTo>
                      <a:lnTo>
                        <a:pt x="0" y="321"/>
                      </a:lnTo>
                      <a:lnTo>
                        <a:pt x="2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4" name="íslîďè">
                  <a:extLst>
                    <a:ext uri="{FF2B5EF4-FFF2-40B4-BE49-F238E27FC236}">
                      <a16:creationId xmlns:a16="http://schemas.microsoft.com/office/drawing/2014/main" id="{1C224EB3-7A92-4AF9-B0BE-91E794BB10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480" y="5188258"/>
                  <a:ext cx="198837" cy="399136"/>
                </a:xfrm>
                <a:custGeom>
                  <a:avLst/>
                  <a:gdLst>
                    <a:gd name="T0" fmla="*/ 17 w 272"/>
                    <a:gd name="T1" fmla="*/ 0 h 546"/>
                    <a:gd name="T2" fmla="*/ 0 w 272"/>
                    <a:gd name="T3" fmla="*/ 85 h 546"/>
                    <a:gd name="T4" fmla="*/ 57 w 272"/>
                    <a:gd name="T5" fmla="*/ 546 h 546"/>
                    <a:gd name="T6" fmla="*/ 272 w 272"/>
                    <a:gd name="T7" fmla="*/ 321 h 546"/>
                    <a:gd name="T8" fmla="*/ 17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17" y="0"/>
                      </a:moveTo>
                      <a:lnTo>
                        <a:pt x="0" y="85"/>
                      </a:lnTo>
                      <a:lnTo>
                        <a:pt x="57" y="546"/>
                      </a:lnTo>
                      <a:lnTo>
                        <a:pt x="272" y="32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5" name="îṡ1iďê">
                  <a:extLst>
                    <a:ext uri="{FF2B5EF4-FFF2-40B4-BE49-F238E27FC236}">
                      <a16:creationId xmlns:a16="http://schemas.microsoft.com/office/drawing/2014/main" id="{8B348231-A89A-4E15-81D5-3B03AD095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480" y="5188258"/>
                  <a:ext cx="198837" cy="399136"/>
                </a:xfrm>
                <a:custGeom>
                  <a:avLst/>
                  <a:gdLst>
                    <a:gd name="T0" fmla="*/ 17 w 272"/>
                    <a:gd name="T1" fmla="*/ 0 h 546"/>
                    <a:gd name="T2" fmla="*/ 0 w 272"/>
                    <a:gd name="T3" fmla="*/ 85 h 546"/>
                    <a:gd name="T4" fmla="*/ 57 w 272"/>
                    <a:gd name="T5" fmla="*/ 546 h 546"/>
                    <a:gd name="T6" fmla="*/ 272 w 272"/>
                    <a:gd name="T7" fmla="*/ 321 h 546"/>
                    <a:gd name="T8" fmla="*/ 17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17" y="0"/>
                      </a:moveTo>
                      <a:lnTo>
                        <a:pt x="0" y="85"/>
                      </a:lnTo>
                      <a:lnTo>
                        <a:pt x="57" y="546"/>
                      </a:lnTo>
                      <a:lnTo>
                        <a:pt x="272" y="321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6" name="íSľïďê">
                  <a:extLst>
                    <a:ext uri="{FF2B5EF4-FFF2-40B4-BE49-F238E27FC236}">
                      <a16:creationId xmlns:a16="http://schemas.microsoft.com/office/drawing/2014/main" id="{3493E1A5-243C-4E96-A42D-BA79B9B2C6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184603"/>
                  <a:ext cx="188603" cy="236850"/>
                </a:xfrm>
                <a:custGeom>
                  <a:avLst/>
                  <a:gdLst>
                    <a:gd name="T0" fmla="*/ 109 w 109"/>
                    <a:gd name="T1" fmla="*/ 0 h 137"/>
                    <a:gd name="T2" fmla="*/ 104 w 109"/>
                    <a:gd name="T3" fmla="*/ 6 h 137"/>
                    <a:gd name="T4" fmla="*/ 2 w 109"/>
                    <a:gd name="T5" fmla="*/ 134 h 137"/>
                    <a:gd name="T6" fmla="*/ 0 w 109"/>
                    <a:gd name="T7" fmla="*/ 131 h 137"/>
                    <a:gd name="T8" fmla="*/ 0 w 109"/>
                    <a:gd name="T9" fmla="*/ 135 h 137"/>
                    <a:gd name="T10" fmla="*/ 3 w 109"/>
                    <a:gd name="T11" fmla="*/ 137 h 137"/>
                    <a:gd name="T12" fmla="*/ 109 w 109"/>
                    <a:gd name="T13" fmla="*/ 2 h 137"/>
                    <a:gd name="T14" fmla="*/ 109 w 109"/>
                    <a:gd name="T1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9" h="137">
                      <a:moveTo>
                        <a:pt x="109" y="0"/>
                      </a:moveTo>
                      <a:cubicBezTo>
                        <a:pt x="109" y="0"/>
                        <a:pt x="108" y="2"/>
                        <a:pt x="104" y="6"/>
                      </a:cubicBezTo>
                      <a:cubicBezTo>
                        <a:pt x="2" y="134"/>
                        <a:pt x="2" y="134"/>
                        <a:pt x="2" y="134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109" y="2"/>
                        <a:pt x="109" y="2"/>
                        <a:pt x="109" y="2"/>
                      </a:cubicBezTo>
                      <a:cubicBezTo>
                        <a:pt x="109" y="0"/>
                        <a:pt x="109" y="0"/>
                        <a:pt x="109" y="0"/>
                      </a:cubicBezTo>
                    </a:path>
                  </a:pathLst>
                </a:custGeom>
                <a:solidFill>
                  <a:srgbClr val="DEB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7" name="íşlíḍê">
                  <a:extLst>
                    <a:ext uri="{FF2B5EF4-FFF2-40B4-BE49-F238E27FC236}">
                      <a16:creationId xmlns:a16="http://schemas.microsoft.com/office/drawing/2014/main" id="{29A8EFD1-7BDD-4779-83A4-216FA46FD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6029" y="5184603"/>
                  <a:ext cx="8772" cy="10235"/>
                </a:xfrm>
                <a:custGeom>
                  <a:avLst/>
                  <a:gdLst>
                    <a:gd name="T0" fmla="*/ 5 w 5"/>
                    <a:gd name="T1" fmla="*/ 0 h 6"/>
                    <a:gd name="T2" fmla="*/ 5 w 5"/>
                    <a:gd name="T3" fmla="*/ 0 h 6"/>
                    <a:gd name="T4" fmla="*/ 0 w 5"/>
                    <a:gd name="T5" fmla="*/ 6 h 6"/>
                    <a:gd name="T6" fmla="*/ 5 w 5"/>
                    <a:gd name="T7" fmla="*/ 0 h 6"/>
                    <a:gd name="T8" fmla="*/ 5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2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CCA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8" name="íṣlïḍé">
                  <a:extLst>
                    <a:ext uri="{FF2B5EF4-FFF2-40B4-BE49-F238E27FC236}">
                      <a16:creationId xmlns:a16="http://schemas.microsoft.com/office/drawing/2014/main" id="{38F21228-892B-47BB-B924-B73EFE935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17798"/>
                  <a:ext cx="5117" cy="511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0 h 7"/>
                    <a:gd name="T4" fmla="*/ 5 w 7"/>
                    <a:gd name="T5" fmla="*/ 7 h 7"/>
                    <a:gd name="T6" fmla="*/ 7 w 7"/>
                    <a:gd name="T7" fmla="*/ 5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9" name="îŝlïḍe">
                  <a:extLst>
                    <a:ext uri="{FF2B5EF4-FFF2-40B4-BE49-F238E27FC236}">
                      <a16:creationId xmlns:a16="http://schemas.microsoft.com/office/drawing/2014/main" id="{9D676A4F-E86A-4719-A8EE-01BE53C6B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17798"/>
                  <a:ext cx="5117" cy="511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0 h 7"/>
                    <a:gd name="T4" fmla="*/ 5 w 7"/>
                    <a:gd name="T5" fmla="*/ 7 h 7"/>
                    <a:gd name="T6" fmla="*/ 7 w 7"/>
                    <a:gd name="T7" fmla="*/ 5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0" name="ïṩļíḓe">
                  <a:extLst>
                    <a:ext uri="{FF2B5EF4-FFF2-40B4-BE49-F238E27FC236}">
                      <a16:creationId xmlns:a16="http://schemas.microsoft.com/office/drawing/2014/main" id="{03D697A9-35CA-46DA-BB26-AD080116B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4971" y="5426570"/>
                  <a:ext cx="154245" cy="207609"/>
                </a:xfrm>
                <a:custGeom>
                  <a:avLst/>
                  <a:gdLst>
                    <a:gd name="T0" fmla="*/ 99 w 211"/>
                    <a:gd name="T1" fmla="*/ 123 h 284"/>
                    <a:gd name="T2" fmla="*/ 92 w 211"/>
                    <a:gd name="T3" fmla="*/ 132 h 284"/>
                    <a:gd name="T4" fmla="*/ 201 w 211"/>
                    <a:gd name="T5" fmla="*/ 284 h 284"/>
                    <a:gd name="T6" fmla="*/ 211 w 211"/>
                    <a:gd name="T7" fmla="*/ 222 h 284"/>
                    <a:gd name="T8" fmla="*/ 206 w 211"/>
                    <a:gd name="T9" fmla="*/ 255 h 284"/>
                    <a:gd name="T10" fmla="*/ 99 w 211"/>
                    <a:gd name="T11" fmla="*/ 123 h 284"/>
                    <a:gd name="T12" fmla="*/ 0 w 211"/>
                    <a:gd name="T13" fmla="*/ 0 h 284"/>
                    <a:gd name="T14" fmla="*/ 106 w 211"/>
                    <a:gd name="T15" fmla="*/ 114 h 284"/>
                    <a:gd name="T16" fmla="*/ 106 w 211"/>
                    <a:gd name="T17" fmla="*/ 114 h 284"/>
                    <a:gd name="T18" fmla="*/ 211 w 211"/>
                    <a:gd name="T19" fmla="*/ 222 h 284"/>
                    <a:gd name="T20" fmla="*/ 17 w 211"/>
                    <a:gd name="T21" fmla="*/ 17 h 284"/>
                    <a:gd name="T22" fmla="*/ 0 w 211"/>
                    <a:gd name="T23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1" h="284">
                      <a:moveTo>
                        <a:pt x="99" y="123"/>
                      </a:moveTo>
                      <a:lnTo>
                        <a:pt x="92" y="132"/>
                      </a:lnTo>
                      <a:lnTo>
                        <a:pt x="201" y="284"/>
                      </a:lnTo>
                      <a:lnTo>
                        <a:pt x="211" y="222"/>
                      </a:lnTo>
                      <a:lnTo>
                        <a:pt x="206" y="255"/>
                      </a:lnTo>
                      <a:lnTo>
                        <a:pt x="99" y="123"/>
                      </a:lnTo>
                      <a:moveTo>
                        <a:pt x="0" y="0"/>
                      </a:moveTo>
                      <a:lnTo>
                        <a:pt x="106" y="114"/>
                      </a:lnTo>
                      <a:lnTo>
                        <a:pt x="106" y="114"/>
                      </a:lnTo>
                      <a:lnTo>
                        <a:pt x="211" y="222"/>
                      </a:lnTo>
                      <a:lnTo>
                        <a:pt x="17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1" name="îSľíḍê">
                  <a:extLst>
                    <a:ext uri="{FF2B5EF4-FFF2-40B4-BE49-F238E27FC236}">
                      <a16:creationId xmlns:a16="http://schemas.microsoft.com/office/drawing/2014/main" id="{32CAE292-43B8-472C-A21A-A31AE52F8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510" y="5425107"/>
                  <a:ext cx="78950" cy="97956"/>
                </a:xfrm>
                <a:custGeom>
                  <a:avLst/>
                  <a:gdLst>
                    <a:gd name="T0" fmla="*/ 16 w 108"/>
                    <a:gd name="T1" fmla="*/ 21 h 134"/>
                    <a:gd name="T2" fmla="*/ 94 w 108"/>
                    <a:gd name="T3" fmla="*/ 134 h 134"/>
                    <a:gd name="T4" fmla="*/ 101 w 108"/>
                    <a:gd name="T5" fmla="*/ 125 h 134"/>
                    <a:gd name="T6" fmla="*/ 16 w 108"/>
                    <a:gd name="T7" fmla="*/ 21 h 134"/>
                    <a:gd name="T8" fmla="*/ 0 w 108"/>
                    <a:gd name="T9" fmla="*/ 0 h 134"/>
                    <a:gd name="T10" fmla="*/ 4 w 108"/>
                    <a:gd name="T11" fmla="*/ 7 h 134"/>
                    <a:gd name="T12" fmla="*/ 108 w 108"/>
                    <a:gd name="T13" fmla="*/ 116 h 134"/>
                    <a:gd name="T14" fmla="*/ 108 w 108"/>
                    <a:gd name="T15" fmla="*/ 116 h 134"/>
                    <a:gd name="T16" fmla="*/ 2 w 108"/>
                    <a:gd name="T17" fmla="*/ 2 h 134"/>
                    <a:gd name="T18" fmla="*/ 0 w 108"/>
                    <a:gd name="T19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" h="134">
                      <a:moveTo>
                        <a:pt x="16" y="21"/>
                      </a:moveTo>
                      <a:lnTo>
                        <a:pt x="94" y="134"/>
                      </a:lnTo>
                      <a:lnTo>
                        <a:pt x="101" y="125"/>
                      </a:lnTo>
                      <a:lnTo>
                        <a:pt x="16" y="21"/>
                      </a:lnTo>
                      <a:moveTo>
                        <a:pt x="0" y="0"/>
                      </a:moveTo>
                      <a:lnTo>
                        <a:pt x="4" y="7"/>
                      </a:lnTo>
                      <a:lnTo>
                        <a:pt x="108" y="116"/>
                      </a:lnTo>
                      <a:lnTo>
                        <a:pt x="108" y="116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2" name="išḷiḑe">
                  <a:extLst>
                    <a:ext uri="{FF2B5EF4-FFF2-40B4-BE49-F238E27FC236}">
                      <a16:creationId xmlns:a16="http://schemas.microsoft.com/office/drawing/2014/main" id="{DEA677B0-9348-4B9B-B8C6-895BFA780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422914"/>
                  <a:ext cx="16082" cy="16082"/>
                </a:xfrm>
                <a:custGeom>
                  <a:avLst/>
                  <a:gdLst>
                    <a:gd name="T0" fmla="*/ 0 w 22"/>
                    <a:gd name="T1" fmla="*/ 0 h 22"/>
                    <a:gd name="T2" fmla="*/ 3 w 22"/>
                    <a:gd name="T3" fmla="*/ 3 h 22"/>
                    <a:gd name="T4" fmla="*/ 5 w 22"/>
                    <a:gd name="T5" fmla="*/ 5 h 22"/>
                    <a:gd name="T6" fmla="*/ 22 w 22"/>
                    <a:gd name="T7" fmla="*/ 22 h 22"/>
                    <a:gd name="T8" fmla="*/ 0 w 2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2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22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3" name="ïşḷídè">
                  <a:extLst>
                    <a:ext uri="{FF2B5EF4-FFF2-40B4-BE49-F238E27FC236}">
                      <a16:creationId xmlns:a16="http://schemas.microsoft.com/office/drawing/2014/main" id="{E79CEFB8-B82D-4826-A8B7-84AF2CF42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422914"/>
                  <a:ext cx="16082" cy="16082"/>
                </a:xfrm>
                <a:custGeom>
                  <a:avLst/>
                  <a:gdLst>
                    <a:gd name="T0" fmla="*/ 0 w 22"/>
                    <a:gd name="T1" fmla="*/ 0 h 22"/>
                    <a:gd name="T2" fmla="*/ 3 w 22"/>
                    <a:gd name="T3" fmla="*/ 3 h 22"/>
                    <a:gd name="T4" fmla="*/ 5 w 22"/>
                    <a:gd name="T5" fmla="*/ 5 h 22"/>
                    <a:gd name="T6" fmla="*/ 22 w 22"/>
                    <a:gd name="T7" fmla="*/ 22 h 22"/>
                    <a:gd name="T8" fmla="*/ 0 w 2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2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22" y="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4" name="iŝḻíḑe">
                  <a:extLst>
                    <a:ext uri="{FF2B5EF4-FFF2-40B4-BE49-F238E27FC236}">
                      <a16:creationId xmlns:a16="http://schemas.microsoft.com/office/drawing/2014/main" id="{B76B0AE6-7F24-4B97-95C1-663208AED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0 w 7"/>
                    <a:gd name="T5" fmla="*/ 5 h 5"/>
                    <a:gd name="T6" fmla="*/ 0 w 7"/>
                    <a:gd name="T7" fmla="*/ 5 h 5"/>
                    <a:gd name="T8" fmla="*/ 5 w 7"/>
                    <a:gd name="T9" fmla="*/ 0 h 5"/>
                    <a:gd name="T10" fmla="*/ 5 w 7"/>
                    <a:gd name="T11" fmla="*/ 0 h 5"/>
                    <a:gd name="T12" fmla="*/ 7 w 7"/>
                    <a:gd name="T13" fmla="*/ 0 h 5"/>
                    <a:gd name="T14" fmla="*/ 5 w 7"/>
                    <a:gd name="T15" fmla="*/ 0 h 5"/>
                    <a:gd name="T16" fmla="*/ 5 w 7"/>
                    <a:gd name="T17" fmla="*/ 0 h 5"/>
                    <a:gd name="T18" fmla="*/ 7 w 7"/>
                    <a:gd name="T1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5" name="îṩļiďé">
                  <a:extLst>
                    <a:ext uri="{FF2B5EF4-FFF2-40B4-BE49-F238E27FC236}">
                      <a16:creationId xmlns:a16="http://schemas.microsoft.com/office/drawing/2014/main" id="{F21E0384-5315-43BB-9E12-5199F4EAB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0 w 7"/>
                    <a:gd name="T5" fmla="*/ 5 h 5"/>
                    <a:gd name="T6" fmla="*/ 0 w 7"/>
                    <a:gd name="T7" fmla="*/ 5 h 5"/>
                    <a:gd name="T8" fmla="*/ 5 w 7"/>
                    <a:gd name="T9" fmla="*/ 0 h 5"/>
                    <a:gd name="T10" fmla="*/ 5 w 7"/>
                    <a:gd name="T11" fmla="*/ 0 h 5"/>
                    <a:gd name="T12" fmla="*/ 7 w 7"/>
                    <a:gd name="T13" fmla="*/ 0 h 5"/>
                    <a:gd name="T14" fmla="*/ 5 w 7"/>
                    <a:gd name="T15" fmla="*/ 0 h 5"/>
                    <a:gd name="T16" fmla="*/ 5 w 7"/>
                    <a:gd name="T17" fmla="*/ 0 h 5"/>
                    <a:gd name="T18" fmla="*/ 7 w 7"/>
                    <a:gd name="T1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6" name="işliḓè">
                  <a:extLst>
                    <a:ext uri="{FF2B5EF4-FFF2-40B4-BE49-F238E27FC236}">
                      <a16:creationId xmlns:a16="http://schemas.microsoft.com/office/drawing/2014/main" id="{A6ECB2EF-CF03-4555-842E-C386A771A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3 w 7"/>
                    <a:gd name="T3" fmla="*/ 3 h 5"/>
                    <a:gd name="T4" fmla="*/ 0 w 7"/>
                    <a:gd name="T5" fmla="*/ 5 h 5"/>
                    <a:gd name="T6" fmla="*/ 5 w 7"/>
                    <a:gd name="T7" fmla="*/ 0 h 5"/>
                    <a:gd name="T8" fmla="*/ 5 w 7"/>
                    <a:gd name="T9" fmla="*/ 0 h 5"/>
                    <a:gd name="T10" fmla="*/ 7 w 7"/>
                    <a:gd name="T11" fmla="*/ 0 h 5"/>
                    <a:gd name="T12" fmla="*/ 5 w 7"/>
                    <a:gd name="T13" fmla="*/ 0 h 5"/>
                    <a:gd name="T14" fmla="*/ 5 w 7"/>
                    <a:gd name="T15" fmla="*/ 0 h 5"/>
                    <a:gd name="T16" fmla="*/ 7 w 7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7" name="î$1îḓé">
                  <a:extLst>
                    <a:ext uri="{FF2B5EF4-FFF2-40B4-BE49-F238E27FC236}">
                      <a16:creationId xmlns:a16="http://schemas.microsoft.com/office/drawing/2014/main" id="{87C11039-BDC1-4858-AD30-691315D03A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3 w 7"/>
                    <a:gd name="T3" fmla="*/ 3 h 5"/>
                    <a:gd name="T4" fmla="*/ 0 w 7"/>
                    <a:gd name="T5" fmla="*/ 5 h 5"/>
                    <a:gd name="T6" fmla="*/ 5 w 7"/>
                    <a:gd name="T7" fmla="*/ 0 h 5"/>
                    <a:gd name="T8" fmla="*/ 5 w 7"/>
                    <a:gd name="T9" fmla="*/ 0 h 5"/>
                    <a:gd name="T10" fmla="*/ 7 w 7"/>
                    <a:gd name="T11" fmla="*/ 0 h 5"/>
                    <a:gd name="T12" fmla="*/ 5 w 7"/>
                    <a:gd name="T13" fmla="*/ 0 h 5"/>
                    <a:gd name="T14" fmla="*/ 5 w 7"/>
                    <a:gd name="T15" fmla="*/ 0 h 5"/>
                    <a:gd name="T16" fmla="*/ 7 w 7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8" name="ïślidè">
                  <a:extLst>
                    <a:ext uri="{FF2B5EF4-FFF2-40B4-BE49-F238E27FC236}">
                      <a16:creationId xmlns:a16="http://schemas.microsoft.com/office/drawing/2014/main" id="{2E95E40B-7D9E-42BE-82BC-393E8D5A0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0 w 5"/>
                    <a:gd name="T3" fmla="*/ 3 h 3"/>
                    <a:gd name="T4" fmla="*/ 0 w 5"/>
                    <a:gd name="T5" fmla="*/ 3 h 3"/>
                    <a:gd name="T6" fmla="*/ 5 w 5"/>
                    <a:gd name="T7" fmla="*/ 0 h 3"/>
                    <a:gd name="T8" fmla="*/ 5 w 5"/>
                    <a:gd name="T9" fmla="*/ 0 h 3"/>
                    <a:gd name="T10" fmla="*/ 5 w 5"/>
                    <a:gd name="T11" fmla="*/ 0 h 3"/>
                    <a:gd name="T12" fmla="*/ 3 w 5"/>
                    <a:gd name="T13" fmla="*/ 3 h 3"/>
                    <a:gd name="T14" fmla="*/ 3 w 5"/>
                    <a:gd name="T15" fmla="*/ 3 h 3"/>
                    <a:gd name="T16" fmla="*/ 5 w 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5" y="0"/>
                      </a:lnTo>
                      <a:close/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9" name="íṩľíde">
                  <a:extLst>
                    <a:ext uri="{FF2B5EF4-FFF2-40B4-BE49-F238E27FC236}">
                      <a16:creationId xmlns:a16="http://schemas.microsoft.com/office/drawing/2014/main" id="{3DA00542-03A3-469B-8DBF-C17BADB90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0 w 5"/>
                    <a:gd name="T3" fmla="*/ 3 h 3"/>
                    <a:gd name="T4" fmla="*/ 0 w 5"/>
                    <a:gd name="T5" fmla="*/ 3 h 3"/>
                    <a:gd name="T6" fmla="*/ 5 w 5"/>
                    <a:gd name="T7" fmla="*/ 0 h 3"/>
                    <a:gd name="T8" fmla="*/ 5 w 5"/>
                    <a:gd name="T9" fmla="*/ 0 h 3"/>
                    <a:gd name="T10" fmla="*/ 5 w 5"/>
                    <a:gd name="T11" fmla="*/ 0 h 3"/>
                    <a:gd name="T12" fmla="*/ 3 w 5"/>
                    <a:gd name="T13" fmla="*/ 3 h 3"/>
                    <a:gd name="T14" fmla="*/ 3 w 5"/>
                    <a:gd name="T15" fmla="*/ 3 h 3"/>
                    <a:gd name="T16" fmla="*/ 5 w 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5" y="0"/>
                      </a:lnTo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0" name="íśľíḓê">
                  <a:extLst>
                    <a:ext uri="{FF2B5EF4-FFF2-40B4-BE49-F238E27FC236}">
                      <a16:creationId xmlns:a16="http://schemas.microsoft.com/office/drawing/2014/main" id="{4CA0F3CF-4AD9-4229-9A73-1A8AF0689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6570"/>
                  <a:ext cx="731" cy="731"/>
                </a:xfrm>
                <a:prstGeom prst="rect">
                  <a:avLst/>
                </a:prstGeom>
                <a:solidFill>
                  <a:srgbClr val="BC3E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1" name="işḻiďé">
                  <a:extLst>
                    <a:ext uri="{FF2B5EF4-FFF2-40B4-BE49-F238E27FC236}">
                      <a16:creationId xmlns:a16="http://schemas.microsoft.com/office/drawing/2014/main" id="{D3D9604B-B47F-462A-B17D-A5671E75B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65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2" name="iŝlíḓê">
                  <a:extLst>
                    <a:ext uri="{FF2B5EF4-FFF2-40B4-BE49-F238E27FC236}">
                      <a16:creationId xmlns:a16="http://schemas.microsoft.com/office/drawing/2014/main" id="{136D7BC8-0D96-492B-BC76-6168E7267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2 h 2"/>
                    <a:gd name="T6" fmla="*/ 0 w 3"/>
                    <a:gd name="T7" fmla="*/ 2 h 2"/>
                    <a:gd name="T8" fmla="*/ 0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3" name="iṣ1íḑè">
                  <a:extLst>
                    <a:ext uri="{FF2B5EF4-FFF2-40B4-BE49-F238E27FC236}">
                      <a16:creationId xmlns:a16="http://schemas.microsoft.com/office/drawing/2014/main" id="{C4BF9589-4C15-4FEF-A451-36C858A18C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2 h 2"/>
                    <a:gd name="T6" fmla="*/ 0 w 3"/>
                    <a:gd name="T7" fmla="*/ 2 h 2"/>
                    <a:gd name="T8" fmla="*/ 0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4" name="ïṩľíḓè">
                  <a:extLst>
                    <a:ext uri="{FF2B5EF4-FFF2-40B4-BE49-F238E27FC236}">
                      <a16:creationId xmlns:a16="http://schemas.microsoft.com/office/drawing/2014/main" id="{DD59A945-A8C0-4529-9A31-5F9A144AF6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7314" y="5251857"/>
                  <a:ext cx="326034" cy="776340"/>
                </a:xfrm>
                <a:custGeom>
                  <a:avLst/>
                  <a:gdLst>
                    <a:gd name="T0" fmla="*/ 134 w 446"/>
                    <a:gd name="T1" fmla="*/ 0 h 1062"/>
                    <a:gd name="T2" fmla="*/ 111 w 446"/>
                    <a:gd name="T3" fmla="*/ 102 h 1062"/>
                    <a:gd name="T4" fmla="*/ 0 w 446"/>
                    <a:gd name="T5" fmla="*/ 1062 h 1062"/>
                    <a:gd name="T6" fmla="*/ 191 w 446"/>
                    <a:gd name="T7" fmla="*/ 1062 h 1062"/>
                    <a:gd name="T8" fmla="*/ 402 w 446"/>
                    <a:gd name="T9" fmla="*/ 634 h 1062"/>
                    <a:gd name="T10" fmla="*/ 201 w 446"/>
                    <a:gd name="T11" fmla="*/ 499 h 1062"/>
                    <a:gd name="T12" fmla="*/ 446 w 446"/>
                    <a:gd name="T13" fmla="*/ 383 h 1062"/>
                    <a:gd name="T14" fmla="*/ 227 w 446"/>
                    <a:gd name="T15" fmla="*/ 43 h 1062"/>
                    <a:gd name="T16" fmla="*/ 134 w 446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6" h="1062">
                      <a:moveTo>
                        <a:pt x="134" y="0"/>
                      </a:moveTo>
                      <a:lnTo>
                        <a:pt x="111" y="102"/>
                      </a:lnTo>
                      <a:lnTo>
                        <a:pt x="0" y="1062"/>
                      </a:lnTo>
                      <a:lnTo>
                        <a:pt x="191" y="1062"/>
                      </a:lnTo>
                      <a:lnTo>
                        <a:pt x="402" y="634"/>
                      </a:lnTo>
                      <a:lnTo>
                        <a:pt x="201" y="499"/>
                      </a:lnTo>
                      <a:lnTo>
                        <a:pt x="446" y="383"/>
                      </a:lnTo>
                      <a:lnTo>
                        <a:pt x="227" y="4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5" name="išḻiḓè">
                  <a:extLst>
                    <a:ext uri="{FF2B5EF4-FFF2-40B4-BE49-F238E27FC236}">
                      <a16:creationId xmlns:a16="http://schemas.microsoft.com/office/drawing/2014/main" id="{459EF54D-45B8-4A13-80D4-41BF6A23A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7314" y="5251857"/>
                  <a:ext cx="326034" cy="776340"/>
                </a:xfrm>
                <a:custGeom>
                  <a:avLst/>
                  <a:gdLst>
                    <a:gd name="T0" fmla="*/ 134 w 446"/>
                    <a:gd name="T1" fmla="*/ 0 h 1062"/>
                    <a:gd name="T2" fmla="*/ 111 w 446"/>
                    <a:gd name="T3" fmla="*/ 102 h 1062"/>
                    <a:gd name="T4" fmla="*/ 0 w 446"/>
                    <a:gd name="T5" fmla="*/ 1062 h 1062"/>
                    <a:gd name="T6" fmla="*/ 191 w 446"/>
                    <a:gd name="T7" fmla="*/ 1062 h 1062"/>
                    <a:gd name="T8" fmla="*/ 402 w 446"/>
                    <a:gd name="T9" fmla="*/ 634 h 1062"/>
                    <a:gd name="T10" fmla="*/ 201 w 446"/>
                    <a:gd name="T11" fmla="*/ 499 h 1062"/>
                    <a:gd name="T12" fmla="*/ 446 w 446"/>
                    <a:gd name="T13" fmla="*/ 383 h 1062"/>
                    <a:gd name="T14" fmla="*/ 227 w 446"/>
                    <a:gd name="T15" fmla="*/ 43 h 1062"/>
                    <a:gd name="T16" fmla="*/ 134 w 446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6" h="1062">
                      <a:moveTo>
                        <a:pt x="134" y="0"/>
                      </a:moveTo>
                      <a:lnTo>
                        <a:pt x="111" y="102"/>
                      </a:lnTo>
                      <a:lnTo>
                        <a:pt x="0" y="1062"/>
                      </a:lnTo>
                      <a:lnTo>
                        <a:pt x="191" y="1062"/>
                      </a:lnTo>
                      <a:lnTo>
                        <a:pt x="402" y="634"/>
                      </a:lnTo>
                      <a:lnTo>
                        <a:pt x="201" y="499"/>
                      </a:lnTo>
                      <a:lnTo>
                        <a:pt x="446" y="383"/>
                      </a:lnTo>
                      <a:lnTo>
                        <a:pt x="227" y="43"/>
                      </a:lnTo>
                      <a:lnTo>
                        <a:pt x="13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6" name="ïśľiḍé">
                  <a:extLst>
                    <a:ext uri="{FF2B5EF4-FFF2-40B4-BE49-F238E27FC236}">
                      <a16:creationId xmlns:a16="http://schemas.microsoft.com/office/drawing/2014/main" id="{9C0E9908-2C71-47B2-A2F7-FD9FC2EB2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1478" y="5240160"/>
                  <a:ext cx="324571" cy="788037"/>
                </a:xfrm>
                <a:custGeom>
                  <a:avLst/>
                  <a:gdLst>
                    <a:gd name="T0" fmla="*/ 338 w 444"/>
                    <a:gd name="T1" fmla="*/ 0 h 1078"/>
                    <a:gd name="T2" fmla="*/ 338 w 444"/>
                    <a:gd name="T3" fmla="*/ 116 h 1078"/>
                    <a:gd name="T4" fmla="*/ 444 w 444"/>
                    <a:gd name="T5" fmla="*/ 1078 h 1078"/>
                    <a:gd name="T6" fmla="*/ 253 w 444"/>
                    <a:gd name="T7" fmla="*/ 1078 h 1078"/>
                    <a:gd name="T8" fmla="*/ 42 w 444"/>
                    <a:gd name="T9" fmla="*/ 650 h 1078"/>
                    <a:gd name="T10" fmla="*/ 243 w 444"/>
                    <a:gd name="T11" fmla="*/ 515 h 1078"/>
                    <a:gd name="T12" fmla="*/ 0 w 444"/>
                    <a:gd name="T13" fmla="*/ 399 h 1078"/>
                    <a:gd name="T14" fmla="*/ 201 w 444"/>
                    <a:gd name="T15" fmla="*/ 61 h 1078"/>
                    <a:gd name="T16" fmla="*/ 338 w 444"/>
                    <a:gd name="T17" fmla="*/ 0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4" h="1078">
                      <a:moveTo>
                        <a:pt x="338" y="0"/>
                      </a:moveTo>
                      <a:lnTo>
                        <a:pt x="338" y="116"/>
                      </a:lnTo>
                      <a:lnTo>
                        <a:pt x="444" y="1078"/>
                      </a:lnTo>
                      <a:lnTo>
                        <a:pt x="253" y="1078"/>
                      </a:lnTo>
                      <a:lnTo>
                        <a:pt x="42" y="650"/>
                      </a:lnTo>
                      <a:lnTo>
                        <a:pt x="243" y="515"/>
                      </a:lnTo>
                      <a:lnTo>
                        <a:pt x="0" y="399"/>
                      </a:lnTo>
                      <a:lnTo>
                        <a:pt x="201" y="61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7" name="îṧlîdè">
                  <a:extLst>
                    <a:ext uri="{FF2B5EF4-FFF2-40B4-BE49-F238E27FC236}">
                      <a16:creationId xmlns:a16="http://schemas.microsoft.com/office/drawing/2014/main" id="{44319248-3BA6-4EBA-9E73-774B3A52C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3954" cy="449576"/>
                </a:xfrm>
                <a:custGeom>
                  <a:avLst/>
                  <a:gdLst>
                    <a:gd name="T0" fmla="*/ 192 w 279"/>
                    <a:gd name="T1" fmla="*/ 0 h 615"/>
                    <a:gd name="T2" fmla="*/ 279 w 279"/>
                    <a:gd name="T3" fmla="*/ 615 h 615"/>
                    <a:gd name="T4" fmla="*/ 0 w 279"/>
                    <a:gd name="T5" fmla="*/ 615 h 615"/>
                    <a:gd name="T6" fmla="*/ 88 w 279"/>
                    <a:gd name="T7" fmla="*/ 0 h 615"/>
                    <a:gd name="T8" fmla="*/ 192 w 279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615">
                      <a:moveTo>
                        <a:pt x="192" y="0"/>
                      </a:moveTo>
                      <a:lnTo>
                        <a:pt x="279" y="615"/>
                      </a:lnTo>
                      <a:lnTo>
                        <a:pt x="0" y="615"/>
                      </a:lnTo>
                      <a:lnTo>
                        <a:pt x="88" y="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8" name="işḷîḋè">
                  <a:extLst>
                    <a:ext uri="{FF2B5EF4-FFF2-40B4-BE49-F238E27FC236}">
                      <a16:creationId xmlns:a16="http://schemas.microsoft.com/office/drawing/2014/main" id="{ADAF4421-6AF9-413B-B340-2EC84EC81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3954" cy="449576"/>
                </a:xfrm>
                <a:custGeom>
                  <a:avLst/>
                  <a:gdLst>
                    <a:gd name="T0" fmla="*/ 192 w 279"/>
                    <a:gd name="T1" fmla="*/ 0 h 615"/>
                    <a:gd name="T2" fmla="*/ 279 w 279"/>
                    <a:gd name="T3" fmla="*/ 615 h 615"/>
                    <a:gd name="T4" fmla="*/ 0 w 279"/>
                    <a:gd name="T5" fmla="*/ 615 h 615"/>
                    <a:gd name="T6" fmla="*/ 88 w 279"/>
                    <a:gd name="T7" fmla="*/ 0 h 615"/>
                    <a:gd name="T8" fmla="*/ 192 w 279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615">
                      <a:moveTo>
                        <a:pt x="192" y="0"/>
                      </a:moveTo>
                      <a:lnTo>
                        <a:pt x="279" y="615"/>
                      </a:lnTo>
                      <a:lnTo>
                        <a:pt x="0" y="615"/>
                      </a:lnTo>
                      <a:lnTo>
                        <a:pt x="88" y="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9" name="iSḷiḋe">
                  <a:extLst>
                    <a:ext uri="{FF2B5EF4-FFF2-40B4-BE49-F238E27FC236}">
                      <a16:creationId xmlns:a16="http://schemas.microsoft.com/office/drawing/2014/main" id="{F20DC853-D1D8-4008-BBC6-77088C7AF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92510"/>
                  <a:ext cx="0" cy="3655"/>
                </a:xfrm>
                <a:custGeom>
                  <a:avLst/>
                  <a:gdLst>
                    <a:gd name="T0" fmla="*/ 0 h 5"/>
                    <a:gd name="T1" fmla="*/ 0 h 5"/>
                    <a:gd name="T2" fmla="*/ 5 h 5"/>
                    <a:gd name="T3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0" name="îš1îde">
                  <a:extLst>
                    <a:ext uri="{FF2B5EF4-FFF2-40B4-BE49-F238E27FC236}">
                      <a16:creationId xmlns:a16="http://schemas.microsoft.com/office/drawing/2014/main" id="{FC329843-27E9-4EB3-849E-580EFD83F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92510"/>
                  <a:ext cx="0" cy="3655"/>
                </a:xfrm>
                <a:custGeom>
                  <a:avLst/>
                  <a:gdLst>
                    <a:gd name="T0" fmla="*/ 0 h 5"/>
                    <a:gd name="T1" fmla="*/ 0 h 5"/>
                    <a:gd name="T2" fmla="*/ 5 h 5"/>
                    <a:gd name="T3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1" name="îšḻïḑè">
                  <a:extLst>
                    <a:ext uri="{FF2B5EF4-FFF2-40B4-BE49-F238E27FC236}">
                      <a16:creationId xmlns:a16="http://schemas.microsoft.com/office/drawing/2014/main" id="{D0ABB47C-4691-4AF9-A87C-8C5715E6F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5107"/>
                  <a:ext cx="10235" cy="15351"/>
                </a:xfrm>
                <a:custGeom>
                  <a:avLst/>
                  <a:gdLst>
                    <a:gd name="T0" fmla="*/ 14 w 14"/>
                    <a:gd name="T1" fmla="*/ 0 h 21"/>
                    <a:gd name="T2" fmla="*/ 10 w 14"/>
                    <a:gd name="T3" fmla="*/ 7 h 21"/>
                    <a:gd name="T4" fmla="*/ 0 w 14"/>
                    <a:gd name="T5" fmla="*/ 21 h 21"/>
                    <a:gd name="T6" fmla="*/ 14 w 14"/>
                    <a:gd name="T7" fmla="*/ 2 h 21"/>
                    <a:gd name="T8" fmla="*/ 14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14" y="0"/>
                      </a:moveTo>
                      <a:lnTo>
                        <a:pt x="10" y="7"/>
                      </a:lnTo>
                      <a:lnTo>
                        <a:pt x="0" y="21"/>
                      </a:lnTo>
                      <a:lnTo>
                        <a:pt x="14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2" name="íşlíḑê">
                  <a:extLst>
                    <a:ext uri="{FF2B5EF4-FFF2-40B4-BE49-F238E27FC236}">
                      <a16:creationId xmlns:a16="http://schemas.microsoft.com/office/drawing/2014/main" id="{F58D3E1E-4C23-49B2-A69F-EAC0D969C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5107"/>
                  <a:ext cx="10235" cy="15351"/>
                </a:xfrm>
                <a:custGeom>
                  <a:avLst/>
                  <a:gdLst>
                    <a:gd name="T0" fmla="*/ 14 w 14"/>
                    <a:gd name="T1" fmla="*/ 0 h 21"/>
                    <a:gd name="T2" fmla="*/ 10 w 14"/>
                    <a:gd name="T3" fmla="*/ 7 h 21"/>
                    <a:gd name="T4" fmla="*/ 0 w 14"/>
                    <a:gd name="T5" fmla="*/ 21 h 21"/>
                    <a:gd name="T6" fmla="*/ 14 w 14"/>
                    <a:gd name="T7" fmla="*/ 2 h 21"/>
                    <a:gd name="T8" fmla="*/ 14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14" y="0"/>
                      </a:moveTo>
                      <a:lnTo>
                        <a:pt x="10" y="7"/>
                      </a:lnTo>
                      <a:lnTo>
                        <a:pt x="0" y="21"/>
                      </a:lnTo>
                      <a:lnTo>
                        <a:pt x="14" y="2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3" name="ïśľïdê">
                  <a:extLst>
                    <a:ext uri="{FF2B5EF4-FFF2-40B4-BE49-F238E27FC236}">
                      <a16:creationId xmlns:a16="http://schemas.microsoft.com/office/drawing/2014/main" id="{407E62AD-95DB-4AC8-BC58-75D21311BC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09905"/>
                  <a:ext cx="81143" cy="103073"/>
                </a:xfrm>
                <a:custGeom>
                  <a:avLst/>
                  <a:gdLst>
                    <a:gd name="T0" fmla="*/ 104 w 111"/>
                    <a:gd name="T1" fmla="*/ 0 h 141"/>
                    <a:gd name="T2" fmla="*/ 0 w 111"/>
                    <a:gd name="T3" fmla="*/ 113 h 141"/>
                    <a:gd name="T4" fmla="*/ 0 w 111"/>
                    <a:gd name="T5" fmla="*/ 118 h 141"/>
                    <a:gd name="T6" fmla="*/ 2 w 111"/>
                    <a:gd name="T7" fmla="*/ 141 h 141"/>
                    <a:gd name="T8" fmla="*/ 111 w 111"/>
                    <a:gd name="T9" fmla="*/ 9 h 141"/>
                    <a:gd name="T10" fmla="*/ 104 w 111"/>
                    <a:gd name="T11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1" h="141">
                      <a:moveTo>
                        <a:pt x="104" y="0"/>
                      </a:moveTo>
                      <a:lnTo>
                        <a:pt x="0" y="113"/>
                      </a:lnTo>
                      <a:lnTo>
                        <a:pt x="0" y="118"/>
                      </a:lnTo>
                      <a:lnTo>
                        <a:pt x="2" y="141"/>
                      </a:lnTo>
                      <a:lnTo>
                        <a:pt x="111" y="9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4" name="îṡḷídê">
                  <a:extLst>
                    <a:ext uri="{FF2B5EF4-FFF2-40B4-BE49-F238E27FC236}">
                      <a16:creationId xmlns:a16="http://schemas.microsoft.com/office/drawing/2014/main" id="{B26C465E-CBAA-47AF-A6F5-D381AA5E6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30225"/>
                  <a:ext cx="74563" cy="86260"/>
                </a:xfrm>
                <a:custGeom>
                  <a:avLst/>
                  <a:gdLst>
                    <a:gd name="T0" fmla="*/ 102 w 102"/>
                    <a:gd name="T1" fmla="*/ 0 h 118"/>
                    <a:gd name="T2" fmla="*/ 0 w 102"/>
                    <a:gd name="T3" fmla="*/ 109 h 118"/>
                    <a:gd name="T4" fmla="*/ 7 w 102"/>
                    <a:gd name="T5" fmla="*/ 118 h 118"/>
                    <a:gd name="T6" fmla="*/ 92 w 102"/>
                    <a:gd name="T7" fmla="*/ 14 h 118"/>
                    <a:gd name="T8" fmla="*/ 102 w 102"/>
                    <a:gd name="T9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18">
                      <a:moveTo>
                        <a:pt x="102" y="0"/>
                      </a:moveTo>
                      <a:lnTo>
                        <a:pt x="0" y="109"/>
                      </a:lnTo>
                      <a:lnTo>
                        <a:pt x="7" y="118"/>
                      </a:lnTo>
                      <a:lnTo>
                        <a:pt x="92" y="14"/>
                      </a:lnTo>
                      <a:lnTo>
                        <a:pt x="1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5" name="îŝḻíḑé">
                  <a:extLst>
                    <a:ext uri="{FF2B5EF4-FFF2-40B4-BE49-F238E27FC236}">
                      <a16:creationId xmlns:a16="http://schemas.microsoft.com/office/drawing/2014/main" id="{BB7ECD08-C671-4610-BA4C-2EF78D06C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6" name="îsļide">
                  <a:extLst>
                    <a:ext uri="{FF2B5EF4-FFF2-40B4-BE49-F238E27FC236}">
                      <a16:creationId xmlns:a16="http://schemas.microsoft.com/office/drawing/2014/main" id="{A11441EC-2CEF-4DD9-B9DB-89FF0B27B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7" name="íślíḋe">
                  <a:extLst>
                    <a:ext uri="{FF2B5EF4-FFF2-40B4-BE49-F238E27FC236}">
                      <a16:creationId xmlns:a16="http://schemas.microsoft.com/office/drawing/2014/main" id="{325A5C51-9A70-460B-816E-7909C7158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0 w 5"/>
                    <a:gd name="T7" fmla="*/ 3 h 3"/>
                    <a:gd name="T8" fmla="*/ 3 w 5"/>
                    <a:gd name="T9" fmla="*/ 3 h 3"/>
                    <a:gd name="T10" fmla="*/ 5 w 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8" name="iŝľïḋe">
                  <a:extLst>
                    <a:ext uri="{FF2B5EF4-FFF2-40B4-BE49-F238E27FC236}">
                      <a16:creationId xmlns:a16="http://schemas.microsoft.com/office/drawing/2014/main" id="{2B2F7248-8007-46EF-B530-5CA44AC9F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0 w 5"/>
                    <a:gd name="T7" fmla="*/ 3 h 3"/>
                    <a:gd name="T8" fmla="*/ 3 w 5"/>
                    <a:gd name="T9" fmla="*/ 3 h 3"/>
                    <a:gd name="T10" fmla="*/ 5 w 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9" name="ïŝḷiḓê">
                  <a:extLst>
                    <a:ext uri="{FF2B5EF4-FFF2-40B4-BE49-F238E27FC236}">
                      <a16:creationId xmlns:a16="http://schemas.microsoft.com/office/drawing/2014/main" id="{35573F20-B68D-4D47-903A-337E2C26C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0 h 2"/>
                    <a:gd name="T4" fmla="*/ 0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BBB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0" name="í$ḷidê">
                  <a:extLst>
                    <a:ext uri="{FF2B5EF4-FFF2-40B4-BE49-F238E27FC236}">
                      <a16:creationId xmlns:a16="http://schemas.microsoft.com/office/drawing/2014/main" id="{51E7D6DD-0958-415C-B65D-A424A43C9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0 h 2"/>
                    <a:gd name="T4" fmla="*/ 0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1" name="íSľîḓè">
                  <a:extLst>
                    <a:ext uri="{FF2B5EF4-FFF2-40B4-BE49-F238E27FC236}">
                      <a16:creationId xmlns:a16="http://schemas.microsoft.com/office/drawing/2014/main" id="{37DDA758-AE48-42AE-A28C-00443FCCFD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15351" cy="17544"/>
                </a:xfrm>
                <a:custGeom>
                  <a:avLst/>
                  <a:gdLst>
                    <a:gd name="T0" fmla="*/ 0 w 21"/>
                    <a:gd name="T1" fmla="*/ 0 h 24"/>
                    <a:gd name="T2" fmla="*/ 0 w 21"/>
                    <a:gd name="T3" fmla="*/ 0 h 24"/>
                    <a:gd name="T4" fmla="*/ 21 w 21"/>
                    <a:gd name="T5" fmla="*/ 24 h 24"/>
                    <a:gd name="T6" fmla="*/ 9 w 21"/>
                    <a:gd name="T7" fmla="*/ 10 h 24"/>
                    <a:gd name="T8" fmla="*/ 0 w 2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24"/>
                      </a:lnTo>
                      <a:lnTo>
                        <a:pt x="9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2" name="iŝlíḑê">
                  <a:extLst>
                    <a:ext uri="{FF2B5EF4-FFF2-40B4-BE49-F238E27FC236}">
                      <a16:creationId xmlns:a16="http://schemas.microsoft.com/office/drawing/2014/main" id="{17353CC8-8CCB-44A6-9174-D8FAC0214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15351" cy="17544"/>
                </a:xfrm>
                <a:custGeom>
                  <a:avLst/>
                  <a:gdLst>
                    <a:gd name="T0" fmla="*/ 0 w 21"/>
                    <a:gd name="T1" fmla="*/ 0 h 24"/>
                    <a:gd name="T2" fmla="*/ 0 w 21"/>
                    <a:gd name="T3" fmla="*/ 0 h 24"/>
                    <a:gd name="T4" fmla="*/ 21 w 21"/>
                    <a:gd name="T5" fmla="*/ 24 h 24"/>
                    <a:gd name="T6" fmla="*/ 9 w 21"/>
                    <a:gd name="T7" fmla="*/ 10 h 24"/>
                    <a:gd name="T8" fmla="*/ 0 w 2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24"/>
                      </a:lnTo>
                      <a:lnTo>
                        <a:pt x="9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3" name="îṩ1íḋè">
                  <a:extLst>
                    <a:ext uri="{FF2B5EF4-FFF2-40B4-BE49-F238E27FC236}">
                      <a16:creationId xmlns:a16="http://schemas.microsoft.com/office/drawing/2014/main" id="{B3252935-23DB-46D8-B9D0-F7C154151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4" name="íṧļïḍê">
                  <a:extLst>
                    <a:ext uri="{FF2B5EF4-FFF2-40B4-BE49-F238E27FC236}">
                      <a16:creationId xmlns:a16="http://schemas.microsoft.com/office/drawing/2014/main" id="{DC64EDFC-4B83-4B01-A95F-3B6BD5F0B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5" name="ïṡlïďê">
                  <a:extLst>
                    <a:ext uri="{FF2B5EF4-FFF2-40B4-BE49-F238E27FC236}">
                      <a16:creationId xmlns:a16="http://schemas.microsoft.com/office/drawing/2014/main" id="{B40251E5-ABB3-4B6A-8720-94C51D6078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342" y="5509905"/>
                  <a:ext cx="81874" cy="103073"/>
                </a:xfrm>
                <a:custGeom>
                  <a:avLst/>
                  <a:gdLst>
                    <a:gd name="T0" fmla="*/ 7 w 112"/>
                    <a:gd name="T1" fmla="*/ 0 h 141"/>
                    <a:gd name="T2" fmla="*/ 0 w 112"/>
                    <a:gd name="T3" fmla="*/ 9 h 141"/>
                    <a:gd name="T4" fmla="*/ 107 w 112"/>
                    <a:gd name="T5" fmla="*/ 141 h 141"/>
                    <a:gd name="T6" fmla="*/ 112 w 112"/>
                    <a:gd name="T7" fmla="*/ 108 h 141"/>
                    <a:gd name="T8" fmla="*/ 7 w 112"/>
                    <a:gd name="T9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41">
                      <a:moveTo>
                        <a:pt x="7" y="0"/>
                      </a:moveTo>
                      <a:lnTo>
                        <a:pt x="0" y="9"/>
                      </a:lnTo>
                      <a:lnTo>
                        <a:pt x="107" y="141"/>
                      </a:lnTo>
                      <a:lnTo>
                        <a:pt x="112" y="10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6" name="í$líḓè">
                  <a:extLst>
                    <a:ext uri="{FF2B5EF4-FFF2-40B4-BE49-F238E27FC236}">
                      <a16:creationId xmlns:a16="http://schemas.microsoft.com/office/drawing/2014/main" id="{1480B381-9C12-4207-9C2F-97FAEC627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6433" y="5430225"/>
                  <a:ext cx="76026" cy="86260"/>
                </a:xfrm>
                <a:custGeom>
                  <a:avLst/>
                  <a:gdLst>
                    <a:gd name="T0" fmla="*/ 0 w 104"/>
                    <a:gd name="T1" fmla="*/ 0 h 118"/>
                    <a:gd name="T2" fmla="*/ 12 w 104"/>
                    <a:gd name="T3" fmla="*/ 14 h 118"/>
                    <a:gd name="T4" fmla="*/ 97 w 104"/>
                    <a:gd name="T5" fmla="*/ 118 h 118"/>
                    <a:gd name="T6" fmla="*/ 104 w 104"/>
                    <a:gd name="T7" fmla="*/ 109 h 118"/>
                    <a:gd name="T8" fmla="*/ 0 w 104"/>
                    <a:gd name="T9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18">
                      <a:moveTo>
                        <a:pt x="0" y="0"/>
                      </a:moveTo>
                      <a:lnTo>
                        <a:pt x="12" y="14"/>
                      </a:lnTo>
                      <a:lnTo>
                        <a:pt x="97" y="118"/>
                      </a:lnTo>
                      <a:lnTo>
                        <a:pt x="104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7" name="ïṥḻïḓè">
                  <a:extLst>
                    <a:ext uri="{FF2B5EF4-FFF2-40B4-BE49-F238E27FC236}">
                      <a16:creationId xmlns:a16="http://schemas.microsoft.com/office/drawing/2014/main" id="{44CF2E06-F7F5-46F3-8C8E-AA2167F0F0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BC3E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8" name="ïṥlïḑè">
                  <a:extLst>
                    <a:ext uri="{FF2B5EF4-FFF2-40B4-BE49-F238E27FC236}">
                      <a16:creationId xmlns:a16="http://schemas.microsoft.com/office/drawing/2014/main" id="{C788D6BC-4787-47D2-B2F7-956EB8714A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9" name="îšḻíďè">
                  <a:extLst>
                    <a:ext uri="{FF2B5EF4-FFF2-40B4-BE49-F238E27FC236}">
                      <a16:creationId xmlns:a16="http://schemas.microsoft.com/office/drawing/2014/main" id="{461CAE11-7C1D-41A8-92BC-B5110E2C7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0" name="íṥļîďè">
                  <a:extLst>
                    <a:ext uri="{FF2B5EF4-FFF2-40B4-BE49-F238E27FC236}">
                      <a16:creationId xmlns:a16="http://schemas.microsoft.com/office/drawing/2014/main" id="{A5123780-DDC0-4F45-A8D7-30BA138F4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1" name="iṡḻíḓè">
                  <a:extLst>
                    <a:ext uri="{FF2B5EF4-FFF2-40B4-BE49-F238E27FC236}">
                      <a16:creationId xmlns:a16="http://schemas.microsoft.com/office/drawing/2014/main" id="{1AE47DDF-F6B1-475B-8921-6D0A5CB8F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0380" y="5578621"/>
                  <a:ext cx="78950" cy="17544"/>
                </a:xfrm>
                <a:custGeom>
                  <a:avLst/>
                  <a:gdLst>
                    <a:gd name="T0" fmla="*/ 106 w 108"/>
                    <a:gd name="T1" fmla="*/ 0 h 24"/>
                    <a:gd name="T2" fmla="*/ 106 w 108"/>
                    <a:gd name="T3" fmla="*/ 0 h 24"/>
                    <a:gd name="T4" fmla="*/ 49 w 108"/>
                    <a:gd name="T5" fmla="*/ 0 h 24"/>
                    <a:gd name="T6" fmla="*/ 4 w 108"/>
                    <a:gd name="T7" fmla="*/ 0 h 24"/>
                    <a:gd name="T8" fmla="*/ 2 w 108"/>
                    <a:gd name="T9" fmla="*/ 0 h 24"/>
                    <a:gd name="T10" fmla="*/ 0 w 108"/>
                    <a:gd name="T11" fmla="*/ 24 h 24"/>
                    <a:gd name="T12" fmla="*/ 108 w 108"/>
                    <a:gd name="T13" fmla="*/ 24 h 24"/>
                    <a:gd name="T14" fmla="*/ 106 w 108"/>
                    <a:gd name="T1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8" h="24">
                      <a:moveTo>
                        <a:pt x="106" y="0"/>
                      </a:moveTo>
                      <a:lnTo>
                        <a:pt x="106" y="0"/>
                      </a:lnTo>
                      <a:lnTo>
                        <a:pt x="49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4"/>
                      </a:lnTo>
                      <a:lnTo>
                        <a:pt x="108" y="24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2" name="î$ḷïḓé">
                  <a:extLst>
                    <a:ext uri="{FF2B5EF4-FFF2-40B4-BE49-F238E27FC236}">
                      <a16:creationId xmlns:a16="http://schemas.microsoft.com/office/drawing/2014/main" id="{7CD5F2DE-A634-45FF-B865-C53600C9A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7002" y="5705087"/>
                  <a:ext cx="206147" cy="6213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3" name="îṡ1iḋê">
                  <a:extLst>
                    <a:ext uri="{FF2B5EF4-FFF2-40B4-BE49-F238E27FC236}">
                      <a16:creationId xmlns:a16="http://schemas.microsoft.com/office/drawing/2014/main" id="{3105EAFC-D19C-4317-92F2-FE4A9D221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7002" y="5705087"/>
                  <a:ext cx="206147" cy="62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4" name="îšḷïde">
                  <a:extLst>
                    <a:ext uri="{FF2B5EF4-FFF2-40B4-BE49-F238E27FC236}">
                      <a16:creationId xmlns:a16="http://schemas.microsoft.com/office/drawing/2014/main" id="{77993BCF-87F5-4FDA-AF64-1B255B0E4F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0892" y="5578621"/>
                  <a:ext cx="181292" cy="126466"/>
                </a:xfrm>
                <a:custGeom>
                  <a:avLst/>
                  <a:gdLst>
                    <a:gd name="T0" fmla="*/ 0 w 248"/>
                    <a:gd name="T1" fmla="*/ 173 h 173"/>
                    <a:gd name="T2" fmla="*/ 107 w 248"/>
                    <a:gd name="T3" fmla="*/ 0 h 173"/>
                    <a:gd name="T4" fmla="*/ 248 w 248"/>
                    <a:gd name="T5" fmla="*/ 173 h 173"/>
                    <a:gd name="T6" fmla="*/ 0 w 248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173">
                      <a:moveTo>
                        <a:pt x="0" y="173"/>
                      </a:moveTo>
                      <a:lnTo>
                        <a:pt x="107" y="0"/>
                      </a:lnTo>
                      <a:lnTo>
                        <a:pt x="248" y="173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5" name="ï$ľïďè">
                  <a:extLst>
                    <a:ext uri="{FF2B5EF4-FFF2-40B4-BE49-F238E27FC236}">
                      <a16:creationId xmlns:a16="http://schemas.microsoft.com/office/drawing/2014/main" id="{30D38899-95FC-4489-AF05-9167182EB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0892" y="5578621"/>
                  <a:ext cx="181292" cy="126466"/>
                </a:xfrm>
                <a:custGeom>
                  <a:avLst/>
                  <a:gdLst>
                    <a:gd name="T0" fmla="*/ 0 w 248"/>
                    <a:gd name="T1" fmla="*/ 173 h 173"/>
                    <a:gd name="T2" fmla="*/ 107 w 248"/>
                    <a:gd name="T3" fmla="*/ 0 h 173"/>
                    <a:gd name="T4" fmla="*/ 248 w 248"/>
                    <a:gd name="T5" fmla="*/ 173 h 173"/>
                    <a:gd name="T6" fmla="*/ 0 w 248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173">
                      <a:moveTo>
                        <a:pt x="0" y="173"/>
                      </a:moveTo>
                      <a:lnTo>
                        <a:pt x="107" y="0"/>
                      </a:lnTo>
                      <a:lnTo>
                        <a:pt x="248" y="173"/>
                      </a:lnTo>
                      <a:lnTo>
                        <a:pt x="0" y="17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6" name="ïsļîďè">
                  <a:extLst>
                    <a:ext uri="{FF2B5EF4-FFF2-40B4-BE49-F238E27FC236}">
                      <a16:creationId xmlns:a16="http://schemas.microsoft.com/office/drawing/2014/main" id="{B4A6C623-1AD7-4398-ACF7-4670D1EDC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2269" y="5587394"/>
                  <a:ext cx="89915" cy="117694"/>
                </a:xfrm>
                <a:custGeom>
                  <a:avLst/>
                  <a:gdLst>
                    <a:gd name="T0" fmla="*/ 4 w 52"/>
                    <a:gd name="T1" fmla="*/ 11 h 68"/>
                    <a:gd name="T2" fmla="*/ 14 w 52"/>
                    <a:gd name="T3" fmla="*/ 0 h 68"/>
                    <a:gd name="T4" fmla="*/ 52 w 52"/>
                    <a:gd name="T5" fmla="*/ 68 h 68"/>
                    <a:gd name="T6" fmla="*/ 4 w 52"/>
                    <a:gd name="T7" fmla="*/ 1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68">
                      <a:moveTo>
                        <a:pt x="4" y="11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68"/>
                        <a:pt x="0" y="8"/>
                        <a:pt x="4" y="11"/>
                      </a:cubicBezTo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7" name="îśḷïḋè">
                  <a:extLst>
                    <a:ext uri="{FF2B5EF4-FFF2-40B4-BE49-F238E27FC236}">
                      <a16:creationId xmlns:a16="http://schemas.microsoft.com/office/drawing/2014/main" id="{6820E9A8-C692-4FFF-8479-4099E0BEC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4 w 14"/>
                    <a:gd name="T5" fmla="*/ 0 h 17"/>
                    <a:gd name="T6" fmla="*/ 14 w 14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283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îş1iḓè">
                  <a:extLst>
                    <a:ext uri="{FF2B5EF4-FFF2-40B4-BE49-F238E27FC236}">
                      <a16:creationId xmlns:a16="http://schemas.microsoft.com/office/drawing/2014/main" id="{C7CE0C85-2599-4D84-95A2-C24ABC9E1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4 w 14"/>
                    <a:gd name="T5" fmla="*/ 0 h 17"/>
                    <a:gd name="T6" fmla="*/ 14 w 14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4" y="0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9" name="íṡlîďê">
                  <a:extLst>
                    <a:ext uri="{FF2B5EF4-FFF2-40B4-BE49-F238E27FC236}">
                      <a16:creationId xmlns:a16="http://schemas.microsoft.com/office/drawing/2014/main" id="{91FFC2FB-0AB1-4FE2-924B-D56A0FC3AA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82605" cy="111114"/>
                </a:xfrm>
                <a:custGeom>
                  <a:avLst/>
                  <a:gdLst>
                    <a:gd name="T0" fmla="*/ 14 w 113"/>
                    <a:gd name="T1" fmla="*/ 0 h 152"/>
                    <a:gd name="T2" fmla="*/ 0 w 113"/>
                    <a:gd name="T3" fmla="*/ 17 h 152"/>
                    <a:gd name="T4" fmla="*/ 0 w 113"/>
                    <a:gd name="T5" fmla="*/ 17 h 152"/>
                    <a:gd name="T6" fmla="*/ 9 w 113"/>
                    <a:gd name="T7" fmla="*/ 8 h 152"/>
                    <a:gd name="T8" fmla="*/ 113 w 113"/>
                    <a:gd name="T9" fmla="*/ 152 h 152"/>
                    <a:gd name="T10" fmla="*/ 0 w 113"/>
                    <a:gd name="T11" fmla="*/ 17 h 152"/>
                    <a:gd name="T12" fmla="*/ 113 w 113"/>
                    <a:gd name="T13" fmla="*/ 152 h 152"/>
                    <a:gd name="T14" fmla="*/ 14 w 113"/>
                    <a:gd name="T1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52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9" y="8"/>
                      </a:lnTo>
                      <a:lnTo>
                        <a:pt x="113" y="152"/>
                      </a:lnTo>
                      <a:lnTo>
                        <a:pt x="0" y="17"/>
                      </a:lnTo>
                      <a:lnTo>
                        <a:pt x="113" y="15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0" name="îslïḑé">
                  <a:extLst>
                    <a:ext uri="{FF2B5EF4-FFF2-40B4-BE49-F238E27FC236}">
                      <a16:creationId xmlns:a16="http://schemas.microsoft.com/office/drawing/2014/main" id="{25A2002B-974F-49D0-9697-70FE3654F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82605" cy="111114"/>
                </a:xfrm>
                <a:custGeom>
                  <a:avLst/>
                  <a:gdLst>
                    <a:gd name="T0" fmla="*/ 14 w 113"/>
                    <a:gd name="T1" fmla="*/ 0 h 152"/>
                    <a:gd name="T2" fmla="*/ 0 w 113"/>
                    <a:gd name="T3" fmla="*/ 17 h 152"/>
                    <a:gd name="T4" fmla="*/ 0 w 113"/>
                    <a:gd name="T5" fmla="*/ 17 h 152"/>
                    <a:gd name="T6" fmla="*/ 9 w 113"/>
                    <a:gd name="T7" fmla="*/ 8 h 152"/>
                    <a:gd name="T8" fmla="*/ 113 w 113"/>
                    <a:gd name="T9" fmla="*/ 152 h 152"/>
                    <a:gd name="T10" fmla="*/ 0 w 113"/>
                    <a:gd name="T11" fmla="*/ 17 h 152"/>
                    <a:gd name="T12" fmla="*/ 113 w 113"/>
                    <a:gd name="T13" fmla="*/ 152 h 152"/>
                    <a:gd name="T14" fmla="*/ 14 w 113"/>
                    <a:gd name="T1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52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9" y="8"/>
                      </a:lnTo>
                      <a:lnTo>
                        <a:pt x="113" y="152"/>
                      </a:lnTo>
                      <a:lnTo>
                        <a:pt x="0" y="17"/>
                      </a:lnTo>
                      <a:lnTo>
                        <a:pt x="113" y="152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1" name="ïŝlídé">
                  <a:extLst>
                    <a:ext uri="{FF2B5EF4-FFF2-40B4-BE49-F238E27FC236}">
                      <a16:creationId xmlns:a16="http://schemas.microsoft.com/office/drawing/2014/main" id="{8AA1BA7F-4F3B-449F-86AC-5B170CD238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9821"/>
                  <a:ext cx="82605" cy="105266"/>
                </a:xfrm>
                <a:custGeom>
                  <a:avLst/>
                  <a:gdLst>
                    <a:gd name="T0" fmla="*/ 9 w 113"/>
                    <a:gd name="T1" fmla="*/ 0 h 144"/>
                    <a:gd name="T2" fmla="*/ 0 w 113"/>
                    <a:gd name="T3" fmla="*/ 9 h 144"/>
                    <a:gd name="T4" fmla="*/ 113 w 113"/>
                    <a:gd name="T5" fmla="*/ 144 h 144"/>
                    <a:gd name="T6" fmla="*/ 9 w 113"/>
                    <a:gd name="T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44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113" y="14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C5C5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2" name="işļîḑê">
                  <a:extLst>
                    <a:ext uri="{FF2B5EF4-FFF2-40B4-BE49-F238E27FC236}">
                      <a16:creationId xmlns:a16="http://schemas.microsoft.com/office/drawing/2014/main" id="{6A4362C8-B4AB-4937-93EB-C0158123B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9821"/>
                  <a:ext cx="82605" cy="105266"/>
                </a:xfrm>
                <a:custGeom>
                  <a:avLst/>
                  <a:gdLst>
                    <a:gd name="T0" fmla="*/ 9 w 113"/>
                    <a:gd name="T1" fmla="*/ 0 h 144"/>
                    <a:gd name="T2" fmla="*/ 0 w 113"/>
                    <a:gd name="T3" fmla="*/ 9 h 144"/>
                    <a:gd name="T4" fmla="*/ 113 w 113"/>
                    <a:gd name="T5" fmla="*/ 144 h 144"/>
                    <a:gd name="T6" fmla="*/ 9 w 113"/>
                    <a:gd name="T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44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113" y="144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3" name="íṧļíḋe">
                  <a:extLst>
                    <a:ext uri="{FF2B5EF4-FFF2-40B4-BE49-F238E27FC236}">
                      <a16:creationId xmlns:a16="http://schemas.microsoft.com/office/drawing/2014/main" id="{10702F19-268E-4005-8B4F-D84CBA867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643" y="4161179"/>
                  <a:ext cx="776340" cy="639640"/>
                </a:xfrm>
                <a:custGeom>
                  <a:avLst/>
                  <a:gdLst>
                    <a:gd name="T0" fmla="*/ 439 w 449"/>
                    <a:gd name="T1" fmla="*/ 166 h 370"/>
                    <a:gd name="T2" fmla="*/ 439 w 449"/>
                    <a:gd name="T3" fmla="*/ 166 h 370"/>
                    <a:gd name="T4" fmla="*/ 425 w 449"/>
                    <a:gd name="T5" fmla="*/ 111 h 370"/>
                    <a:gd name="T6" fmla="*/ 372 w 449"/>
                    <a:gd name="T7" fmla="*/ 53 h 370"/>
                    <a:gd name="T8" fmla="*/ 372 w 449"/>
                    <a:gd name="T9" fmla="*/ 53 h 370"/>
                    <a:gd name="T10" fmla="*/ 371 w 449"/>
                    <a:gd name="T11" fmla="*/ 52 h 370"/>
                    <a:gd name="T12" fmla="*/ 355 w 449"/>
                    <a:gd name="T13" fmla="*/ 43 h 370"/>
                    <a:gd name="T14" fmla="*/ 135 w 449"/>
                    <a:gd name="T15" fmla="*/ 25 h 370"/>
                    <a:gd name="T16" fmla="*/ 102 w 449"/>
                    <a:gd name="T17" fmla="*/ 36 h 370"/>
                    <a:gd name="T18" fmla="*/ 102 w 449"/>
                    <a:gd name="T19" fmla="*/ 36 h 370"/>
                    <a:gd name="T20" fmla="*/ 102 w 449"/>
                    <a:gd name="T21" fmla="*/ 36 h 370"/>
                    <a:gd name="T22" fmla="*/ 72 w 449"/>
                    <a:gd name="T23" fmla="*/ 75 h 370"/>
                    <a:gd name="T24" fmla="*/ 6 w 449"/>
                    <a:gd name="T25" fmla="*/ 147 h 370"/>
                    <a:gd name="T26" fmla="*/ 4 w 449"/>
                    <a:gd name="T27" fmla="*/ 162 h 370"/>
                    <a:gd name="T28" fmla="*/ 3 w 449"/>
                    <a:gd name="T29" fmla="*/ 169 h 370"/>
                    <a:gd name="T30" fmla="*/ 3 w 449"/>
                    <a:gd name="T31" fmla="*/ 170 h 370"/>
                    <a:gd name="T32" fmla="*/ 20 w 449"/>
                    <a:gd name="T33" fmla="*/ 370 h 370"/>
                    <a:gd name="T34" fmla="*/ 70 w 449"/>
                    <a:gd name="T35" fmla="*/ 204 h 370"/>
                    <a:gd name="T36" fmla="*/ 70 w 449"/>
                    <a:gd name="T37" fmla="*/ 204 h 370"/>
                    <a:gd name="T38" fmla="*/ 79 w 449"/>
                    <a:gd name="T39" fmla="*/ 197 h 370"/>
                    <a:gd name="T40" fmla="*/ 79 w 449"/>
                    <a:gd name="T41" fmla="*/ 197 h 370"/>
                    <a:gd name="T42" fmla="*/ 81 w 449"/>
                    <a:gd name="T43" fmla="*/ 196 h 370"/>
                    <a:gd name="T44" fmla="*/ 81 w 449"/>
                    <a:gd name="T45" fmla="*/ 196 h 370"/>
                    <a:gd name="T46" fmla="*/ 83 w 449"/>
                    <a:gd name="T47" fmla="*/ 196 h 370"/>
                    <a:gd name="T48" fmla="*/ 84 w 449"/>
                    <a:gd name="T49" fmla="*/ 195 h 370"/>
                    <a:gd name="T50" fmla="*/ 84 w 449"/>
                    <a:gd name="T51" fmla="*/ 195 h 370"/>
                    <a:gd name="T52" fmla="*/ 89 w 449"/>
                    <a:gd name="T53" fmla="*/ 194 h 370"/>
                    <a:gd name="T54" fmla="*/ 332 w 449"/>
                    <a:gd name="T55" fmla="*/ 253 h 370"/>
                    <a:gd name="T56" fmla="*/ 331 w 449"/>
                    <a:gd name="T57" fmla="*/ 254 h 370"/>
                    <a:gd name="T58" fmla="*/ 332 w 449"/>
                    <a:gd name="T59" fmla="*/ 254 h 370"/>
                    <a:gd name="T60" fmla="*/ 329 w 449"/>
                    <a:gd name="T61" fmla="*/ 252 h 370"/>
                    <a:gd name="T62" fmla="*/ 329 w 449"/>
                    <a:gd name="T63" fmla="*/ 252 h 370"/>
                    <a:gd name="T64" fmla="*/ 268 w 449"/>
                    <a:gd name="T65" fmla="*/ 211 h 370"/>
                    <a:gd name="T66" fmla="*/ 268 w 449"/>
                    <a:gd name="T67" fmla="*/ 211 h 370"/>
                    <a:gd name="T68" fmla="*/ 261 w 449"/>
                    <a:gd name="T69" fmla="*/ 198 h 370"/>
                    <a:gd name="T70" fmla="*/ 357 w 449"/>
                    <a:gd name="T71" fmla="*/ 243 h 370"/>
                    <a:gd name="T72" fmla="*/ 357 w 449"/>
                    <a:gd name="T73" fmla="*/ 244 h 370"/>
                    <a:gd name="T74" fmla="*/ 357 w 449"/>
                    <a:gd name="T75" fmla="*/ 244 h 370"/>
                    <a:gd name="T76" fmla="*/ 357 w 449"/>
                    <a:gd name="T77" fmla="*/ 243 h 370"/>
                    <a:gd name="T78" fmla="*/ 330 w 449"/>
                    <a:gd name="T79" fmla="*/ 185 h 370"/>
                    <a:gd name="T80" fmla="*/ 437 w 449"/>
                    <a:gd name="T81" fmla="*/ 370 h 370"/>
                    <a:gd name="T82" fmla="*/ 439 w 449"/>
                    <a:gd name="T83" fmla="*/ 166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49" h="370">
                      <a:moveTo>
                        <a:pt x="439" y="166"/>
                      </a:moveTo>
                      <a:cubicBezTo>
                        <a:pt x="439" y="166"/>
                        <a:pt x="439" y="166"/>
                        <a:pt x="439" y="166"/>
                      </a:cubicBezTo>
                      <a:cubicBezTo>
                        <a:pt x="436" y="144"/>
                        <a:pt x="431" y="125"/>
                        <a:pt x="425" y="111"/>
                      </a:cubicBezTo>
                      <a:cubicBezTo>
                        <a:pt x="414" y="86"/>
                        <a:pt x="395" y="67"/>
                        <a:pt x="372" y="53"/>
                      </a:cubicBezTo>
                      <a:cubicBezTo>
                        <a:pt x="372" y="53"/>
                        <a:pt x="372" y="53"/>
                        <a:pt x="372" y="53"/>
                      </a:cubicBezTo>
                      <a:cubicBezTo>
                        <a:pt x="372" y="52"/>
                        <a:pt x="371" y="52"/>
                        <a:pt x="371" y="52"/>
                      </a:cubicBezTo>
                      <a:cubicBezTo>
                        <a:pt x="366" y="49"/>
                        <a:pt x="360" y="46"/>
                        <a:pt x="355" y="43"/>
                      </a:cubicBezTo>
                      <a:cubicBezTo>
                        <a:pt x="267" y="0"/>
                        <a:pt x="180" y="13"/>
                        <a:pt x="135" y="25"/>
                      </a:cubicBezTo>
                      <a:cubicBezTo>
                        <a:pt x="121" y="28"/>
                        <a:pt x="111" y="32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69" y="52"/>
                        <a:pt x="72" y="75"/>
                        <a:pt x="72" y="75"/>
                      </a:cubicBezTo>
                      <a:cubicBezTo>
                        <a:pt x="30" y="55"/>
                        <a:pt x="12" y="110"/>
                        <a:pt x="6" y="147"/>
                      </a:cubicBezTo>
                      <a:cubicBezTo>
                        <a:pt x="5" y="153"/>
                        <a:pt x="4" y="158"/>
                        <a:pt x="4" y="162"/>
                      </a:cubicBezTo>
                      <a:cubicBezTo>
                        <a:pt x="3" y="165"/>
                        <a:pt x="3" y="167"/>
                        <a:pt x="3" y="169"/>
                      </a:cubicBezTo>
                      <a:cubicBezTo>
                        <a:pt x="3" y="170"/>
                        <a:pt x="3" y="170"/>
                        <a:pt x="3" y="170"/>
                      </a:cubicBezTo>
                      <a:cubicBezTo>
                        <a:pt x="0" y="223"/>
                        <a:pt x="10" y="314"/>
                        <a:pt x="20" y="370"/>
                      </a:cubicBezTo>
                      <a:cubicBezTo>
                        <a:pt x="20" y="370"/>
                        <a:pt x="33" y="241"/>
                        <a:pt x="70" y="204"/>
                      </a:cubicBezTo>
                      <a:cubicBezTo>
                        <a:pt x="70" y="204"/>
                        <a:pt x="70" y="204"/>
                        <a:pt x="70" y="204"/>
                      </a:cubicBezTo>
                      <a:cubicBezTo>
                        <a:pt x="72" y="201"/>
                        <a:pt x="75" y="199"/>
                        <a:pt x="79" y="197"/>
                      </a:cubicBezTo>
                      <a:cubicBezTo>
                        <a:pt x="79" y="197"/>
                        <a:pt x="79" y="197"/>
                        <a:pt x="79" y="197"/>
                      </a:cubicBezTo>
                      <a:cubicBezTo>
                        <a:pt x="79" y="197"/>
                        <a:pt x="80" y="197"/>
                        <a:pt x="81" y="196"/>
                      </a:cubicBezTo>
                      <a:cubicBezTo>
                        <a:pt x="81" y="196"/>
                        <a:pt x="81" y="196"/>
                        <a:pt x="81" y="196"/>
                      </a:cubicBezTo>
                      <a:cubicBezTo>
                        <a:pt x="83" y="196"/>
                        <a:pt x="83" y="196"/>
                        <a:pt x="83" y="196"/>
                      </a:cubicBezTo>
                      <a:cubicBezTo>
                        <a:pt x="83" y="195"/>
                        <a:pt x="84" y="195"/>
                        <a:pt x="84" y="195"/>
                      </a:cubicBezTo>
                      <a:cubicBezTo>
                        <a:pt x="84" y="195"/>
                        <a:pt x="84" y="195"/>
                        <a:pt x="84" y="195"/>
                      </a:cubicBezTo>
                      <a:cubicBezTo>
                        <a:pt x="86" y="195"/>
                        <a:pt x="87" y="194"/>
                        <a:pt x="89" y="194"/>
                      </a:cubicBezTo>
                      <a:cubicBezTo>
                        <a:pt x="136" y="235"/>
                        <a:pt x="260" y="252"/>
                        <a:pt x="332" y="253"/>
                      </a:cubicBezTo>
                      <a:cubicBezTo>
                        <a:pt x="331" y="254"/>
                        <a:pt x="331" y="254"/>
                        <a:pt x="331" y="254"/>
                      </a:cubicBezTo>
                      <a:cubicBezTo>
                        <a:pt x="332" y="254"/>
                        <a:pt x="332" y="254"/>
                        <a:pt x="332" y="254"/>
                      </a:cubicBezTo>
                      <a:cubicBezTo>
                        <a:pt x="331" y="254"/>
                        <a:pt x="330" y="253"/>
                        <a:pt x="329" y="252"/>
                      </a:cubicBezTo>
                      <a:cubicBezTo>
                        <a:pt x="329" y="252"/>
                        <a:pt x="329" y="252"/>
                        <a:pt x="329" y="252"/>
                      </a:cubicBezTo>
                      <a:cubicBezTo>
                        <a:pt x="296" y="237"/>
                        <a:pt x="277" y="222"/>
                        <a:pt x="268" y="211"/>
                      </a:cubicBezTo>
                      <a:cubicBezTo>
                        <a:pt x="268" y="211"/>
                        <a:pt x="268" y="211"/>
                        <a:pt x="268" y="211"/>
                      </a:cubicBezTo>
                      <a:cubicBezTo>
                        <a:pt x="264" y="206"/>
                        <a:pt x="261" y="202"/>
                        <a:pt x="261" y="198"/>
                      </a:cubicBezTo>
                      <a:cubicBezTo>
                        <a:pt x="306" y="230"/>
                        <a:pt x="357" y="243"/>
                        <a:pt x="357" y="243"/>
                      </a:cubicBezTo>
                      <a:cubicBezTo>
                        <a:pt x="357" y="244"/>
                        <a:pt x="357" y="244"/>
                        <a:pt x="357" y="244"/>
                      </a:cubicBezTo>
                      <a:cubicBezTo>
                        <a:pt x="357" y="244"/>
                        <a:pt x="357" y="244"/>
                        <a:pt x="357" y="244"/>
                      </a:cubicBezTo>
                      <a:cubicBezTo>
                        <a:pt x="357" y="243"/>
                        <a:pt x="357" y="243"/>
                        <a:pt x="357" y="243"/>
                      </a:cubicBezTo>
                      <a:cubicBezTo>
                        <a:pt x="342" y="221"/>
                        <a:pt x="330" y="185"/>
                        <a:pt x="330" y="185"/>
                      </a:cubicBezTo>
                      <a:cubicBezTo>
                        <a:pt x="433" y="176"/>
                        <a:pt x="437" y="370"/>
                        <a:pt x="437" y="370"/>
                      </a:cubicBezTo>
                      <a:cubicBezTo>
                        <a:pt x="446" y="320"/>
                        <a:pt x="449" y="231"/>
                        <a:pt x="439" y="166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4" name="ïṣľïḑé">
                  <a:extLst>
                    <a:ext uri="{FF2B5EF4-FFF2-40B4-BE49-F238E27FC236}">
                      <a16:creationId xmlns:a16="http://schemas.microsoft.com/office/drawing/2014/main" id="{42C9A322-1E44-4DB9-B5B2-DF4C306D9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5829360"/>
                  <a:ext cx="1379430" cy="839939"/>
                </a:xfrm>
                <a:prstGeom prst="rect">
                  <a:avLst/>
                </a:prstGeom>
                <a:solidFill>
                  <a:srgbClr val="ECF0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5" name="ï$lîďé">
                  <a:extLst>
                    <a:ext uri="{FF2B5EF4-FFF2-40B4-BE49-F238E27FC236}">
                      <a16:creationId xmlns:a16="http://schemas.microsoft.com/office/drawing/2014/main" id="{5D2333B6-4437-4446-8851-B115C4A78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5829360"/>
                  <a:ext cx="1379430" cy="8399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6" name="iŝļidé">
                  <a:extLst>
                    <a:ext uri="{FF2B5EF4-FFF2-40B4-BE49-F238E27FC236}">
                      <a16:creationId xmlns:a16="http://schemas.microsoft.com/office/drawing/2014/main" id="{5C98A5DE-B213-4B3A-895D-A10DB9E90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5413" y="6799420"/>
                  <a:ext cx="3512538" cy="950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7" name="iśḻîdê">
                  <a:extLst>
                    <a:ext uri="{FF2B5EF4-FFF2-40B4-BE49-F238E27FC236}">
                      <a16:creationId xmlns:a16="http://schemas.microsoft.com/office/drawing/2014/main" id="{F9EBE3F7-4D66-434A-A3EC-518DD1D71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6669299"/>
                  <a:ext cx="1379430" cy="13012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8" name="ïŝḷíḋe">
                  <a:extLst>
                    <a:ext uri="{FF2B5EF4-FFF2-40B4-BE49-F238E27FC236}">
                      <a16:creationId xmlns:a16="http://schemas.microsoft.com/office/drawing/2014/main" id="{BF1BE02B-FEB5-469E-A9F5-10C13E2B8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0703" y="5558153"/>
                  <a:ext cx="209071" cy="1111146"/>
                </a:xfrm>
                <a:custGeom>
                  <a:avLst/>
                  <a:gdLst>
                    <a:gd name="T0" fmla="*/ 121 w 121"/>
                    <a:gd name="T1" fmla="*/ 643 h 643"/>
                    <a:gd name="T2" fmla="*/ 103 w 121"/>
                    <a:gd name="T3" fmla="*/ 368 h 643"/>
                    <a:gd name="T4" fmla="*/ 92 w 121"/>
                    <a:gd name="T5" fmla="*/ 198 h 643"/>
                    <a:gd name="T6" fmla="*/ 69 w 121"/>
                    <a:gd name="T7" fmla="*/ 0 h 643"/>
                    <a:gd name="T8" fmla="*/ 3 w 121"/>
                    <a:gd name="T9" fmla="*/ 262 h 643"/>
                    <a:gd name="T10" fmla="*/ 3 w 121"/>
                    <a:gd name="T11" fmla="*/ 262 h 643"/>
                    <a:gd name="T12" fmla="*/ 0 w 121"/>
                    <a:gd name="T13" fmla="*/ 284 h 643"/>
                    <a:gd name="T14" fmla="*/ 6 w 121"/>
                    <a:gd name="T15" fmla="*/ 313 h 643"/>
                    <a:gd name="T16" fmla="*/ 6 w 121"/>
                    <a:gd name="T17" fmla="*/ 314 h 643"/>
                    <a:gd name="T18" fmla="*/ 121 w 121"/>
                    <a:gd name="T1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" h="643">
                      <a:moveTo>
                        <a:pt x="121" y="643"/>
                      </a:moveTo>
                      <a:cubicBezTo>
                        <a:pt x="103" y="368"/>
                        <a:pt x="103" y="368"/>
                        <a:pt x="103" y="368"/>
                      </a:cubicBezTo>
                      <a:cubicBezTo>
                        <a:pt x="92" y="198"/>
                        <a:pt x="92" y="198"/>
                        <a:pt x="92" y="198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3" y="262"/>
                        <a:pt x="3" y="262"/>
                        <a:pt x="3" y="262"/>
                      </a:cubicBezTo>
                      <a:cubicBezTo>
                        <a:pt x="3" y="262"/>
                        <a:pt x="3" y="262"/>
                        <a:pt x="3" y="262"/>
                      </a:cubicBezTo>
                      <a:cubicBezTo>
                        <a:pt x="1" y="269"/>
                        <a:pt x="0" y="276"/>
                        <a:pt x="0" y="284"/>
                      </a:cubicBezTo>
                      <a:cubicBezTo>
                        <a:pt x="0" y="294"/>
                        <a:pt x="2" y="304"/>
                        <a:pt x="6" y="313"/>
                      </a:cubicBezTo>
                      <a:cubicBezTo>
                        <a:pt x="6" y="314"/>
                        <a:pt x="6" y="314"/>
                        <a:pt x="6" y="314"/>
                      </a:cubicBezTo>
                      <a:lnTo>
                        <a:pt x="121" y="64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9" name="íṡḻiďê">
                  <a:extLst>
                    <a:ext uri="{FF2B5EF4-FFF2-40B4-BE49-F238E27FC236}">
                      <a16:creationId xmlns:a16="http://schemas.microsoft.com/office/drawing/2014/main" id="{9C713CBE-7ED5-4AC1-AB29-639C8F572F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9203" y="5558153"/>
                  <a:ext cx="209802" cy="1111146"/>
                </a:xfrm>
                <a:custGeom>
                  <a:avLst/>
                  <a:gdLst>
                    <a:gd name="T0" fmla="*/ 0 w 121"/>
                    <a:gd name="T1" fmla="*/ 643 h 643"/>
                    <a:gd name="T2" fmla="*/ 18 w 121"/>
                    <a:gd name="T3" fmla="*/ 368 h 643"/>
                    <a:gd name="T4" fmla="*/ 30 w 121"/>
                    <a:gd name="T5" fmla="*/ 198 h 643"/>
                    <a:gd name="T6" fmla="*/ 53 w 121"/>
                    <a:gd name="T7" fmla="*/ 0 h 643"/>
                    <a:gd name="T8" fmla="*/ 118 w 121"/>
                    <a:gd name="T9" fmla="*/ 262 h 643"/>
                    <a:gd name="T10" fmla="*/ 118 w 121"/>
                    <a:gd name="T11" fmla="*/ 262 h 643"/>
                    <a:gd name="T12" fmla="*/ 121 w 121"/>
                    <a:gd name="T13" fmla="*/ 284 h 643"/>
                    <a:gd name="T14" fmla="*/ 115 w 121"/>
                    <a:gd name="T15" fmla="*/ 313 h 643"/>
                    <a:gd name="T16" fmla="*/ 115 w 121"/>
                    <a:gd name="T17" fmla="*/ 314 h 643"/>
                    <a:gd name="T18" fmla="*/ 0 w 121"/>
                    <a:gd name="T1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" h="643">
                      <a:moveTo>
                        <a:pt x="0" y="643"/>
                      </a:moveTo>
                      <a:cubicBezTo>
                        <a:pt x="18" y="368"/>
                        <a:pt x="18" y="368"/>
                        <a:pt x="18" y="368"/>
                      </a:cubicBezTo>
                      <a:cubicBezTo>
                        <a:pt x="30" y="198"/>
                        <a:pt x="30" y="198"/>
                        <a:pt x="30" y="198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18" y="262"/>
                        <a:pt x="118" y="262"/>
                        <a:pt x="118" y="262"/>
                      </a:cubicBezTo>
                      <a:cubicBezTo>
                        <a:pt x="118" y="262"/>
                        <a:pt x="118" y="262"/>
                        <a:pt x="118" y="262"/>
                      </a:cubicBezTo>
                      <a:cubicBezTo>
                        <a:pt x="120" y="269"/>
                        <a:pt x="121" y="276"/>
                        <a:pt x="121" y="284"/>
                      </a:cubicBezTo>
                      <a:cubicBezTo>
                        <a:pt x="121" y="294"/>
                        <a:pt x="119" y="304"/>
                        <a:pt x="115" y="313"/>
                      </a:cubicBezTo>
                      <a:cubicBezTo>
                        <a:pt x="115" y="314"/>
                        <a:pt x="115" y="314"/>
                        <a:pt x="115" y="314"/>
                      </a:cubicBezTo>
                      <a:lnTo>
                        <a:pt x="0" y="64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0" name="işlîḍê">
                  <a:extLst>
                    <a:ext uri="{FF2B5EF4-FFF2-40B4-BE49-F238E27FC236}">
                      <a16:creationId xmlns:a16="http://schemas.microsoft.com/office/drawing/2014/main" id="{CD2B6F51-17CA-44C3-AF3A-03ADEC0F7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6161242"/>
                  <a:ext cx="176175" cy="17617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1" name="íṡ1ïḍê">
                  <a:extLst>
                    <a:ext uri="{FF2B5EF4-FFF2-40B4-BE49-F238E27FC236}">
                      <a16:creationId xmlns:a16="http://schemas.microsoft.com/office/drawing/2014/main" id="{1EE4577A-1BE0-4A4F-A094-AEFBB41331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5060" y="6444877"/>
                  <a:ext cx="363315" cy="354543"/>
                </a:xfrm>
                <a:custGeom>
                  <a:avLst/>
                  <a:gdLst>
                    <a:gd name="T0" fmla="*/ 52 w 210"/>
                    <a:gd name="T1" fmla="*/ 0 h 205"/>
                    <a:gd name="T2" fmla="*/ 52 w 210"/>
                    <a:gd name="T3" fmla="*/ 16 h 205"/>
                    <a:gd name="T4" fmla="*/ 0 w 210"/>
                    <a:gd name="T5" fmla="*/ 97 h 205"/>
                    <a:gd name="T6" fmla="*/ 52 w 210"/>
                    <a:gd name="T7" fmla="*/ 178 h 205"/>
                    <a:gd name="T8" fmla="*/ 52 w 210"/>
                    <a:gd name="T9" fmla="*/ 205 h 205"/>
                    <a:gd name="T10" fmla="*/ 210 w 210"/>
                    <a:gd name="T11" fmla="*/ 205 h 205"/>
                    <a:gd name="T12" fmla="*/ 210 w 210"/>
                    <a:gd name="T13" fmla="*/ 0 h 205"/>
                    <a:gd name="T14" fmla="*/ 52 w 210"/>
                    <a:gd name="T15" fmla="*/ 0 h 205"/>
                    <a:gd name="T16" fmla="*/ 29 w 210"/>
                    <a:gd name="T17" fmla="*/ 147 h 205"/>
                    <a:gd name="T18" fmla="*/ 26 w 210"/>
                    <a:gd name="T19" fmla="*/ 97 h 205"/>
                    <a:gd name="T20" fmla="*/ 52 w 210"/>
                    <a:gd name="T21" fmla="*/ 42 h 205"/>
                    <a:gd name="T22" fmla="*/ 52 w 210"/>
                    <a:gd name="T23" fmla="*/ 152 h 205"/>
                    <a:gd name="T24" fmla="*/ 29 w 210"/>
                    <a:gd name="T25" fmla="*/ 14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0" h="205">
                      <a:moveTo>
                        <a:pt x="52" y="0"/>
                      </a:move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7" y="16"/>
                        <a:pt x="0" y="34"/>
                        <a:pt x="0" y="97"/>
                      </a:cubicBezTo>
                      <a:cubicBezTo>
                        <a:pt x="0" y="154"/>
                        <a:pt x="0" y="178"/>
                        <a:pt x="52" y="178"/>
                      </a:cubicBezTo>
                      <a:cubicBezTo>
                        <a:pt x="52" y="205"/>
                        <a:pt x="52" y="205"/>
                        <a:pt x="52" y="205"/>
                      </a:cubicBezTo>
                      <a:cubicBezTo>
                        <a:pt x="210" y="205"/>
                        <a:pt x="210" y="205"/>
                        <a:pt x="210" y="205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lnTo>
                        <a:pt x="52" y="0"/>
                      </a:lnTo>
                      <a:close/>
                      <a:moveTo>
                        <a:pt x="29" y="147"/>
                      </a:moveTo>
                      <a:cubicBezTo>
                        <a:pt x="26" y="140"/>
                        <a:pt x="26" y="122"/>
                        <a:pt x="26" y="97"/>
                      </a:cubicBezTo>
                      <a:cubicBezTo>
                        <a:pt x="26" y="42"/>
                        <a:pt x="28" y="42"/>
                        <a:pt x="52" y="42"/>
                      </a:cubicBezTo>
                      <a:cubicBezTo>
                        <a:pt x="52" y="152"/>
                        <a:pt x="52" y="152"/>
                        <a:pt x="52" y="152"/>
                      </a:cubicBezTo>
                      <a:cubicBezTo>
                        <a:pt x="32" y="152"/>
                        <a:pt x="30" y="149"/>
                        <a:pt x="29" y="147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2" name="í$ḷide">
                  <a:extLst>
                    <a:ext uri="{FF2B5EF4-FFF2-40B4-BE49-F238E27FC236}">
                      <a16:creationId xmlns:a16="http://schemas.microsoft.com/office/drawing/2014/main" id="{73D8E610-75D3-4F14-8F3C-3C8DE927E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1276" y="6709505"/>
                  <a:ext cx="60675" cy="51902"/>
                </a:xfrm>
                <a:custGeom>
                  <a:avLst/>
                  <a:gdLst>
                    <a:gd name="T0" fmla="*/ 19 w 83"/>
                    <a:gd name="T1" fmla="*/ 71 h 71"/>
                    <a:gd name="T2" fmla="*/ 0 w 83"/>
                    <a:gd name="T3" fmla="*/ 35 h 71"/>
                    <a:gd name="T4" fmla="*/ 19 w 83"/>
                    <a:gd name="T5" fmla="*/ 0 h 71"/>
                    <a:gd name="T6" fmla="*/ 62 w 83"/>
                    <a:gd name="T7" fmla="*/ 0 h 71"/>
                    <a:gd name="T8" fmla="*/ 83 w 83"/>
                    <a:gd name="T9" fmla="*/ 35 h 71"/>
                    <a:gd name="T10" fmla="*/ 62 w 83"/>
                    <a:gd name="T11" fmla="*/ 71 h 71"/>
                    <a:gd name="T12" fmla="*/ 19 w 83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1">
                      <a:moveTo>
                        <a:pt x="19" y="71"/>
                      </a:moveTo>
                      <a:lnTo>
                        <a:pt x="0" y="35"/>
                      </a:lnTo>
                      <a:lnTo>
                        <a:pt x="19" y="0"/>
                      </a:lnTo>
                      <a:lnTo>
                        <a:pt x="62" y="0"/>
                      </a:lnTo>
                      <a:lnTo>
                        <a:pt x="83" y="35"/>
                      </a:lnTo>
                      <a:lnTo>
                        <a:pt x="62" y="71"/>
                      </a:lnTo>
                      <a:lnTo>
                        <a:pt x="19" y="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3" name="iśļîdê">
                  <a:extLst>
                    <a:ext uri="{FF2B5EF4-FFF2-40B4-BE49-F238E27FC236}">
                      <a16:creationId xmlns:a16="http://schemas.microsoft.com/office/drawing/2014/main" id="{F998BBBA-2CFC-40B7-B349-2E59452C7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326" y="6709505"/>
                  <a:ext cx="58481" cy="51902"/>
                </a:xfrm>
                <a:custGeom>
                  <a:avLst/>
                  <a:gdLst>
                    <a:gd name="T0" fmla="*/ 19 w 80"/>
                    <a:gd name="T1" fmla="*/ 71 h 71"/>
                    <a:gd name="T2" fmla="*/ 0 w 80"/>
                    <a:gd name="T3" fmla="*/ 35 h 71"/>
                    <a:gd name="T4" fmla="*/ 19 w 80"/>
                    <a:gd name="T5" fmla="*/ 0 h 71"/>
                    <a:gd name="T6" fmla="*/ 61 w 80"/>
                    <a:gd name="T7" fmla="*/ 0 h 71"/>
                    <a:gd name="T8" fmla="*/ 80 w 80"/>
                    <a:gd name="T9" fmla="*/ 35 h 71"/>
                    <a:gd name="T10" fmla="*/ 61 w 80"/>
                    <a:gd name="T11" fmla="*/ 71 h 71"/>
                    <a:gd name="T12" fmla="*/ 19 w 80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71">
                      <a:moveTo>
                        <a:pt x="19" y="71"/>
                      </a:moveTo>
                      <a:lnTo>
                        <a:pt x="0" y="35"/>
                      </a:lnTo>
                      <a:lnTo>
                        <a:pt x="19" y="0"/>
                      </a:lnTo>
                      <a:lnTo>
                        <a:pt x="61" y="0"/>
                      </a:lnTo>
                      <a:lnTo>
                        <a:pt x="80" y="35"/>
                      </a:lnTo>
                      <a:lnTo>
                        <a:pt x="61" y="71"/>
                      </a:lnTo>
                      <a:lnTo>
                        <a:pt x="19" y="7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4" name="ïṣḻïḍé">
                  <a:extLst>
                    <a:ext uri="{FF2B5EF4-FFF2-40B4-BE49-F238E27FC236}">
                      <a16:creationId xmlns:a16="http://schemas.microsoft.com/office/drawing/2014/main" id="{71C9406D-57B1-403D-9DA4-2399D20D0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6300" y="6709505"/>
                  <a:ext cx="59944" cy="51902"/>
                </a:xfrm>
                <a:custGeom>
                  <a:avLst/>
                  <a:gdLst>
                    <a:gd name="T0" fmla="*/ 21 w 82"/>
                    <a:gd name="T1" fmla="*/ 71 h 71"/>
                    <a:gd name="T2" fmla="*/ 0 w 82"/>
                    <a:gd name="T3" fmla="*/ 35 h 71"/>
                    <a:gd name="T4" fmla="*/ 21 w 82"/>
                    <a:gd name="T5" fmla="*/ 0 h 71"/>
                    <a:gd name="T6" fmla="*/ 64 w 82"/>
                    <a:gd name="T7" fmla="*/ 0 h 71"/>
                    <a:gd name="T8" fmla="*/ 82 w 82"/>
                    <a:gd name="T9" fmla="*/ 35 h 71"/>
                    <a:gd name="T10" fmla="*/ 64 w 82"/>
                    <a:gd name="T11" fmla="*/ 71 h 71"/>
                    <a:gd name="T12" fmla="*/ 21 w 82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71">
                      <a:moveTo>
                        <a:pt x="21" y="71"/>
                      </a:moveTo>
                      <a:lnTo>
                        <a:pt x="0" y="35"/>
                      </a:lnTo>
                      <a:lnTo>
                        <a:pt x="21" y="0"/>
                      </a:lnTo>
                      <a:lnTo>
                        <a:pt x="64" y="0"/>
                      </a:lnTo>
                      <a:lnTo>
                        <a:pt x="82" y="35"/>
                      </a:lnTo>
                      <a:lnTo>
                        <a:pt x="64" y="71"/>
                      </a:lnTo>
                      <a:lnTo>
                        <a:pt x="21" y="7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46" name="íṣḻidê">
                <a:extLst>
                  <a:ext uri="{FF2B5EF4-FFF2-40B4-BE49-F238E27FC236}">
                    <a16:creationId xmlns:a16="http://schemas.microsoft.com/office/drawing/2014/main" id="{086744EC-249F-4DB1-87D0-0EADE95D7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6869" y="4311768"/>
                <a:ext cx="362585" cy="36258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ïSlide">
                <a:extLst>
                  <a:ext uri="{FF2B5EF4-FFF2-40B4-BE49-F238E27FC236}">
                    <a16:creationId xmlns:a16="http://schemas.microsoft.com/office/drawing/2014/main" id="{BD809224-056A-45C0-98BB-60D67A87B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2791" y="3215241"/>
                <a:ext cx="362585" cy="363315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í$ľïďé">
                <a:extLst>
                  <a:ext uri="{FF2B5EF4-FFF2-40B4-BE49-F238E27FC236}">
                    <a16:creationId xmlns:a16="http://schemas.microsoft.com/office/drawing/2014/main" id="{FDDAE144-6CBC-4164-BF41-C896F1B57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14" y="4311768"/>
                <a:ext cx="362585" cy="362586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íṥḻíḓê">
                <a:extLst>
                  <a:ext uri="{FF2B5EF4-FFF2-40B4-BE49-F238E27FC236}">
                    <a16:creationId xmlns:a16="http://schemas.microsoft.com/office/drawing/2014/main" id="{FC0D8AF7-03DE-4D05-9A03-D9E1C3FE6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5773" y="3215241"/>
                <a:ext cx="363314" cy="36331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0" name="ïṡḻídè">
              <a:extLst>
                <a:ext uri="{FF2B5EF4-FFF2-40B4-BE49-F238E27FC236}">
                  <a16:creationId xmlns:a16="http://schemas.microsoft.com/office/drawing/2014/main" id="{E65A7ADC-48C8-49E1-8F61-1E0DD8454775}"/>
                </a:ext>
              </a:extLst>
            </p:cNvPr>
            <p:cNvSpPr/>
            <p:nvPr/>
          </p:nvSpPr>
          <p:spPr>
            <a:xfrm>
              <a:off x="8230727" y="4567491"/>
              <a:ext cx="1475802" cy="30747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rmAutofit fontScale="25000" lnSpcReduction="20000"/>
            </a:bodyPr>
            <a:lstStyle/>
            <a:p>
              <a:pPr algn="ctr"/>
              <a:endParaRPr lang="zh-CN" altLang="en-US" sz="1400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155" name="TextBox 7">
            <a:extLst>
              <a:ext uri="{FF2B5EF4-FFF2-40B4-BE49-F238E27FC236}">
                <a16:creationId xmlns:a16="http://schemas.microsoft.com/office/drawing/2014/main" id="{C6E40B29-1CD4-4B28-A3FB-88681EC72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676" y="2153897"/>
            <a:ext cx="475786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GRACIAS POR SU ATENCIÓN</a:t>
            </a:r>
            <a:endParaRPr lang="zh-CN" altLang="en-US" sz="6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57" name="组合 147">
            <a:extLst>
              <a:ext uri="{FF2B5EF4-FFF2-40B4-BE49-F238E27FC236}">
                <a16:creationId xmlns:a16="http://schemas.microsoft.com/office/drawing/2014/main" id="{6788C820-C223-46DE-989E-D4C36C366562}"/>
              </a:ext>
            </a:extLst>
          </p:cNvPr>
          <p:cNvGrpSpPr/>
          <p:nvPr/>
        </p:nvGrpSpPr>
        <p:grpSpPr>
          <a:xfrm>
            <a:off x="1602268" y="850330"/>
            <a:ext cx="2031082" cy="2078792"/>
            <a:chOff x="7320136" y="1484784"/>
            <a:chExt cx="3312368" cy="3390178"/>
          </a:xfrm>
        </p:grpSpPr>
        <p:grpSp>
          <p:nvGrpSpPr>
            <p:cNvPr id="158" name="í$1idê">
              <a:extLst>
                <a:ext uri="{FF2B5EF4-FFF2-40B4-BE49-F238E27FC236}">
                  <a16:creationId xmlns:a16="http://schemas.microsoft.com/office/drawing/2014/main" id="{F170F173-F910-4C7D-BFE4-34F4C3215056}"/>
                </a:ext>
              </a:extLst>
            </p:cNvPr>
            <p:cNvGrpSpPr/>
            <p:nvPr/>
          </p:nvGrpSpPr>
          <p:grpSpPr>
            <a:xfrm>
              <a:off x="7320136" y="1484784"/>
              <a:ext cx="3312368" cy="3243388"/>
              <a:chOff x="3659914" y="2601919"/>
              <a:chExt cx="4879540" cy="4777929"/>
            </a:xfrm>
          </p:grpSpPr>
          <p:sp>
            <p:nvSpPr>
              <p:cNvPr id="160" name="işļîḓê">
                <a:extLst>
                  <a:ext uri="{FF2B5EF4-FFF2-40B4-BE49-F238E27FC236}">
                    <a16:creationId xmlns:a16="http://schemas.microsoft.com/office/drawing/2014/main" id="{FEC9734F-877C-493C-9EF2-444CD9B86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317" y="2601919"/>
                <a:ext cx="4544734" cy="4543272"/>
              </a:xfrm>
              <a:custGeom>
                <a:avLst/>
                <a:gdLst>
                  <a:gd name="T0" fmla="*/ 2621 w 2629"/>
                  <a:gd name="T1" fmla="*/ 1303 h 2628"/>
                  <a:gd name="T2" fmla="*/ 2607 w 2629"/>
                  <a:gd name="T3" fmla="*/ 1188 h 2628"/>
                  <a:gd name="T4" fmla="*/ 2560 w 2629"/>
                  <a:gd name="T5" fmla="*/ 946 h 2628"/>
                  <a:gd name="T6" fmla="*/ 2528 w 2629"/>
                  <a:gd name="T7" fmla="*/ 851 h 2628"/>
                  <a:gd name="T8" fmla="*/ 2489 w 2629"/>
                  <a:gd name="T9" fmla="*/ 742 h 2628"/>
                  <a:gd name="T10" fmla="*/ 2432 w 2629"/>
                  <a:gd name="T11" fmla="*/ 622 h 2628"/>
                  <a:gd name="T12" fmla="*/ 2346 w 2629"/>
                  <a:gd name="T13" fmla="*/ 500 h 2628"/>
                  <a:gd name="T14" fmla="*/ 2253 w 2629"/>
                  <a:gd name="T15" fmla="*/ 405 h 2628"/>
                  <a:gd name="T16" fmla="*/ 2163 w 2629"/>
                  <a:gd name="T17" fmla="*/ 331 h 2628"/>
                  <a:gd name="T18" fmla="*/ 1962 w 2629"/>
                  <a:gd name="T19" fmla="*/ 188 h 2628"/>
                  <a:gd name="T20" fmla="*/ 1874 w 2629"/>
                  <a:gd name="T21" fmla="*/ 142 h 2628"/>
                  <a:gd name="T22" fmla="*/ 1770 w 2629"/>
                  <a:gd name="T23" fmla="*/ 89 h 2628"/>
                  <a:gd name="T24" fmla="*/ 1646 w 2629"/>
                  <a:gd name="T25" fmla="*/ 41 h 2628"/>
                  <a:gd name="T26" fmla="*/ 1499 w 2629"/>
                  <a:gd name="T27" fmla="*/ 12 h 2628"/>
                  <a:gd name="T28" fmla="*/ 1366 w 2629"/>
                  <a:gd name="T29" fmla="*/ 8 h 2628"/>
                  <a:gd name="T30" fmla="*/ 1250 w 2629"/>
                  <a:gd name="T31" fmla="*/ 17 h 2628"/>
                  <a:gd name="T32" fmla="*/ 1006 w 2629"/>
                  <a:gd name="T33" fmla="*/ 52 h 2628"/>
                  <a:gd name="T34" fmla="*/ 910 w 2629"/>
                  <a:gd name="T35" fmla="*/ 79 h 2628"/>
                  <a:gd name="T36" fmla="*/ 799 w 2629"/>
                  <a:gd name="T37" fmla="*/ 113 h 2628"/>
                  <a:gd name="T38" fmla="*/ 677 w 2629"/>
                  <a:gd name="T39" fmla="*/ 164 h 2628"/>
                  <a:gd name="T40" fmla="*/ 551 w 2629"/>
                  <a:gd name="T41" fmla="*/ 244 h 2628"/>
                  <a:gd name="T42" fmla="*/ 452 w 2629"/>
                  <a:gd name="T43" fmla="*/ 333 h 2628"/>
                  <a:gd name="T44" fmla="*/ 374 w 2629"/>
                  <a:gd name="T45" fmla="*/ 419 h 2628"/>
                  <a:gd name="T46" fmla="*/ 221 w 2629"/>
                  <a:gd name="T47" fmla="*/ 613 h 2628"/>
                  <a:gd name="T48" fmla="*/ 170 w 2629"/>
                  <a:gd name="T49" fmla="*/ 699 h 2628"/>
                  <a:gd name="T50" fmla="*/ 113 w 2629"/>
                  <a:gd name="T51" fmla="*/ 800 h 2628"/>
                  <a:gd name="T52" fmla="*/ 59 w 2629"/>
                  <a:gd name="T53" fmla="*/ 922 h 2628"/>
                  <a:gd name="T54" fmla="*/ 23 w 2629"/>
                  <a:gd name="T55" fmla="*/ 1067 h 2628"/>
                  <a:gd name="T56" fmla="*/ 13 w 2629"/>
                  <a:gd name="T57" fmla="*/ 1199 h 2628"/>
                  <a:gd name="T58" fmla="*/ 0 w 2629"/>
                  <a:gd name="T59" fmla="*/ 1315 h 2628"/>
                  <a:gd name="T60" fmla="*/ 14 w 2629"/>
                  <a:gd name="T61" fmla="*/ 1448 h 2628"/>
                  <a:gd name="T62" fmla="*/ 39 w 2629"/>
                  <a:gd name="T63" fmla="*/ 1561 h 2628"/>
                  <a:gd name="T64" fmla="*/ 109 w 2629"/>
                  <a:gd name="T65" fmla="*/ 1798 h 2628"/>
                  <a:gd name="T66" fmla="*/ 150 w 2629"/>
                  <a:gd name="T67" fmla="*/ 1889 h 2628"/>
                  <a:gd name="T68" fmla="*/ 198 w 2629"/>
                  <a:gd name="T69" fmla="*/ 1994 h 2628"/>
                  <a:gd name="T70" fmla="*/ 267 w 2629"/>
                  <a:gd name="T71" fmla="*/ 2108 h 2628"/>
                  <a:gd name="T72" fmla="*/ 363 w 2629"/>
                  <a:gd name="T73" fmla="*/ 2222 h 2628"/>
                  <a:gd name="T74" fmla="*/ 465 w 2629"/>
                  <a:gd name="T75" fmla="*/ 2307 h 2628"/>
                  <a:gd name="T76" fmla="*/ 562 w 2629"/>
                  <a:gd name="T77" fmla="*/ 2372 h 2628"/>
                  <a:gd name="T78" fmla="*/ 776 w 2629"/>
                  <a:gd name="T79" fmla="*/ 2496 h 2628"/>
                  <a:gd name="T80" fmla="*/ 868 w 2629"/>
                  <a:gd name="T81" fmla="*/ 2534 h 2628"/>
                  <a:gd name="T82" fmla="*/ 976 w 2629"/>
                  <a:gd name="T83" fmla="*/ 2576 h 2628"/>
                  <a:gd name="T84" fmla="*/ 1104 w 2629"/>
                  <a:gd name="T85" fmla="*/ 2612 h 2628"/>
                  <a:gd name="T86" fmla="*/ 1253 w 2629"/>
                  <a:gd name="T87" fmla="*/ 2627 h 2628"/>
                  <a:gd name="T88" fmla="*/ 1385 w 2629"/>
                  <a:gd name="T89" fmla="*/ 2619 h 2628"/>
                  <a:gd name="T90" fmla="*/ 1500 w 2629"/>
                  <a:gd name="T91" fmla="*/ 2599 h 2628"/>
                  <a:gd name="T92" fmla="*/ 1740 w 2629"/>
                  <a:gd name="T93" fmla="*/ 2541 h 2628"/>
                  <a:gd name="T94" fmla="*/ 1832 w 2629"/>
                  <a:gd name="T95" fmla="*/ 2505 h 2628"/>
                  <a:gd name="T96" fmla="*/ 1940 w 2629"/>
                  <a:gd name="T97" fmla="*/ 2461 h 2628"/>
                  <a:gd name="T98" fmla="*/ 2057 w 2629"/>
                  <a:gd name="T99" fmla="*/ 2399 h 2628"/>
                  <a:gd name="T100" fmla="*/ 2175 w 2629"/>
                  <a:gd name="T101" fmla="*/ 2308 h 2628"/>
                  <a:gd name="T102" fmla="*/ 2266 w 2629"/>
                  <a:gd name="T103" fmla="*/ 2210 h 2628"/>
                  <a:gd name="T104" fmla="*/ 2335 w 2629"/>
                  <a:gd name="T105" fmla="*/ 2117 h 2628"/>
                  <a:gd name="T106" fmla="*/ 2469 w 2629"/>
                  <a:gd name="T107" fmla="*/ 1909 h 2628"/>
                  <a:gd name="T108" fmla="*/ 2511 w 2629"/>
                  <a:gd name="T109" fmla="*/ 1819 h 2628"/>
                  <a:gd name="T110" fmla="*/ 2559 w 2629"/>
                  <a:gd name="T111" fmla="*/ 1713 h 2628"/>
                  <a:gd name="T112" fmla="*/ 2601 w 2629"/>
                  <a:gd name="T113" fmla="*/ 1586 h 2628"/>
                  <a:gd name="T114" fmla="*/ 2623 w 2629"/>
                  <a:gd name="T115" fmla="*/ 1439 h 2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29" h="2628">
                    <a:moveTo>
                      <a:pt x="2613" y="1311"/>
                    </a:moveTo>
                    <a:cubicBezTo>
                      <a:pt x="2613" y="1312"/>
                      <a:pt x="2613" y="1313"/>
                      <a:pt x="2613" y="1314"/>
                    </a:cubicBezTo>
                    <a:cubicBezTo>
                      <a:pt x="2613" y="1322"/>
                      <a:pt x="2613" y="1330"/>
                      <a:pt x="2613" y="1338"/>
                    </a:cubicBezTo>
                    <a:cubicBezTo>
                      <a:pt x="2613" y="1342"/>
                      <a:pt x="2616" y="1346"/>
                      <a:pt x="2621" y="1346"/>
                    </a:cubicBezTo>
                    <a:cubicBezTo>
                      <a:pt x="2625" y="1346"/>
                      <a:pt x="2629" y="1343"/>
                      <a:pt x="2629" y="1338"/>
                    </a:cubicBezTo>
                    <a:cubicBezTo>
                      <a:pt x="2629" y="1330"/>
                      <a:pt x="2629" y="1322"/>
                      <a:pt x="2629" y="1314"/>
                    </a:cubicBezTo>
                    <a:cubicBezTo>
                      <a:pt x="2629" y="1313"/>
                      <a:pt x="2629" y="1312"/>
                      <a:pt x="2629" y="1311"/>
                    </a:cubicBezTo>
                    <a:cubicBezTo>
                      <a:pt x="2629" y="1307"/>
                      <a:pt x="2625" y="1303"/>
                      <a:pt x="2621" y="1303"/>
                    </a:cubicBezTo>
                    <a:cubicBezTo>
                      <a:pt x="2617" y="1303"/>
                      <a:pt x="2613" y="1307"/>
                      <a:pt x="2613" y="1311"/>
                    </a:cubicBezTo>
                    <a:close/>
                    <a:moveTo>
                      <a:pt x="2607" y="1188"/>
                    </a:moveTo>
                    <a:cubicBezTo>
                      <a:pt x="2608" y="1196"/>
                      <a:pt x="2608" y="1204"/>
                      <a:pt x="2609" y="1212"/>
                    </a:cubicBezTo>
                    <a:cubicBezTo>
                      <a:pt x="2609" y="1216"/>
                      <a:pt x="2613" y="1219"/>
                      <a:pt x="2618" y="1219"/>
                    </a:cubicBezTo>
                    <a:cubicBezTo>
                      <a:pt x="2622" y="1219"/>
                      <a:pt x="2625" y="1215"/>
                      <a:pt x="2625" y="1210"/>
                    </a:cubicBezTo>
                    <a:cubicBezTo>
                      <a:pt x="2624" y="1202"/>
                      <a:pt x="2624" y="1194"/>
                      <a:pt x="2623" y="1186"/>
                    </a:cubicBezTo>
                    <a:cubicBezTo>
                      <a:pt x="2622" y="1182"/>
                      <a:pt x="2619" y="1179"/>
                      <a:pt x="2614" y="1179"/>
                    </a:cubicBezTo>
                    <a:cubicBezTo>
                      <a:pt x="2610" y="1179"/>
                      <a:pt x="2607" y="1183"/>
                      <a:pt x="2607" y="1188"/>
                    </a:cubicBezTo>
                    <a:close/>
                    <a:moveTo>
                      <a:pt x="2589" y="1066"/>
                    </a:moveTo>
                    <a:cubicBezTo>
                      <a:pt x="2591" y="1073"/>
                      <a:pt x="2592" y="1081"/>
                      <a:pt x="2594" y="1089"/>
                    </a:cubicBezTo>
                    <a:cubicBezTo>
                      <a:pt x="2594" y="1093"/>
                      <a:pt x="2598" y="1096"/>
                      <a:pt x="2603" y="1096"/>
                    </a:cubicBezTo>
                    <a:cubicBezTo>
                      <a:pt x="2607" y="1095"/>
                      <a:pt x="2610" y="1091"/>
                      <a:pt x="2609" y="1086"/>
                    </a:cubicBezTo>
                    <a:cubicBezTo>
                      <a:pt x="2608" y="1078"/>
                      <a:pt x="2606" y="1070"/>
                      <a:pt x="2605" y="1062"/>
                    </a:cubicBezTo>
                    <a:cubicBezTo>
                      <a:pt x="2604" y="1058"/>
                      <a:pt x="2600" y="1055"/>
                      <a:pt x="2596" y="1056"/>
                    </a:cubicBezTo>
                    <a:cubicBezTo>
                      <a:pt x="2591" y="1057"/>
                      <a:pt x="2588" y="1061"/>
                      <a:pt x="2589" y="1066"/>
                    </a:cubicBezTo>
                    <a:close/>
                    <a:moveTo>
                      <a:pt x="2560" y="946"/>
                    </a:moveTo>
                    <a:cubicBezTo>
                      <a:pt x="2562" y="953"/>
                      <a:pt x="2564" y="961"/>
                      <a:pt x="2567" y="969"/>
                    </a:cubicBezTo>
                    <a:cubicBezTo>
                      <a:pt x="2568" y="973"/>
                      <a:pt x="2572" y="975"/>
                      <a:pt x="2576" y="974"/>
                    </a:cubicBezTo>
                    <a:cubicBezTo>
                      <a:pt x="2581" y="973"/>
                      <a:pt x="2583" y="969"/>
                      <a:pt x="2582" y="964"/>
                    </a:cubicBezTo>
                    <a:cubicBezTo>
                      <a:pt x="2580" y="956"/>
                      <a:pt x="2578" y="949"/>
                      <a:pt x="2575" y="941"/>
                    </a:cubicBezTo>
                    <a:cubicBezTo>
                      <a:pt x="2574" y="937"/>
                      <a:pt x="2570" y="934"/>
                      <a:pt x="2565" y="936"/>
                    </a:cubicBezTo>
                    <a:cubicBezTo>
                      <a:pt x="2561" y="937"/>
                      <a:pt x="2559" y="941"/>
                      <a:pt x="2560" y="946"/>
                    </a:cubicBezTo>
                    <a:close/>
                    <a:moveTo>
                      <a:pt x="2519" y="829"/>
                    </a:moveTo>
                    <a:cubicBezTo>
                      <a:pt x="2522" y="836"/>
                      <a:pt x="2525" y="844"/>
                      <a:pt x="2528" y="851"/>
                    </a:cubicBezTo>
                    <a:cubicBezTo>
                      <a:pt x="2530" y="855"/>
                      <a:pt x="2534" y="857"/>
                      <a:pt x="2538" y="856"/>
                    </a:cubicBezTo>
                    <a:cubicBezTo>
                      <a:pt x="2543" y="854"/>
                      <a:pt x="2545" y="850"/>
                      <a:pt x="2543" y="845"/>
                    </a:cubicBezTo>
                    <a:cubicBezTo>
                      <a:pt x="2540" y="838"/>
                      <a:pt x="2537" y="830"/>
                      <a:pt x="2534" y="823"/>
                    </a:cubicBezTo>
                    <a:cubicBezTo>
                      <a:pt x="2533" y="819"/>
                      <a:pt x="2528" y="817"/>
                      <a:pt x="2524" y="818"/>
                    </a:cubicBezTo>
                    <a:cubicBezTo>
                      <a:pt x="2520" y="820"/>
                      <a:pt x="2518" y="825"/>
                      <a:pt x="2519" y="829"/>
                    </a:cubicBezTo>
                    <a:close/>
                    <a:moveTo>
                      <a:pt x="2468" y="717"/>
                    </a:moveTo>
                    <a:cubicBezTo>
                      <a:pt x="2471" y="724"/>
                      <a:pt x="2475" y="731"/>
                      <a:pt x="2479" y="738"/>
                    </a:cubicBezTo>
                    <a:cubicBezTo>
                      <a:pt x="2481" y="742"/>
                      <a:pt x="2485" y="744"/>
                      <a:pt x="2489" y="742"/>
                    </a:cubicBezTo>
                    <a:cubicBezTo>
                      <a:pt x="2493" y="740"/>
                      <a:pt x="2495" y="735"/>
                      <a:pt x="2493" y="731"/>
                    </a:cubicBezTo>
                    <a:cubicBezTo>
                      <a:pt x="2489" y="724"/>
                      <a:pt x="2486" y="716"/>
                      <a:pt x="2482" y="709"/>
                    </a:cubicBezTo>
                    <a:cubicBezTo>
                      <a:pt x="2480" y="705"/>
                      <a:pt x="2475" y="704"/>
                      <a:pt x="2471" y="706"/>
                    </a:cubicBezTo>
                    <a:cubicBezTo>
                      <a:pt x="2467" y="708"/>
                      <a:pt x="2466" y="713"/>
                      <a:pt x="2468" y="717"/>
                    </a:cubicBezTo>
                    <a:close/>
                    <a:moveTo>
                      <a:pt x="2406" y="610"/>
                    </a:moveTo>
                    <a:cubicBezTo>
                      <a:pt x="2410" y="617"/>
                      <a:pt x="2414" y="623"/>
                      <a:pt x="2419" y="630"/>
                    </a:cubicBezTo>
                    <a:cubicBezTo>
                      <a:pt x="2421" y="634"/>
                      <a:pt x="2426" y="635"/>
                      <a:pt x="2430" y="633"/>
                    </a:cubicBezTo>
                    <a:cubicBezTo>
                      <a:pt x="2433" y="630"/>
                      <a:pt x="2434" y="625"/>
                      <a:pt x="2432" y="622"/>
                    </a:cubicBezTo>
                    <a:cubicBezTo>
                      <a:pt x="2428" y="615"/>
                      <a:pt x="2424" y="608"/>
                      <a:pt x="2419" y="601"/>
                    </a:cubicBezTo>
                    <a:cubicBezTo>
                      <a:pt x="2417" y="598"/>
                      <a:pt x="2412" y="597"/>
                      <a:pt x="2408" y="599"/>
                    </a:cubicBezTo>
                    <a:cubicBezTo>
                      <a:pt x="2404" y="601"/>
                      <a:pt x="2403" y="606"/>
                      <a:pt x="2406" y="610"/>
                    </a:cubicBezTo>
                    <a:close/>
                    <a:moveTo>
                      <a:pt x="2334" y="510"/>
                    </a:moveTo>
                    <a:cubicBezTo>
                      <a:pt x="2339" y="516"/>
                      <a:pt x="2344" y="522"/>
                      <a:pt x="2349" y="528"/>
                    </a:cubicBezTo>
                    <a:cubicBezTo>
                      <a:pt x="2351" y="532"/>
                      <a:pt x="2356" y="533"/>
                      <a:pt x="2360" y="530"/>
                    </a:cubicBezTo>
                    <a:cubicBezTo>
                      <a:pt x="2363" y="527"/>
                      <a:pt x="2364" y="522"/>
                      <a:pt x="2361" y="519"/>
                    </a:cubicBezTo>
                    <a:cubicBezTo>
                      <a:pt x="2356" y="512"/>
                      <a:pt x="2351" y="506"/>
                      <a:pt x="2346" y="500"/>
                    </a:cubicBezTo>
                    <a:cubicBezTo>
                      <a:pt x="2344" y="496"/>
                      <a:pt x="2339" y="496"/>
                      <a:pt x="2335" y="498"/>
                    </a:cubicBezTo>
                    <a:cubicBezTo>
                      <a:pt x="2332" y="501"/>
                      <a:pt x="2331" y="506"/>
                      <a:pt x="2334" y="510"/>
                    </a:cubicBezTo>
                    <a:close/>
                    <a:moveTo>
                      <a:pt x="2253" y="416"/>
                    </a:moveTo>
                    <a:cubicBezTo>
                      <a:pt x="2258" y="422"/>
                      <a:pt x="2264" y="428"/>
                      <a:pt x="2269" y="434"/>
                    </a:cubicBezTo>
                    <a:cubicBezTo>
                      <a:pt x="2272" y="437"/>
                      <a:pt x="2277" y="437"/>
                      <a:pt x="2280" y="434"/>
                    </a:cubicBezTo>
                    <a:cubicBezTo>
                      <a:pt x="2284" y="431"/>
                      <a:pt x="2284" y="426"/>
                      <a:pt x="2281" y="423"/>
                    </a:cubicBezTo>
                    <a:cubicBezTo>
                      <a:pt x="2275" y="417"/>
                      <a:pt x="2270" y="411"/>
                      <a:pt x="2264" y="405"/>
                    </a:cubicBezTo>
                    <a:cubicBezTo>
                      <a:pt x="2261" y="402"/>
                      <a:pt x="2256" y="402"/>
                      <a:pt x="2253" y="405"/>
                    </a:cubicBezTo>
                    <a:cubicBezTo>
                      <a:pt x="2250" y="408"/>
                      <a:pt x="2250" y="413"/>
                      <a:pt x="2253" y="416"/>
                    </a:cubicBezTo>
                    <a:close/>
                    <a:moveTo>
                      <a:pt x="2163" y="331"/>
                    </a:moveTo>
                    <a:cubicBezTo>
                      <a:pt x="2169" y="336"/>
                      <a:pt x="2175" y="342"/>
                      <a:pt x="2181" y="347"/>
                    </a:cubicBezTo>
                    <a:cubicBezTo>
                      <a:pt x="2184" y="350"/>
                      <a:pt x="2190" y="350"/>
                      <a:pt x="2192" y="346"/>
                    </a:cubicBezTo>
                    <a:cubicBezTo>
                      <a:pt x="2195" y="343"/>
                      <a:pt x="2195" y="338"/>
                      <a:pt x="2192" y="335"/>
                    </a:cubicBezTo>
                    <a:cubicBezTo>
                      <a:pt x="2186" y="330"/>
                      <a:pt x="2180" y="324"/>
                      <a:pt x="2174" y="319"/>
                    </a:cubicBezTo>
                    <a:cubicBezTo>
                      <a:pt x="2170" y="316"/>
                      <a:pt x="2165" y="317"/>
                      <a:pt x="2162" y="320"/>
                    </a:cubicBezTo>
                    <a:cubicBezTo>
                      <a:pt x="2160" y="323"/>
                      <a:pt x="2160" y="328"/>
                      <a:pt x="2163" y="331"/>
                    </a:cubicBezTo>
                    <a:close/>
                    <a:moveTo>
                      <a:pt x="2066" y="255"/>
                    </a:moveTo>
                    <a:cubicBezTo>
                      <a:pt x="2073" y="260"/>
                      <a:pt x="2079" y="264"/>
                      <a:pt x="2085" y="269"/>
                    </a:cubicBezTo>
                    <a:cubicBezTo>
                      <a:pt x="2089" y="272"/>
                      <a:pt x="2094" y="271"/>
                      <a:pt x="2097" y="267"/>
                    </a:cubicBezTo>
                    <a:cubicBezTo>
                      <a:pt x="2099" y="264"/>
                      <a:pt x="2098" y="259"/>
                      <a:pt x="2095" y="256"/>
                    </a:cubicBezTo>
                    <a:cubicBezTo>
                      <a:pt x="2088" y="251"/>
                      <a:pt x="2082" y="247"/>
                      <a:pt x="2075" y="242"/>
                    </a:cubicBezTo>
                    <a:cubicBezTo>
                      <a:pt x="2072" y="239"/>
                      <a:pt x="2067" y="240"/>
                      <a:pt x="2064" y="244"/>
                    </a:cubicBezTo>
                    <a:cubicBezTo>
                      <a:pt x="2062" y="247"/>
                      <a:pt x="2062" y="252"/>
                      <a:pt x="2066" y="255"/>
                    </a:cubicBezTo>
                    <a:close/>
                    <a:moveTo>
                      <a:pt x="1962" y="188"/>
                    </a:moveTo>
                    <a:cubicBezTo>
                      <a:pt x="1969" y="192"/>
                      <a:pt x="1976" y="196"/>
                      <a:pt x="1983" y="200"/>
                    </a:cubicBezTo>
                    <a:cubicBezTo>
                      <a:pt x="1986" y="203"/>
                      <a:pt x="1991" y="201"/>
                      <a:pt x="1994" y="198"/>
                    </a:cubicBezTo>
                    <a:cubicBezTo>
                      <a:pt x="1996" y="194"/>
                      <a:pt x="1995" y="189"/>
                      <a:pt x="1991" y="187"/>
                    </a:cubicBezTo>
                    <a:cubicBezTo>
                      <a:pt x="1984" y="182"/>
                      <a:pt x="1977" y="178"/>
                      <a:pt x="1970" y="174"/>
                    </a:cubicBezTo>
                    <a:cubicBezTo>
                      <a:pt x="1966" y="172"/>
                      <a:pt x="1961" y="173"/>
                      <a:pt x="1959" y="177"/>
                    </a:cubicBezTo>
                    <a:cubicBezTo>
                      <a:pt x="1957" y="181"/>
                      <a:pt x="1958" y="186"/>
                      <a:pt x="1962" y="188"/>
                    </a:cubicBezTo>
                    <a:close/>
                    <a:moveTo>
                      <a:pt x="1852" y="132"/>
                    </a:moveTo>
                    <a:cubicBezTo>
                      <a:pt x="1859" y="135"/>
                      <a:pt x="1866" y="138"/>
                      <a:pt x="1874" y="142"/>
                    </a:cubicBezTo>
                    <a:cubicBezTo>
                      <a:pt x="1878" y="144"/>
                      <a:pt x="1882" y="142"/>
                      <a:pt x="1884" y="138"/>
                    </a:cubicBezTo>
                    <a:cubicBezTo>
                      <a:pt x="1886" y="134"/>
                      <a:pt x="1885" y="129"/>
                      <a:pt x="1881" y="127"/>
                    </a:cubicBezTo>
                    <a:cubicBezTo>
                      <a:pt x="1873" y="124"/>
                      <a:pt x="1866" y="120"/>
                      <a:pt x="1859" y="117"/>
                    </a:cubicBezTo>
                    <a:cubicBezTo>
                      <a:pt x="1855" y="115"/>
                      <a:pt x="1850" y="117"/>
                      <a:pt x="1848" y="121"/>
                    </a:cubicBezTo>
                    <a:cubicBezTo>
                      <a:pt x="1846" y="125"/>
                      <a:pt x="1848" y="130"/>
                      <a:pt x="1852" y="132"/>
                    </a:cubicBezTo>
                    <a:close/>
                    <a:moveTo>
                      <a:pt x="1737" y="86"/>
                    </a:moveTo>
                    <a:cubicBezTo>
                      <a:pt x="1745" y="88"/>
                      <a:pt x="1752" y="91"/>
                      <a:pt x="1760" y="94"/>
                    </a:cubicBezTo>
                    <a:cubicBezTo>
                      <a:pt x="1764" y="95"/>
                      <a:pt x="1768" y="93"/>
                      <a:pt x="1770" y="89"/>
                    </a:cubicBezTo>
                    <a:cubicBezTo>
                      <a:pt x="1771" y="85"/>
                      <a:pt x="1769" y="80"/>
                      <a:pt x="1765" y="79"/>
                    </a:cubicBezTo>
                    <a:cubicBezTo>
                      <a:pt x="1758" y="76"/>
                      <a:pt x="1750" y="73"/>
                      <a:pt x="1742" y="71"/>
                    </a:cubicBezTo>
                    <a:cubicBezTo>
                      <a:pt x="1738" y="69"/>
                      <a:pt x="1734" y="71"/>
                      <a:pt x="1732" y="76"/>
                    </a:cubicBezTo>
                    <a:cubicBezTo>
                      <a:pt x="1731" y="80"/>
                      <a:pt x="1733" y="84"/>
                      <a:pt x="1737" y="86"/>
                    </a:cubicBezTo>
                    <a:close/>
                    <a:moveTo>
                      <a:pt x="1618" y="51"/>
                    </a:moveTo>
                    <a:cubicBezTo>
                      <a:pt x="1626" y="53"/>
                      <a:pt x="1634" y="55"/>
                      <a:pt x="1642" y="57"/>
                    </a:cubicBezTo>
                    <a:cubicBezTo>
                      <a:pt x="1646" y="58"/>
                      <a:pt x="1650" y="56"/>
                      <a:pt x="1651" y="51"/>
                    </a:cubicBezTo>
                    <a:cubicBezTo>
                      <a:pt x="1652" y="47"/>
                      <a:pt x="1650" y="43"/>
                      <a:pt x="1646" y="41"/>
                    </a:cubicBezTo>
                    <a:cubicBezTo>
                      <a:pt x="1638" y="39"/>
                      <a:pt x="1630" y="37"/>
                      <a:pt x="1622" y="36"/>
                    </a:cubicBezTo>
                    <a:cubicBezTo>
                      <a:pt x="1618" y="35"/>
                      <a:pt x="1614" y="37"/>
                      <a:pt x="1612" y="42"/>
                    </a:cubicBezTo>
                    <a:cubicBezTo>
                      <a:pt x="1611" y="46"/>
                      <a:pt x="1614" y="50"/>
                      <a:pt x="1618" y="51"/>
                    </a:cubicBezTo>
                    <a:close/>
                    <a:moveTo>
                      <a:pt x="1497" y="28"/>
                    </a:moveTo>
                    <a:cubicBezTo>
                      <a:pt x="1505" y="29"/>
                      <a:pt x="1513" y="30"/>
                      <a:pt x="1521" y="32"/>
                    </a:cubicBezTo>
                    <a:cubicBezTo>
                      <a:pt x="1525" y="32"/>
                      <a:pt x="1529" y="29"/>
                      <a:pt x="1530" y="25"/>
                    </a:cubicBezTo>
                    <a:cubicBezTo>
                      <a:pt x="1531" y="21"/>
                      <a:pt x="1528" y="17"/>
                      <a:pt x="1523" y="16"/>
                    </a:cubicBezTo>
                    <a:cubicBezTo>
                      <a:pt x="1515" y="15"/>
                      <a:pt x="1507" y="13"/>
                      <a:pt x="1499" y="12"/>
                    </a:cubicBezTo>
                    <a:cubicBezTo>
                      <a:pt x="1495" y="12"/>
                      <a:pt x="1491" y="15"/>
                      <a:pt x="1490" y="19"/>
                    </a:cubicBezTo>
                    <a:cubicBezTo>
                      <a:pt x="1490" y="23"/>
                      <a:pt x="1493" y="28"/>
                      <a:pt x="1497" y="28"/>
                    </a:cubicBezTo>
                    <a:close/>
                    <a:moveTo>
                      <a:pt x="1374" y="17"/>
                    </a:moveTo>
                    <a:cubicBezTo>
                      <a:pt x="1382" y="17"/>
                      <a:pt x="1390" y="18"/>
                      <a:pt x="1398" y="18"/>
                    </a:cubicBezTo>
                    <a:cubicBezTo>
                      <a:pt x="1402" y="18"/>
                      <a:pt x="1406" y="15"/>
                      <a:pt x="1406" y="11"/>
                    </a:cubicBezTo>
                    <a:cubicBezTo>
                      <a:pt x="1407" y="6"/>
                      <a:pt x="1403" y="2"/>
                      <a:pt x="1399" y="2"/>
                    </a:cubicBezTo>
                    <a:cubicBezTo>
                      <a:pt x="1391" y="2"/>
                      <a:pt x="1383" y="1"/>
                      <a:pt x="1375" y="1"/>
                    </a:cubicBezTo>
                    <a:cubicBezTo>
                      <a:pt x="1370" y="1"/>
                      <a:pt x="1367" y="4"/>
                      <a:pt x="1366" y="8"/>
                    </a:cubicBezTo>
                    <a:cubicBezTo>
                      <a:pt x="1366" y="13"/>
                      <a:pt x="1370" y="17"/>
                      <a:pt x="1374" y="17"/>
                    </a:cubicBezTo>
                    <a:close/>
                    <a:moveTo>
                      <a:pt x="1250" y="17"/>
                    </a:moveTo>
                    <a:cubicBezTo>
                      <a:pt x="1258" y="17"/>
                      <a:pt x="1266" y="16"/>
                      <a:pt x="1274" y="16"/>
                    </a:cubicBezTo>
                    <a:cubicBezTo>
                      <a:pt x="1279" y="16"/>
                      <a:pt x="1282" y="12"/>
                      <a:pt x="1282" y="8"/>
                    </a:cubicBezTo>
                    <a:cubicBezTo>
                      <a:pt x="1282" y="3"/>
                      <a:pt x="1278" y="0"/>
                      <a:pt x="1274" y="0"/>
                    </a:cubicBezTo>
                    <a:cubicBezTo>
                      <a:pt x="1266" y="0"/>
                      <a:pt x="1258" y="1"/>
                      <a:pt x="1250" y="1"/>
                    </a:cubicBezTo>
                    <a:cubicBezTo>
                      <a:pt x="1245" y="1"/>
                      <a:pt x="1242" y="5"/>
                      <a:pt x="1242" y="9"/>
                    </a:cubicBezTo>
                    <a:cubicBezTo>
                      <a:pt x="1242" y="14"/>
                      <a:pt x="1246" y="17"/>
                      <a:pt x="1250" y="17"/>
                    </a:cubicBezTo>
                    <a:close/>
                    <a:moveTo>
                      <a:pt x="1127" y="29"/>
                    </a:moveTo>
                    <a:cubicBezTo>
                      <a:pt x="1135" y="28"/>
                      <a:pt x="1143" y="27"/>
                      <a:pt x="1151" y="26"/>
                    </a:cubicBezTo>
                    <a:cubicBezTo>
                      <a:pt x="1156" y="25"/>
                      <a:pt x="1159" y="21"/>
                      <a:pt x="1158" y="17"/>
                    </a:cubicBezTo>
                    <a:cubicBezTo>
                      <a:pt x="1158" y="12"/>
                      <a:pt x="1154" y="9"/>
                      <a:pt x="1149" y="10"/>
                    </a:cubicBezTo>
                    <a:cubicBezTo>
                      <a:pt x="1141" y="11"/>
                      <a:pt x="1133" y="12"/>
                      <a:pt x="1125" y="13"/>
                    </a:cubicBezTo>
                    <a:cubicBezTo>
                      <a:pt x="1121" y="14"/>
                      <a:pt x="1118" y="18"/>
                      <a:pt x="1118" y="22"/>
                    </a:cubicBezTo>
                    <a:cubicBezTo>
                      <a:pt x="1119" y="26"/>
                      <a:pt x="1123" y="29"/>
                      <a:pt x="1127" y="29"/>
                    </a:cubicBezTo>
                    <a:close/>
                    <a:moveTo>
                      <a:pt x="1006" y="52"/>
                    </a:moveTo>
                    <a:cubicBezTo>
                      <a:pt x="1014" y="50"/>
                      <a:pt x="1022" y="48"/>
                      <a:pt x="1029" y="47"/>
                    </a:cubicBezTo>
                    <a:cubicBezTo>
                      <a:pt x="1034" y="46"/>
                      <a:pt x="1037" y="41"/>
                      <a:pt x="1036" y="37"/>
                    </a:cubicBezTo>
                    <a:cubicBezTo>
                      <a:pt x="1035" y="33"/>
                      <a:pt x="1030" y="30"/>
                      <a:pt x="1026" y="31"/>
                    </a:cubicBezTo>
                    <a:cubicBezTo>
                      <a:pt x="1018" y="33"/>
                      <a:pt x="1010" y="35"/>
                      <a:pt x="1002" y="37"/>
                    </a:cubicBezTo>
                    <a:cubicBezTo>
                      <a:pt x="998" y="38"/>
                      <a:pt x="995" y="42"/>
                      <a:pt x="997" y="46"/>
                    </a:cubicBezTo>
                    <a:cubicBezTo>
                      <a:pt x="998" y="51"/>
                      <a:pt x="1002" y="53"/>
                      <a:pt x="1006" y="52"/>
                    </a:cubicBezTo>
                    <a:close/>
                    <a:moveTo>
                      <a:pt x="888" y="87"/>
                    </a:moveTo>
                    <a:cubicBezTo>
                      <a:pt x="895" y="85"/>
                      <a:pt x="903" y="82"/>
                      <a:pt x="910" y="79"/>
                    </a:cubicBezTo>
                    <a:cubicBezTo>
                      <a:pt x="915" y="78"/>
                      <a:pt x="917" y="74"/>
                      <a:pt x="915" y="69"/>
                    </a:cubicBezTo>
                    <a:cubicBezTo>
                      <a:pt x="914" y="65"/>
                      <a:pt x="910" y="63"/>
                      <a:pt x="905" y="64"/>
                    </a:cubicBezTo>
                    <a:cubicBezTo>
                      <a:pt x="898" y="67"/>
                      <a:pt x="890" y="69"/>
                      <a:pt x="882" y="72"/>
                    </a:cubicBezTo>
                    <a:cubicBezTo>
                      <a:pt x="878" y="73"/>
                      <a:pt x="876" y="78"/>
                      <a:pt x="878" y="82"/>
                    </a:cubicBezTo>
                    <a:cubicBezTo>
                      <a:pt x="879" y="86"/>
                      <a:pt x="884" y="89"/>
                      <a:pt x="888" y="87"/>
                    </a:cubicBezTo>
                    <a:close/>
                    <a:moveTo>
                      <a:pt x="773" y="133"/>
                    </a:moveTo>
                    <a:cubicBezTo>
                      <a:pt x="780" y="130"/>
                      <a:pt x="788" y="127"/>
                      <a:pt x="795" y="123"/>
                    </a:cubicBezTo>
                    <a:cubicBezTo>
                      <a:pt x="799" y="122"/>
                      <a:pt x="801" y="117"/>
                      <a:pt x="799" y="113"/>
                    </a:cubicBezTo>
                    <a:cubicBezTo>
                      <a:pt x="797" y="109"/>
                      <a:pt x="793" y="107"/>
                      <a:pt x="789" y="109"/>
                    </a:cubicBezTo>
                    <a:cubicBezTo>
                      <a:pt x="781" y="112"/>
                      <a:pt x="774" y="115"/>
                      <a:pt x="767" y="119"/>
                    </a:cubicBezTo>
                    <a:cubicBezTo>
                      <a:pt x="763" y="120"/>
                      <a:pt x="761" y="125"/>
                      <a:pt x="763" y="129"/>
                    </a:cubicBezTo>
                    <a:cubicBezTo>
                      <a:pt x="764" y="133"/>
                      <a:pt x="769" y="135"/>
                      <a:pt x="773" y="133"/>
                    </a:cubicBezTo>
                    <a:close/>
                    <a:moveTo>
                      <a:pt x="664" y="190"/>
                    </a:moveTo>
                    <a:cubicBezTo>
                      <a:pt x="671" y="186"/>
                      <a:pt x="677" y="182"/>
                      <a:pt x="684" y="178"/>
                    </a:cubicBezTo>
                    <a:cubicBezTo>
                      <a:pt x="688" y="176"/>
                      <a:pt x="690" y="171"/>
                      <a:pt x="688" y="167"/>
                    </a:cubicBezTo>
                    <a:cubicBezTo>
                      <a:pt x="685" y="163"/>
                      <a:pt x="680" y="162"/>
                      <a:pt x="677" y="164"/>
                    </a:cubicBezTo>
                    <a:cubicBezTo>
                      <a:pt x="670" y="168"/>
                      <a:pt x="663" y="172"/>
                      <a:pt x="656" y="176"/>
                    </a:cubicBezTo>
                    <a:cubicBezTo>
                      <a:pt x="652" y="178"/>
                      <a:pt x="651" y="183"/>
                      <a:pt x="653" y="187"/>
                    </a:cubicBezTo>
                    <a:cubicBezTo>
                      <a:pt x="655" y="191"/>
                      <a:pt x="660" y="192"/>
                      <a:pt x="664" y="190"/>
                    </a:cubicBezTo>
                    <a:close/>
                    <a:moveTo>
                      <a:pt x="560" y="257"/>
                    </a:moveTo>
                    <a:cubicBezTo>
                      <a:pt x="566" y="252"/>
                      <a:pt x="573" y="248"/>
                      <a:pt x="579" y="243"/>
                    </a:cubicBezTo>
                    <a:cubicBezTo>
                      <a:pt x="583" y="241"/>
                      <a:pt x="584" y="236"/>
                      <a:pt x="582" y="232"/>
                    </a:cubicBezTo>
                    <a:cubicBezTo>
                      <a:pt x="579" y="228"/>
                      <a:pt x="574" y="228"/>
                      <a:pt x="570" y="230"/>
                    </a:cubicBezTo>
                    <a:cubicBezTo>
                      <a:pt x="564" y="235"/>
                      <a:pt x="557" y="239"/>
                      <a:pt x="551" y="244"/>
                    </a:cubicBezTo>
                    <a:cubicBezTo>
                      <a:pt x="547" y="246"/>
                      <a:pt x="546" y="251"/>
                      <a:pt x="549" y="255"/>
                    </a:cubicBezTo>
                    <a:cubicBezTo>
                      <a:pt x="551" y="259"/>
                      <a:pt x="556" y="259"/>
                      <a:pt x="560" y="257"/>
                    </a:cubicBezTo>
                    <a:close/>
                    <a:moveTo>
                      <a:pt x="463" y="333"/>
                    </a:moveTo>
                    <a:cubicBezTo>
                      <a:pt x="469" y="328"/>
                      <a:pt x="475" y="323"/>
                      <a:pt x="481" y="318"/>
                    </a:cubicBezTo>
                    <a:cubicBezTo>
                      <a:pt x="485" y="315"/>
                      <a:pt x="485" y="310"/>
                      <a:pt x="482" y="307"/>
                    </a:cubicBezTo>
                    <a:cubicBezTo>
                      <a:pt x="479" y="303"/>
                      <a:pt x="474" y="303"/>
                      <a:pt x="471" y="306"/>
                    </a:cubicBezTo>
                    <a:cubicBezTo>
                      <a:pt x="465" y="311"/>
                      <a:pt x="459" y="316"/>
                      <a:pt x="452" y="321"/>
                    </a:cubicBezTo>
                    <a:cubicBezTo>
                      <a:pt x="449" y="324"/>
                      <a:pt x="449" y="329"/>
                      <a:pt x="452" y="333"/>
                    </a:cubicBezTo>
                    <a:cubicBezTo>
                      <a:pt x="455" y="336"/>
                      <a:pt x="460" y="336"/>
                      <a:pt x="463" y="333"/>
                    </a:cubicBezTo>
                    <a:close/>
                    <a:moveTo>
                      <a:pt x="374" y="419"/>
                    </a:moveTo>
                    <a:cubicBezTo>
                      <a:pt x="379" y="413"/>
                      <a:pt x="385" y="407"/>
                      <a:pt x="390" y="402"/>
                    </a:cubicBezTo>
                    <a:cubicBezTo>
                      <a:pt x="393" y="398"/>
                      <a:pt x="393" y="393"/>
                      <a:pt x="390" y="390"/>
                    </a:cubicBezTo>
                    <a:cubicBezTo>
                      <a:pt x="387" y="387"/>
                      <a:pt x="382" y="387"/>
                      <a:pt x="379" y="390"/>
                    </a:cubicBezTo>
                    <a:cubicBezTo>
                      <a:pt x="373" y="396"/>
                      <a:pt x="368" y="402"/>
                      <a:pt x="362" y="408"/>
                    </a:cubicBezTo>
                    <a:cubicBezTo>
                      <a:pt x="359" y="411"/>
                      <a:pt x="359" y="416"/>
                      <a:pt x="362" y="419"/>
                    </a:cubicBezTo>
                    <a:cubicBezTo>
                      <a:pt x="366" y="422"/>
                      <a:pt x="371" y="422"/>
                      <a:pt x="374" y="419"/>
                    </a:cubicBezTo>
                    <a:close/>
                    <a:moveTo>
                      <a:pt x="293" y="512"/>
                    </a:moveTo>
                    <a:cubicBezTo>
                      <a:pt x="298" y="506"/>
                      <a:pt x="303" y="500"/>
                      <a:pt x="308" y="494"/>
                    </a:cubicBezTo>
                    <a:cubicBezTo>
                      <a:pt x="310" y="490"/>
                      <a:pt x="310" y="485"/>
                      <a:pt x="307" y="482"/>
                    </a:cubicBezTo>
                    <a:cubicBezTo>
                      <a:pt x="303" y="480"/>
                      <a:pt x="298" y="480"/>
                      <a:pt x="295" y="483"/>
                    </a:cubicBezTo>
                    <a:cubicBezTo>
                      <a:pt x="290" y="490"/>
                      <a:pt x="285" y="496"/>
                      <a:pt x="280" y="502"/>
                    </a:cubicBezTo>
                    <a:cubicBezTo>
                      <a:pt x="277" y="506"/>
                      <a:pt x="278" y="511"/>
                      <a:pt x="282" y="514"/>
                    </a:cubicBezTo>
                    <a:cubicBezTo>
                      <a:pt x="285" y="516"/>
                      <a:pt x="290" y="516"/>
                      <a:pt x="293" y="512"/>
                    </a:cubicBezTo>
                    <a:close/>
                    <a:moveTo>
                      <a:pt x="221" y="613"/>
                    </a:moveTo>
                    <a:cubicBezTo>
                      <a:pt x="225" y="606"/>
                      <a:pt x="230" y="600"/>
                      <a:pt x="234" y="593"/>
                    </a:cubicBezTo>
                    <a:cubicBezTo>
                      <a:pt x="237" y="589"/>
                      <a:pt x="236" y="584"/>
                      <a:pt x="232" y="582"/>
                    </a:cubicBezTo>
                    <a:cubicBezTo>
                      <a:pt x="228" y="579"/>
                      <a:pt x="223" y="580"/>
                      <a:pt x="221" y="584"/>
                    </a:cubicBezTo>
                    <a:cubicBezTo>
                      <a:pt x="216" y="591"/>
                      <a:pt x="212" y="598"/>
                      <a:pt x="208" y="604"/>
                    </a:cubicBezTo>
                    <a:cubicBezTo>
                      <a:pt x="205" y="608"/>
                      <a:pt x="206" y="613"/>
                      <a:pt x="210" y="615"/>
                    </a:cubicBezTo>
                    <a:cubicBezTo>
                      <a:pt x="214" y="618"/>
                      <a:pt x="219" y="617"/>
                      <a:pt x="221" y="613"/>
                    </a:cubicBezTo>
                    <a:close/>
                    <a:moveTo>
                      <a:pt x="159" y="720"/>
                    </a:moveTo>
                    <a:cubicBezTo>
                      <a:pt x="163" y="713"/>
                      <a:pt x="167" y="706"/>
                      <a:pt x="170" y="699"/>
                    </a:cubicBezTo>
                    <a:cubicBezTo>
                      <a:pt x="173" y="695"/>
                      <a:pt x="171" y="690"/>
                      <a:pt x="167" y="688"/>
                    </a:cubicBezTo>
                    <a:cubicBezTo>
                      <a:pt x="163" y="686"/>
                      <a:pt x="158" y="687"/>
                      <a:pt x="156" y="691"/>
                    </a:cubicBezTo>
                    <a:cubicBezTo>
                      <a:pt x="152" y="698"/>
                      <a:pt x="149" y="706"/>
                      <a:pt x="145" y="713"/>
                    </a:cubicBezTo>
                    <a:cubicBezTo>
                      <a:pt x="143" y="717"/>
                      <a:pt x="145" y="722"/>
                      <a:pt x="148" y="724"/>
                    </a:cubicBezTo>
                    <a:cubicBezTo>
                      <a:pt x="152" y="726"/>
                      <a:pt x="157" y="724"/>
                      <a:pt x="159" y="720"/>
                    </a:cubicBezTo>
                    <a:close/>
                    <a:moveTo>
                      <a:pt x="108" y="833"/>
                    </a:moveTo>
                    <a:cubicBezTo>
                      <a:pt x="111" y="825"/>
                      <a:pt x="114" y="818"/>
                      <a:pt x="117" y="810"/>
                    </a:cubicBezTo>
                    <a:cubicBezTo>
                      <a:pt x="119" y="806"/>
                      <a:pt x="117" y="802"/>
                      <a:pt x="113" y="800"/>
                    </a:cubicBezTo>
                    <a:cubicBezTo>
                      <a:pt x="109" y="798"/>
                      <a:pt x="104" y="800"/>
                      <a:pt x="102" y="804"/>
                    </a:cubicBezTo>
                    <a:cubicBezTo>
                      <a:pt x="99" y="812"/>
                      <a:pt x="96" y="819"/>
                      <a:pt x="93" y="827"/>
                    </a:cubicBezTo>
                    <a:cubicBezTo>
                      <a:pt x="91" y="831"/>
                      <a:pt x="93" y="835"/>
                      <a:pt x="98" y="837"/>
                    </a:cubicBezTo>
                    <a:cubicBezTo>
                      <a:pt x="102" y="839"/>
                      <a:pt x="106" y="837"/>
                      <a:pt x="108" y="833"/>
                    </a:cubicBezTo>
                    <a:close/>
                    <a:moveTo>
                      <a:pt x="68" y="950"/>
                    </a:moveTo>
                    <a:cubicBezTo>
                      <a:pt x="70" y="942"/>
                      <a:pt x="72" y="934"/>
                      <a:pt x="75" y="927"/>
                    </a:cubicBezTo>
                    <a:cubicBezTo>
                      <a:pt x="76" y="922"/>
                      <a:pt x="73" y="918"/>
                      <a:pt x="69" y="917"/>
                    </a:cubicBezTo>
                    <a:cubicBezTo>
                      <a:pt x="65" y="915"/>
                      <a:pt x="61" y="918"/>
                      <a:pt x="59" y="922"/>
                    </a:cubicBezTo>
                    <a:cubicBezTo>
                      <a:pt x="57" y="930"/>
                      <a:pt x="55" y="937"/>
                      <a:pt x="52" y="945"/>
                    </a:cubicBezTo>
                    <a:cubicBezTo>
                      <a:pt x="51" y="949"/>
                      <a:pt x="53" y="954"/>
                      <a:pt x="58" y="955"/>
                    </a:cubicBezTo>
                    <a:cubicBezTo>
                      <a:pt x="62" y="956"/>
                      <a:pt x="66" y="954"/>
                      <a:pt x="68" y="950"/>
                    </a:cubicBezTo>
                    <a:close/>
                    <a:moveTo>
                      <a:pt x="39" y="1070"/>
                    </a:moveTo>
                    <a:cubicBezTo>
                      <a:pt x="40" y="1062"/>
                      <a:pt x="42" y="1054"/>
                      <a:pt x="43" y="1046"/>
                    </a:cubicBezTo>
                    <a:cubicBezTo>
                      <a:pt x="44" y="1042"/>
                      <a:pt x="42" y="1038"/>
                      <a:pt x="37" y="1037"/>
                    </a:cubicBezTo>
                    <a:cubicBezTo>
                      <a:pt x="33" y="1036"/>
                      <a:pt x="29" y="1039"/>
                      <a:pt x="28" y="1043"/>
                    </a:cubicBezTo>
                    <a:cubicBezTo>
                      <a:pt x="26" y="1051"/>
                      <a:pt x="25" y="1059"/>
                      <a:pt x="23" y="1067"/>
                    </a:cubicBezTo>
                    <a:cubicBezTo>
                      <a:pt x="22" y="1071"/>
                      <a:pt x="25" y="1075"/>
                      <a:pt x="29" y="1076"/>
                    </a:cubicBezTo>
                    <a:cubicBezTo>
                      <a:pt x="34" y="1077"/>
                      <a:pt x="38" y="1074"/>
                      <a:pt x="39" y="1070"/>
                    </a:cubicBezTo>
                    <a:close/>
                    <a:moveTo>
                      <a:pt x="21" y="1192"/>
                    </a:moveTo>
                    <a:cubicBezTo>
                      <a:pt x="22" y="1184"/>
                      <a:pt x="23" y="1176"/>
                      <a:pt x="24" y="1168"/>
                    </a:cubicBezTo>
                    <a:cubicBezTo>
                      <a:pt x="24" y="1164"/>
                      <a:pt x="21" y="1160"/>
                      <a:pt x="17" y="1159"/>
                    </a:cubicBezTo>
                    <a:cubicBezTo>
                      <a:pt x="12" y="1159"/>
                      <a:pt x="8" y="1162"/>
                      <a:pt x="8" y="1166"/>
                    </a:cubicBezTo>
                    <a:cubicBezTo>
                      <a:pt x="7" y="1174"/>
                      <a:pt x="6" y="1182"/>
                      <a:pt x="6" y="1191"/>
                    </a:cubicBezTo>
                    <a:cubicBezTo>
                      <a:pt x="5" y="1195"/>
                      <a:pt x="8" y="1199"/>
                      <a:pt x="13" y="1199"/>
                    </a:cubicBezTo>
                    <a:cubicBezTo>
                      <a:pt x="17" y="1200"/>
                      <a:pt x="21" y="1196"/>
                      <a:pt x="21" y="1192"/>
                    </a:cubicBezTo>
                    <a:close/>
                    <a:moveTo>
                      <a:pt x="16" y="1315"/>
                    </a:moveTo>
                    <a:cubicBezTo>
                      <a:pt x="16" y="1315"/>
                      <a:pt x="16" y="1314"/>
                      <a:pt x="16" y="1314"/>
                    </a:cubicBezTo>
                    <a:cubicBezTo>
                      <a:pt x="16" y="1306"/>
                      <a:pt x="16" y="1299"/>
                      <a:pt x="16" y="1291"/>
                    </a:cubicBezTo>
                    <a:cubicBezTo>
                      <a:pt x="16" y="1287"/>
                      <a:pt x="13" y="1283"/>
                      <a:pt x="8" y="1283"/>
                    </a:cubicBezTo>
                    <a:cubicBezTo>
                      <a:pt x="4" y="1283"/>
                      <a:pt x="0" y="1287"/>
                      <a:pt x="0" y="1291"/>
                    </a:cubicBezTo>
                    <a:cubicBezTo>
                      <a:pt x="0" y="1299"/>
                      <a:pt x="0" y="1306"/>
                      <a:pt x="0" y="1314"/>
                    </a:cubicBezTo>
                    <a:cubicBezTo>
                      <a:pt x="0" y="1314"/>
                      <a:pt x="0" y="1315"/>
                      <a:pt x="0" y="1315"/>
                    </a:cubicBezTo>
                    <a:cubicBezTo>
                      <a:pt x="0" y="1320"/>
                      <a:pt x="3" y="1323"/>
                      <a:pt x="8" y="1323"/>
                    </a:cubicBezTo>
                    <a:cubicBezTo>
                      <a:pt x="12" y="1323"/>
                      <a:pt x="16" y="1320"/>
                      <a:pt x="16" y="1315"/>
                    </a:cubicBezTo>
                    <a:close/>
                    <a:moveTo>
                      <a:pt x="22" y="1439"/>
                    </a:moveTo>
                    <a:cubicBezTo>
                      <a:pt x="21" y="1431"/>
                      <a:pt x="20" y="1423"/>
                      <a:pt x="20" y="1415"/>
                    </a:cubicBezTo>
                    <a:cubicBezTo>
                      <a:pt x="19" y="1411"/>
                      <a:pt x="15" y="1407"/>
                      <a:pt x="11" y="1408"/>
                    </a:cubicBezTo>
                    <a:cubicBezTo>
                      <a:pt x="7" y="1408"/>
                      <a:pt x="3" y="1412"/>
                      <a:pt x="4" y="1416"/>
                    </a:cubicBezTo>
                    <a:cubicBezTo>
                      <a:pt x="4" y="1424"/>
                      <a:pt x="5" y="1432"/>
                      <a:pt x="6" y="1440"/>
                    </a:cubicBezTo>
                    <a:cubicBezTo>
                      <a:pt x="6" y="1445"/>
                      <a:pt x="10" y="1448"/>
                      <a:pt x="14" y="1448"/>
                    </a:cubicBezTo>
                    <a:cubicBezTo>
                      <a:pt x="19" y="1447"/>
                      <a:pt x="22" y="1443"/>
                      <a:pt x="22" y="1439"/>
                    </a:cubicBezTo>
                    <a:close/>
                    <a:moveTo>
                      <a:pt x="39" y="1561"/>
                    </a:moveTo>
                    <a:cubicBezTo>
                      <a:pt x="38" y="1553"/>
                      <a:pt x="36" y="1545"/>
                      <a:pt x="35" y="1538"/>
                    </a:cubicBezTo>
                    <a:cubicBezTo>
                      <a:pt x="34" y="1533"/>
                      <a:pt x="30" y="1530"/>
                      <a:pt x="26" y="1531"/>
                    </a:cubicBezTo>
                    <a:cubicBezTo>
                      <a:pt x="21" y="1532"/>
                      <a:pt x="18" y="1536"/>
                      <a:pt x="19" y="1540"/>
                    </a:cubicBezTo>
                    <a:cubicBezTo>
                      <a:pt x="21" y="1548"/>
                      <a:pt x="22" y="1556"/>
                      <a:pt x="24" y="1564"/>
                    </a:cubicBezTo>
                    <a:cubicBezTo>
                      <a:pt x="24" y="1568"/>
                      <a:pt x="29" y="1571"/>
                      <a:pt x="33" y="1570"/>
                    </a:cubicBezTo>
                    <a:cubicBezTo>
                      <a:pt x="37" y="1570"/>
                      <a:pt x="40" y="1565"/>
                      <a:pt x="39" y="1561"/>
                    </a:cubicBezTo>
                    <a:close/>
                    <a:moveTo>
                      <a:pt x="68" y="1681"/>
                    </a:moveTo>
                    <a:cubicBezTo>
                      <a:pt x="66" y="1674"/>
                      <a:pt x="64" y="1666"/>
                      <a:pt x="62" y="1658"/>
                    </a:cubicBezTo>
                    <a:cubicBezTo>
                      <a:pt x="61" y="1654"/>
                      <a:pt x="56" y="1651"/>
                      <a:pt x="52" y="1653"/>
                    </a:cubicBezTo>
                    <a:cubicBezTo>
                      <a:pt x="48" y="1654"/>
                      <a:pt x="45" y="1658"/>
                      <a:pt x="46" y="1662"/>
                    </a:cubicBezTo>
                    <a:cubicBezTo>
                      <a:pt x="49" y="1670"/>
                      <a:pt x="51" y="1678"/>
                      <a:pt x="53" y="1686"/>
                    </a:cubicBezTo>
                    <a:cubicBezTo>
                      <a:pt x="54" y="1690"/>
                      <a:pt x="59" y="1692"/>
                      <a:pt x="63" y="1691"/>
                    </a:cubicBezTo>
                    <a:cubicBezTo>
                      <a:pt x="67" y="1690"/>
                      <a:pt x="70" y="1685"/>
                      <a:pt x="68" y="1681"/>
                    </a:cubicBezTo>
                    <a:close/>
                    <a:moveTo>
                      <a:pt x="109" y="1798"/>
                    </a:moveTo>
                    <a:cubicBezTo>
                      <a:pt x="106" y="1790"/>
                      <a:pt x="103" y="1783"/>
                      <a:pt x="100" y="1776"/>
                    </a:cubicBezTo>
                    <a:cubicBezTo>
                      <a:pt x="99" y="1771"/>
                      <a:pt x="94" y="1769"/>
                      <a:pt x="90" y="1771"/>
                    </a:cubicBezTo>
                    <a:cubicBezTo>
                      <a:pt x="86" y="1773"/>
                      <a:pt x="84" y="1777"/>
                      <a:pt x="85" y="1781"/>
                    </a:cubicBezTo>
                    <a:cubicBezTo>
                      <a:pt x="88" y="1789"/>
                      <a:pt x="91" y="1796"/>
                      <a:pt x="94" y="1804"/>
                    </a:cubicBezTo>
                    <a:cubicBezTo>
                      <a:pt x="96" y="1808"/>
                      <a:pt x="100" y="1810"/>
                      <a:pt x="104" y="1808"/>
                    </a:cubicBezTo>
                    <a:cubicBezTo>
                      <a:pt x="109" y="1807"/>
                      <a:pt x="111" y="1802"/>
                      <a:pt x="109" y="1798"/>
                    </a:cubicBezTo>
                    <a:close/>
                    <a:moveTo>
                      <a:pt x="160" y="1910"/>
                    </a:moveTo>
                    <a:cubicBezTo>
                      <a:pt x="157" y="1903"/>
                      <a:pt x="153" y="1896"/>
                      <a:pt x="150" y="1889"/>
                    </a:cubicBezTo>
                    <a:cubicBezTo>
                      <a:pt x="148" y="1885"/>
                      <a:pt x="143" y="1883"/>
                      <a:pt x="139" y="1885"/>
                    </a:cubicBezTo>
                    <a:cubicBezTo>
                      <a:pt x="135" y="1887"/>
                      <a:pt x="133" y="1892"/>
                      <a:pt x="135" y="1896"/>
                    </a:cubicBezTo>
                    <a:cubicBezTo>
                      <a:pt x="139" y="1903"/>
                      <a:pt x="142" y="1910"/>
                      <a:pt x="146" y="1917"/>
                    </a:cubicBezTo>
                    <a:cubicBezTo>
                      <a:pt x="148" y="1921"/>
                      <a:pt x="153" y="1923"/>
                      <a:pt x="157" y="1921"/>
                    </a:cubicBezTo>
                    <a:cubicBezTo>
                      <a:pt x="161" y="1919"/>
                      <a:pt x="162" y="1914"/>
                      <a:pt x="160" y="1910"/>
                    </a:cubicBezTo>
                    <a:close/>
                    <a:moveTo>
                      <a:pt x="222" y="2017"/>
                    </a:moveTo>
                    <a:cubicBezTo>
                      <a:pt x="218" y="2010"/>
                      <a:pt x="214" y="2003"/>
                      <a:pt x="209" y="1997"/>
                    </a:cubicBezTo>
                    <a:cubicBezTo>
                      <a:pt x="207" y="1993"/>
                      <a:pt x="202" y="1992"/>
                      <a:pt x="198" y="1994"/>
                    </a:cubicBezTo>
                    <a:cubicBezTo>
                      <a:pt x="195" y="1996"/>
                      <a:pt x="194" y="2001"/>
                      <a:pt x="196" y="2005"/>
                    </a:cubicBezTo>
                    <a:cubicBezTo>
                      <a:pt x="200" y="2012"/>
                      <a:pt x="204" y="2019"/>
                      <a:pt x="209" y="2026"/>
                    </a:cubicBezTo>
                    <a:cubicBezTo>
                      <a:pt x="211" y="2029"/>
                      <a:pt x="216" y="2030"/>
                      <a:pt x="220" y="2028"/>
                    </a:cubicBezTo>
                    <a:cubicBezTo>
                      <a:pt x="224" y="2026"/>
                      <a:pt x="225" y="2021"/>
                      <a:pt x="222" y="2017"/>
                    </a:cubicBezTo>
                    <a:close/>
                    <a:moveTo>
                      <a:pt x="294" y="2117"/>
                    </a:moveTo>
                    <a:cubicBezTo>
                      <a:pt x="289" y="2111"/>
                      <a:pt x="284" y="2105"/>
                      <a:pt x="279" y="2098"/>
                    </a:cubicBezTo>
                    <a:cubicBezTo>
                      <a:pt x="277" y="2095"/>
                      <a:pt x="272" y="2094"/>
                      <a:pt x="268" y="2097"/>
                    </a:cubicBezTo>
                    <a:cubicBezTo>
                      <a:pt x="265" y="2100"/>
                      <a:pt x="264" y="2105"/>
                      <a:pt x="267" y="2108"/>
                    </a:cubicBezTo>
                    <a:cubicBezTo>
                      <a:pt x="272" y="2115"/>
                      <a:pt x="276" y="2121"/>
                      <a:pt x="281" y="2127"/>
                    </a:cubicBezTo>
                    <a:cubicBezTo>
                      <a:pt x="284" y="2131"/>
                      <a:pt x="289" y="2131"/>
                      <a:pt x="293" y="2129"/>
                    </a:cubicBezTo>
                    <a:cubicBezTo>
                      <a:pt x="296" y="2126"/>
                      <a:pt x="297" y="2121"/>
                      <a:pt x="294" y="2117"/>
                    </a:cubicBezTo>
                    <a:close/>
                    <a:moveTo>
                      <a:pt x="375" y="2211"/>
                    </a:moveTo>
                    <a:cubicBezTo>
                      <a:pt x="370" y="2205"/>
                      <a:pt x="364" y="2199"/>
                      <a:pt x="359" y="2193"/>
                    </a:cubicBezTo>
                    <a:cubicBezTo>
                      <a:pt x="356" y="2190"/>
                      <a:pt x="351" y="2190"/>
                      <a:pt x="347" y="2193"/>
                    </a:cubicBezTo>
                    <a:cubicBezTo>
                      <a:pt x="344" y="2196"/>
                      <a:pt x="344" y="2201"/>
                      <a:pt x="347" y="2204"/>
                    </a:cubicBezTo>
                    <a:cubicBezTo>
                      <a:pt x="352" y="2210"/>
                      <a:pt x="358" y="2216"/>
                      <a:pt x="363" y="2222"/>
                    </a:cubicBezTo>
                    <a:cubicBezTo>
                      <a:pt x="366" y="2225"/>
                      <a:pt x="372" y="2225"/>
                      <a:pt x="375" y="2222"/>
                    </a:cubicBezTo>
                    <a:cubicBezTo>
                      <a:pt x="378" y="2219"/>
                      <a:pt x="378" y="2214"/>
                      <a:pt x="375" y="2211"/>
                    </a:cubicBezTo>
                    <a:close/>
                    <a:moveTo>
                      <a:pt x="464" y="2296"/>
                    </a:moveTo>
                    <a:cubicBezTo>
                      <a:pt x="458" y="2291"/>
                      <a:pt x="452" y="2285"/>
                      <a:pt x="447" y="2280"/>
                    </a:cubicBezTo>
                    <a:cubicBezTo>
                      <a:pt x="443" y="2277"/>
                      <a:pt x="438" y="2277"/>
                      <a:pt x="435" y="2281"/>
                    </a:cubicBezTo>
                    <a:cubicBezTo>
                      <a:pt x="432" y="2284"/>
                      <a:pt x="433" y="2289"/>
                      <a:pt x="436" y="2292"/>
                    </a:cubicBezTo>
                    <a:cubicBezTo>
                      <a:pt x="442" y="2297"/>
                      <a:pt x="448" y="2303"/>
                      <a:pt x="454" y="2308"/>
                    </a:cubicBezTo>
                    <a:cubicBezTo>
                      <a:pt x="457" y="2311"/>
                      <a:pt x="462" y="2311"/>
                      <a:pt x="465" y="2307"/>
                    </a:cubicBezTo>
                    <a:cubicBezTo>
                      <a:pt x="468" y="2304"/>
                      <a:pt x="468" y="2299"/>
                      <a:pt x="464" y="2296"/>
                    </a:cubicBezTo>
                    <a:close/>
                    <a:moveTo>
                      <a:pt x="562" y="2372"/>
                    </a:moveTo>
                    <a:cubicBezTo>
                      <a:pt x="555" y="2368"/>
                      <a:pt x="549" y="2363"/>
                      <a:pt x="542" y="2358"/>
                    </a:cubicBezTo>
                    <a:cubicBezTo>
                      <a:pt x="539" y="2356"/>
                      <a:pt x="534" y="2356"/>
                      <a:pt x="531" y="2360"/>
                    </a:cubicBezTo>
                    <a:cubicBezTo>
                      <a:pt x="528" y="2363"/>
                      <a:pt x="529" y="2368"/>
                      <a:pt x="533" y="2371"/>
                    </a:cubicBezTo>
                    <a:cubicBezTo>
                      <a:pt x="539" y="2376"/>
                      <a:pt x="546" y="2381"/>
                      <a:pt x="552" y="2385"/>
                    </a:cubicBezTo>
                    <a:cubicBezTo>
                      <a:pt x="556" y="2388"/>
                      <a:pt x="561" y="2387"/>
                      <a:pt x="564" y="2383"/>
                    </a:cubicBezTo>
                    <a:cubicBezTo>
                      <a:pt x="566" y="2380"/>
                      <a:pt x="565" y="2375"/>
                      <a:pt x="562" y="2372"/>
                    </a:cubicBezTo>
                    <a:close/>
                    <a:moveTo>
                      <a:pt x="666" y="2439"/>
                    </a:moveTo>
                    <a:cubicBezTo>
                      <a:pt x="659" y="2435"/>
                      <a:pt x="652" y="2431"/>
                      <a:pt x="645" y="2427"/>
                    </a:cubicBezTo>
                    <a:cubicBezTo>
                      <a:pt x="641" y="2425"/>
                      <a:pt x="636" y="2426"/>
                      <a:pt x="634" y="2430"/>
                    </a:cubicBezTo>
                    <a:cubicBezTo>
                      <a:pt x="632" y="2434"/>
                      <a:pt x="633" y="2438"/>
                      <a:pt x="637" y="2441"/>
                    </a:cubicBezTo>
                    <a:cubicBezTo>
                      <a:pt x="644" y="2445"/>
                      <a:pt x="651" y="2449"/>
                      <a:pt x="658" y="2453"/>
                    </a:cubicBezTo>
                    <a:cubicBezTo>
                      <a:pt x="661" y="2455"/>
                      <a:pt x="666" y="2454"/>
                      <a:pt x="669" y="2450"/>
                    </a:cubicBezTo>
                    <a:cubicBezTo>
                      <a:pt x="671" y="2446"/>
                      <a:pt x="669" y="2441"/>
                      <a:pt x="666" y="2439"/>
                    </a:cubicBezTo>
                    <a:close/>
                    <a:moveTo>
                      <a:pt x="776" y="2496"/>
                    </a:moveTo>
                    <a:cubicBezTo>
                      <a:pt x="768" y="2493"/>
                      <a:pt x="761" y="2489"/>
                      <a:pt x="754" y="2486"/>
                    </a:cubicBezTo>
                    <a:cubicBezTo>
                      <a:pt x="750" y="2484"/>
                      <a:pt x="745" y="2485"/>
                      <a:pt x="743" y="2489"/>
                    </a:cubicBezTo>
                    <a:cubicBezTo>
                      <a:pt x="741" y="2493"/>
                      <a:pt x="743" y="2498"/>
                      <a:pt x="747" y="2500"/>
                    </a:cubicBezTo>
                    <a:cubicBezTo>
                      <a:pt x="754" y="2504"/>
                      <a:pt x="762" y="2507"/>
                      <a:pt x="769" y="2510"/>
                    </a:cubicBezTo>
                    <a:cubicBezTo>
                      <a:pt x="773" y="2512"/>
                      <a:pt x="778" y="2511"/>
                      <a:pt x="780" y="2506"/>
                    </a:cubicBezTo>
                    <a:cubicBezTo>
                      <a:pt x="781" y="2502"/>
                      <a:pt x="780" y="2498"/>
                      <a:pt x="776" y="2496"/>
                    </a:cubicBezTo>
                    <a:close/>
                    <a:moveTo>
                      <a:pt x="890" y="2542"/>
                    </a:moveTo>
                    <a:cubicBezTo>
                      <a:pt x="883" y="2539"/>
                      <a:pt x="875" y="2537"/>
                      <a:pt x="868" y="2534"/>
                    </a:cubicBezTo>
                    <a:cubicBezTo>
                      <a:pt x="864" y="2532"/>
                      <a:pt x="859" y="2534"/>
                      <a:pt x="858" y="2539"/>
                    </a:cubicBezTo>
                    <a:cubicBezTo>
                      <a:pt x="856" y="2543"/>
                      <a:pt x="858" y="2547"/>
                      <a:pt x="862" y="2549"/>
                    </a:cubicBezTo>
                    <a:cubicBezTo>
                      <a:pt x="870" y="2552"/>
                      <a:pt x="878" y="2554"/>
                      <a:pt x="885" y="2557"/>
                    </a:cubicBezTo>
                    <a:cubicBezTo>
                      <a:pt x="889" y="2558"/>
                      <a:pt x="894" y="2556"/>
                      <a:pt x="895" y="2552"/>
                    </a:cubicBezTo>
                    <a:cubicBezTo>
                      <a:pt x="897" y="2548"/>
                      <a:pt x="895" y="2543"/>
                      <a:pt x="890" y="2542"/>
                    </a:cubicBezTo>
                    <a:close/>
                    <a:moveTo>
                      <a:pt x="1009" y="2577"/>
                    </a:moveTo>
                    <a:cubicBezTo>
                      <a:pt x="1001" y="2575"/>
                      <a:pt x="994" y="2573"/>
                      <a:pt x="986" y="2571"/>
                    </a:cubicBezTo>
                    <a:cubicBezTo>
                      <a:pt x="982" y="2570"/>
                      <a:pt x="977" y="2572"/>
                      <a:pt x="976" y="2576"/>
                    </a:cubicBezTo>
                    <a:cubicBezTo>
                      <a:pt x="975" y="2581"/>
                      <a:pt x="977" y="2585"/>
                      <a:pt x="982" y="2586"/>
                    </a:cubicBezTo>
                    <a:cubicBezTo>
                      <a:pt x="990" y="2588"/>
                      <a:pt x="997" y="2590"/>
                      <a:pt x="1005" y="2592"/>
                    </a:cubicBezTo>
                    <a:cubicBezTo>
                      <a:pt x="1010" y="2593"/>
                      <a:pt x="1014" y="2590"/>
                      <a:pt x="1015" y="2586"/>
                    </a:cubicBezTo>
                    <a:cubicBezTo>
                      <a:pt x="1016" y="2582"/>
                      <a:pt x="1013" y="2578"/>
                      <a:pt x="1009" y="2577"/>
                    </a:cubicBezTo>
                    <a:close/>
                    <a:moveTo>
                      <a:pt x="1130" y="2600"/>
                    </a:moveTo>
                    <a:cubicBezTo>
                      <a:pt x="1122" y="2599"/>
                      <a:pt x="1115" y="2597"/>
                      <a:pt x="1107" y="2596"/>
                    </a:cubicBezTo>
                    <a:cubicBezTo>
                      <a:pt x="1102" y="2595"/>
                      <a:pt x="1098" y="2598"/>
                      <a:pt x="1098" y="2603"/>
                    </a:cubicBezTo>
                    <a:cubicBezTo>
                      <a:pt x="1097" y="2607"/>
                      <a:pt x="1100" y="2611"/>
                      <a:pt x="1104" y="2612"/>
                    </a:cubicBezTo>
                    <a:cubicBezTo>
                      <a:pt x="1112" y="2613"/>
                      <a:pt x="1120" y="2614"/>
                      <a:pt x="1128" y="2616"/>
                    </a:cubicBezTo>
                    <a:cubicBezTo>
                      <a:pt x="1132" y="2616"/>
                      <a:pt x="1137" y="2613"/>
                      <a:pt x="1137" y="2609"/>
                    </a:cubicBezTo>
                    <a:cubicBezTo>
                      <a:pt x="1138" y="2604"/>
                      <a:pt x="1135" y="2600"/>
                      <a:pt x="1130" y="2600"/>
                    </a:cubicBezTo>
                    <a:close/>
                    <a:moveTo>
                      <a:pt x="1253" y="2611"/>
                    </a:moveTo>
                    <a:cubicBezTo>
                      <a:pt x="1245" y="2611"/>
                      <a:pt x="1237" y="2610"/>
                      <a:pt x="1229" y="2610"/>
                    </a:cubicBezTo>
                    <a:cubicBezTo>
                      <a:pt x="1225" y="2610"/>
                      <a:pt x="1221" y="2613"/>
                      <a:pt x="1221" y="2617"/>
                    </a:cubicBezTo>
                    <a:cubicBezTo>
                      <a:pt x="1221" y="2622"/>
                      <a:pt x="1224" y="2626"/>
                      <a:pt x="1228" y="2626"/>
                    </a:cubicBezTo>
                    <a:cubicBezTo>
                      <a:pt x="1236" y="2626"/>
                      <a:pt x="1245" y="2627"/>
                      <a:pt x="1253" y="2627"/>
                    </a:cubicBezTo>
                    <a:cubicBezTo>
                      <a:pt x="1257" y="2627"/>
                      <a:pt x="1261" y="2624"/>
                      <a:pt x="1261" y="2620"/>
                    </a:cubicBezTo>
                    <a:cubicBezTo>
                      <a:pt x="1261" y="2615"/>
                      <a:pt x="1258" y="2611"/>
                      <a:pt x="1253" y="2611"/>
                    </a:cubicBezTo>
                    <a:close/>
                    <a:moveTo>
                      <a:pt x="1377" y="2611"/>
                    </a:moveTo>
                    <a:cubicBezTo>
                      <a:pt x="1369" y="2612"/>
                      <a:pt x="1361" y="2612"/>
                      <a:pt x="1353" y="2612"/>
                    </a:cubicBezTo>
                    <a:cubicBezTo>
                      <a:pt x="1349" y="2612"/>
                      <a:pt x="1345" y="2616"/>
                      <a:pt x="1345" y="2620"/>
                    </a:cubicBezTo>
                    <a:cubicBezTo>
                      <a:pt x="1345" y="2625"/>
                      <a:pt x="1349" y="2628"/>
                      <a:pt x="1353" y="2628"/>
                    </a:cubicBezTo>
                    <a:cubicBezTo>
                      <a:pt x="1362" y="2628"/>
                      <a:pt x="1370" y="2627"/>
                      <a:pt x="1378" y="2627"/>
                    </a:cubicBezTo>
                    <a:cubicBezTo>
                      <a:pt x="1382" y="2627"/>
                      <a:pt x="1386" y="2623"/>
                      <a:pt x="1385" y="2619"/>
                    </a:cubicBezTo>
                    <a:cubicBezTo>
                      <a:pt x="1385" y="2614"/>
                      <a:pt x="1381" y="2611"/>
                      <a:pt x="1377" y="2611"/>
                    </a:cubicBezTo>
                    <a:close/>
                    <a:moveTo>
                      <a:pt x="1500" y="2599"/>
                    </a:moveTo>
                    <a:cubicBezTo>
                      <a:pt x="1492" y="2601"/>
                      <a:pt x="1484" y="2602"/>
                      <a:pt x="1476" y="2603"/>
                    </a:cubicBezTo>
                    <a:cubicBezTo>
                      <a:pt x="1472" y="2603"/>
                      <a:pt x="1469" y="2607"/>
                      <a:pt x="1469" y="2612"/>
                    </a:cubicBezTo>
                    <a:cubicBezTo>
                      <a:pt x="1470" y="2616"/>
                      <a:pt x="1474" y="2619"/>
                      <a:pt x="1478" y="2619"/>
                    </a:cubicBezTo>
                    <a:cubicBezTo>
                      <a:pt x="1486" y="2618"/>
                      <a:pt x="1494" y="2616"/>
                      <a:pt x="1502" y="2615"/>
                    </a:cubicBezTo>
                    <a:cubicBezTo>
                      <a:pt x="1507" y="2615"/>
                      <a:pt x="1510" y="2611"/>
                      <a:pt x="1509" y="2606"/>
                    </a:cubicBezTo>
                    <a:cubicBezTo>
                      <a:pt x="1508" y="2602"/>
                      <a:pt x="1504" y="2599"/>
                      <a:pt x="1500" y="2599"/>
                    </a:cubicBezTo>
                    <a:close/>
                    <a:moveTo>
                      <a:pt x="1621" y="2576"/>
                    </a:moveTo>
                    <a:cubicBezTo>
                      <a:pt x="1613" y="2578"/>
                      <a:pt x="1606" y="2580"/>
                      <a:pt x="1598" y="2582"/>
                    </a:cubicBezTo>
                    <a:cubicBezTo>
                      <a:pt x="1594" y="2583"/>
                      <a:pt x="1591" y="2587"/>
                      <a:pt x="1592" y="2591"/>
                    </a:cubicBezTo>
                    <a:cubicBezTo>
                      <a:pt x="1593" y="2595"/>
                      <a:pt x="1597" y="2598"/>
                      <a:pt x="1601" y="2597"/>
                    </a:cubicBezTo>
                    <a:cubicBezTo>
                      <a:pt x="1609" y="2595"/>
                      <a:pt x="1617" y="2594"/>
                      <a:pt x="1625" y="2592"/>
                    </a:cubicBezTo>
                    <a:cubicBezTo>
                      <a:pt x="1629" y="2591"/>
                      <a:pt x="1632" y="2586"/>
                      <a:pt x="1631" y="2582"/>
                    </a:cubicBezTo>
                    <a:cubicBezTo>
                      <a:pt x="1630" y="2578"/>
                      <a:pt x="1626" y="2575"/>
                      <a:pt x="1621" y="2576"/>
                    </a:cubicBezTo>
                    <a:close/>
                    <a:moveTo>
                      <a:pt x="1740" y="2541"/>
                    </a:moveTo>
                    <a:cubicBezTo>
                      <a:pt x="1732" y="2544"/>
                      <a:pt x="1725" y="2546"/>
                      <a:pt x="1717" y="2549"/>
                    </a:cubicBezTo>
                    <a:cubicBezTo>
                      <a:pt x="1713" y="2550"/>
                      <a:pt x="1711" y="2555"/>
                      <a:pt x="1712" y="2559"/>
                    </a:cubicBezTo>
                    <a:cubicBezTo>
                      <a:pt x="1713" y="2563"/>
                      <a:pt x="1718" y="2566"/>
                      <a:pt x="1722" y="2564"/>
                    </a:cubicBezTo>
                    <a:cubicBezTo>
                      <a:pt x="1730" y="2562"/>
                      <a:pt x="1737" y="2559"/>
                      <a:pt x="1745" y="2556"/>
                    </a:cubicBezTo>
                    <a:cubicBezTo>
                      <a:pt x="1749" y="2555"/>
                      <a:pt x="1751" y="2550"/>
                      <a:pt x="1750" y="2546"/>
                    </a:cubicBezTo>
                    <a:cubicBezTo>
                      <a:pt x="1749" y="2542"/>
                      <a:pt x="1744" y="2540"/>
                      <a:pt x="1740" y="2541"/>
                    </a:cubicBezTo>
                    <a:close/>
                    <a:moveTo>
                      <a:pt x="1854" y="2495"/>
                    </a:moveTo>
                    <a:cubicBezTo>
                      <a:pt x="1847" y="2499"/>
                      <a:pt x="1840" y="2502"/>
                      <a:pt x="1832" y="2505"/>
                    </a:cubicBezTo>
                    <a:cubicBezTo>
                      <a:pt x="1828" y="2507"/>
                      <a:pt x="1827" y="2512"/>
                      <a:pt x="1828" y="2516"/>
                    </a:cubicBezTo>
                    <a:cubicBezTo>
                      <a:pt x="1830" y="2520"/>
                      <a:pt x="1835" y="2522"/>
                      <a:pt x="1839" y="2520"/>
                    </a:cubicBezTo>
                    <a:cubicBezTo>
                      <a:pt x="1846" y="2517"/>
                      <a:pt x="1854" y="2513"/>
                      <a:pt x="1861" y="2510"/>
                    </a:cubicBezTo>
                    <a:cubicBezTo>
                      <a:pt x="1865" y="2508"/>
                      <a:pt x="1867" y="2503"/>
                      <a:pt x="1865" y="2499"/>
                    </a:cubicBezTo>
                    <a:cubicBezTo>
                      <a:pt x="1863" y="2495"/>
                      <a:pt x="1858" y="2494"/>
                      <a:pt x="1854" y="2495"/>
                    </a:cubicBezTo>
                    <a:close/>
                    <a:moveTo>
                      <a:pt x="1964" y="2439"/>
                    </a:moveTo>
                    <a:cubicBezTo>
                      <a:pt x="1957" y="2443"/>
                      <a:pt x="1950" y="2447"/>
                      <a:pt x="1943" y="2451"/>
                    </a:cubicBezTo>
                    <a:cubicBezTo>
                      <a:pt x="1939" y="2453"/>
                      <a:pt x="1938" y="2458"/>
                      <a:pt x="1940" y="2461"/>
                    </a:cubicBezTo>
                    <a:cubicBezTo>
                      <a:pt x="1942" y="2465"/>
                      <a:pt x="1947" y="2467"/>
                      <a:pt x="1951" y="2465"/>
                    </a:cubicBezTo>
                    <a:cubicBezTo>
                      <a:pt x="1958" y="2461"/>
                      <a:pt x="1965" y="2457"/>
                      <a:pt x="1972" y="2453"/>
                    </a:cubicBezTo>
                    <a:cubicBezTo>
                      <a:pt x="1976" y="2450"/>
                      <a:pt x="1977" y="2445"/>
                      <a:pt x="1975" y="2442"/>
                    </a:cubicBezTo>
                    <a:cubicBezTo>
                      <a:pt x="1973" y="2438"/>
                      <a:pt x="1968" y="2437"/>
                      <a:pt x="1964" y="2439"/>
                    </a:cubicBezTo>
                    <a:close/>
                    <a:moveTo>
                      <a:pt x="2068" y="2372"/>
                    </a:moveTo>
                    <a:cubicBezTo>
                      <a:pt x="2061" y="2377"/>
                      <a:pt x="2055" y="2381"/>
                      <a:pt x="2048" y="2386"/>
                    </a:cubicBezTo>
                    <a:cubicBezTo>
                      <a:pt x="2045" y="2388"/>
                      <a:pt x="2044" y="2393"/>
                      <a:pt x="2046" y="2397"/>
                    </a:cubicBezTo>
                    <a:cubicBezTo>
                      <a:pt x="2049" y="2400"/>
                      <a:pt x="2054" y="2401"/>
                      <a:pt x="2057" y="2399"/>
                    </a:cubicBezTo>
                    <a:cubicBezTo>
                      <a:pt x="2064" y="2394"/>
                      <a:pt x="2070" y="2390"/>
                      <a:pt x="2077" y="2385"/>
                    </a:cubicBezTo>
                    <a:cubicBezTo>
                      <a:pt x="2081" y="2382"/>
                      <a:pt x="2081" y="2377"/>
                      <a:pt x="2079" y="2374"/>
                    </a:cubicBezTo>
                    <a:cubicBezTo>
                      <a:pt x="2076" y="2370"/>
                      <a:pt x="2071" y="2369"/>
                      <a:pt x="2068" y="2372"/>
                    </a:cubicBezTo>
                    <a:close/>
                    <a:moveTo>
                      <a:pt x="2165" y="2295"/>
                    </a:moveTo>
                    <a:cubicBezTo>
                      <a:pt x="2159" y="2301"/>
                      <a:pt x="2153" y="2306"/>
                      <a:pt x="2147" y="2311"/>
                    </a:cubicBezTo>
                    <a:cubicBezTo>
                      <a:pt x="2143" y="2314"/>
                      <a:pt x="2143" y="2319"/>
                      <a:pt x="2146" y="2322"/>
                    </a:cubicBezTo>
                    <a:cubicBezTo>
                      <a:pt x="2148" y="2326"/>
                      <a:pt x="2153" y="2326"/>
                      <a:pt x="2157" y="2323"/>
                    </a:cubicBezTo>
                    <a:cubicBezTo>
                      <a:pt x="2163" y="2318"/>
                      <a:pt x="2169" y="2313"/>
                      <a:pt x="2175" y="2308"/>
                    </a:cubicBezTo>
                    <a:cubicBezTo>
                      <a:pt x="2179" y="2305"/>
                      <a:pt x="2179" y="2300"/>
                      <a:pt x="2176" y="2296"/>
                    </a:cubicBezTo>
                    <a:cubicBezTo>
                      <a:pt x="2173" y="2293"/>
                      <a:pt x="2168" y="2293"/>
                      <a:pt x="2165" y="2295"/>
                    </a:cubicBezTo>
                    <a:close/>
                    <a:moveTo>
                      <a:pt x="2254" y="2210"/>
                    </a:moveTo>
                    <a:cubicBezTo>
                      <a:pt x="2249" y="2216"/>
                      <a:pt x="2243" y="2222"/>
                      <a:pt x="2238" y="2227"/>
                    </a:cubicBezTo>
                    <a:cubicBezTo>
                      <a:pt x="2234" y="2230"/>
                      <a:pt x="2234" y="2236"/>
                      <a:pt x="2238" y="2239"/>
                    </a:cubicBezTo>
                    <a:cubicBezTo>
                      <a:pt x="2241" y="2242"/>
                      <a:pt x="2246" y="2242"/>
                      <a:pt x="2249" y="2239"/>
                    </a:cubicBezTo>
                    <a:cubicBezTo>
                      <a:pt x="2255" y="2233"/>
                      <a:pt x="2260" y="2227"/>
                      <a:pt x="2266" y="2221"/>
                    </a:cubicBezTo>
                    <a:cubicBezTo>
                      <a:pt x="2269" y="2218"/>
                      <a:pt x="2269" y="2213"/>
                      <a:pt x="2266" y="2210"/>
                    </a:cubicBezTo>
                    <a:cubicBezTo>
                      <a:pt x="2262" y="2207"/>
                      <a:pt x="2257" y="2207"/>
                      <a:pt x="2254" y="2210"/>
                    </a:cubicBezTo>
                    <a:close/>
                    <a:moveTo>
                      <a:pt x="2335" y="2117"/>
                    </a:moveTo>
                    <a:cubicBezTo>
                      <a:pt x="2330" y="2123"/>
                      <a:pt x="2325" y="2129"/>
                      <a:pt x="2320" y="2136"/>
                    </a:cubicBezTo>
                    <a:cubicBezTo>
                      <a:pt x="2317" y="2139"/>
                      <a:pt x="2318" y="2144"/>
                      <a:pt x="2321" y="2147"/>
                    </a:cubicBezTo>
                    <a:cubicBezTo>
                      <a:pt x="2325" y="2150"/>
                      <a:pt x="2330" y="2149"/>
                      <a:pt x="2333" y="2146"/>
                    </a:cubicBezTo>
                    <a:cubicBezTo>
                      <a:pt x="2338" y="2139"/>
                      <a:pt x="2343" y="2133"/>
                      <a:pt x="2348" y="2127"/>
                    </a:cubicBezTo>
                    <a:cubicBezTo>
                      <a:pt x="2350" y="2123"/>
                      <a:pt x="2350" y="2118"/>
                      <a:pt x="2346" y="2115"/>
                    </a:cubicBezTo>
                    <a:cubicBezTo>
                      <a:pt x="2343" y="2113"/>
                      <a:pt x="2338" y="2113"/>
                      <a:pt x="2335" y="2117"/>
                    </a:cubicBezTo>
                    <a:close/>
                    <a:moveTo>
                      <a:pt x="2407" y="2016"/>
                    </a:moveTo>
                    <a:cubicBezTo>
                      <a:pt x="2403" y="2023"/>
                      <a:pt x="2398" y="2030"/>
                      <a:pt x="2394" y="2036"/>
                    </a:cubicBezTo>
                    <a:cubicBezTo>
                      <a:pt x="2391" y="2040"/>
                      <a:pt x="2392" y="2045"/>
                      <a:pt x="2396" y="2047"/>
                    </a:cubicBezTo>
                    <a:cubicBezTo>
                      <a:pt x="2400" y="2050"/>
                      <a:pt x="2405" y="2049"/>
                      <a:pt x="2407" y="2045"/>
                    </a:cubicBezTo>
                    <a:cubicBezTo>
                      <a:pt x="2412" y="2038"/>
                      <a:pt x="2416" y="2032"/>
                      <a:pt x="2420" y="2025"/>
                    </a:cubicBezTo>
                    <a:cubicBezTo>
                      <a:pt x="2423" y="2021"/>
                      <a:pt x="2422" y="2016"/>
                      <a:pt x="2418" y="2014"/>
                    </a:cubicBezTo>
                    <a:cubicBezTo>
                      <a:pt x="2414" y="2011"/>
                      <a:pt x="2409" y="2012"/>
                      <a:pt x="2407" y="2016"/>
                    </a:cubicBezTo>
                    <a:close/>
                    <a:moveTo>
                      <a:pt x="2469" y="1909"/>
                    </a:moveTo>
                    <a:cubicBezTo>
                      <a:pt x="2465" y="1916"/>
                      <a:pt x="2461" y="1923"/>
                      <a:pt x="2458" y="1930"/>
                    </a:cubicBezTo>
                    <a:cubicBezTo>
                      <a:pt x="2456" y="1934"/>
                      <a:pt x="2457" y="1939"/>
                      <a:pt x="2461" y="1941"/>
                    </a:cubicBezTo>
                    <a:cubicBezTo>
                      <a:pt x="2465" y="1943"/>
                      <a:pt x="2470" y="1942"/>
                      <a:pt x="2472" y="1938"/>
                    </a:cubicBezTo>
                    <a:cubicBezTo>
                      <a:pt x="2476" y="1931"/>
                      <a:pt x="2479" y="1924"/>
                      <a:pt x="2483" y="1917"/>
                    </a:cubicBezTo>
                    <a:cubicBezTo>
                      <a:pt x="2485" y="1913"/>
                      <a:pt x="2484" y="1908"/>
                      <a:pt x="2480" y="1906"/>
                    </a:cubicBezTo>
                    <a:cubicBezTo>
                      <a:pt x="2476" y="1904"/>
                      <a:pt x="2471" y="1905"/>
                      <a:pt x="2469" y="1909"/>
                    </a:cubicBezTo>
                    <a:close/>
                    <a:moveTo>
                      <a:pt x="2520" y="1797"/>
                    </a:moveTo>
                    <a:cubicBezTo>
                      <a:pt x="2517" y="1804"/>
                      <a:pt x="2514" y="1811"/>
                      <a:pt x="2511" y="1819"/>
                    </a:cubicBezTo>
                    <a:cubicBezTo>
                      <a:pt x="2509" y="1823"/>
                      <a:pt x="2511" y="1828"/>
                      <a:pt x="2515" y="1829"/>
                    </a:cubicBezTo>
                    <a:cubicBezTo>
                      <a:pt x="2520" y="1831"/>
                      <a:pt x="2524" y="1829"/>
                      <a:pt x="2526" y="1825"/>
                    </a:cubicBezTo>
                    <a:cubicBezTo>
                      <a:pt x="2529" y="1818"/>
                      <a:pt x="2532" y="1810"/>
                      <a:pt x="2535" y="1803"/>
                    </a:cubicBezTo>
                    <a:cubicBezTo>
                      <a:pt x="2537" y="1799"/>
                      <a:pt x="2535" y="1794"/>
                      <a:pt x="2531" y="1792"/>
                    </a:cubicBezTo>
                    <a:cubicBezTo>
                      <a:pt x="2527" y="1791"/>
                      <a:pt x="2522" y="1793"/>
                      <a:pt x="2520" y="1797"/>
                    </a:cubicBezTo>
                    <a:close/>
                    <a:moveTo>
                      <a:pt x="2561" y="1680"/>
                    </a:moveTo>
                    <a:cubicBezTo>
                      <a:pt x="2559" y="1687"/>
                      <a:pt x="2556" y="1695"/>
                      <a:pt x="2554" y="1703"/>
                    </a:cubicBezTo>
                    <a:cubicBezTo>
                      <a:pt x="2553" y="1707"/>
                      <a:pt x="2555" y="1711"/>
                      <a:pt x="2559" y="1713"/>
                    </a:cubicBezTo>
                    <a:cubicBezTo>
                      <a:pt x="2563" y="1714"/>
                      <a:pt x="2568" y="1712"/>
                      <a:pt x="2569" y="1707"/>
                    </a:cubicBezTo>
                    <a:cubicBezTo>
                      <a:pt x="2572" y="1700"/>
                      <a:pt x="2574" y="1692"/>
                      <a:pt x="2576" y="1684"/>
                    </a:cubicBezTo>
                    <a:cubicBezTo>
                      <a:pt x="2577" y="1680"/>
                      <a:pt x="2575" y="1676"/>
                      <a:pt x="2571" y="1674"/>
                    </a:cubicBezTo>
                    <a:cubicBezTo>
                      <a:pt x="2566" y="1673"/>
                      <a:pt x="2562" y="1676"/>
                      <a:pt x="2561" y="1680"/>
                    </a:cubicBezTo>
                    <a:close/>
                    <a:moveTo>
                      <a:pt x="2590" y="1560"/>
                    </a:moveTo>
                    <a:cubicBezTo>
                      <a:pt x="2588" y="1568"/>
                      <a:pt x="2587" y="1575"/>
                      <a:pt x="2585" y="1583"/>
                    </a:cubicBezTo>
                    <a:cubicBezTo>
                      <a:pt x="2584" y="1587"/>
                      <a:pt x="2587" y="1592"/>
                      <a:pt x="2591" y="1593"/>
                    </a:cubicBezTo>
                    <a:cubicBezTo>
                      <a:pt x="2596" y="1594"/>
                      <a:pt x="2600" y="1591"/>
                      <a:pt x="2601" y="1586"/>
                    </a:cubicBezTo>
                    <a:cubicBezTo>
                      <a:pt x="2602" y="1579"/>
                      <a:pt x="2604" y="1571"/>
                      <a:pt x="2606" y="1563"/>
                    </a:cubicBezTo>
                    <a:cubicBezTo>
                      <a:pt x="2606" y="1558"/>
                      <a:pt x="2603" y="1554"/>
                      <a:pt x="2599" y="1553"/>
                    </a:cubicBezTo>
                    <a:cubicBezTo>
                      <a:pt x="2595" y="1553"/>
                      <a:pt x="2591" y="1555"/>
                      <a:pt x="2590" y="1560"/>
                    </a:cubicBezTo>
                    <a:close/>
                    <a:moveTo>
                      <a:pt x="2607" y="1437"/>
                    </a:moveTo>
                    <a:cubicBezTo>
                      <a:pt x="2606" y="1445"/>
                      <a:pt x="2606" y="1453"/>
                      <a:pt x="2605" y="1461"/>
                    </a:cubicBezTo>
                    <a:cubicBezTo>
                      <a:pt x="2604" y="1466"/>
                      <a:pt x="2607" y="1470"/>
                      <a:pt x="2612" y="1470"/>
                    </a:cubicBezTo>
                    <a:cubicBezTo>
                      <a:pt x="2616" y="1471"/>
                      <a:pt x="2620" y="1467"/>
                      <a:pt x="2621" y="1463"/>
                    </a:cubicBezTo>
                    <a:cubicBezTo>
                      <a:pt x="2622" y="1455"/>
                      <a:pt x="2622" y="1447"/>
                      <a:pt x="2623" y="1439"/>
                    </a:cubicBezTo>
                    <a:cubicBezTo>
                      <a:pt x="2624" y="1435"/>
                      <a:pt x="2620" y="1431"/>
                      <a:pt x="2616" y="1430"/>
                    </a:cubicBezTo>
                    <a:cubicBezTo>
                      <a:pt x="2612" y="1430"/>
                      <a:pt x="2608" y="1433"/>
                      <a:pt x="2607" y="143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3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1" name="íṧ1îdê">
                <a:extLst>
                  <a:ext uri="{FF2B5EF4-FFF2-40B4-BE49-F238E27FC236}">
                    <a16:creationId xmlns:a16="http://schemas.microsoft.com/office/drawing/2014/main" id="{66B930E1-956B-4715-AF64-1CB709EC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827" y="3160416"/>
                <a:ext cx="4025712" cy="4025712"/>
              </a:xfrm>
              <a:custGeom>
                <a:avLst/>
                <a:gdLst>
                  <a:gd name="T0" fmla="*/ 2329 w 2329"/>
                  <a:gd name="T1" fmla="*/ 1162 h 2329"/>
                  <a:gd name="T2" fmla="*/ 2325 w 2329"/>
                  <a:gd name="T3" fmla="*/ 1062 h 2329"/>
                  <a:gd name="T4" fmla="*/ 2301 w 2329"/>
                  <a:gd name="T5" fmla="*/ 949 h 2329"/>
                  <a:gd name="T6" fmla="*/ 2262 w 2329"/>
                  <a:gd name="T7" fmla="*/ 824 h 2329"/>
                  <a:gd name="T8" fmla="*/ 2219 w 2329"/>
                  <a:gd name="T9" fmla="*/ 709 h 2329"/>
                  <a:gd name="T10" fmla="*/ 2165 w 2329"/>
                  <a:gd name="T11" fmla="*/ 600 h 2329"/>
                  <a:gd name="T12" fmla="*/ 2099 w 2329"/>
                  <a:gd name="T13" fmla="*/ 497 h 2329"/>
                  <a:gd name="T14" fmla="*/ 2007 w 2329"/>
                  <a:gd name="T15" fmla="*/ 384 h 2329"/>
                  <a:gd name="T16" fmla="*/ 2007 w 2329"/>
                  <a:gd name="T17" fmla="*/ 384 h 2329"/>
                  <a:gd name="T18" fmla="*/ 1919 w 2329"/>
                  <a:gd name="T19" fmla="*/ 299 h 2329"/>
                  <a:gd name="T20" fmla="*/ 1821 w 2329"/>
                  <a:gd name="T21" fmla="*/ 212 h 2329"/>
                  <a:gd name="T22" fmla="*/ 1716 w 2329"/>
                  <a:gd name="T23" fmla="*/ 148 h 2329"/>
                  <a:gd name="T24" fmla="*/ 1605 w 2329"/>
                  <a:gd name="T25" fmla="*/ 95 h 2329"/>
                  <a:gd name="T26" fmla="*/ 1489 w 2329"/>
                  <a:gd name="T27" fmla="*/ 54 h 2329"/>
                  <a:gd name="T28" fmla="*/ 1369 w 2329"/>
                  <a:gd name="T29" fmla="*/ 26 h 2329"/>
                  <a:gd name="T30" fmla="*/ 1247 w 2329"/>
                  <a:gd name="T31" fmla="*/ 11 h 2329"/>
                  <a:gd name="T32" fmla="*/ 1124 w 2329"/>
                  <a:gd name="T33" fmla="*/ 9 h 2329"/>
                  <a:gd name="T34" fmla="*/ 1001 w 2329"/>
                  <a:gd name="T35" fmla="*/ 19 h 2329"/>
                  <a:gd name="T36" fmla="*/ 886 w 2329"/>
                  <a:gd name="T37" fmla="*/ 33 h 2329"/>
                  <a:gd name="T38" fmla="*/ 768 w 2329"/>
                  <a:gd name="T39" fmla="*/ 69 h 2329"/>
                  <a:gd name="T40" fmla="*/ 675 w 2329"/>
                  <a:gd name="T41" fmla="*/ 107 h 2329"/>
                  <a:gd name="T42" fmla="*/ 566 w 2329"/>
                  <a:gd name="T43" fmla="*/ 165 h 2329"/>
                  <a:gd name="T44" fmla="*/ 463 w 2329"/>
                  <a:gd name="T45" fmla="*/ 235 h 2329"/>
                  <a:gd name="T46" fmla="*/ 368 w 2329"/>
                  <a:gd name="T47" fmla="*/ 315 h 2329"/>
                  <a:gd name="T48" fmla="*/ 283 w 2329"/>
                  <a:gd name="T49" fmla="*/ 404 h 2329"/>
                  <a:gd name="T50" fmla="*/ 207 w 2329"/>
                  <a:gd name="T51" fmla="*/ 502 h 2329"/>
                  <a:gd name="T52" fmla="*/ 141 w 2329"/>
                  <a:gd name="T53" fmla="*/ 607 h 2329"/>
                  <a:gd name="T54" fmla="*/ 88 w 2329"/>
                  <a:gd name="T55" fmla="*/ 719 h 2329"/>
                  <a:gd name="T56" fmla="*/ 47 w 2329"/>
                  <a:gd name="T57" fmla="*/ 836 h 2329"/>
                  <a:gd name="T58" fmla="*/ 28 w 2329"/>
                  <a:gd name="T59" fmla="*/ 950 h 2329"/>
                  <a:gd name="T60" fmla="*/ 11 w 2329"/>
                  <a:gd name="T61" fmla="*/ 1072 h 2329"/>
                  <a:gd name="T62" fmla="*/ 8 w 2329"/>
                  <a:gd name="T63" fmla="*/ 1195 h 2329"/>
                  <a:gd name="T64" fmla="*/ 18 w 2329"/>
                  <a:gd name="T65" fmla="*/ 1318 h 2329"/>
                  <a:gd name="T66" fmla="*/ 41 w 2329"/>
                  <a:gd name="T67" fmla="*/ 1439 h 2329"/>
                  <a:gd name="T68" fmla="*/ 76 w 2329"/>
                  <a:gd name="T69" fmla="*/ 1557 h 2329"/>
                  <a:gd name="T70" fmla="*/ 135 w 2329"/>
                  <a:gd name="T71" fmla="*/ 1674 h 2329"/>
                  <a:gd name="T72" fmla="*/ 195 w 2329"/>
                  <a:gd name="T73" fmla="*/ 1780 h 2329"/>
                  <a:gd name="T74" fmla="*/ 281 w 2329"/>
                  <a:gd name="T75" fmla="*/ 1898 h 2329"/>
                  <a:gd name="T76" fmla="*/ 281 w 2329"/>
                  <a:gd name="T77" fmla="*/ 1898 h 2329"/>
                  <a:gd name="T78" fmla="*/ 364 w 2329"/>
                  <a:gd name="T79" fmla="*/ 1988 h 2329"/>
                  <a:gd name="T80" fmla="*/ 456 w 2329"/>
                  <a:gd name="T81" fmla="*/ 2068 h 2329"/>
                  <a:gd name="T82" fmla="*/ 556 w 2329"/>
                  <a:gd name="T83" fmla="*/ 2139 h 2329"/>
                  <a:gd name="T84" fmla="*/ 663 w 2329"/>
                  <a:gd name="T85" fmla="*/ 2198 h 2329"/>
                  <a:gd name="T86" fmla="*/ 775 w 2329"/>
                  <a:gd name="T87" fmla="*/ 2246 h 2329"/>
                  <a:gd name="T88" fmla="*/ 892 w 2329"/>
                  <a:gd name="T89" fmla="*/ 2281 h 2329"/>
                  <a:gd name="T90" fmla="*/ 1013 w 2329"/>
                  <a:gd name="T91" fmla="*/ 2303 h 2329"/>
                  <a:gd name="T92" fmla="*/ 1134 w 2329"/>
                  <a:gd name="T93" fmla="*/ 2313 h 2329"/>
                  <a:gd name="T94" fmla="*/ 1257 w 2329"/>
                  <a:gd name="T95" fmla="*/ 2309 h 2329"/>
                  <a:gd name="T96" fmla="*/ 1378 w 2329"/>
                  <a:gd name="T97" fmla="*/ 2293 h 2329"/>
                  <a:gd name="T98" fmla="*/ 1497 w 2329"/>
                  <a:gd name="T99" fmla="*/ 2264 h 2329"/>
                  <a:gd name="T100" fmla="*/ 1622 w 2329"/>
                  <a:gd name="T101" fmla="*/ 2227 h 2329"/>
                  <a:gd name="T102" fmla="*/ 1732 w 2329"/>
                  <a:gd name="T103" fmla="*/ 2172 h 2329"/>
                  <a:gd name="T104" fmla="*/ 1836 w 2329"/>
                  <a:gd name="T105" fmla="*/ 2106 h 2329"/>
                  <a:gd name="T106" fmla="*/ 1931 w 2329"/>
                  <a:gd name="T107" fmla="*/ 2041 h 2329"/>
                  <a:gd name="T108" fmla="*/ 2020 w 2329"/>
                  <a:gd name="T109" fmla="*/ 1954 h 2329"/>
                  <a:gd name="T110" fmla="*/ 2099 w 2329"/>
                  <a:gd name="T111" fmla="*/ 1859 h 2329"/>
                  <a:gd name="T112" fmla="*/ 2155 w 2329"/>
                  <a:gd name="T113" fmla="*/ 1776 h 2329"/>
                  <a:gd name="T114" fmla="*/ 2215 w 2329"/>
                  <a:gd name="T115" fmla="*/ 1668 h 2329"/>
                  <a:gd name="T116" fmla="*/ 2263 w 2329"/>
                  <a:gd name="T117" fmla="*/ 1553 h 2329"/>
                  <a:gd name="T118" fmla="*/ 2298 w 2329"/>
                  <a:gd name="T119" fmla="*/ 1434 h 2329"/>
                  <a:gd name="T120" fmla="*/ 2320 w 2329"/>
                  <a:gd name="T121" fmla="*/ 1312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9" h="2329">
                    <a:moveTo>
                      <a:pt x="2313" y="1162"/>
                    </a:moveTo>
                    <a:cubicBezTo>
                      <a:pt x="2313" y="1163"/>
                      <a:pt x="2313" y="1164"/>
                      <a:pt x="2313" y="1165"/>
                    </a:cubicBezTo>
                    <a:cubicBezTo>
                      <a:pt x="2313" y="1172"/>
                      <a:pt x="2313" y="1180"/>
                      <a:pt x="2313" y="1188"/>
                    </a:cubicBezTo>
                    <a:cubicBezTo>
                      <a:pt x="2313" y="1193"/>
                      <a:pt x="2316" y="1196"/>
                      <a:pt x="2321" y="1196"/>
                    </a:cubicBezTo>
                    <a:cubicBezTo>
                      <a:pt x="2325" y="1196"/>
                      <a:pt x="2329" y="1193"/>
                      <a:pt x="2329" y="1189"/>
                    </a:cubicBezTo>
                    <a:cubicBezTo>
                      <a:pt x="2329" y="1181"/>
                      <a:pt x="2329" y="1173"/>
                      <a:pt x="2329" y="1165"/>
                    </a:cubicBezTo>
                    <a:cubicBezTo>
                      <a:pt x="2329" y="1164"/>
                      <a:pt x="2329" y="1163"/>
                      <a:pt x="2329" y="1162"/>
                    </a:cubicBezTo>
                    <a:cubicBezTo>
                      <a:pt x="2329" y="1158"/>
                      <a:pt x="2325" y="1154"/>
                      <a:pt x="2321" y="1154"/>
                    </a:cubicBezTo>
                    <a:cubicBezTo>
                      <a:pt x="2317" y="1154"/>
                      <a:pt x="2313" y="1158"/>
                      <a:pt x="2313" y="1162"/>
                    </a:cubicBezTo>
                    <a:cubicBezTo>
                      <a:pt x="2313" y="1162"/>
                      <a:pt x="2313" y="1162"/>
                      <a:pt x="2313" y="1162"/>
                    </a:cubicBezTo>
                    <a:moveTo>
                      <a:pt x="2306" y="1040"/>
                    </a:moveTo>
                    <a:cubicBezTo>
                      <a:pt x="2307" y="1048"/>
                      <a:pt x="2308" y="1056"/>
                      <a:pt x="2309" y="1063"/>
                    </a:cubicBezTo>
                    <a:cubicBezTo>
                      <a:pt x="2309" y="1068"/>
                      <a:pt x="2313" y="1071"/>
                      <a:pt x="2317" y="1071"/>
                    </a:cubicBezTo>
                    <a:cubicBezTo>
                      <a:pt x="2322" y="1070"/>
                      <a:pt x="2325" y="1066"/>
                      <a:pt x="2325" y="1062"/>
                    </a:cubicBezTo>
                    <a:cubicBezTo>
                      <a:pt x="2324" y="1054"/>
                      <a:pt x="2323" y="1046"/>
                      <a:pt x="2322" y="1038"/>
                    </a:cubicBezTo>
                    <a:cubicBezTo>
                      <a:pt x="2322" y="1034"/>
                      <a:pt x="2318" y="1031"/>
                      <a:pt x="2313" y="1031"/>
                    </a:cubicBezTo>
                    <a:cubicBezTo>
                      <a:pt x="2309" y="1032"/>
                      <a:pt x="2306" y="1036"/>
                      <a:pt x="2306" y="1040"/>
                    </a:cubicBezTo>
                    <a:cubicBezTo>
                      <a:pt x="2306" y="1040"/>
                      <a:pt x="2306" y="1040"/>
                      <a:pt x="2306" y="1040"/>
                    </a:cubicBezTo>
                    <a:moveTo>
                      <a:pt x="2287" y="919"/>
                    </a:moveTo>
                    <a:cubicBezTo>
                      <a:pt x="2288" y="927"/>
                      <a:pt x="2290" y="935"/>
                      <a:pt x="2291" y="942"/>
                    </a:cubicBezTo>
                    <a:cubicBezTo>
                      <a:pt x="2292" y="947"/>
                      <a:pt x="2297" y="950"/>
                      <a:pt x="2301" y="949"/>
                    </a:cubicBezTo>
                    <a:cubicBezTo>
                      <a:pt x="2305" y="948"/>
                      <a:pt x="2308" y="944"/>
                      <a:pt x="2307" y="939"/>
                    </a:cubicBezTo>
                    <a:cubicBezTo>
                      <a:pt x="2306" y="932"/>
                      <a:pt x="2304" y="924"/>
                      <a:pt x="2302" y="916"/>
                    </a:cubicBezTo>
                    <a:cubicBezTo>
                      <a:pt x="2301" y="912"/>
                      <a:pt x="2297" y="909"/>
                      <a:pt x="2293" y="910"/>
                    </a:cubicBezTo>
                    <a:cubicBezTo>
                      <a:pt x="2289" y="911"/>
                      <a:pt x="2286" y="915"/>
                      <a:pt x="2287" y="919"/>
                    </a:cubicBezTo>
                    <a:cubicBezTo>
                      <a:pt x="2287" y="919"/>
                      <a:pt x="2287" y="919"/>
                      <a:pt x="2287" y="919"/>
                    </a:cubicBezTo>
                    <a:moveTo>
                      <a:pt x="2254" y="801"/>
                    </a:moveTo>
                    <a:cubicBezTo>
                      <a:pt x="2257" y="809"/>
                      <a:pt x="2259" y="816"/>
                      <a:pt x="2262" y="824"/>
                    </a:cubicBezTo>
                    <a:cubicBezTo>
                      <a:pt x="2263" y="828"/>
                      <a:pt x="2267" y="831"/>
                      <a:pt x="2272" y="829"/>
                    </a:cubicBezTo>
                    <a:cubicBezTo>
                      <a:pt x="2276" y="828"/>
                      <a:pt x="2278" y="823"/>
                      <a:pt x="2277" y="819"/>
                    </a:cubicBezTo>
                    <a:cubicBezTo>
                      <a:pt x="2275" y="812"/>
                      <a:pt x="2272" y="804"/>
                      <a:pt x="2270" y="796"/>
                    </a:cubicBezTo>
                    <a:cubicBezTo>
                      <a:pt x="2268" y="792"/>
                      <a:pt x="2264" y="790"/>
                      <a:pt x="2259" y="791"/>
                    </a:cubicBezTo>
                    <a:cubicBezTo>
                      <a:pt x="2255" y="793"/>
                      <a:pt x="2253" y="797"/>
                      <a:pt x="2254" y="801"/>
                    </a:cubicBezTo>
                    <a:moveTo>
                      <a:pt x="2210" y="688"/>
                    </a:moveTo>
                    <a:cubicBezTo>
                      <a:pt x="2213" y="695"/>
                      <a:pt x="2216" y="702"/>
                      <a:pt x="2219" y="709"/>
                    </a:cubicBezTo>
                    <a:cubicBezTo>
                      <a:pt x="2221" y="713"/>
                      <a:pt x="2226" y="715"/>
                      <a:pt x="2230" y="714"/>
                    </a:cubicBezTo>
                    <a:cubicBezTo>
                      <a:pt x="2234" y="712"/>
                      <a:pt x="2236" y="707"/>
                      <a:pt x="2234" y="703"/>
                    </a:cubicBezTo>
                    <a:cubicBezTo>
                      <a:pt x="2231" y="696"/>
                      <a:pt x="2228" y="688"/>
                      <a:pt x="2224" y="681"/>
                    </a:cubicBezTo>
                    <a:cubicBezTo>
                      <a:pt x="2222" y="677"/>
                      <a:pt x="2218" y="675"/>
                      <a:pt x="2214" y="677"/>
                    </a:cubicBezTo>
                    <a:cubicBezTo>
                      <a:pt x="2210" y="679"/>
                      <a:pt x="2208" y="684"/>
                      <a:pt x="2210" y="688"/>
                    </a:cubicBezTo>
                    <a:moveTo>
                      <a:pt x="2153" y="580"/>
                    </a:moveTo>
                    <a:cubicBezTo>
                      <a:pt x="2157" y="586"/>
                      <a:pt x="2161" y="593"/>
                      <a:pt x="2165" y="600"/>
                    </a:cubicBezTo>
                    <a:cubicBezTo>
                      <a:pt x="2167" y="604"/>
                      <a:pt x="2172" y="605"/>
                      <a:pt x="2176" y="603"/>
                    </a:cubicBezTo>
                    <a:cubicBezTo>
                      <a:pt x="2180" y="601"/>
                      <a:pt x="2181" y="596"/>
                      <a:pt x="2179" y="592"/>
                    </a:cubicBezTo>
                    <a:cubicBezTo>
                      <a:pt x="2175" y="585"/>
                      <a:pt x="2171" y="578"/>
                      <a:pt x="2167" y="571"/>
                    </a:cubicBezTo>
                    <a:cubicBezTo>
                      <a:pt x="2165" y="568"/>
                      <a:pt x="2160" y="566"/>
                      <a:pt x="2156" y="569"/>
                    </a:cubicBezTo>
                    <a:cubicBezTo>
                      <a:pt x="2152" y="571"/>
                      <a:pt x="2151" y="576"/>
                      <a:pt x="2153" y="580"/>
                    </a:cubicBezTo>
                    <a:moveTo>
                      <a:pt x="2085" y="478"/>
                    </a:moveTo>
                    <a:cubicBezTo>
                      <a:pt x="2090" y="484"/>
                      <a:pt x="2095" y="491"/>
                      <a:pt x="2099" y="497"/>
                    </a:cubicBezTo>
                    <a:cubicBezTo>
                      <a:pt x="2102" y="501"/>
                      <a:pt x="2107" y="501"/>
                      <a:pt x="2110" y="499"/>
                    </a:cubicBezTo>
                    <a:cubicBezTo>
                      <a:pt x="2114" y="496"/>
                      <a:pt x="2115" y="491"/>
                      <a:pt x="2112" y="488"/>
                    </a:cubicBezTo>
                    <a:cubicBezTo>
                      <a:pt x="2108" y="481"/>
                      <a:pt x="2103" y="475"/>
                      <a:pt x="2098" y="468"/>
                    </a:cubicBezTo>
                    <a:cubicBezTo>
                      <a:pt x="2095" y="465"/>
                      <a:pt x="2090" y="464"/>
                      <a:pt x="2087" y="467"/>
                    </a:cubicBezTo>
                    <a:cubicBezTo>
                      <a:pt x="2083" y="469"/>
                      <a:pt x="2083" y="474"/>
                      <a:pt x="2085" y="478"/>
                    </a:cubicBezTo>
                    <a:cubicBezTo>
                      <a:pt x="2085" y="478"/>
                      <a:pt x="2085" y="478"/>
                      <a:pt x="2085" y="478"/>
                    </a:cubicBezTo>
                    <a:moveTo>
                      <a:pt x="2007" y="384"/>
                    </a:moveTo>
                    <a:cubicBezTo>
                      <a:pt x="2012" y="390"/>
                      <a:pt x="2018" y="396"/>
                      <a:pt x="2023" y="402"/>
                    </a:cubicBezTo>
                    <a:cubicBezTo>
                      <a:pt x="2026" y="405"/>
                      <a:pt x="2031" y="405"/>
                      <a:pt x="2034" y="402"/>
                    </a:cubicBezTo>
                    <a:cubicBezTo>
                      <a:pt x="2037" y="399"/>
                      <a:pt x="2038" y="394"/>
                      <a:pt x="2035" y="391"/>
                    </a:cubicBezTo>
                    <a:cubicBezTo>
                      <a:pt x="2030" y="385"/>
                      <a:pt x="2024" y="379"/>
                      <a:pt x="2019" y="373"/>
                    </a:cubicBezTo>
                    <a:cubicBezTo>
                      <a:pt x="2016" y="370"/>
                      <a:pt x="2011" y="370"/>
                      <a:pt x="2007" y="373"/>
                    </a:cubicBezTo>
                    <a:cubicBezTo>
                      <a:pt x="2004" y="376"/>
                      <a:pt x="2004" y="381"/>
                      <a:pt x="2007" y="384"/>
                    </a:cubicBezTo>
                    <a:cubicBezTo>
                      <a:pt x="2007" y="384"/>
                      <a:pt x="2007" y="384"/>
                      <a:pt x="2007" y="384"/>
                    </a:cubicBezTo>
                    <a:moveTo>
                      <a:pt x="1919" y="299"/>
                    </a:moveTo>
                    <a:cubicBezTo>
                      <a:pt x="1925" y="304"/>
                      <a:pt x="1931" y="309"/>
                      <a:pt x="1937" y="315"/>
                    </a:cubicBezTo>
                    <a:cubicBezTo>
                      <a:pt x="1940" y="318"/>
                      <a:pt x="1945" y="317"/>
                      <a:pt x="1948" y="314"/>
                    </a:cubicBezTo>
                    <a:cubicBezTo>
                      <a:pt x="1951" y="311"/>
                      <a:pt x="1951" y="306"/>
                      <a:pt x="1948" y="303"/>
                    </a:cubicBezTo>
                    <a:cubicBezTo>
                      <a:pt x="1942" y="297"/>
                      <a:pt x="1936" y="292"/>
                      <a:pt x="1930" y="287"/>
                    </a:cubicBezTo>
                    <a:cubicBezTo>
                      <a:pt x="1926" y="284"/>
                      <a:pt x="1921" y="284"/>
                      <a:pt x="1919" y="288"/>
                    </a:cubicBezTo>
                    <a:cubicBezTo>
                      <a:pt x="1916" y="291"/>
                      <a:pt x="1916" y="296"/>
                      <a:pt x="1919" y="299"/>
                    </a:cubicBezTo>
                    <a:cubicBezTo>
                      <a:pt x="1919" y="299"/>
                      <a:pt x="1919" y="299"/>
                      <a:pt x="1919" y="299"/>
                    </a:cubicBezTo>
                    <a:moveTo>
                      <a:pt x="1823" y="223"/>
                    </a:moveTo>
                    <a:cubicBezTo>
                      <a:pt x="1829" y="228"/>
                      <a:pt x="1836" y="233"/>
                      <a:pt x="1842" y="237"/>
                    </a:cubicBezTo>
                    <a:cubicBezTo>
                      <a:pt x="1846" y="240"/>
                      <a:pt x="1851" y="239"/>
                      <a:pt x="1853" y="236"/>
                    </a:cubicBezTo>
                    <a:cubicBezTo>
                      <a:pt x="1856" y="232"/>
                      <a:pt x="1855" y="227"/>
                      <a:pt x="1852" y="224"/>
                    </a:cubicBezTo>
                    <a:cubicBezTo>
                      <a:pt x="1845" y="220"/>
                      <a:pt x="1839" y="215"/>
                      <a:pt x="1832" y="210"/>
                    </a:cubicBezTo>
                    <a:cubicBezTo>
                      <a:pt x="1829" y="208"/>
                      <a:pt x="1824" y="209"/>
                      <a:pt x="1821" y="212"/>
                    </a:cubicBezTo>
                    <a:cubicBezTo>
                      <a:pt x="1819" y="216"/>
                      <a:pt x="1819" y="221"/>
                      <a:pt x="1823" y="223"/>
                    </a:cubicBezTo>
                    <a:moveTo>
                      <a:pt x="1719" y="159"/>
                    </a:moveTo>
                    <a:cubicBezTo>
                      <a:pt x="1726" y="162"/>
                      <a:pt x="1733" y="166"/>
                      <a:pt x="1740" y="170"/>
                    </a:cubicBezTo>
                    <a:cubicBezTo>
                      <a:pt x="1744" y="173"/>
                      <a:pt x="1749" y="171"/>
                      <a:pt x="1751" y="167"/>
                    </a:cubicBezTo>
                    <a:cubicBezTo>
                      <a:pt x="1753" y="164"/>
                      <a:pt x="1752" y="159"/>
                      <a:pt x="1748" y="157"/>
                    </a:cubicBezTo>
                    <a:cubicBezTo>
                      <a:pt x="1741" y="152"/>
                      <a:pt x="1734" y="149"/>
                      <a:pt x="1727" y="145"/>
                    </a:cubicBezTo>
                    <a:cubicBezTo>
                      <a:pt x="1723" y="143"/>
                      <a:pt x="1718" y="144"/>
                      <a:pt x="1716" y="148"/>
                    </a:cubicBezTo>
                    <a:cubicBezTo>
                      <a:pt x="1714" y="152"/>
                      <a:pt x="1715" y="157"/>
                      <a:pt x="1719" y="159"/>
                    </a:cubicBezTo>
                    <a:moveTo>
                      <a:pt x="1609" y="105"/>
                    </a:moveTo>
                    <a:cubicBezTo>
                      <a:pt x="1617" y="108"/>
                      <a:pt x="1624" y="111"/>
                      <a:pt x="1631" y="115"/>
                    </a:cubicBezTo>
                    <a:cubicBezTo>
                      <a:pt x="1635" y="117"/>
                      <a:pt x="1640" y="115"/>
                      <a:pt x="1642" y="111"/>
                    </a:cubicBezTo>
                    <a:cubicBezTo>
                      <a:pt x="1643" y="107"/>
                      <a:pt x="1642" y="102"/>
                      <a:pt x="1637" y="100"/>
                    </a:cubicBezTo>
                    <a:cubicBezTo>
                      <a:pt x="1630" y="97"/>
                      <a:pt x="1623" y="94"/>
                      <a:pt x="1615" y="91"/>
                    </a:cubicBezTo>
                    <a:cubicBezTo>
                      <a:pt x="1611" y="89"/>
                      <a:pt x="1607" y="91"/>
                      <a:pt x="1605" y="95"/>
                    </a:cubicBezTo>
                    <a:cubicBezTo>
                      <a:pt x="1603" y="99"/>
                      <a:pt x="1605" y="104"/>
                      <a:pt x="1609" y="105"/>
                    </a:cubicBezTo>
                    <a:moveTo>
                      <a:pt x="1494" y="64"/>
                    </a:moveTo>
                    <a:cubicBezTo>
                      <a:pt x="1502" y="66"/>
                      <a:pt x="1509" y="69"/>
                      <a:pt x="1517" y="71"/>
                    </a:cubicBezTo>
                    <a:cubicBezTo>
                      <a:pt x="1521" y="72"/>
                      <a:pt x="1525" y="70"/>
                      <a:pt x="1527" y="66"/>
                    </a:cubicBezTo>
                    <a:cubicBezTo>
                      <a:pt x="1528" y="62"/>
                      <a:pt x="1526" y="57"/>
                      <a:pt x="1522" y="56"/>
                    </a:cubicBezTo>
                    <a:cubicBezTo>
                      <a:pt x="1514" y="53"/>
                      <a:pt x="1506" y="51"/>
                      <a:pt x="1499" y="49"/>
                    </a:cubicBezTo>
                    <a:cubicBezTo>
                      <a:pt x="1494" y="47"/>
                      <a:pt x="1490" y="50"/>
                      <a:pt x="1489" y="54"/>
                    </a:cubicBezTo>
                    <a:cubicBezTo>
                      <a:pt x="1487" y="58"/>
                      <a:pt x="1490" y="63"/>
                      <a:pt x="1494" y="64"/>
                    </a:cubicBezTo>
                    <a:moveTo>
                      <a:pt x="1375" y="35"/>
                    </a:moveTo>
                    <a:cubicBezTo>
                      <a:pt x="1383" y="37"/>
                      <a:pt x="1391" y="38"/>
                      <a:pt x="1399" y="40"/>
                    </a:cubicBezTo>
                    <a:cubicBezTo>
                      <a:pt x="1403" y="41"/>
                      <a:pt x="1407" y="38"/>
                      <a:pt x="1408" y="34"/>
                    </a:cubicBezTo>
                    <a:cubicBezTo>
                      <a:pt x="1409" y="29"/>
                      <a:pt x="1406" y="25"/>
                      <a:pt x="1402" y="24"/>
                    </a:cubicBezTo>
                    <a:cubicBezTo>
                      <a:pt x="1394" y="23"/>
                      <a:pt x="1386" y="21"/>
                      <a:pt x="1378" y="20"/>
                    </a:cubicBezTo>
                    <a:cubicBezTo>
                      <a:pt x="1374" y="19"/>
                      <a:pt x="1370" y="22"/>
                      <a:pt x="1369" y="26"/>
                    </a:cubicBezTo>
                    <a:cubicBezTo>
                      <a:pt x="1368" y="30"/>
                      <a:pt x="1371" y="34"/>
                      <a:pt x="1375" y="35"/>
                    </a:cubicBezTo>
                    <a:moveTo>
                      <a:pt x="1254" y="19"/>
                    </a:moveTo>
                    <a:cubicBezTo>
                      <a:pt x="1262" y="20"/>
                      <a:pt x="1270" y="21"/>
                      <a:pt x="1278" y="21"/>
                    </a:cubicBezTo>
                    <a:cubicBezTo>
                      <a:pt x="1282" y="22"/>
                      <a:pt x="1286" y="19"/>
                      <a:pt x="1286" y="14"/>
                    </a:cubicBezTo>
                    <a:cubicBezTo>
                      <a:pt x="1287" y="10"/>
                      <a:pt x="1284" y="6"/>
                      <a:pt x="1279" y="6"/>
                    </a:cubicBezTo>
                    <a:cubicBezTo>
                      <a:pt x="1271" y="5"/>
                      <a:pt x="1263" y="4"/>
                      <a:pt x="1255" y="3"/>
                    </a:cubicBezTo>
                    <a:cubicBezTo>
                      <a:pt x="1251" y="3"/>
                      <a:pt x="1247" y="6"/>
                      <a:pt x="1247" y="11"/>
                    </a:cubicBezTo>
                    <a:cubicBezTo>
                      <a:pt x="1246" y="15"/>
                      <a:pt x="1250" y="19"/>
                      <a:pt x="1254" y="19"/>
                    </a:cubicBezTo>
                    <a:moveTo>
                      <a:pt x="1132" y="16"/>
                    </a:moveTo>
                    <a:cubicBezTo>
                      <a:pt x="1140" y="16"/>
                      <a:pt x="1148" y="16"/>
                      <a:pt x="1156" y="16"/>
                    </a:cubicBezTo>
                    <a:cubicBezTo>
                      <a:pt x="1160" y="16"/>
                      <a:pt x="1164" y="12"/>
                      <a:pt x="1164" y="8"/>
                    </a:cubicBezTo>
                    <a:cubicBezTo>
                      <a:pt x="1163" y="4"/>
                      <a:pt x="1160" y="0"/>
                      <a:pt x="1155" y="0"/>
                    </a:cubicBezTo>
                    <a:cubicBezTo>
                      <a:pt x="1147" y="0"/>
                      <a:pt x="1139" y="0"/>
                      <a:pt x="1131" y="0"/>
                    </a:cubicBezTo>
                    <a:cubicBezTo>
                      <a:pt x="1127" y="1"/>
                      <a:pt x="1124" y="4"/>
                      <a:pt x="1124" y="9"/>
                    </a:cubicBezTo>
                    <a:cubicBezTo>
                      <a:pt x="1124" y="13"/>
                      <a:pt x="1128" y="17"/>
                      <a:pt x="1132" y="16"/>
                    </a:cubicBezTo>
                    <a:moveTo>
                      <a:pt x="1010" y="26"/>
                    </a:moveTo>
                    <a:cubicBezTo>
                      <a:pt x="1018" y="25"/>
                      <a:pt x="1026" y="24"/>
                      <a:pt x="1034" y="23"/>
                    </a:cubicBezTo>
                    <a:cubicBezTo>
                      <a:pt x="1038" y="23"/>
                      <a:pt x="1041" y="19"/>
                      <a:pt x="1041" y="14"/>
                    </a:cubicBezTo>
                    <a:cubicBezTo>
                      <a:pt x="1040" y="10"/>
                      <a:pt x="1036" y="7"/>
                      <a:pt x="1032" y="7"/>
                    </a:cubicBezTo>
                    <a:cubicBezTo>
                      <a:pt x="1024" y="8"/>
                      <a:pt x="1016" y="9"/>
                      <a:pt x="1008" y="10"/>
                    </a:cubicBezTo>
                    <a:cubicBezTo>
                      <a:pt x="1004" y="11"/>
                      <a:pt x="1001" y="15"/>
                      <a:pt x="1001" y="19"/>
                    </a:cubicBezTo>
                    <a:cubicBezTo>
                      <a:pt x="1002" y="24"/>
                      <a:pt x="1006" y="27"/>
                      <a:pt x="1010" y="26"/>
                    </a:cubicBezTo>
                    <a:cubicBezTo>
                      <a:pt x="1010" y="26"/>
                      <a:pt x="1010" y="26"/>
                      <a:pt x="1010" y="26"/>
                    </a:cubicBezTo>
                    <a:moveTo>
                      <a:pt x="890" y="49"/>
                    </a:moveTo>
                    <a:cubicBezTo>
                      <a:pt x="898" y="47"/>
                      <a:pt x="905" y="45"/>
                      <a:pt x="913" y="44"/>
                    </a:cubicBezTo>
                    <a:cubicBezTo>
                      <a:pt x="917" y="43"/>
                      <a:pt x="920" y="38"/>
                      <a:pt x="919" y="34"/>
                    </a:cubicBezTo>
                    <a:cubicBezTo>
                      <a:pt x="918" y="30"/>
                      <a:pt x="914" y="27"/>
                      <a:pt x="910" y="28"/>
                    </a:cubicBezTo>
                    <a:cubicBezTo>
                      <a:pt x="902" y="30"/>
                      <a:pt x="894" y="32"/>
                      <a:pt x="886" y="33"/>
                    </a:cubicBezTo>
                    <a:cubicBezTo>
                      <a:pt x="882" y="34"/>
                      <a:pt x="879" y="39"/>
                      <a:pt x="880" y="43"/>
                    </a:cubicBezTo>
                    <a:cubicBezTo>
                      <a:pt x="881" y="47"/>
                      <a:pt x="886" y="50"/>
                      <a:pt x="890" y="49"/>
                    </a:cubicBezTo>
                    <a:moveTo>
                      <a:pt x="773" y="84"/>
                    </a:moveTo>
                    <a:cubicBezTo>
                      <a:pt x="780" y="82"/>
                      <a:pt x="788" y="79"/>
                      <a:pt x="795" y="77"/>
                    </a:cubicBezTo>
                    <a:cubicBezTo>
                      <a:pt x="800" y="75"/>
                      <a:pt x="802" y="71"/>
                      <a:pt x="800" y="66"/>
                    </a:cubicBezTo>
                    <a:cubicBezTo>
                      <a:pt x="799" y="62"/>
                      <a:pt x="794" y="60"/>
                      <a:pt x="790" y="61"/>
                    </a:cubicBezTo>
                    <a:cubicBezTo>
                      <a:pt x="783" y="64"/>
                      <a:pt x="775" y="67"/>
                      <a:pt x="768" y="69"/>
                    </a:cubicBezTo>
                    <a:cubicBezTo>
                      <a:pt x="763" y="71"/>
                      <a:pt x="761" y="75"/>
                      <a:pt x="763" y="80"/>
                    </a:cubicBezTo>
                    <a:cubicBezTo>
                      <a:pt x="764" y="84"/>
                      <a:pt x="769" y="86"/>
                      <a:pt x="773" y="84"/>
                    </a:cubicBezTo>
                    <a:cubicBezTo>
                      <a:pt x="773" y="84"/>
                      <a:pt x="773" y="84"/>
                      <a:pt x="773" y="84"/>
                    </a:cubicBezTo>
                    <a:moveTo>
                      <a:pt x="661" y="132"/>
                    </a:moveTo>
                    <a:cubicBezTo>
                      <a:pt x="668" y="129"/>
                      <a:pt x="675" y="125"/>
                      <a:pt x="682" y="122"/>
                    </a:cubicBezTo>
                    <a:cubicBezTo>
                      <a:pt x="686" y="120"/>
                      <a:pt x="688" y="115"/>
                      <a:pt x="686" y="111"/>
                    </a:cubicBezTo>
                    <a:cubicBezTo>
                      <a:pt x="684" y="107"/>
                      <a:pt x="679" y="106"/>
                      <a:pt x="675" y="107"/>
                    </a:cubicBezTo>
                    <a:cubicBezTo>
                      <a:pt x="668" y="111"/>
                      <a:pt x="661" y="114"/>
                      <a:pt x="654" y="118"/>
                    </a:cubicBezTo>
                    <a:cubicBezTo>
                      <a:pt x="650" y="120"/>
                      <a:pt x="648" y="124"/>
                      <a:pt x="650" y="128"/>
                    </a:cubicBezTo>
                    <a:cubicBezTo>
                      <a:pt x="652" y="132"/>
                      <a:pt x="657" y="134"/>
                      <a:pt x="661" y="132"/>
                    </a:cubicBezTo>
                    <a:moveTo>
                      <a:pt x="554" y="191"/>
                    </a:moveTo>
                    <a:cubicBezTo>
                      <a:pt x="561" y="187"/>
                      <a:pt x="567" y="183"/>
                      <a:pt x="574" y="179"/>
                    </a:cubicBezTo>
                    <a:cubicBezTo>
                      <a:pt x="578" y="177"/>
                      <a:pt x="579" y="172"/>
                      <a:pt x="577" y="168"/>
                    </a:cubicBezTo>
                    <a:cubicBezTo>
                      <a:pt x="575" y="164"/>
                      <a:pt x="570" y="163"/>
                      <a:pt x="566" y="165"/>
                    </a:cubicBezTo>
                    <a:cubicBezTo>
                      <a:pt x="559" y="169"/>
                      <a:pt x="552" y="174"/>
                      <a:pt x="545" y="178"/>
                    </a:cubicBezTo>
                    <a:cubicBezTo>
                      <a:pt x="542" y="180"/>
                      <a:pt x="541" y="185"/>
                      <a:pt x="543" y="189"/>
                    </a:cubicBezTo>
                    <a:cubicBezTo>
                      <a:pt x="545" y="193"/>
                      <a:pt x="550" y="194"/>
                      <a:pt x="554" y="191"/>
                    </a:cubicBezTo>
                    <a:moveTo>
                      <a:pt x="454" y="262"/>
                    </a:moveTo>
                    <a:cubicBezTo>
                      <a:pt x="460" y="257"/>
                      <a:pt x="466" y="252"/>
                      <a:pt x="473" y="247"/>
                    </a:cubicBezTo>
                    <a:cubicBezTo>
                      <a:pt x="476" y="245"/>
                      <a:pt x="477" y="240"/>
                      <a:pt x="474" y="236"/>
                    </a:cubicBezTo>
                    <a:cubicBezTo>
                      <a:pt x="472" y="233"/>
                      <a:pt x="467" y="232"/>
                      <a:pt x="463" y="235"/>
                    </a:cubicBezTo>
                    <a:cubicBezTo>
                      <a:pt x="457" y="240"/>
                      <a:pt x="450" y="244"/>
                      <a:pt x="444" y="249"/>
                    </a:cubicBezTo>
                    <a:cubicBezTo>
                      <a:pt x="441" y="252"/>
                      <a:pt x="440" y="257"/>
                      <a:pt x="443" y="261"/>
                    </a:cubicBezTo>
                    <a:cubicBezTo>
                      <a:pt x="446" y="264"/>
                      <a:pt x="451" y="265"/>
                      <a:pt x="454" y="262"/>
                    </a:cubicBezTo>
                    <a:moveTo>
                      <a:pt x="362" y="343"/>
                    </a:moveTo>
                    <a:cubicBezTo>
                      <a:pt x="368" y="337"/>
                      <a:pt x="374" y="332"/>
                      <a:pt x="379" y="326"/>
                    </a:cubicBezTo>
                    <a:cubicBezTo>
                      <a:pt x="383" y="323"/>
                      <a:pt x="383" y="318"/>
                      <a:pt x="380" y="315"/>
                    </a:cubicBezTo>
                    <a:cubicBezTo>
                      <a:pt x="377" y="312"/>
                      <a:pt x="372" y="311"/>
                      <a:pt x="368" y="315"/>
                    </a:cubicBezTo>
                    <a:cubicBezTo>
                      <a:pt x="363" y="320"/>
                      <a:pt x="357" y="326"/>
                      <a:pt x="351" y="331"/>
                    </a:cubicBezTo>
                    <a:cubicBezTo>
                      <a:pt x="348" y="334"/>
                      <a:pt x="348" y="339"/>
                      <a:pt x="351" y="342"/>
                    </a:cubicBezTo>
                    <a:cubicBezTo>
                      <a:pt x="354" y="346"/>
                      <a:pt x="359" y="346"/>
                      <a:pt x="362" y="343"/>
                    </a:cubicBezTo>
                    <a:moveTo>
                      <a:pt x="279" y="432"/>
                    </a:moveTo>
                    <a:cubicBezTo>
                      <a:pt x="284" y="426"/>
                      <a:pt x="289" y="420"/>
                      <a:pt x="295" y="414"/>
                    </a:cubicBezTo>
                    <a:cubicBezTo>
                      <a:pt x="298" y="411"/>
                      <a:pt x="297" y="406"/>
                      <a:pt x="294" y="403"/>
                    </a:cubicBezTo>
                    <a:cubicBezTo>
                      <a:pt x="290" y="400"/>
                      <a:pt x="285" y="401"/>
                      <a:pt x="283" y="404"/>
                    </a:cubicBezTo>
                    <a:cubicBezTo>
                      <a:pt x="277" y="410"/>
                      <a:pt x="272" y="416"/>
                      <a:pt x="267" y="422"/>
                    </a:cubicBezTo>
                    <a:cubicBezTo>
                      <a:pt x="264" y="426"/>
                      <a:pt x="265" y="431"/>
                      <a:pt x="268" y="434"/>
                    </a:cubicBezTo>
                    <a:cubicBezTo>
                      <a:pt x="271" y="436"/>
                      <a:pt x="277" y="436"/>
                      <a:pt x="279" y="432"/>
                    </a:cubicBezTo>
                    <a:moveTo>
                      <a:pt x="206" y="531"/>
                    </a:moveTo>
                    <a:cubicBezTo>
                      <a:pt x="211" y="524"/>
                      <a:pt x="215" y="518"/>
                      <a:pt x="220" y="511"/>
                    </a:cubicBezTo>
                    <a:cubicBezTo>
                      <a:pt x="222" y="507"/>
                      <a:pt x="221" y="502"/>
                      <a:pt x="218" y="500"/>
                    </a:cubicBezTo>
                    <a:cubicBezTo>
                      <a:pt x="214" y="497"/>
                      <a:pt x="209" y="498"/>
                      <a:pt x="207" y="502"/>
                    </a:cubicBezTo>
                    <a:cubicBezTo>
                      <a:pt x="202" y="508"/>
                      <a:pt x="198" y="515"/>
                      <a:pt x="193" y="522"/>
                    </a:cubicBezTo>
                    <a:cubicBezTo>
                      <a:pt x="191" y="525"/>
                      <a:pt x="192" y="530"/>
                      <a:pt x="195" y="533"/>
                    </a:cubicBezTo>
                    <a:cubicBezTo>
                      <a:pt x="199" y="535"/>
                      <a:pt x="204" y="534"/>
                      <a:pt x="206" y="531"/>
                    </a:cubicBezTo>
                    <a:moveTo>
                      <a:pt x="144" y="636"/>
                    </a:moveTo>
                    <a:cubicBezTo>
                      <a:pt x="148" y="629"/>
                      <a:pt x="152" y="622"/>
                      <a:pt x="156" y="615"/>
                    </a:cubicBezTo>
                    <a:cubicBezTo>
                      <a:pt x="158" y="611"/>
                      <a:pt x="156" y="606"/>
                      <a:pt x="152" y="604"/>
                    </a:cubicBezTo>
                    <a:cubicBezTo>
                      <a:pt x="148" y="602"/>
                      <a:pt x="144" y="604"/>
                      <a:pt x="141" y="607"/>
                    </a:cubicBezTo>
                    <a:cubicBezTo>
                      <a:pt x="138" y="614"/>
                      <a:pt x="134" y="622"/>
                      <a:pt x="130" y="629"/>
                    </a:cubicBezTo>
                    <a:cubicBezTo>
                      <a:pt x="128" y="633"/>
                      <a:pt x="130" y="637"/>
                      <a:pt x="134" y="639"/>
                    </a:cubicBezTo>
                    <a:cubicBezTo>
                      <a:pt x="138" y="641"/>
                      <a:pt x="142" y="640"/>
                      <a:pt x="144" y="636"/>
                    </a:cubicBezTo>
                    <a:moveTo>
                      <a:pt x="94" y="747"/>
                    </a:moveTo>
                    <a:cubicBezTo>
                      <a:pt x="97" y="740"/>
                      <a:pt x="100" y="733"/>
                      <a:pt x="103" y="725"/>
                    </a:cubicBezTo>
                    <a:cubicBezTo>
                      <a:pt x="104" y="721"/>
                      <a:pt x="103" y="717"/>
                      <a:pt x="98" y="715"/>
                    </a:cubicBezTo>
                    <a:cubicBezTo>
                      <a:pt x="94" y="713"/>
                      <a:pt x="90" y="715"/>
                      <a:pt x="88" y="719"/>
                    </a:cubicBezTo>
                    <a:cubicBezTo>
                      <a:pt x="85" y="727"/>
                      <a:pt x="82" y="734"/>
                      <a:pt x="79" y="742"/>
                    </a:cubicBezTo>
                    <a:cubicBezTo>
                      <a:pt x="77" y="746"/>
                      <a:pt x="79" y="750"/>
                      <a:pt x="84" y="752"/>
                    </a:cubicBezTo>
                    <a:cubicBezTo>
                      <a:pt x="88" y="754"/>
                      <a:pt x="92" y="752"/>
                      <a:pt x="94" y="747"/>
                    </a:cubicBezTo>
                    <a:moveTo>
                      <a:pt x="56" y="864"/>
                    </a:moveTo>
                    <a:cubicBezTo>
                      <a:pt x="58" y="856"/>
                      <a:pt x="60" y="848"/>
                      <a:pt x="62" y="841"/>
                    </a:cubicBezTo>
                    <a:cubicBezTo>
                      <a:pt x="63" y="837"/>
                      <a:pt x="61" y="832"/>
                      <a:pt x="57" y="831"/>
                    </a:cubicBezTo>
                    <a:cubicBezTo>
                      <a:pt x="52" y="830"/>
                      <a:pt x="48" y="832"/>
                      <a:pt x="47" y="836"/>
                    </a:cubicBezTo>
                    <a:cubicBezTo>
                      <a:pt x="44" y="844"/>
                      <a:pt x="42" y="852"/>
                      <a:pt x="40" y="859"/>
                    </a:cubicBezTo>
                    <a:cubicBezTo>
                      <a:pt x="39" y="864"/>
                      <a:pt x="42" y="868"/>
                      <a:pt x="46" y="869"/>
                    </a:cubicBezTo>
                    <a:cubicBezTo>
                      <a:pt x="50" y="870"/>
                      <a:pt x="55" y="868"/>
                      <a:pt x="56" y="864"/>
                    </a:cubicBezTo>
                    <a:cubicBezTo>
                      <a:pt x="56" y="864"/>
                      <a:pt x="56" y="864"/>
                      <a:pt x="56" y="864"/>
                    </a:cubicBezTo>
                    <a:moveTo>
                      <a:pt x="30" y="983"/>
                    </a:moveTo>
                    <a:cubicBezTo>
                      <a:pt x="31" y="975"/>
                      <a:pt x="33" y="967"/>
                      <a:pt x="34" y="960"/>
                    </a:cubicBezTo>
                    <a:cubicBezTo>
                      <a:pt x="35" y="955"/>
                      <a:pt x="32" y="951"/>
                      <a:pt x="28" y="950"/>
                    </a:cubicBezTo>
                    <a:cubicBezTo>
                      <a:pt x="23" y="950"/>
                      <a:pt x="19" y="953"/>
                      <a:pt x="18" y="957"/>
                    </a:cubicBezTo>
                    <a:cubicBezTo>
                      <a:pt x="17" y="965"/>
                      <a:pt x="16" y="973"/>
                      <a:pt x="14" y="981"/>
                    </a:cubicBezTo>
                    <a:cubicBezTo>
                      <a:pt x="14" y="985"/>
                      <a:pt x="17" y="989"/>
                      <a:pt x="21" y="990"/>
                    </a:cubicBezTo>
                    <a:cubicBezTo>
                      <a:pt x="25" y="990"/>
                      <a:pt x="29" y="987"/>
                      <a:pt x="30" y="983"/>
                    </a:cubicBezTo>
                    <a:moveTo>
                      <a:pt x="17" y="1105"/>
                    </a:moveTo>
                    <a:cubicBezTo>
                      <a:pt x="18" y="1097"/>
                      <a:pt x="18" y="1089"/>
                      <a:pt x="19" y="1081"/>
                    </a:cubicBezTo>
                    <a:cubicBezTo>
                      <a:pt x="19" y="1077"/>
                      <a:pt x="16" y="1073"/>
                      <a:pt x="11" y="1072"/>
                    </a:cubicBezTo>
                    <a:cubicBezTo>
                      <a:pt x="7" y="1072"/>
                      <a:pt x="3" y="1075"/>
                      <a:pt x="3" y="1080"/>
                    </a:cubicBezTo>
                    <a:cubicBezTo>
                      <a:pt x="2" y="1088"/>
                      <a:pt x="2" y="1096"/>
                      <a:pt x="1" y="1104"/>
                    </a:cubicBezTo>
                    <a:cubicBezTo>
                      <a:pt x="1" y="1108"/>
                      <a:pt x="5" y="1112"/>
                      <a:pt x="9" y="1112"/>
                    </a:cubicBezTo>
                    <a:cubicBezTo>
                      <a:pt x="13" y="1112"/>
                      <a:pt x="17" y="1109"/>
                      <a:pt x="17" y="1105"/>
                    </a:cubicBezTo>
                    <a:moveTo>
                      <a:pt x="17" y="1227"/>
                    </a:moveTo>
                    <a:cubicBezTo>
                      <a:pt x="17" y="1219"/>
                      <a:pt x="17" y="1211"/>
                      <a:pt x="16" y="1203"/>
                    </a:cubicBezTo>
                    <a:cubicBezTo>
                      <a:pt x="16" y="1199"/>
                      <a:pt x="13" y="1195"/>
                      <a:pt x="8" y="1195"/>
                    </a:cubicBezTo>
                    <a:cubicBezTo>
                      <a:pt x="4" y="1196"/>
                      <a:pt x="0" y="1199"/>
                      <a:pt x="0" y="1204"/>
                    </a:cubicBezTo>
                    <a:cubicBezTo>
                      <a:pt x="1" y="1212"/>
                      <a:pt x="1" y="1220"/>
                      <a:pt x="2" y="1228"/>
                    </a:cubicBezTo>
                    <a:cubicBezTo>
                      <a:pt x="2" y="1232"/>
                      <a:pt x="6" y="1236"/>
                      <a:pt x="10" y="1235"/>
                    </a:cubicBezTo>
                    <a:cubicBezTo>
                      <a:pt x="14" y="1235"/>
                      <a:pt x="18" y="1231"/>
                      <a:pt x="17" y="1227"/>
                    </a:cubicBezTo>
                    <a:moveTo>
                      <a:pt x="30" y="1348"/>
                    </a:moveTo>
                    <a:cubicBezTo>
                      <a:pt x="29" y="1341"/>
                      <a:pt x="28" y="1333"/>
                      <a:pt x="27" y="1325"/>
                    </a:cubicBezTo>
                    <a:cubicBezTo>
                      <a:pt x="26" y="1321"/>
                      <a:pt x="22" y="1318"/>
                      <a:pt x="18" y="1318"/>
                    </a:cubicBezTo>
                    <a:cubicBezTo>
                      <a:pt x="14" y="1319"/>
                      <a:pt x="10" y="1323"/>
                      <a:pt x="11" y="1327"/>
                    </a:cubicBezTo>
                    <a:cubicBezTo>
                      <a:pt x="12" y="1335"/>
                      <a:pt x="13" y="1343"/>
                      <a:pt x="15" y="1351"/>
                    </a:cubicBezTo>
                    <a:cubicBezTo>
                      <a:pt x="15" y="1355"/>
                      <a:pt x="19" y="1358"/>
                      <a:pt x="24" y="1358"/>
                    </a:cubicBezTo>
                    <a:cubicBezTo>
                      <a:pt x="28" y="1357"/>
                      <a:pt x="31" y="1353"/>
                      <a:pt x="30" y="1348"/>
                    </a:cubicBezTo>
                    <a:moveTo>
                      <a:pt x="56" y="1468"/>
                    </a:moveTo>
                    <a:cubicBezTo>
                      <a:pt x="54" y="1460"/>
                      <a:pt x="52" y="1453"/>
                      <a:pt x="50" y="1445"/>
                    </a:cubicBezTo>
                    <a:cubicBezTo>
                      <a:pt x="49" y="1441"/>
                      <a:pt x="45" y="1438"/>
                      <a:pt x="41" y="1439"/>
                    </a:cubicBezTo>
                    <a:cubicBezTo>
                      <a:pt x="36" y="1440"/>
                      <a:pt x="34" y="1445"/>
                      <a:pt x="35" y="1449"/>
                    </a:cubicBezTo>
                    <a:cubicBezTo>
                      <a:pt x="37" y="1457"/>
                      <a:pt x="39" y="1464"/>
                      <a:pt x="41" y="1472"/>
                    </a:cubicBezTo>
                    <a:cubicBezTo>
                      <a:pt x="42" y="1476"/>
                      <a:pt x="46" y="1479"/>
                      <a:pt x="51" y="1478"/>
                    </a:cubicBezTo>
                    <a:cubicBezTo>
                      <a:pt x="55" y="1477"/>
                      <a:pt x="57" y="1472"/>
                      <a:pt x="56" y="1468"/>
                    </a:cubicBezTo>
                    <a:moveTo>
                      <a:pt x="95" y="1584"/>
                    </a:moveTo>
                    <a:cubicBezTo>
                      <a:pt x="92" y="1577"/>
                      <a:pt x="89" y="1569"/>
                      <a:pt x="86" y="1562"/>
                    </a:cubicBezTo>
                    <a:cubicBezTo>
                      <a:pt x="85" y="1558"/>
                      <a:pt x="80" y="1555"/>
                      <a:pt x="76" y="1557"/>
                    </a:cubicBezTo>
                    <a:cubicBezTo>
                      <a:pt x="72" y="1559"/>
                      <a:pt x="70" y="1563"/>
                      <a:pt x="71" y="1567"/>
                    </a:cubicBezTo>
                    <a:cubicBezTo>
                      <a:pt x="74" y="1575"/>
                      <a:pt x="77" y="1582"/>
                      <a:pt x="80" y="1590"/>
                    </a:cubicBezTo>
                    <a:cubicBezTo>
                      <a:pt x="81" y="1594"/>
                      <a:pt x="86" y="1596"/>
                      <a:pt x="90" y="1594"/>
                    </a:cubicBezTo>
                    <a:cubicBezTo>
                      <a:pt x="94" y="1593"/>
                      <a:pt x="96" y="1588"/>
                      <a:pt x="95" y="1584"/>
                    </a:cubicBezTo>
                    <a:cubicBezTo>
                      <a:pt x="95" y="1584"/>
                      <a:pt x="95" y="1584"/>
                      <a:pt x="95" y="1584"/>
                    </a:cubicBezTo>
                    <a:moveTo>
                      <a:pt x="145" y="1695"/>
                    </a:moveTo>
                    <a:cubicBezTo>
                      <a:pt x="142" y="1688"/>
                      <a:pt x="138" y="1681"/>
                      <a:pt x="135" y="1674"/>
                    </a:cubicBezTo>
                    <a:cubicBezTo>
                      <a:pt x="133" y="1670"/>
                      <a:pt x="128" y="1668"/>
                      <a:pt x="124" y="1670"/>
                    </a:cubicBezTo>
                    <a:cubicBezTo>
                      <a:pt x="120" y="1672"/>
                      <a:pt x="118" y="1677"/>
                      <a:pt x="120" y="1681"/>
                    </a:cubicBezTo>
                    <a:cubicBezTo>
                      <a:pt x="124" y="1688"/>
                      <a:pt x="128" y="1695"/>
                      <a:pt x="131" y="1702"/>
                    </a:cubicBezTo>
                    <a:cubicBezTo>
                      <a:pt x="133" y="1706"/>
                      <a:pt x="138" y="1708"/>
                      <a:pt x="142" y="1706"/>
                    </a:cubicBezTo>
                    <a:cubicBezTo>
                      <a:pt x="146" y="1704"/>
                      <a:pt x="147" y="1699"/>
                      <a:pt x="145" y="1695"/>
                    </a:cubicBezTo>
                    <a:moveTo>
                      <a:pt x="208" y="1800"/>
                    </a:moveTo>
                    <a:cubicBezTo>
                      <a:pt x="203" y="1794"/>
                      <a:pt x="199" y="1787"/>
                      <a:pt x="195" y="1780"/>
                    </a:cubicBezTo>
                    <a:cubicBezTo>
                      <a:pt x="192" y="1777"/>
                      <a:pt x="187" y="1776"/>
                      <a:pt x="184" y="1778"/>
                    </a:cubicBezTo>
                    <a:cubicBezTo>
                      <a:pt x="180" y="1780"/>
                      <a:pt x="179" y="1785"/>
                      <a:pt x="181" y="1789"/>
                    </a:cubicBezTo>
                    <a:cubicBezTo>
                      <a:pt x="185" y="1796"/>
                      <a:pt x="190" y="1802"/>
                      <a:pt x="194" y="1809"/>
                    </a:cubicBezTo>
                    <a:cubicBezTo>
                      <a:pt x="197" y="1813"/>
                      <a:pt x="202" y="1814"/>
                      <a:pt x="205" y="1811"/>
                    </a:cubicBezTo>
                    <a:cubicBezTo>
                      <a:pt x="209" y="1809"/>
                      <a:pt x="210" y="1804"/>
                      <a:pt x="208" y="1800"/>
                    </a:cubicBezTo>
                    <a:cubicBezTo>
                      <a:pt x="208" y="1800"/>
                      <a:pt x="208" y="1800"/>
                      <a:pt x="208" y="1800"/>
                    </a:cubicBezTo>
                    <a:moveTo>
                      <a:pt x="281" y="1898"/>
                    </a:moveTo>
                    <a:cubicBezTo>
                      <a:pt x="276" y="1892"/>
                      <a:pt x="271" y="1886"/>
                      <a:pt x="266" y="1880"/>
                    </a:cubicBezTo>
                    <a:cubicBezTo>
                      <a:pt x="263" y="1876"/>
                      <a:pt x="258" y="1876"/>
                      <a:pt x="254" y="1879"/>
                    </a:cubicBezTo>
                    <a:cubicBezTo>
                      <a:pt x="251" y="1881"/>
                      <a:pt x="250" y="1886"/>
                      <a:pt x="253" y="1890"/>
                    </a:cubicBezTo>
                    <a:cubicBezTo>
                      <a:pt x="258" y="1896"/>
                      <a:pt x="263" y="1902"/>
                      <a:pt x="268" y="1908"/>
                    </a:cubicBezTo>
                    <a:cubicBezTo>
                      <a:pt x="271" y="1912"/>
                      <a:pt x="276" y="1912"/>
                      <a:pt x="280" y="1909"/>
                    </a:cubicBezTo>
                    <a:cubicBezTo>
                      <a:pt x="283" y="1907"/>
                      <a:pt x="283" y="1902"/>
                      <a:pt x="281" y="1898"/>
                    </a:cubicBezTo>
                    <a:cubicBezTo>
                      <a:pt x="281" y="1898"/>
                      <a:pt x="281" y="1898"/>
                      <a:pt x="281" y="1898"/>
                    </a:cubicBezTo>
                    <a:moveTo>
                      <a:pt x="364" y="1988"/>
                    </a:moveTo>
                    <a:cubicBezTo>
                      <a:pt x="358" y="1982"/>
                      <a:pt x="352" y="1977"/>
                      <a:pt x="347" y="1971"/>
                    </a:cubicBezTo>
                    <a:cubicBezTo>
                      <a:pt x="344" y="1968"/>
                      <a:pt x="339" y="1968"/>
                      <a:pt x="335" y="1971"/>
                    </a:cubicBezTo>
                    <a:cubicBezTo>
                      <a:pt x="332" y="1974"/>
                      <a:pt x="332" y="1979"/>
                      <a:pt x="335" y="1982"/>
                    </a:cubicBezTo>
                    <a:cubicBezTo>
                      <a:pt x="341" y="1988"/>
                      <a:pt x="347" y="1994"/>
                      <a:pt x="352" y="1999"/>
                    </a:cubicBezTo>
                    <a:cubicBezTo>
                      <a:pt x="356" y="2002"/>
                      <a:pt x="361" y="2002"/>
                      <a:pt x="364" y="1999"/>
                    </a:cubicBezTo>
                    <a:cubicBezTo>
                      <a:pt x="367" y="1996"/>
                      <a:pt x="367" y="1991"/>
                      <a:pt x="364" y="1988"/>
                    </a:cubicBezTo>
                    <a:moveTo>
                      <a:pt x="456" y="2068"/>
                    </a:moveTo>
                    <a:cubicBezTo>
                      <a:pt x="449" y="2064"/>
                      <a:pt x="443" y="2059"/>
                      <a:pt x="437" y="2054"/>
                    </a:cubicBezTo>
                    <a:cubicBezTo>
                      <a:pt x="434" y="2051"/>
                      <a:pt x="429" y="2051"/>
                      <a:pt x="426" y="2055"/>
                    </a:cubicBezTo>
                    <a:cubicBezTo>
                      <a:pt x="423" y="2058"/>
                      <a:pt x="424" y="2063"/>
                      <a:pt x="427" y="2066"/>
                    </a:cubicBezTo>
                    <a:cubicBezTo>
                      <a:pt x="433" y="2071"/>
                      <a:pt x="439" y="2076"/>
                      <a:pt x="446" y="2081"/>
                    </a:cubicBezTo>
                    <a:cubicBezTo>
                      <a:pt x="449" y="2084"/>
                      <a:pt x="454" y="2083"/>
                      <a:pt x="457" y="2080"/>
                    </a:cubicBezTo>
                    <a:cubicBezTo>
                      <a:pt x="460" y="2076"/>
                      <a:pt x="459" y="2071"/>
                      <a:pt x="456" y="2068"/>
                    </a:cubicBezTo>
                    <a:moveTo>
                      <a:pt x="556" y="2139"/>
                    </a:moveTo>
                    <a:cubicBezTo>
                      <a:pt x="549" y="2135"/>
                      <a:pt x="542" y="2130"/>
                      <a:pt x="536" y="2126"/>
                    </a:cubicBezTo>
                    <a:cubicBezTo>
                      <a:pt x="532" y="2123"/>
                      <a:pt x="527" y="2125"/>
                      <a:pt x="525" y="2128"/>
                    </a:cubicBezTo>
                    <a:cubicBezTo>
                      <a:pt x="522" y="2132"/>
                      <a:pt x="523" y="2137"/>
                      <a:pt x="527" y="2139"/>
                    </a:cubicBezTo>
                    <a:cubicBezTo>
                      <a:pt x="534" y="2144"/>
                      <a:pt x="540" y="2148"/>
                      <a:pt x="547" y="2152"/>
                    </a:cubicBezTo>
                    <a:cubicBezTo>
                      <a:pt x="551" y="2155"/>
                      <a:pt x="556" y="2153"/>
                      <a:pt x="558" y="2150"/>
                    </a:cubicBezTo>
                    <a:cubicBezTo>
                      <a:pt x="561" y="2146"/>
                      <a:pt x="559" y="2141"/>
                      <a:pt x="556" y="2139"/>
                    </a:cubicBezTo>
                    <a:moveTo>
                      <a:pt x="663" y="2198"/>
                    </a:moveTo>
                    <a:cubicBezTo>
                      <a:pt x="656" y="2195"/>
                      <a:pt x="648" y="2191"/>
                      <a:pt x="641" y="2187"/>
                    </a:cubicBezTo>
                    <a:cubicBezTo>
                      <a:pt x="637" y="2185"/>
                      <a:pt x="633" y="2187"/>
                      <a:pt x="631" y="2191"/>
                    </a:cubicBezTo>
                    <a:cubicBezTo>
                      <a:pt x="629" y="2195"/>
                      <a:pt x="630" y="2200"/>
                      <a:pt x="634" y="2202"/>
                    </a:cubicBezTo>
                    <a:cubicBezTo>
                      <a:pt x="641" y="2205"/>
                      <a:pt x="648" y="2209"/>
                      <a:pt x="656" y="2212"/>
                    </a:cubicBezTo>
                    <a:cubicBezTo>
                      <a:pt x="660" y="2214"/>
                      <a:pt x="664" y="2213"/>
                      <a:pt x="666" y="2209"/>
                    </a:cubicBezTo>
                    <a:cubicBezTo>
                      <a:pt x="668" y="2205"/>
                      <a:pt x="667" y="2200"/>
                      <a:pt x="663" y="2198"/>
                    </a:cubicBezTo>
                    <a:moveTo>
                      <a:pt x="775" y="2246"/>
                    </a:moveTo>
                    <a:cubicBezTo>
                      <a:pt x="768" y="2243"/>
                      <a:pt x="761" y="2240"/>
                      <a:pt x="753" y="2237"/>
                    </a:cubicBezTo>
                    <a:cubicBezTo>
                      <a:pt x="749" y="2236"/>
                      <a:pt x="744" y="2238"/>
                      <a:pt x="743" y="2242"/>
                    </a:cubicBezTo>
                    <a:cubicBezTo>
                      <a:pt x="741" y="2246"/>
                      <a:pt x="743" y="2251"/>
                      <a:pt x="747" y="2252"/>
                    </a:cubicBezTo>
                    <a:cubicBezTo>
                      <a:pt x="755" y="2255"/>
                      <a:pt x="762" y="2258"/>
                      <a:pt x="770" y="2261"/>
                    </a:cubicBezTo>
                    <a:cubicBezTo>
                      <a:pt x="774" y="2262"/>
                      <a:pt x="779" y="2260"/>
                      <a:pt x="780" y="2256"/>
                    </a:cubicBezTo>
                    <a:cubicBezTo>
                      <a:pt x="782" y="2252"/>
                      <a:pt x="780" y="2247"/>
                      <a:pt x="775" y="2246"/>
                    </a:cubicBezTo>
                    <a:moveTo>
                      <a:pt x="892" y="2281"/>
                    </a:moveTo>
                    <a:cubicBezTo>
                      <a:pt x="885" y="2279"/>
                      <a:pt x="877" y="2277"/>
                      <a:pt x="869" y="2275"/>
                    </a:cubicBezTo>
                    <a:cubicBezTo>
                      <a:pt x="865" y="2274"/>
                      <a:pt x="861" y="2276"/>
                      <a:pt x="860" y="2281"/>
                    </a:cubicBezTo>
                    <a:cubicBezTo>
                      <a:pt x="859" y="2285"/>
                      <a:pt x="861" y="2289"/>
                      <a:pt x="865" y="2290"/>
                    </a:cubicBezTo>
                    <a:cubicBezTo>
                      <a:pt x="873" y="2292"/>
                      <a:pt x="881" y="2294"/>
                      <a:pt x="889" y="2296"/>
                    </a:cubicBezTo>
                    <a:cubicBezTo>
                      <a:pt x="893" y="2297"/>
                      <a:pt x="897" y="2295"/>
                      <a:pt x="898" y="2290"/>
                    </a:cubicBezTo>
                    <a:cubicBezTo>
                      <a:pt x="899" y="2286"/>
                      <a:pt x="897" y="2282"/>
                      <a:pt x="892" y="2281"/>
                    </a:cubicBezTo>
                    <a:moveTo>
                      <a:pt x="1013" y="2303"/>
                    </a:moveTo>
                    <a:cubicBezTo>
                      <a:pt x="1005" y="2302"/>
                      <a:pt x="997" y="2301"/>
                      <a:pt x="989" y="2300"/>
                    </a:cubicBezTo>
                    <a:cubicBezTo>
                      <a:pt x="985" y="2299"/>
                      <a:pt x="981" y="2302"/>
                      <a:pt x="980" y="2307"/>
                    </a:cubicBezTo>
                    <a:cubicBezTo>
                      <a:pt x="979" y="2311"/>
                      <a:pt x="982" y="2315"/>
                      <a:pt x="987" y="2316"/>
                    </a:cubicBezTo>
                    <a:cubicBezTo>
                      <a:pt x="995" y="2317"/>
                      <a:pt x="1003" y="2318"/>
                      <a:pt x="1010" y="2319"/>
                    </a:cubicBezTo>
                    <a:cubicBezTo>
                      <a:pt x="1015" y="2320"/>
                      <a:pt x="1019" y="2317"/>
                      <a:pt x="1019" y="2312"/>
                    </a:cubicBezTo>
                    <a:cubicBezTo>
                      <a:pt x="1020" y="2308"/>
                      <a:pt x="1017" y="2304"/>
                      <a:pt x="1013" y="2303"/>
                    </a:cubicBezTo>
                    <a:moveTo>
                      <a:pt x="1134" y="2313"/>
                    </a:moveTo>
                    <a:cubicBezTo>
                      <a:pt x="1127" y="2313"/>
                      <a:pt x="1119" y="2312"/>
                      <a:pt x="1111" y="2312"/>
                    </a:cubicBezTo>
                    <a:cubicBezTo>
                      <a:pt x="1106" y="2312"/>
                      <a:pt x="1103" y="2315"/>
                      <a:pt x="1102" y="2319"/>
                    </a:cubicBezTo>
                    <a:cubicBezTo>
                      <a:pt x="1102" y="2324"/>
                      <a:pt x="1106" y="2328"/>
                      <a:pt x="1110" y="2328"/>
                    </a:cubicBezTo>
                    <a:cubicBezTo>
                      <a:pt x="1118" y="2328"/>
                      <a:pt x="1126" y="2329"/>
                      <a:pt x="1134" y="2329"/>
                    </a:cubicBezTo>
                    <a:cubicBezTo>
                      <a:pt x="1138" y="2329"/>
                      <a:pt x="1142" y="2325"/>
                      <a:pt x="1142" y="2321"/>
                    </a:cubicBezTo>
                    <a:cubicBezTo>
                      <a:pt x="1142" y="2316"/>
                      <a:pt x="1139" y="2313"/>
                      <a:pt x="1134" y="2313"/>
                    </a:cubicBezTo>
                    <a:moveTo>
                      <a:pt x="1257" y="2309"/>
                    </a:moveTo>
                    <a:cubicBezTo>
                      <a:pt x="1249" y="2310"/>
                      <a:pt x="1241" y="2311"/>
                      <a:pt x="1233" y="2311"/>
                    </a:cubicBezTo>
                    <a:cubicBezTo>
                      <a:pt x="1229" y="2311"/>
                      <a:pt x="1225" y="2315"/>
                      <a:pt x="1226" y="2320"/>
                    </a:cubicBezTo>
                    <a:cubicBezTo>
                      <a:pt x="1226" y="2324"/>
                      <a:pt x="1230" y="2327"/>
                      <a:pt x="1234" y="2327"/>
                    </a:cubicBezTo>
                    <a:cubicBezTo>
                      <a:pt x="1242" y="2327"/>
                      <a:pt x="1250" y="2326"/>
                      <a:pt x="1258" y="2325"/>
                    </a:cubicBezTo>
                    <a:cubicBezTo>
                      <a:pt x="1262" y="2325"/>
                      <a:pt x="1266" y="2321"/>
                      <a:pt x="1265" y="2317"/>
                    </a:cubicBezTo>
                    <a:cubicBezTo>
                      <a:pt x="1265" y="2312"/>
                      <a:pt x="1261" y="2309"/>
                      <a:pt x="1257" y="2309"/>
                    </a:cubicBezTo>
                    <a:moveTo>
                      <a:pt x="1378" y="2293"/>
                    </a:moveTo>
                    <a:cubicBezTo>
                      <a:pt x="1370" y="2295"/>
                      <a:pt x="1362" y="2296"/>
                      <a:pt x="1354" y="2297"/>
                    </a:cubicBezTo>
                    <a:cubicBezTo>
                      <a:pt x="1350" y="2298"/>
                      <a:pt x="1347" y="2302"/>
                      <a:pt x="1348" y="2307"/>
                    </a:cubicBezTo>
                    <a:cubicBezTo>
                      <a:pt x="1349" y="2311"/>
                      <a:pt x="1353" y="2314"/>
                      <a:pt x="1357" y="2313"/>
                    </a:cubicBezTo>
                    <a:cubicBezTo>
                      <a:pt x="1365" y="2312"/>
                      <a:pt x="1373" y="2311"/>
                      <a:pt x="1381" y="2309"/>
                    </a:cubicBezTo>
                    <a:cubicBezTo>
                      <a:pt x="1385" y="2308"/>
                      <a:pt x="1388" y="2304"/>
                      <a:pt x="1387" y="2300"/>
                    </a:cubicBezTo>
                    <a:cubicBezTo>
                      <a:pt x="1386" y="2295"/>
                      <a:pt x="1382" y="2292"/>
                      <a:pt x="1378" y="2293"/>
                    </a:cubicBezTo>
                    <a:moveTo>
                      <a:pt x="1497" y="2264"/>
                    </a:moveTo>
                    <a:cubicBezTo>
                      <a:pt x="1489" y="2267"/>
                      <a:pt x="1481" y="2269"/>
                      <a:pt x="1474" y="2271"/>
                    </a:cubicBezTo>
                    <a:cubicBezTo>
                      <a:pt x="1470" y="2272"/>
                      <a:pt x="1467" y="2277"/>
                      <a:pt x="1468" y="2281"/>
                    </a:cubicBezTo>
                    <a:cubicBezTo>
                      <a:pt x="1469" y="2285"/>
                      <a:pt x="1474" y="2288"/>
                      <a:pt x="1478" y="2286"/>
                    </a:cubicBezTo>
                    <a:cubicBezTo>
                      <a:pt x="1486" y="2284"/>
                      <a:pt x="1493" y="2282"/>
                      <a:pt x="1501" y="2280"/>
                    </a:cubicBezTo>
                    <a:cubicBezTo>
                      <a:pt x="1505" y="2278"/>
                      <a:pt x="1508" y="2274"/>
                      <a:pt x="1506" y="2270"/>
                    </a:cubicBezTo>
                    <a:cubicBezTo>
                      <a:pt x="1505" y="2265"/>
                      <a:pt x="1501" y="2263"/>
                      <a:pt x="1497" y="2264"/>
                    </a:cubicBezTo>
                    <a:cubicBezTo>
                      <a:pt x="1497" y="2264"/>
                      <a:pt x="1497" y="2264"/>
                      <a:pt x="1497" y="2264"/>
                    </a:cubicBezTo>
                    <a:moveTo>
                      <a:pt x="1611" y="2223"/>
                    </a:moveTo>
                    <a:cubicBezTo>
                      <a:pt x="1604" y="2226"/>
                      <a:pt x="1597" y="2229"/>
                      <a:pt x="1590" y="2232"/>
                    </a:cubicBezTo>
                    <a:cubicBezTo>
                      <a:pt x="1585" y="2233"/>
                      <a:pt x="1583" y="2238"/>
                      <a:pt x="1585" y="2242"/>
                    </a:cubicBezTo>
                    <a:cubicBezTo>
                      <a:pt x="1587" y="2246"/>
                      <a:pt x="1591" y="2248"/>
                      <a:pt x="1596" y="2247"/>
                    </a:cubicBezTo>
                    <a:cubicBezTo>
                      <a:pt x="1603" y="2244"/>
                      <a:pt x="1610" y="2241"/>
                      <a:pt x="1618" y="2238"/>
                    </a:cubicBezTo>
                    <a:cubicBezTo>
                      <a:pt x="1622" y="2236"/>
                      <a:pt x="1624" y="2231"/>
                      <a:pt x="1622" y="2227"/>
                    </a:cubicBezTo>
                    <a:cubicBezTo>
                      <a:pt x="1620" y="2223"/>
                      <a:pt x="1615" y="2221"/>
                      <a:pt x="1611" y="2223"/>
                    </a:cubicBezTo>
                    <a:moveTo>
                      <a:pt x="1721" y="2169"/>
                    </a:moveTo>
                    <a:cubicBezTo>
                      <a:pt x="1714" y="2173"/>
                      <a:pt x="1707" y="2177"/>
                      <a:pt x="1700" y="2181"/>
                    </a:cubicBezTo>
                    <a:cubicBezTo>
                      <a:pt x="1697" y="2183"/>
                      <a:pt x="1695" y="2188"/>
                      <a:pt x="1697" y="2191"/>
                    </a:cubicBezTo>
                    <a:cubicBezTo>
                      <a:pt x="1699" y="2195"/>
                      <a:pt x="1704" y="2197"/>
                      <a:pt x="1708" y="2195"/>
                    </a:cubicBezTo>
                    <a:cubicBezTo>
                      <a:pt x="1715" y="2191"/>
                      <a:pt x="1722" y="2187"/>
                      <a:pt x="1729" y="2183"/>
                    </a:cubicBezTo>
                    <a:cubicBezTo>
                      <a:pt x="1733" y="2181"/>
                      <a:pt x="1734" y="2176"/>
                      <a:pt x="1732" y="2172"/>
                    </a:cubicBezTo>
                    <a:cubicBezTo>
                      <a:pt x="1730" y="2169"/>
                      <a:pt x="1725" y="2167"/>
                      <a:pt x="1721" y="2169"/>
                    </a:cubicBezTo>
                    <a:moveTo>
                      <a:pt x="1825" y="2104"/>
                    </a:moveTo>
                    <a:cubicBezTo>
                      <a:pt x="1818" y="2109"/>
                      <a:pt x="1812" y="2113"/>
                      <a:pt x="1805" y="2118"/>
                    </a:cubicBezTo>
                    <a:cubicBezTo>
                      <a:pt x="1802" y="2120"/>
                      <a:pt x="1801" y="2125"/>
                      <a:pt x="1803" y="2129"/>
                    </a:cubicBezTo>
                    <a:cubicBezTo>
                      <a:pt x="1806" y="2133"/>
                      <a:pt x="1810" y="2134"/>
                      <a:pt x="1814" y="2131"/>
                    </a:cubicBezTo>
                    <a:cubicBezTo>
                      <a:pt x="1821" y="2127"/>
                      <a:pt x="1827" y="2122"/>
                      <a:pt x="1834" y="2118"/>
                    </a:cubicBezTo>
                    <a:cubicBezTo>
                      <a:pt x="1837" y="2115"/>
                      <a:pt x="1838" y="2110"/>
                      <a:pt x="1836" y="2106"/>
                    </a:cubicBezTo>
                    <a:cubicBezTo>
                      <a:pt x="1833" y="2103"/>
                      <a:pt x="1828" y="2102"/>
                      <a:pt x="1825" y="2104"/>
                    </a:cubicBezTo>
                    <a:cubicBezTo>
                      <a:pt x="1825" y="2104"/>
                      <a:pt x="1825" y="2104"/>
                      <a:pt x="1825" y="2104"/>
                    </a:cubicBezTo>
                    <a:moveTo>
                      <a:pt x="1921" y="2029"/>
                    </a:moveTo>
                    <a:cubicBezTo>
                      <a:pt x="1915" y="2034"/>
                      <a:pt x="1909" y="2039"/>
                      <a:pt x="1903" y="2044"/>
                    </a:cubicBezTo>
                    <a:cubicBezTo>
                      <a:pt x="1899" y="2047"/>
                      <a:pt x="1899" y="2052"/>
                      <a:pt x="1902" y="2056"/>
                    </a:cubicBezTo>
                    <a:cubicBezTo>
                      <a:pt x="1905" y="2059"/>
                      <a:pt x="1910" y="2059"/>
                      <a:pt x="1913" y="2057"/>
                    </a:cubicBezTo>
                    <a:cubicBezTo>
                      <a:pt x="1919" y="2051"/>
                      <a:pt x="1925" y="2046"/>
                      <a:pt x="1931" y="2041"/>
                    </a:cubicBezTo>
                    <a:cubicBezTo>
                      <a:pt x="1935" y="2038"/>
                      <a:pt x="1935" y="2033"/>
                      <a:pt x="1932" y="2030"/>
                    </a:cubicBezTo>
                    <a:cubicBezTo>
                      <a:pt x="1929" y="2026"/>
                      <a:pt x="1924" y="2026"/>
                      <a:pt x="1921" y="2029"/>
                    </a:cubicBezTo>
                    <a:moveTo>
                      <a:pt x="2008" y="1944"/>
                    </a:moveTo>
                    <a:cubicBezTo>
                      <a:pt x="2003" y="1949"/>
                      <a:pt x="1998" y="1955"/>
                      <a:pt x="1992" y="1961"/>
                    </a:cubicBezTo>
                    <a:cubicBezTo>
                      <a:pt x="1989" y="1964"/>
                      <a:pt x="1989" y="1969"/>
                      <a:pt x="1992" y="1972"/>
                    </a:cubicBezTo>
                    <a:cubicBezTo>
                      <a:pt x="1995" y="1975"/>
                      <a:pt x="2001" y="1975"/>
                      <a:pt x="2004" y="1972"/>
                    </a:cubicBezTo>
                    <a:cubicBezTo>
                      <a:pt x="2009" y="1966"/>
                      <a:pt x="2015" y="1960"/>
                      <a:pt x="2020" y="1954"/>
                    </a:cubicBezTo>
                    <a:cubicBezTo>
                      <a:pt x="2023" y="1951"/>
                      <a:pt x="2023" y="1946"/>
                      <a:pt x="2020" y="1943"/>
                    </a:cubicBezTo>
                    <a:cubicBezTo>
                      <a:pt x="2016" y="1940"/>
                      <a:pt x="2011" y="1940"/>
                      <a:pt x="2008" y="1944"/>
                    </a:cubicBezTo>
                    <a:moveTo>
                      <a:pt x="2086" y="1850"/>
                    </a:moveTo>
                    <a:cubicBezTo>
                      <a:pt x="2082" y="1856"/>
                      <a:pt x="2077" y="1862"/>
                      <a:pt x="2072" y="1868"/>
                    </a:cubicBezTo>
                    <a:cubicBezTo>
                      <a:pt x="2069" y="1872"/>
                      <a:pt x="2070" y="1877"/>
                      <a:pt x="2073" y="1880"/>
                    </a:cubicBezTo>
                    <a:cubicBezTo>
                      <a:pt x="2077" y="1882"/>
                      <a:pt x="2082" y="1882"/>
                      <a:pt x="2085" y="1878"/>
                    </a:cubicBezTo>
                    <a:cubicBezTo>
                      <a:pt x="2090" y="1872"/>
                      <a:pt x="2094" y="1866"/>
                      <a:pt x="2099" y="1859"/>
                    </a:cubicBezTo>
                    <a:cubicBezTo>
                      <a:pt x="2102" y="1856"/>
                      <a:pt x="2101" y="1851"/>
                      <a:pt x="2098" y="1848"/>
                    </a:cubicBezTo>
                    <a:cubicBezTo>
                      <a:pt x="2094" y="1845"/>
                      <a:pt x="2089" y="1846"/>
                      <a:pt x="2086" y="1850"/>
                    </a:cubicBezTo>
                    <a:cubicBezTo>
                      <a:pt x="2086" y="1850"/>
                      <a:pt x="2086" y="1850"/>
                      <a:pt x="2086" y="1850"/>
                    </a:cubicBezTo>
                    <a:moveTo>
                      <a:pt x="2154" y="1748"/>
                    </a:moveTo>
                    <a:cubicBezTo>
                      <a:pt x="2150" y="1754"/>
                      <a:pt x="2146" y="1761"/>
                      <a:pt x="2142" y="1768"/>
                    </a:cubicBezTo>
                    <a:cubicBezTo>
                      <a:pt x="2140" y="1772"/>
                      <a:pt x="2141" y="1777"/>
                      <a:pt x="2144" y="1779"/>
                    </a:cubicBezTo>
                    <a:cubicBezTo>
                      <a:pt x="2148" y="1781"/>
                      <a:pt x="2153" y="1780"/>
                      <a:pt x="2155" y="1776"/>
                    </a:cubicBezTo>
                    <a:cubicBezTo>
                      <a:pt x="2160" y="1770"/>
                      <a:pt x="2164" y="1763"/>
                      <a:pt x="2168" y="1756"/>
                    </a:cubicBezTo>
                    <a:cubicBezTo>
                      <a:pt x="2170" y="1752"/>
                      <a:pt x="2169" y="1747"/>
                      <a:pt x="2165" y="1745"/>
                    </a:cubicBezTo>
                    <a:cubicBezTo>
                      <a:pt x="2161" y="1743"/>
                      <a:pt x="2156" y="1744"/>
                      <a:pt x="2154" y="1748"/>
                    </a:cubicBezTo>
                    <a:moveTo>
                      <a:pt x="2211" y="1639"/>
                    </a:moveTo>
                    <a:cubicBezTo>
                      <a:pt x="2207" y="1646"/>
                      <a:pt x="2204" y="1654"/>
                      <a:pt x="2201" y="1661"/>
                    </a:cubicBezTo>
                    <a:cubicBezTo>
                      <a:pt x="2199" y="1665"/>
                      <a:pt x="2200" y="1669"/>
                      <a:pt x="2204" y="1671"/>
                    </a:cubicBezTo>
                    <a:cubicBezTo>
                      <a:pt x="2208" y="1673"/>
                      <a:pt x="2213" y="1672"/>
                      <a:pt x="2215" y="1668"/>
                    </a:cubicBezTo>
                    <a:cubicBezTo>
                      <a:pt x="2218" y="1660"/>
                      <a:pt x="2222" y="1653"/>
                      <a:pt x="2225" y="1646"/>
                    </a:cubicBezTo>
                    <a:cubicBezTo>
                      <a:pt x="2227" y="1642"/>
                      <a:pt x="2225" y="1637"/>
                      <a:pt x="2221" y="1635"/>
                    </a:cubicBezTo>
                    <a:cubicBezTo>
                      <a:pt x="2217" y="1633"/>
                      <a:pt x="2212" y="1635"/>
                      <a:pt x="2211" y="1639"/>
                    </a:cubicBezTo>
                    <a:moveTo>
                      <a:pt x="2255" y="1525"/>
                    </a:moveTo>
                    <a:cubicBezTo>
                      <a:pt x="2253" y="1533"/>
                      <a:pt x="2250" y="1540"/>
                      <a:pt x="2247" y="1548"/>
                    </a:cubicBezTo>
                    <a:cubicBezTo>
                      <a:pt x="2246" y="1552"/>
                      <a:pt x="2248" y="1556"/>
                      <a:pt x="2252" y="1558"/>
                    </a:cubicBezTo>
                    <a:cubicBezTo>
                      <a:pt x="2257" y="1559"/>
                      <a:pt x="2261" y="1557"/>
                      <a:pt x="2263" y="1553"/>
                    </a:cubicBezTo>
                    <a:cubicBezTo>
                      <a:pt x="2265" y="1545"/>
                      <a:pt x="2268" y="1538"/>
                      <a:pt x="2270" y="1530"/>
                    </a:cubicBezTo>
                    <a:cubicBezTo>
                      <a:pt x="2272" y="1526"/>
                      <a:pt x="2269" y="1522"/>
                      <a:pt x="2265" y="1520"/>
                    </a:cubicBezTo>
                    <a:cubicBezTo>
                      <a:pt x="2261" y="1519"/>
                      <a:pt x="2257" y="1521"/>
                      <a:pt x="2255" y="1525"/>
                    </a:cubicBezTo>
                    <a:moveTo>
                      <a:pt x="2287" y="1407"/>
                    </a:moveTo>
                    <a:cubicBezTo>
                      <a:pt x="2286" y="1415"/>
                      <a:pt x="2284" y="1423"/>
                      <a:pt x="2282" y="1430"/>
                    </a:cubicBezTo>
                    <a:cubicBezTo>
                      <a:pt x="2281" y="1435"/>
                      <a:pt x="2284" y="1439"/>
                      <a:pt x="2288" y="1440"/>
                    </a:cubicBezTo>
                    <a:cubicBezTo>
                      <a:pt x="2292" y="1441"/>
                      <a:pt x="2297" y="1438"/>
                      <a:pt x="2298" y="1434"/>
                    </a:cubicBezTo>
                    <a:cubicBezTo>
                      <a:pt x="2299" y="1426"/>
                      <a:pt x="2301" y="1418"/>
                      <a:pt x="2303" y="1411"/>
                    </a:cubicBezTo>
                    <a:cubicBezTo>
                      <a:pt x="2304" y="1406"/>
                      <a:pt x="2301" y="1402"/>
                      <a:pt x="2297" y="1401"/>
                    </a:cubicBezTo>
                    <a:cubicBezTo>
                      <a:pt x="2292" y="1400"/>
                      <a:pt x="2288" y="1403"/>
                      <a:pt x="2287" y="1407"/>
                    </a:cubicBezTo>
                    <a:moveTo>
                      <a:pt x="2307" y="1287"/>
                    </a:moveTo>
                    <a:cubicBezTo>
                      <a:pt x="2306" y="1294"/>
                      <a:pt x="2305" y="1302"/>
                      <a:pt x="2304" y="1310"/>
                    </a:cubicBezTo>
                    <a:cubicBezTo>
                      <a:pt x="2303" y="1314"/>
                      <a:pt x="2306" y="1318"/>
                      <a:pt x="2311" y="1319"/>
                    </a:cubicBezTo>
                    <a:cubicBezTo>
                      <a:pt x="2315" y="1320"/>
                      <a:pt x="2319" y="1317"/>
                      <a:pt x="2320" y="1312"/>
                    </a:cubicBezTo>
                    <a:cubicBezTo>
                      <a:pt x="2321" y="1304"/>
                      <a:pt x="2322" y="1296"/>
                      <a:pt x="2322" y="1288"/>
                    </a:cubicBezTo>
                    <a:cubicBezTo>
                      <a:pt x="2323" y="1284"/>
                      <a:pt x="2320" y="1280"/>
                      <a:pt x="2315" y="1279"/>
                    </a:cubicBezTo>
                    <a:cubicBezTo>
                      <a:pt x="2311" y="1279"/>
                      <a:pt x="2307" y="1282"/>
                      <a:pt x="2307" y="128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  <a:alpha val="5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2" name="îsļîḑê">
                <a:extLst>
                  <a:ext uri="{FF2B5EF4-FFF2-40B4-BE49-F238E27FC236}">
                    <a16:creationId xmlns:a16="http://schemas.microsoft.com/office/drawing/2014/main" id="{2036EEF1-B32F-46C3-B227-17B48616D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348" y="3566131"/>
                <a:ext cx="3680672" cy="3677748"/>
              </a:xfrm>
              <a:custGeom>
                <a:avLst/>
                <a:gdLst>
                  <a:gd name="T0" fmla="*/ 2129 w 2129"/>
                  <a:gd name="T1" fmla="*/ 1064 h 2127"/>
                  <a:gd name="T2" fmla="*/ 2117 w 2129"/>
                  <a:gd name="T3" fmla="*/ 970 h 2127"/>
                  <a:gd name="T4" fmla="*/ 2089 w 2129"/>
                  <a:gd name="T5" fmla="*/ 843 h 2127"/>
                  <a:gd name="T6" fmla="*/ 2049 w 2129"/>
                  <a:gd name="T7" fmla="*/ 703 h 2127"/>
                  <a:gd name="T8" fmla="*/ 2049 w 2129"/>
                  <a:gd name="T9" fmla="*/ 703 h 2127"/>
                  <a:gd name="T10" fmla="*/ 2004 w 2129"/>
                  <a:gd name="T11" fmla="*/ 581 h 2127"/>
                  <a:gd name="T12" fmla="*/ 1953 w 2129"/>
                  <a:gd name="T13" fmla="*/ 477 h 2127"/>
                  <a:gd name="T14" fmla="*/ 1894 w 2129"/>
                  <a:gd name="T15" fmla="*/ 397 h 2127"/>
                  <a:gd name="T16" fmla="*/ 1811 w 2129"/>
                  <a:gd name="T17" fmla="*/ 316 h 2127"/>
                  <a:gd name="T18" fmla="*/ 1708 w 2129"/>
                  <a:gd name="T19" fmla="*/ 236 h 2127"/>
                  <a:gd name="T20" fmla="*/ 1587 w 2129"/>
                  <a:gd name="T21" fmla="*/ 155 h 2127"/>
                  <a:gd name="T22" fmla="*/ 1587 w 2129"/>
                  <a:gd name="T23" fmla="*/ 155 h 2127"/>
                  <a:gd name="T24" fmla="*/ 1474 w 2129"/>
                  <a:gd name="T25" fmla="*/ 90 h 2127"/>
                  <a:gd name="T26" fmla="*/ 1368 w 2129"/>
                  <a:gd name="T27" fmla="*/ 43 h 2127"/>
                  <a:gd name="T28" fmla="*/ 1271 w 2129"/>
                  <a:gd name="T29" fmla="*/ 19 h 2127"/>
                  <a:gd name="T30" fmla="*/ 1156 w 2129"/>
                  <a:gd name="T31" fmla="*/ 11 h 2127"/>
                  <a:gd name="T32" fmla="*/ 1025 w 2129"/>
                  <a:gd name="T33" fmla="*/ 16 h 2127"/>
                  <a:gd name="T34" fmla="*/ 881 w 2129"/>
                  <a:gd name="T35" fmla="*/ 32 h 2127"/>
                  <a:gd name="T36" fmla="*/ 881 w 2129"/>
                  <a:gd name="T37" fmla="*/ 32 h 2127"/>
                  <a:gd name="T38" fmla="*/ 752 w 2129"/>
                  <a:gd name="T39" fmla="*/ 54 h 2127"/>
                  <a:gd name="T40" fmla="*/ 641 w 2129"/>
                  <a:gd name="T41" fmla="*/ 87 h 2127"/>
                  <a:gd name="T42" fmla="*/ 552 w 2129"/>
                  <a:gd name="T43" fmla="*/ 131 h 2127"/>
                  <a:gd name="T44" fmla="*/ 458 w 2129"/>
                  <a:gd name="T45" fmla="*/ 199 h 2127"/>
                  <a:gd name="T46" fmla="*/ 361 w 2129"/>
                  <a:gd name="T47" fmla="*/ 286 h 2127"/>
                  <a:gd name="T48" fmla="*/ 261 w 2129"/>
                  <a:gd name="T49" fmla="*/ 391 h 2127"/>
                  <a:gd name="T50" fmla="*/ 261 w 2129"/>
                  <a:gd name="T51" fmla="*/ 391 h 2127"/>
                  <a:gd name="T52" fmla="*/ 177 w 2129"/>
                  <a:gd name="T53" fmla="*/ 491 h 2127"/>
                  <a:gd name="T54" fmla="*/ 113 w 2129"/>
                  <a:gd name="T55" fmla="*/ 587 h 2127"/>
                  <a:gd name="T56" fmla="*/ 72 w 2129"/>
                  <a:gd name="T57" fmla="*/ 678 h 2127"/>
                  <a:gd name="T58" fmla="*/ 44 w 2129"/>
                  <a:gd name="T59" fmla="*/ 790 h 2127"/>
                  <a:gd name="T60" fmla="*/ 26 w 2129"/>
                  <a:gd name="T61" fmla="*/ 920 h 2127"/>
                  <a:gd name="T62" fmla="*/ 16 w 2129"/>
                  <a:gd name="T63" fmla="*/ 1065 h 2127"/>
                  <a:gd name="T64" fmla="*/ 0 w 2129"/>
                  <a:gd name="T65" fmla="*/ 1065 h 2127"/>
                  <a:gd name="T66" fmla="*/ 5 w 2129"/>
                  <a:gd name="T67" fmla="*/ 1165 h 2127"/>
                  <a:gd name="T68" fmla="*/ 30 w 2129"/>
                  <a:gd name="T69" fmla="*/ 1277 h 2127"/>
                  <a:gd name="T70" fmla="*/ 72 w 2129"/>
                  <a:gd name="T71" fmla="*/ 1401 h 2127"/>
                  <a:gd name="T72" fmla="*/ 128 w 2129"/>
                  <a:gd name="T73" fmla="*/ 1535 h 2127"/>
                  <a:gd name="T74" fmla="*/ 128 w 2129"/>
                  <a:gd name="T75" fmla="*/ 1535 h 2127"/>
                  <a:gd name="T76" fmla="*/ 187 w 2129"/>
                  <a:gd name="T77" fmla="*/ 1652 h 2127"/>
                  <a:gd name="T78" fmla="*/ 250 w 2129"/>
                  <a:gd name="T79" fmla="*/ 1748 h 2127"/>
                  <a:gd name="T80" fmla="*/ 317 w 2129"/>
                  <a:gd name="T81" fmla="*/ 1822 h 2127"/>
                  <a:gd name="T82" fmla="*/ 409 w 2129"/>
                  <a:gd name="T83" fmla="*/ 1892 h 2127"/>
                  <a:gd name="T84" fmla="*/ 520 w 2129"/>
                  <a:gd name="T85" fmla="*/ 1960 h 2127"/>
                  <a:gd name="T86" fmla="*/ 650 w 2129"/>
                  <a:gd name="T87" fmla="*/ 2027 h 2127"/>
                  <a:gd name="T88" fmla="*/ 650 w 2129"/>
                  <a:gd name="T89" fmla="*/ 2027 h 2127"/>
                  <a:gd name="T90" fmla="*/ 770 w 2129"/>
                  <a:gd name="T91" fmla="*/ 2078 h 2127"/>
                  <a:gd name="T92" fmla="*/ 880 w 2129"/>
                  <a:gd name="T93" fmla="*/ 2112 h 2127"/>
                  <a:gd name="T94" fmla="*/ 979 w 2129"/>
                  <a:gd name="T95" fmla="*/ 2125 h 2127"/>
                  <a:gd name="T96" fmla="*/ 1095 w 2129"/>
                  <a:gd name="T97" fmla="*/ 2120 h 2127"/>
                  <a:gd name="T98" fmla="*/ 1224 w 2129"/>
                  <a:gd name="T99" fmla="*/ 2100 h 2127"/>
                  <a:gd name="T100" fmla="*/ 1366 w 2129"/>
                  <a:gd name="T101" fmla="*/ 2068 h 2127"/>
                  <a:gd name="T102" fmla="*/ 1366 w 2129"/>
                  <a:gd name="T103" fmla="*/ 2068 h 2127"/>
                  <a:gd name="T104" fmla="*/ 1490 w 2129"/>
                  <a:gd name="T105" fmla="*/ 2031 h 2127"/>
                  <a:gd name="T106" fmla="*/ 1597 w 2129"/>
                  <a:gd name="T107" fmla="*/ 1985 h 2127"/>
                  <a:gd name="T108" fmla="*/ 1681 w 2129"/>
                  <a:gd name="T109" fmla="*/ 1931 h 2127"/>
                  <a:gd name="T110" fmla="*/ 1766 w 2129"/>
                  <a:gd name="T111" fmla="*/ 1853 h 2127"/>
                  <a:gd name="T112" fmla="*/ 1852 w 2129"/>
                  <a:gd name="T113" fmla="*/ 1755 h 2127"/>
                  <a:gd name="T114" fmla="*/ 1940 w 2129"/>
                  <a:gd name="T115" fmla="*/ 1640 h 2127"/>
                  <a:gd name="T116" fmla="*/ 1940 w 2129"/>
                  <a:gd name="T117" fmla="*/ 1640 h 2127"/>
                  <a:gd name="T118" fmla="*/ 2012 w 2129"/>
                  <a:gd name="T119" fmla="*/ 1531 h 2127"/>
                  <a:gd name="T120" fmla="*/ 2065 w 2129"/>
                  <a:gd name="T121" fmla="*/ 1428 h 2127"/>
                  <a:gd name="T122" fmla="*/ 2094 w 2129"/>
                  <a:gd name="T123" fmla="*/ 1332 h 2127"/>
                  <a:gd name="T124" fmla="*/ 2110 w 2129"/>
                  <a:gd name="T125" fmla="*/ 1218 h 2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2127">
                    <a:moveTo>
                      <a:pt x="2113" y="1061"/>
                    </a:moveTo>
                    <a:cubicBezTo>
                      <a:pt x="2113" y="1062"/>
                      <a:pt x="2113" y="1063"/>
                      <a:pt x="2113" y="1064"/>
                    </a:cubicBezTo>
                    <a:cubicBezTo>
                      <a:pt x="2113" y="1072"/>
                      <a:pt x="2113" y="1079"/>
                      <a:pt x="2112" y="1087"/>
                    </a:cubicBezTo>
                    <a:cubicBezTo>
                      <a:pt x="2112" y="1092"/>
                      <a:pt x="2116" y="1095"/>
                      <a:pt x="2120" y="1096"/>
                    </a:cubicBezTo>
                    <a:cubicBezTo>
                      <a:pt x="2125" y="1096"/>
                      <a:pt x="2128" y="1092"/>
                      <a:pt x="2128" y="1088"/>
                    </a:cubicBezTo>
                    <a:cubicBezTo>
                      <a:pt x="2129" y="1080"/>
                      <a:pt x="2129" y="1072"/>
                      <a:pt x="2129" y="1064"/>
                    </a:cubicBezTo>
                    <a:cubicBezTo>
                      <a:pt x="2129" y="1063"/>
                      <a:pt x="2129" y="1062"/>
                      <a:pt x="2129" y="1061"/>
                    </a:cubicBezTo>
                    <a:cubicBezTo>
                      <a:pt x="2129" y="1057"/>
                      <a:pt x="2125" y="1053"/>
                      <a:pt x="2121" y="1053"/>
                    </a:cubicBezTo>
                    <a:cubicBezTo>
                      <a:pt x="2116" y="1053"/>
                      <a:pt x="2113" y="1057"/>
                      <a:pt x="2113" y="1061"/>
                    </a:cubicBezTo>
                    <a:close/>
                    <a:moveTo>
                      <a:pt x="2105" y="940"/>
                    </a:moveTo>
                    <a:cubicBezTo>
                      <a:pt x="2106" y="948"/>
                      <a:pt x="2107" y="955"/>
                      <a:pt x="2108" y="963"/>
                    </a:cubicBezTo>
                    <a:cubicBezTo>
                      <a:pt x="2108" y="968"/>
                      <a:pt x="2112" y="971"/>
                      <a:pt x="2117" y="970"/>
                    </a:cubicBezTo>
                    <a:cubicBezTo>
                      <a:pt x="2121" y="970"/>
                      <a:pt x="2124" y="966"/>
                      <a:pt x="2124" y="962"/>
                    </a:cubicBezTo>
                    <a:cubicBezTo>
                      <a:pt x="2123" y="954"/>
                      <a:pt x="2122" y="946"/>
                      <a:pt x="2121" y="938"/>
                    </a:cubicBezTo>
                    <a:cubicBezTo>
                      <a:pt x="2121" y="933"/>
                      <a:pt x="2117" y="930"/>
                      <a:pt x="2112" y="931"/>
                    </a:cubicBezTo>
                    <a:cubicBezTo>
                      <a:pt x="2108" y="931"/>
                      <a:pt x="2105" y="935"/>
                      <a:pt x="2105" y="940"/>
                    </a:cubicBezTo>
                    <a:close/>
                    <a:moveTo>
                      <a:pt x="2084" y="820"/>
                    </a:moveTo>
                    <a:cubicBezTo>
                      <a:pt x="2086" y="827"/>
                      <a:pt x="2088" y="835"/>
                      <a:pt x="2089" y="843"/>
                    </a:cubicBezTo>
                    <a:cubicBezTo>
                      <a:pt x="2090" y="847"/>
                      <a:pt x="2095" y="850"/>
                      <a:pt x="2099" y="849"/>
                    </a:cubicBezTo>
                    <a:cubicBezTo>
                      <a:pt x="2103" y="848"/>
                      <a:pt x="2106" y="844"/>
                      <a:pt x="2105" y="839"/>
                    </a:cubicBezTo>
                    <a:cubicBezTo>
                      <a:pt x="2103" y="832"/>
                      <a:pt x="2102" y="824"/>
                      <a:pt x="2100" y="816"/>
                    </a:cubicBezTo>
                    <a:cubicBezTo>
                      <a:pt x="2099" y="812"/>
                      <a:pt x="2094" y="809"/>
                      <a:pt x="2090" y="810"/>
                    </a:cubicBezTo>
                    <a:cubicBezTo>
                      <a:pt x="2086" y="811"/>
                      <a:pt x="2083" y="815"/>
                      <a:pt x="2084" y="820"/>
                    </a:cubicBezTo>
                    <a:close/>
                    <a:moveTo>
                      <a:pt x="2049" y="703"/>
                    </a:moveTo>
                    <a:cubicBezTo>
                      <a:pt x="2052" y="710"/>
                      <a:pt x="2054" y="718"/>
                      <a:pt x="2057" y="725"/>
                    </a:cubicBezTo>
                    <a:cubicBezTo>
                      <a:pt x="2058" y="730"/>
                      <a:pt x="2063" y="732"/>
                      <a:pt x="2067" y="730"/>
                    </a:cubicBezTo>
                    <a:cubicBezTo>
                      <a:pt x="2071" y="729"/>
                      <a:pt x="2073" y="724"/>
                      <a:pt x="2072" y="720"/>
                    </a:cubicBezTo>
                    <a:cubicBezTo>
                      <a:pt x="2069" y="713"/>
                      <a:pt x="2067" y="705"/>
                      <a:pt x="2064" y="698"/>
                    </a:cubicBezTo>
                    <a:cubicBezTo>
                      <a:pt x="2062" y="693"/>
                      <a:pt x="2058" y="691"/>
                      <a:pt x="2054" y="693"/>
                    </a:cubicBezTo>
                    <a:cubicBezTo>
                      <a:pt x="2050" y="694"/>
                      <a:pt x="2047" y="699"/>
                      <a:pt x="2049" y="703"/>
                    </a:cubicBezTo>
                    <a:close/>
                    <a:moveTo>
                      <a:pt x="2000" y="591"/>
                    </a:moveTo>
                    <a:cubicBezTo>
                      <a:pt x="2004" y="598"/>
                      <a:pt x="2007" y="605"/>
                      <a:pt x="2011" y="612"/>
                    </a:cubicBezTo>
                    <a:cubicBezTo>
                      <a:pt x="2013" y="616"/>
                      <a:pt x="2018" y="618"/>
                      <a:pt x="2022" y="616"/>
                    </a:cubicBezTo>
                    <a:cubicBezTo>
                      <a:pt x="2025" y="614"/>
                      <a:pt x="2027" y="610"/>
                      <a:pt x="2025" y="606"/>
                    </a:cubicBezTo>
                    <a:cubicBezTo>
                      <a:pt x="2022" y="598"/>
                      <a:pt x="2018" y="591"/>
                      <a:pt x="2015" y="584"/>
                    </a:cubicBezTo>
                    <a:cubicBezTo>
                      <a:pt x="2013" y="580"/>
                      <a:pt x="2008" y="579"/>
                      <a:pt x="2004" y="581"/>
                    </a:cubicBezTo>
                    <a:cubicBezTo>
                      <a:pt x="2000" y="583"/>
                      <a:pt x="1998" y="587"/>
                      <a:pt x="2000" y="591"/>
                    </a:cubicBezTo>
                    <a:close/>
                    <a:moveTo>
                      <a:pt x="1939" y="486"/>
                    </a:moveTo>
                    <a:cubicBezTo>
                      <a:pt x="1944" y="493"/>
                      <a:pt x="1948" y="499"/>
                      <a:pt x="1952" y="506"/>
                    </a:cubicBezTo>
                    <a:cubicBezTo>
                      <a:pt x="1954" y="510"/>
                      <a:pt x="1959" y="511"/>
                      <a:pt x="1963" y="508"/>
                    </a:cubicBezTo>
                    <a:cubicBezTo>
                      <a:pt x="1967" y="506"/>
                      <a:pt x="1968" y="501"/>
                      <a:pt x="1966" y="497"/>
                    </a:cubicBezTo>
                    <a:cubicBezTo>
                      <a:pt x="1961" y="491"/>
                      <a:pt x="1957" y="484"/>
                      <a:pt x="1953" y="477"/>
                    </a:cubicBezTo>
                    <a:cubicBezTo>
                      <a:pt x="1950" y="474"/>
                      <a:pt x="1945" y="473"/>
                      <a:pt x="1941" y="475"/>
                    </a:cubicBezTo>
                    <a:cubicBezTo>
                      <a:pt x="1938" y="477"/>
                      <a:pt x="1937" y="482"/>
                      <a:pt x="1939" y="486"/>
                    </a:cubicBezTo>
                    <a:close/>
                    <a:moveTo>
                      <a:pt x="1866" y="388"/>
                    </a:moveTo>
                    <a:cubicBezTo>
                      <a:pt x="1871" y="394"/>
                      <a:pt x="1876" y="401"/>
                      <a:pt x="1881" y="407"/>
                    </a:cubicBezTo>
                    <a:cubicBezTo>
                      <a:pt x="1884" y="410"/>
                      <a:pt x="1889" y="411"/>
                      <a:pt x="1892" y="408"/>
                    </a:cubicBezTo>
                    <a:cubicBezTo>
                      <a:pt x="1896" y="405"/>
                      <a:pt x="1896" y="400"/>
                      <a:pt x="1894" y="397"/>
                    </a:cubicBezTo>
                    <a:cubicBezTo>
                      <a:pt x="1889" y="390"/>
                      <a:pt x="1884" y="384"/>
                      <a:pt x="1878" y="378"/>
                    </a:cubicBezTo>
                    <a:cubicBezTo>
                      <a:pt x="1876" y="375"/>
                      <a:pt x="1871" y="374"/>
                      <a:pt x="1867" y="377"/>
                    </a:cubicBezTo>
                    <a:cubicBezTo>
                      <a:pt x="1864" y="380"/>
                      <a:pt x="1863" y="385"/>
                      <a:pt x="1866" y="388"/>
                    </a:cubicBezTo>
                    <a:close/>
                    <a:moveTo>
                      <a:pt x="1782" y="300"/>
                    </a:moveTo>
                    <a:cubicBezTo>
                      <a:pt x="1788" y="305"/>
                      <a:pt x="1794" y="311"/>
                      <a:pt x="1799" y="316"/>
                    </a:cubicBezTo>
                    <a:cubicBezTo>
                      <a:pt x="1803" y="319"/>
                      <a:pt x="1808" y="319"/>
                      <a:pt x="1811" y="316"/>
                    </a:cubicBezTo>
                    <a:cubicBezTo>
                      <a:pt x="1814" y="313"/>
                      <a:pt x="1814" y="308"/>
                      <a:pt x="1811" y="305"/>
                    </a:cubicBezTo>
                    <a:cubicBezTo>
                      <a:pt x="1805" y="299"/>
                      <a:pt x="1799" y="294"/>
                      <a:pt x="1793" y="288"/>
                    </a:cubicBezTo>
                    <a:cubicBezTo>
                      <a:pt x="1790" y="285"/>
                      <a:pt x="1785" y="285"/>
                      <a:pt x="1782" y="289"/>
                    </a:cubicBezTo>
                    <a:cubicBezTo>
                      <a:pt x="1779" y="292"/>
                      <a:pt x="1779" y="297"/>
                      <a:pt x="1782" y="300"/>
                    </a:cubicBezTo>
                    <a:close/>
                    <a:moveTo>
                      <a:pt x="1689" y="222"/>
                    </a:moveTo>
                    <a:cubicBezTo>
                      <a:pt x="1695" y="226"/>
                      <a:pt x="1701" y="231"/>
                      <a:pt x="1708" y="236"/>
                    </a:cubicBezTo>
                    <a:cubicBezTo>
                      <a:pt x="1711" y="239"/>
                      <a:pt x="1716" y="238"/>
                      <a:pt x="1719" y="235"/>
                    </a:cubicBezTo>
                    <a:cubicBezTo>
                      <a:pt x="1722" y="231"/>
                      <a:pt x="1721" y="226"/>
                      <a:pt x="1718" y="223"/>
                    </a:cubicBezTo>
                    <a:cubicBezTo>
                      <a:pt x="1711" y="218"/>
                      <a:pt x="1705" y="214"/>
                      <a:pt x="1698" y="209"/>
                    </a:cubicBezTo>
                    <a:cubicBezTo>
                      <a:pt x="1695" y="206"/>
                      <a:pt x="1690" y="207"/>
                      <a:pt x="1687" y="211"/>
                    </a:cubicBezTo>
                    <a:cubicBezTo>
                      <a:pt x="1685" y="214"/>
                      <a:pt x="1685" y="219"/>
                      <a:pt x="1689" y="222"/>
                    </a:cubicBezTo>
                    <a:close/>
                    <a:moveTo>
                      <a:pt x="1587" y="155"/>
                    </a:moveTo>
                    <a:cubicBezTo>
                      <a:pt x="1594" y="159"/>
                      <a:pt x="1601" y="163"/>
                      <a:pt x="1607" y="167"/>
                    </a:cubicBezTo>
                    <a:cubicBezTo>
                      <a:pt x="1611" y="169"/>
                      <a:pt x="1616" y="168"/>
                      <a:pt x="1618" y="164"/>
                    </a:cubicBezTo>
                    <a:cubicBezTo>
                      <a:pt x="1621" y="160"/>
                      <a:pt x="1619" y="155"/>
                      <a:pt x="1616" y="153"/>
                    </a:cubicBezTo>
                    <a:cubicBezTo>
                      <a:pt x="1609" y="149"/>
                      <a:pt x="1602" y="145"/>
                      <a:pt x="1595" y="141"/>
                    </a:cubicBezTo>
                    <a:cubicBezTo>
                      <a:pt x="1591" y="139"/>
                      <a:pt x="1586" y="140"/>
                      <a:pt x="1584" y="144"/>
                    </a:cubicBezTo>
                    <a:cubicBezTo>
                      <a:pt x="1582" y="148"/>
                      <a:pt x="1583" y="153"/>
                      <a:pt x="1587" y="155"/>
                    </a:cubicBezTo>
                    <a:close/>
                    <a:moveTo>
                      <a:pt x="1478" y="100"/>
                    </a:moveTo>
                    <a:cubicBezTo>
                      <a:pt x="1485" y="103"/>
                      <a:pt x="1492" y="107"/>
                      <a:pt x="1500" y="110"/>
                    </a:cubicBezTo>
                    <a:cubicBezTo>
                      <a:pt x="1504" y="112"/>
                      <a:pt x="1508" y="110"/>
                      <a:pt x="1510" y="106"/>
                    </a:cubicBezTo>
                    <a:cubicBezTo>
                      <a:pt x="1512" y="102"/>
                      <a:pt x="1510" y="97"/>
                      <a:pt x="1506" y="95"/>
                    </a:cubicBezTo>
                    <a:cubicBezTo>
                      <a:pt x="1499" y="92"/>
                      <a:pt x="1492" y="89"/>
                      <a:pt x="1484" y="85"/>
                    </a:cubicBezTo>
                    <a:cubicBezTo>
                      <a:pt x="1480" y="84"/>
                      <a:pt x="1475" y="86"/>
                      <a:pt x="1474" y="90"/>
                    </a:cubicBezTo>
                    <a:cubicBezTo>
                      <a:pt x="1472" y="94"/>
                      <a:pt x="1474" y="98"/>
                      <a:pt x="1478" y="100"/>
                    </a:cubicBezTo>
                    <a:close/>
                    <a:moveTo>
                      <a:pt x="1363" y="59"/>
                    </a:moveTo>
                    <a:cubicBezTo>
                      <a:pt x="1371" y="61"/>
                      <a:pt x="1378" y="63"/>
                      <a:pt x="1386" y="66"/>
                    </a:cubicBezTo>
                    <a:cubicBezTo>
                      <a:pt x="1390" y="67"/>
                      <a:pt x="1395" y="65"/>
                      <a:pt x="1396" y="61"/>
                    </a:cubicBezTo>
                    <a:cubicBezTo>
                      <a:pt x="1397" y="56"/>
                      <a:pt x="1395" y="52"/>
                      <a:pt x="1391" y="50"/>
                    </a:cubicBezTo>
                    <a:cubicBezTo>
                      <a:pt x="1383" y="48"/>
                      <a:pt x="1376" y="46"/>
                      <a:pt x="1368" y="43"/>
                    </a:cubicBezTo>
                    <a:cubicBezTo>
                      <a:pt x="1364" y="42"/>
                      <a:pt x="1359" y="45"/>
                      <a:pt x="1358" y="49"/>
                    </a:cubicBezTo>
                    <a:cubicBezTo>
                      <a:pt x="1357" y="53"/>
                      <a:pt x="1359" y="57"/>
                      <a:pt x="1363" y="59"/>
                    </a:cubicBezTo>
                    <a:close/>
                    <a:moveTo>
                      <a:pt x="1245" y="31"/>
                    </a:moveTo>
                    <a:cubicBezTo>
                      <a:pt x="1252" y="32"/>
                      <a:pt x="1260" y="34"/>
                      <a:pt x="1268" y="35"/>
                    </a:cubicBezTo>
                    <a:cubicBezTo>
                      <a:pt x="1272" y="36"/>
                      <a:pt x="1276" y="33"/>
                      <a:pt x="1277" y="29"/>
                    </a:cubicBezTo>
                    <a:cubicBezTo>
                      <a:pt x="1278" y="25"/>
                      <a:pt x="1275" y="20"/>
                      <a:pt x="1271" y="19"/>
                    </a:cubicBezTo>
                    <a:cubicBezTo>
                      <a:pt x="1263" y="18"/>
                      <a:pt x="1255" y="17"/>
                      <a:pt x="1247" y="15"/>
                    </a:cubicBezTo>
                    <a:cubicBezTo>
                      <a:pt x="1243" y="14"/>
                      <a:pt x="1239" y="17"/>
                      <a:pt x="1238" y="22"/>
                    </a:cubicBezTo>
                    <a:cubicBezTo>
                      <a:pt x="1237" y="26"/>
                      <a:pt x="1240" y="30"/>
                      <a:pt x="1245" y="31"/>
                    </a:cubicBezTo>
                    <a:close/>
                    <a:moveTo>
                      <a:pt x="1124" y="17"/>
                    </a:moveTo>
                    <a:cubicBezTo>
                      <a:pt x="1131" y="18"/>
                      <a:pt x="1139" y="18"/>
                      <a:pt x="1147" y="19"/>
                    </a:cubicBezTo>
                    <a:cubicBezTo>
                      <a:pt x="1152" y="19"/>
                      <a:pt x="1155" y="16"/>
                      <a:pt x="1156" y="11"/>
                    </a:cubicBezTo>
                    <a:cubicBezTo>
                      <a:pt x="1156" y="7"/>
                      <a:pt x="1153" y="3"/>
                      <a:pt x="1148" y="3"/>
                    </a:cubicBezTo>
                    <a:cubicBezTo>
                      <a:pt x="1140" y="2"/>
                      <a:pt x="1132" y="2"/>
                      <a:pt x="1124" y="1"/>
                    </a:cubicBezTo>
                    <a:cubicBezTo>
                      <a:pt x="1120" y="1"/>
                      <a:pt x="1116" y="4"/>
                      <a:pt x="1116" y="9"/>
                    </a:cubicBezTo>
                    <a:cubicBezTo>
                      <a:pt x="1116" y="13"/>
                      <a:pt x="1119" y="17"/>
                      <a:pt x="1124" y="17"/>
                    </a:cubicBezTo>
                    <a:close/>
                    <a:moveTo>
                      <a:pt x="1002" y="17"/>
                    </a:moveTo>
                    <a:cubicBezTo>
                      <a:pt x="1010" y="17"/>
                      <a:pt x="1017" y="16"/>
                      <a:pt x="1025" y="16"/>
                    </a:cubicBezTo>
                    <a:cubicBezTo>
                      <a:pt x="1030" y="16"/>
                      <a:pt x="1033" y="12"/>
                      <a:pt x="1033" y="8"/>
                    </a:cubicBezTo>
                    <a:cubicBezTo>
                      <a:pt x="1033" y="3"/>
                      <a:pt x="1029" y="0"/>
                      <a:pt x="1025" y="0"/>
                    </a:cubicBezTo>
                    <a:cubicBezTo>
                      <a:pt x="1017" y="0"/>
                      <a:pt x="1009" y="1"/>
                      <a:pt x="1001" y="1"/>
                    </a:cubicBezTo>
                    <a:cubicBezTo>
                      <a:pt x="996" y="2"/>
                      <a:pt x="993" y="5"/>
                      <a:pt x="993" y="10"/>
                    </a:cubicBezTo>
                    <a:cubicBezTo>
                      <a:pt x="993" y="14"/>
                      <a:pt x="997" y="18"/>
                      <a:pt x="1002" y="17"/>
                    </a:cubicBezTo>
                    <a:close/>
                    <a:moveTo>
                      <a:pt x="881" y="32"/>
                    </a:moveTo>
                    <a:cubicBezTo>
                      <a:pt x="888" y="30"/>
                      <a:pt x="896" y="29"/>
                      <a:pt x="904" y="28"/>
                    </a:cubicBezTo>
                    <a:cubicBezTo>
                      <a:pt x="908" y="27"/>
                      <a:pt x="911" y="23"/>
                      <a:pt x="911" y="19"/>
                    </a:cubicBezTo>
                    <a:cubicBezTo>
                      <a:pt x="910" y="14"/>
                      <a:pt x="906" y="11"/>
                      <a:pt x="902" y="12"/>
                    </a:cubicBezTo>
                    <a:cubicBezTo>
                      <a:pt x="894" y="13"/>
                      <a:pt x="886" y="14"/>
                      <a:pt x="878" y="16"/>
                    </a:cubicBezTo>
                    <a:cubicBezTo>
                      <a:pt x="874" y="17"/>
                      <a:pt x="871" y="21"/>
                      <a:pt x="871" y="25"/>
                    </a:cubicBezTo>
                    <a:cubicBezTo>
                      <a:pt x="872" y="29"/>
                      <a:pt x="876" y="32"/>
                      <a:pt x="881" y="32"/>
                    </a:cubicBezTo>
                    <a:close/>
                    <a:moveTo>
                      <a:pt x="762" y="60"/>
                    </a:moveTo>
                    <a:cubicBezTo>
                      <a:pt x="770" y="57"/>
                      <a:pt x="777" y="55"/>
                      <a:pt x="785" y="53"/>
                    </a:cubicBezTo>
                    <a:cubicBezTo>
                      <a:pt x="789" y="52"/>
                      <a:pt x="792" y="48"/>
                      <a:pt x="790" y="43"/>
                    </a:cubicBezTo>
                    <a:cubicBezTo>
                      <a:pt x="789" y="39"/>
                      <a:pt x="785" y="37"/>
                      <a:pt x="781" y="38"/>
                    </a:cubicBezTo>
                    <a:cubicBezTo>
                      <a:pt x="773" y="40"/>
                      <a:pt x="765" y="42"/>
                      <a:pt x="757" y="44"/>
                    </a:cubicBezTo>
                    <a:cubicBezTo>
                      <a:pt x="753" y="46"/>
                      <a:pt x="751" y="50"/>
                      <a:pt x="752" y="54"/>
                    </a:cubicBezTo>
                    <a:cubicBezTo>
                      <a:pt x="753" y="59"/>
                      <a:pt x="758" y="61"/>
                      <a:pt x="762" y="60"/>
                    </a:cubicBezTo>
                    <a:close/>
                    <a:moveTo>
                      <a:pt x="648" y="102"/>
                    </a:moveTo>
                    <a:cubicBezTo>
                      <a:pt x="655" y="98"/>
                      <a:pt x="662" y="95"/>
                      <a:pt x="669" y="92"/>
                    </a:cubicBezTo>
                    <a:cubicBezTo>
                      <a:pt x="674" y="91"/>
                      <a:pt x="675" y="86"/>
                      <a:pt x="674" y="82"/>
                    </a:cubicBezTo>
                    <a:cubicBezTo>
                      <a:pt x="672" y="78"/>
                      <a:pt x="667" y="76"/>
                      <a:pt x="663" y="78"/>
                    </a:cubicBezTo>
                    <a:cubicBezTo>
                      <a:pt x="656" y="81"/>
                      <a:pt x="649" y="84"/>
                      <a:pt x="641" y="87"/>
                    </a:cubicBezTo>
                    <a:cubicBezTo>
                      <a:pt x="637" y="89"/>
                      <a:pt x="635" y="93"/>
                      <a:pt x="637" y="97"/>
                    </a:cubicBezTo>
                    <a:cubicBezTo>
                      <a:pt x="639" y="101"/>
                      <a:pt x="644" y="103"/>
                      <a:pt x="648" y="102"/>
                    </a:cubicBezTo>
                    <a:close/>
                    <a:moveTo>
                      <a:pt x="539" y="156"/>
                    </a:moveTo>
                    <a:cubicBezTo>
                      <a:pt x="546" y="152"/>
                      <a:pt x="553" y="149"/>
                      <a:pt x="559" y="145"/>
                    </a:cubicBezTo>
                    <a:cubicBezTo>
                      <a:pt x="563" y="143"/>
                      <a:pt x="565" y="138"/>
                      <a:pt x="563" y="134"/>
                    </a:cubicBezTo>
                    <a:cubicBezTo>
                      <a:pt x="561" y="130"/>
                      <a:pt x="556" y="129"/>
                      <a:pt x="552" y="131"/>
                    </a:cubicBezTo>
                    <a:cubicBezTo>
                      <a:pt x="545" y="135"/>
                      <a:pt x="538" y="139"/>
                      <a:pt x="531" y="143"/>
                    </a:cubicBezTo>
                    <a:cubicBezTo>
                      <a:pt x="527" y="145"/>
                      <a:pt x="526" y="150"/>
                      <a:pt x="528" y="154"/>
                    </a:cubicBezTo>
                    <a:cubicBezTo>
                      <a:pt x="530" y="157"/>
                      <a:pt x="535" y="159"/>
                      <a:pt x="539" y="156"/>
                    </a:cubicBezTo>
                    <a:close/>
                    <a:moveTo>
                      <a:pt x="437" y="224"/>
                    </a:moveTo>
                    <a:cubicBezTo>
                      <a:pt x="444" y="219"/>
                      <a:pt x="450" y="214"/>
                      <a:pt x="456" y="210"/>
                    </a:cubicBezTo>
                    <a:cubicBezTo>
                      <a:pt x="460" y="207"/>
                      <a:pt x="461" y="202"/>
                      <a:pt x="458" y="199"/>
                    </a:cubicBezTo>
                    <a:cubicBezTo>
                      <a:pt x="456" y="195"/>
                      <a:pt x="451" y="194"/>
                      <a:pt x="447" y="197"/>
                    </a:cubicBezTo>
                    <a:cubicBezTo>
                      <a:pt x="441" y="201"/>
                      <a:pt x="434" y="206"/>
                      <a:pt x="428" y="211"/>
                    </a:cubicBezTo>
                    <a:cubicBezTo>
                      <a:pt x="424" y="213"/>
                      <a:pt x="423" y="218"/>
                      <a:pt x="426" y="222"/>
                    </a:cubicBezTo>
                    <a:cubicBezTo>
                      <a:pt x="429" y="226"/>
                      <a:pt x="434" y="226"/>
                      <a:pt x="437" y="224"/>
                    </a:cubicBezTo>
                    <a:close/>
                    <a:moveTo>
                      <a:pt x="344" y="302"/>
                    </a:moveTo>
                    <a:cubicBezTo>
                      <a:pt x="350" y="297"/>
                      <a:pt x="356" y="291"/>
                      <a:pt x="361" y="286"/>
                    </a:cubicBezTo>
                    <a:cubicBezTo>
                      <a:pt x="365" y="283"/>
                      <a:pt x="365" y="278"/>
                      <a:pt x="362" y="275"/>
                    </a:cubicBezTo>
                    <a:cubicBezTo>
                      <a:pt x="359" y="272"/>
                      <a:pt x="354" y="271"/>
                      <a:pt x="351" y="274"/>
                    </a:cubicBezTo>
                    <a:cubicBezTo>
                      <a:pt x="345" y="280"/>
                      <a:pt x="339" y="285"/>
                      <a:pt x="333" y="290"/>
                    </a:cubicBezTo>
                    <a:cubicBezTo>
                      <a:pt x="330" y="294"/>
                      <a:pt x="330" y="299"/>
                      <a:pt x="333" y="302"/>
                    </a:cubicBezTo>
                    <a:cubicBezTo>
                      <a:pt x="336" y="305"/>
                      <a:pt x="341" y="305"/>
                      <a:pt x="344" y="302"/>
                    </a:cubicBezTo>
                    <a:close/>
                    <a:moveTo>
                      <a:pt x="261" y="391"/>
                    </a:moveTo>
                    <a:cubicBezTo>
                      <a:pt x="266" y="385"/>
                      <a:pt x="271" y="379"/>
                      <a:pt x="276" y="373"/>
                    </a:cubicBezTo>
                    <a:cubicBezTo>
                      <a:pt x="279" y="370"/>
                      <a:pt x="278" y="365"/>
                      <a:pt x="275" y="362"/>
                    </a:cubicBezTo>
                    <a:cubicBezTo>
                      <a:pt x="272" y="359"/>
                      <a:pt x="267" y="359"/>
                      <a:pt x="264" y="362"/>
                    </a:cubicBezTo>
                    <a:cubicBezTo>
                      <a:pt x="259" y="368"/>
                      <a:pt x="253" y="374"/>
                      <a:pt x="248" y="381"/>
                    </a:cubicBezTo>
                    <a:cubicBezTo>
                      <a:pt x="245" y="384"/>
                      <a:pt x="246" y="389"/>
                      <a:pt x="249" y="392"/>
                    </a:cubicBezTo>
                    <a:cubicBezTo>
                      <a:pt x="253" y="395"/>
                      <a:pt x="258" y="394"/>
                      <a:pt x="261" y="391"/>
                    </a:cubicBezTo>
                    <a:close/>
                    <a:moveTo>
                      <a:pt x="188" y="489"/>
                    </a:moveTo>
                    <a:cubicBezTo>
                      <a:pt x="192" y="482"/>
                      <a:pt x="197" y="476"/>
                      <a:pt x="201" y="469"/>
                    </a:cubicBezTo>
                    <a:cubicBezTo>
                      <a:pt x="203" y="465"/>
                      <a:pt x="203" y="460"/>
                      <a:pt x="199" y="458"/>
                    </a:cubicBezTo>
                    <a:cubicBezTo>
                      <a:pt x="195" y="455"/>
                      <a:pt x="190" y="456"/>
                      <a:pt x="188" y="460"/>
                    </a:cubicBezTo>
                    <a:cubicBezTo>
                      <a:pt x="183" y="467"/>
                      <a:pt x="179" y="473"/>
                      <a:pt x="174" y="480"/>
                    </a:cubicBezTo>
                    <a:cubicBezTo>
                      <a:pt x="172" y="484"/>
                      <a:pt x="173" y="489"/>
                      <a:pt x="177" y="491"/>
                    </a:cubicBezTo>
                    <a:cubicBezTo>
                      <a:pt x="180" y="493"/>
                      <a:pt x="185" y="492"/>
                      <a:pt x="188" y="489"/>
                    </a:cubicBezTo>
                    <a:close/>
                    <a:moveTo>
                      <a:pt x="127" y="594"/>
                    </a:moveTo>
                    <a:cubicBezTo>
                      <a:pt x="130" y="587"/>
                      <a:pt x="134" y="580"/>
                      <a:pt x="138" y="573"/>
                    </a:cubicBezTo>
                    <a:cubicBezTo>
                      <a:pt x="140" y="569"/>
                      <a:pt x="138" y="565"/>
                      <a:pt x="134" y="562"/>
                    </a:cubicBezTo>
                    <a:cubicBezTo>
                      <a:pt x="130" y="560"/>
                      <a:pt x="126" y="562"/>
                      <a:pt x="124" y="566"/>
                    </a:cubicBezTo>
                    <a:cubicBezTo>
                      <a:pt x="120" y="573"/>
                      <a:pt x="116" y="580"/>
                      <a:pt x="113" y="587"/>
                    </a:cubicBezTo>
                    <a:cubicBezTo>
                      <a:pt x="111" y="591"/>
                      <a:pt x="112" y="596"/>
                      <a:pt x="116" y="598"/>
                    </a:cubicBezTo>
                    <a:cubicBezTo>
                      <a:pt x="120" y="600"/>
                      <a:pt x="125" y="598"/>
                      <a:pt x="127" y="594"/>
                    </a:cubicBezTo>
                    <a:close/>
                    <a:moveTo>
                      <a:pt x="79" y="706"/>
                    </a:moveTo>
                    <a:cubicBezTo>
                      <a:pt x="81" y="699"/>
                      <a:pt x="84" y="692"/>
                      <a:pt x="87" y="684"/>
                    </a:cubicBezTo>
                    <a:cubicBezTo>
                      <a:pt x="89" y="680"/>
                      <a:pt x="86" y="675"/>
                      <a:pt x="82" y="674"/>
                    </a:cubicBezTo>
                    <a:cubicBezTo>
                      <a:pt x="78" y="672"/>
                      <a:pt x="74" y="674"/>
                      <a:pt x="72" y="678"/>
                    </a:cubicBezTo>
                    <a:cubicBezTo>
                      <a:pt x="69" y="686"/>
                      <a:pt x="66" y="693"/>
                      <a:pt x="64" y="701"/>
                    </a:cubicBezTo>
                    <a:cubicBezTo>
                      <a:pt x="62" y="705"/>
                      <a:pt x="64" y="710"/>
                      <a:pt x="68" y="711"/>
                    </a:cubicBezTo>
                    <a:cubicBezTo>
                      <a:pt x="73" y="713"/>
                      <a:pt x="77" y="711"/>
                      <a:pt x="79" y="706"/>
                    </a:cubicBezTo>
                    <a:close/>
                    <a:moveTo>
                      <a:pt x="44" y="823"/>
                    </a:moveTo>
                    <a:cubicBezTo>
                      <a:pt x="46" y="815"/>
                      <a:pt x="48" y="808"/>
                      <a:pt x="50" y="800"/>
                    </a:cubicBezTo>
                    <a:cubicBezTo>
                      <a:pt x="51" y="796"/>
                      <a:pt x="48" y="792"/>
                      <a:pt x="44" y="790"/>
                    </a:cubicBezTo>
                    <a:cubicBezTo>
                      <a:pt x="39" y="789"/>
                      <a:pt x="35" y="792"/>
                      <a:pt x="34" y="796"/>
                    </a:cubicBezTo>
                    <a:cubicBezTo>
                      <a:pt x="32" y="804"/>
                      <a:pt x="30" y="812"/>
                      <a:pt x="28" y="820"/>
                    </a:cubicBezTo>
                    <a:cubicBezTo>
                      <a:pt x="27" y="824"/>
                      <a:pt x="30" y="828"/>
                      <a:pt x="34" y="829"/>
                    </a:cubicBezTo>
                    <a:cubicBezTo>
                      <a:pt x="39" y="830"/>
                      <a:pt x="43" y="827"/>
                      <a:pt x="44" y="823"/>
                    </a:cubicBezTo>
                    <a:close/>
                    <a:moveTo>
                      <a:pt x="23" y="943"/>
                    </a:moveTo>
                    <a:cubicBezTo>
                      <a:pt x="24" y="935"/>
                      <a:pt x="25" y="928"/>
                      <a:pt x="26" y="920"/>
                    </a:cubicBezTo>
                    <a:cubicBezTo>
                      <a:pt x="27" y="915"/>
                      <a:pt x="23" y="911"/>
                      <a:pt x="19" y="911"/>
                    </a:cubicBezTo>
                    <a:cubicBezTo>
                      <a:pt x="15" y="910"/>
                      <a:pt x="11" y="913"/>
                      <a:pt x="10" y="918"/>
                    </a:cubicBezTo>
                    <a:cubicBezTo>
                      <a:pt x="9" y="926"/>
                      <a:pt x="8" y="933"/>
                      <a:pt x="7" y="941"/>
                    </a:cubicBezTo>
                    <a:cubicBezTo>
                      <a:pt x="7" y="946"/>
                      <a:pt x="10" y="950"/>
                      <a:pt x="14" y="950"/>
                    </a:cubicBezTo>
                    <a:cubicBezTo>
                      <a:pt x="19" y="951"/>
                      <a:pt x="22" y="948"/>
                      <a:pt x="23" y="943"/>
                    </a:cubicBezTo>
                    <a:close/>
                    <a:moveTo>
                      <a:pt x="16" y="1065"/>
                    </a:moveTo>
                    <a:cubicBezTo>
                      <a:pt x="16" y="1065"/>
                      <a:pt x="16" y="1064"/>
                      <a:pt x="16" y="1064"/>
                    </a:cubicBezTo>
                    <a:cubicBezTo>
                      <a:pt x="16" y="1056"/>
                      <a:pt x="16" y="1049"/>
                      <a:pt x="16" y="1041"/>
                    </a:cubicBezTo>
                    <a:cubicBezTo>
                      <a:pt x="16" y="1037"/>
                      <a:pt x="13" y="1033"/>
                      <a:pt x="9" y="1033"/>
                    </a:cubicBezTo>
                    <a:cubicBezTo>
                      <a:pt x="4" y="1033"/>
                      <a:pt x="0" y="1037"/>
                      <a:pt x="0" y="1041"/>
                    </a:cubicBezTo>
                    <a:cubicBezTo>
                      <a:pt x="0" y="1049"/>
                      <a:pt x="0" y="1056"/>
                      <a:pt x="0" y="1064"/>
                    </a:cubicBezTo>
                    <a:cubicBezTo>
                      <a:pt x="0" y="1064"/>
                      <a:pt x="0" y="1065"/>
                      <a:pt x="0" y="1065"/>
                    </a:cubicBezTo>
                    <a:cubicBezTo>
                      <a:pt x="0" y="1069"/>
                      <a:pt x="4" y="1073"/>
                      <a:pt x="8" y="1073"/>
                    </a:cubicBezTo>
                    <a:cubicBezTo>
                      <a:pt x="13" y="1073"/>
                      <a:pt x="16" y="1069"/>
                      <a:pt x="16" y="1065"/>
                    </a:cubicBezTo>
                    <a:close/>
                    <a:moveTo>
                      <a:pt x="23" y="1187"/>
                    </a:moveTo>
                    <a:cubicBezTo>
                      <a:pt x="22" y="1179"/>
                      <a:pt x="22" y="1171"/>
                      <a:pt x="21" y="1163"/>
                    </a:cubicBezTo>
                    <a:cubicBezTo>
                      <a:pt x="20" y="1159"/>
                      <a:pt x="16" y="1155"/>
                      <a:pt x="12" y="1156"/>
                    </a:cubicBezTo>
                    <a:cubicBezTo>
                      <a:pt x="8" y="1156"/>
                      <a:pt x="4" y="1160"/>
                      <a:pt x="5" y="1165"/>
                    </a:cubicBezTo>
                    <a:cubicBezTo>
                      <a:pt x="6" y="1173"/>
                      <a:pt x="6" y="1181"/>
                      <a:pt x="7" y="1188"/>
                    </a:cubicBezTo>
                    <a:cubicBezTo>
                      <a:pt x="8" y="1193"/>
                      <a:pt x="12" y="1196"/>
                      <a:pt x="16" y="1195"/>
                    </a:cubicBezTo>
                    <a:cubicBezTo>
                      <a:pt x="21" y="1195"/>
                      <a:pt x="24" y="1191"/>
                      <a:pt x="23" y="1187"/>
                    </a:cubicBezTo>
                    <a:close/>
                    <a:moveTo>
                      <a:pt x="44" y="1307"/>
                    </a:moveTo>
                    <a:cubicBezTo>
                      <a:pt x="43" y="1299"/>
                      <a:pt x="41" y="1291"/>
                      <a:pt x="39" y="1284"/>
                    </a:cubicBezTo>
                    <a:cubicBezTo>
                      <a:pt x="38" y="1279"/>
                      <a:pt x="34" y="1276"/>
                      <a:pt x="30" y="1277"/>
                    </a:cubicBezTo>
                    <a:cubicBezTo>
                      <a:pt x="25" y="1278"/>
                      <a:pt x="23" y="1283"/>
                      <a:pt x="24" y="1287"/>
                    </a:cubicBezTo>
                    <a:cubicBezTo>
                      <a:pt x="25" y="1295"/>
                      <a:pt x="27" y="1303"/>
                      <a:pt x="29" y="1310"/>
                    </a:cubicBezTo>
                    <a:cubicBezTo>
                      <a:pt x="30" y="1315"/>
                      <a:pt x="34" y="1317"/>
                      <a:pt x="38" y="1316"/>
                    </a:cubicBezTo>
                    <a:cubicBezTo>
                      <a:pt x="43" y="1315"/>
                      <a:pt x="45" y="1311"/>
                      <a:pt x="44" y="1307"/>
                    </a:cubicBezTo>
                    <a:close/>
                    <a:moveTo>
                      <a:pt x="79" y="1423"/>
                    </a:moveTo>
                    <a:cubicBezTo>
                      <a:pt x="77" y="1416"/>
                      <a:pt x="74" y="1408"/>
                      <a:pt x="72" y="1401"/>
                    </a:cubicBezTo>
                    <a:cubicBezTo>
                      <a:pt x="70" y="1397"/>
                      <a:pt x="66" y="1395"/>
                      <a:pt x="61" y="1396"/>
                    </a:cubicBezTo>
                    <a:cubicBezTo>
                      <a:pt x="57" y="1397"/>
                      <a:pt x="55" y="1402"/>
                      <a:pt x="56" y="1406"/>
                    </a:cubicBezTo>
                    <a:cubicBezTo>
                      <a:pt x="59" y="1414"/>
                      <a:pt x="62" y="1421"/>
                      <a:pt x="64" y="1429"/>
                    </a:cubicBezTo>
                    <a:cubicBezTo>
                      <a:pt x="66" y="1433"/>
                      <a:pt x="70" y="1435"/>
                      <a:pt x="75" y="1434"/>
                    </a:cubicBezTo>
                    <a:cubicBezTo>
                      <a:pt x="79" y="1432"/>
                      <a:pt x="81" y="1427"/>
                      <a:pt x="79" y="1423"/>
                    </a:cubicBezTo>
                    <a:close/>
                    <a:moveTo>
                      <a:pt x="128" y="1535"/>
                    </a:moveTo>
                    <a:cubicBezTo>
                      <a:pt x="124" y="1528"/>
                      <a:pt x="121" y="1521"/>
                      <a:pt x="117" y="1514"/>
                    </a:cubicBezTo>
                    <a:cubicBezTo>
                      <a:pt x="116" y="1510"/>
                      <a:pt x="111" y="1508"/>
                      <a:pt x="107" y="1510"/>
                    </a:cubicBezTo>
                    <a:cubicBezTo>
                      <a:pt x="103" y="1512"/>
                      <a:pt x="101" y="1517"/>
                      <a:pt x="103" y="1521"/>
                    </a:cubicBezTo>
                    <a:cubicBezTo>
                      <a:pt x="106" y="1528"/>
                      <a:pt x="110" y="1535"/>
                      <a:pt x="114" y="1542"/>
                    </a:cubicBezTo>
                    <a:cubicBezTo>
                      <a:pt x="116" y="1546"/>
                      <a:pt x="120" y="1548"/>
                      <a:pt x="124" y="1546"/>
                    </a:cubicBezTo>
                    <a:cubicBezTo>
                      <a:pt x="128" y="1544"/>
                      <a:pt x="130" y="1539"/>
                      <a:pt x="128" y="1535"/>
                    </a:cubicBezTo>
                    <a:close/>
                    <a:moveTo>
                      <a:pt x="189" y="1640"/>
                    </a:moveTo>
                    <a:cubicBezTo>
                      <a:pt x="185" y="1634"/>
                      <a:pt x="180" y="1627"/>
                      <a:pt x="176" y="1621"/>
                    </a:cubicBezTo>
                    <a:cubicBezTo>
                      <a:pt x="174" y="1617"/>
                      <a:pt x="169" y="1616"/>
                      <a:pt x="165" y="1618"/>
                    </a:cubicBezTo>
                    <a:cubicBezTo>
                      <a:pt x="161" y="1620"/>
                      <a:pt x="160" y="1625"/>
                      <a:pt x="163" y="1629"/>
                    </a:cubicBezTo>
                    <a:cubicBezTo>
                      <a:pt x="167" y="1636"/>
                      <a:pt x="171" y="1643"/>
                      <a:pt x="176" y="1649"/>
                    </a:cubicBezTo>
                    <a:cubicBezTo>
                      <a:pt x="178" y="1653"/>
                      <a:pt x="183" y="1654"/>
                      <a:pt x="187" y="1652"/>
                    </a:cubicBezTo>
                    <a:cubicBezTo>
                      <a:pt x="190" y="1649"/>
                      <a:pt x="191" y="1644"/>
                      <a:pt x="189" y="1640"/>
                    </a:cubicBezTo>
                    <a:close/>
                    <a:moveTo>
                      <a:pt x="262" y="1738"/>
                    </a:moveTo>
                    <a:cubicBezTo>
                      <a:pt x="257" y="1732"/>
                      <a:pt x="252" y="1726"/>
                      <a:pt x="247" y="1720"/>
                    </a:cubicBezTo>
                    <a:cubicBezTo>
                      <a:pt x="244" y="1716"/>
                      <a:pt x="239" y="1716"/>
                      <a:pt x="236" y="1719"/>
                    </a:cubicBezTo>
                    <a:cubicBezTo>
                      <a:pt x="232" y="1721"/>
                      <a:pt x="232" y="1726"/>
                      <a:pt x="234" y="1730"/>
                    </a:cubicBezTo>
                    <a:cubicBezTo>
                      <a:pt x="239" y="1736"/>
                      <a:pt x="244" y="1742"/>
                      <a:pt x="250" y="1748"/>
                    </a:cubicBezTo>
                    <a:cubicBezTo>
                      <a:pt x="252" y="1752"/>
                      <a:pt x="257" y="1752"/>
                      <a:pt x="261" y="1749"/>
                    </a:cubicBezTo>
                    <a:cubicBezTo>
                      <a:pt x="264" y="1747"/>
                      <a:pt x="265" y="1741"/>
                      <a:pt x="262" y="1738"/>
                    </a:cubicBezTo>
                    <a:close/>
                    <a:moveTo>
                      <a:pt x="346" y="1827"/>
                    </a:moveTo>
                    <a:cubicBezTo>
                      <a:pt x="340" y="1821"/>
                      <a:pt x="334" y="1816"/>
                      <a:pt x="329" y="1810"/>
                    </a:cubicBezTo>
                    <a:cubicBezTo>
                      <a:pt x="325" y="1807"/>
                      <a:pt x="320" y="1807"/>
                      <a:pt x="317" y="1810"/>
                    </a:cubicBezTo>
                    <a:cubicBezTo>
                      <a:pt x="314" y="1814"/>
                      <a:pt x="314" y="1819"/>
                      <a:pt x="317" y="1822"/>
                    </a:cubicBezTo>
                    <a:cubicBezTo>
                      <a:pt x="323" y="1827"/>
                      <a:pt x="329" y="1833"/>
                      <a:pt x="335" y="1838"/>
                    </a:cubicBezTo>
                    <a:cubicBezTo>
                      <a:pt x="338" y="1841"/>
                      <a:pt x="343" y="1841"/>
                      <a:pt x="346" y="1838"/>
                    </a:cubicBezTo>
                    <a:cubicBezTo>
                      <a:pt x="349" y="1835"/>
                      <a:pt x="349" y="1830"/>
                      <a:pt x="346" y="1827"/>
                    </a:cubicBezTo>
                    <a:close/>
                    <a:moveTo>
                      <a:pt x="439" y="1905"/>
                    </a:moveTo>
                    <a:cubicBezTo>
                      <a:pt x="433" y="1900"/>
                      <a:pt x="426" y="1896"/>
                      <a:pt x="420" y="1891"/>
                    </a:cubicBezTo>
                    <a:cubicBezTo>
                      <a:pt x="417" y="1888"/>
                      <a:pt x="412" y="1889"/>
                      <a:pt x="409" y="1892"/>
                    </a:cubicBezTo>
                    <a:cubicBezTo>
                      <a:pt x="406" y="1896"/>
                      <a:pt x="407" y="1901"/>
                      <a:pt x="410" y="1903"/>
                    </a:cubicBezTo>
                    <a:cubicBezTo>
                      <a:pt x="417" y="1908"/>
                      <a:pt x="423" y="1913"/>
                      <a:pt x="429" y="1918"/>
                    </a:cubicBezTo>
                    <a:cubicBezTo>
                      <a:pt x="433" y="1921"/>
                      <a:pt x="438" y="1920"/>
                      <a:pt x="441" y="1916"/>
                    </a:cubicBezTo>
                    <a:cubicBezTo>
                      <a:pt x="443" y="1913"/>
                      <a:pt x="442" y="1908"/>
                      <a:pt x="439" y="1905"/>
                    </a:cubicBezTo>
                    <a:close/>
                    <a:moveTo>
                      <a:pt x="541" y="1972"/>
                    </a:moveTo>
                    <a:cubicBezTo>
                      <a:pt x="534" y="1968"/>
                      <a:pt x="527" y="1964"/>
                      <a:pt x="520" y="1960"/>
                    </a:cubicBezTo>
                    <a:cubicBezTo>
                      <a:pt x="517" y="1958"/>
                      <a:pt x="512" y="1959"/>
                      <a:pt x="509" y="1963"/>
                    </a:cubicBezTo>
                    <a:cubicBezTo>
                      <a:pt x="507" y="1966"/>
                      <a:pt x="508" y="1971"/>
                      <a:pt x="512" y="1974"/>
                    </a:cubicBezTo>
                    <a:cubicBezTo>
                      <a:pt x="519" y="1978"/>
                      <a:pt x="526" y="1982"/>
                      <a:pt x="533" y="1986"/>
                    </a:cubicBezTo>
                    <a:cubicBezTo>
                      <a:pt x="537" y="1988"/>
                      <a:pt x="542" y="1987"/>
                      <a:pt x="544" y="1983"/>
                    </a:cubicBezTo>
                    <a:cubicBezTo>
                      <a:pt x="546" y="1979"/>
                      <a:pt x="545" y="1974"/>
                      <a:pt x="541" y="1972"/>
                    </a:cubicBezTo>
                    <a:close/>
                    <a:moveTo>
                      <a:pt x="650" y="2027"/>
                    </a:moveTo>
                    <a:cubicBezTo>
                      <a:pt x="643" y="2024"/>
                      <a:pt x="635" y="2020"/>
                      <a:pt x="628" y="2017"/>
                    </a:cubicBezTo>
                    <a:cubicBezTo>
                      <a:pt x="624" y="2015"/>
                      <a:pt x="619" y="2017"/>
                      <a:pt x="618" y="2021"/>
                    </a:cubicBezTo>
                    <a:cubicBezTo>
                      <a:pt x="616" y="2025"/>
                      <a:pt x="617" y="2030"/>
                      <a:pt x="621" y="2032"/>
                    </a:cubicBezTo>
                    <a:cubicBezTo>
                      <a:pt x="629" y="2035"/>
                      <a:pt x="636" y="2038"/>
                      <a:pt x="643" y="2042"/>
                    </a:cubicBezTo>
                    <a:cubicBezTo>
                      <a:pt x="647" y="2043"/>
                      <a:pt x="652" y="2041"/>
                      <a:pt x="654" y="2037"/>
                    </a:cubicBezTo>
                    <a:cubicBezTo>
                      <a:pt x="656" y="2033"/>
                      <a:pt x="654" y="2029"/>
                      <a:pt x="650" y="2027"/>
                    </a:cubicBezTo>
                    <a:close/>
                    <a:moveTo>
                      <a:pt x="764" y="2068"/>
                    </a:moveTo>
                    <a:cubicBezTo>
                      <a:pt x="757" y="2066"/>
                      <a:pt x="749" y="2064"/>
                      <a:pt x="742" y="2061"/>
                    </a:cubicBezTo>
                    <a:cubicBezTo>
                      <a:pt x="738" y="2060"/>
                      <a:pt x="733" y="2062"/>
                      <a:pt x="732" y="2067"/>
                    </a:cubicBezTo>
                    <a:cubicBezTo>
                      <a:pt x="730" y="2071"/>
                      <a:pt x="733" y="2075"/>
                      <a:pt x="737" y="2077"/>
                    </a:cubicBezTo>
                    <a:cubicBezTo>
                      <a:pt x="744" y="2079"/>
                      <a:pt x="752" y="2081"/>
                      <a:pt x="760" y="2084"/>
                    </a:cubicBezTo>
                    <a:cubicBezTo>
                      <a:pt x="764" y="2085"/>
                      <a:pt x="768" y="2083"/>
                      <a:pt x="770" y="2078"/>
                    </a:cubicBezTo>
                    <a:cubicBezTo>
                      <a:pt x="771" y="2074"/>
                      <a:pt x="769" y="2070"/>
                      <a:pt x="764" y="2068"/>
                    </a:cubicBezTo>
                    <a:close/>
                    <a:moveTo>
                      <a:pt x="883" y="2096"/>
                    </a:moveTo>
                    <a:cubicBezTo>
                      <a:pt x="875" y="2095"/>
                      <a:pt x="867" y="2094"/>
                      <a:pt x="860" y="2092"/>
                    </a:cubicBezTo>
                    <a:cubicBezTo>
                      <a:pt x="855" y="2091"/>
                      <a:pt x="851" y="2094"/>
                      <a:pt x="850" y="2098"/>
                    </a:cubicBezTo>
                    <a:cubicBezTo>
                      <a:pt x="850" y="2103"/>
                      <a:pt x="852" y="2107"/>
                      <a:pt x="857" y="2108"/>
                    </a:cubicBezTo>
                    <a:cubicBezTo>
                      <a:pt x="864" y="2109"/>
                      <a:pt x="872" y="2111"/>
                      <a:pt x="880" y="2112"/>
                    </a:cubicBezTo>
                    <a:cubicBezTo>
                      <a:pt x="885" y="2113"/>
                      <a:pt x="889" y="2110"/>
                      <a:pt x="889" y="2106"/>
                    </a:cubicBezTo>
                    <a:cubicBezTo>
                      <a:pt x="890" y="2101"/>
                      <a:pt x="887" y="2097"/>
                      <a:pt x="883" y="2096"/>
                    </a:cubicBezTo>
                    <a:close/>
                    <a:moveTo>
                      <a:pt x="1004" y="2110"/>
                    </a:moveTo>
                    <a:cubicBezTo>
                      <a:pt x="996" y="2110"/>
                      <a:pt x="988" y="2109"/>
                      <a:pt x="980" y="2109"/>
                    </a:cubicBezTo>
                    <a:cubicBezTo>
                      <a:pt x="976" y="2108"/>
                      <a:pt x="972" y="2112"/>
                      <a:pt x="972" y="2116"/>
                    </a:cubicBezTo>
                    <a:cubicBezTo>
                      <a:pt x="972" y="2120"/>
                      <a:pt x="975" y="2124"/>
                      <a:pt x="979" y="2125"/>
                    </a:cubicBezTo>
                    <a:cubicBezTo>
                      <a:pt x="987" y="2125"/>
                      <a:pt x="995" y="2126"/>
                      <a:pt x="1003" y="2126"/>
                    </a:cubicBezTo>
                    <a:cubicBezTo>
                      <a:pt x="1008" y="2127"/>
                      <a:pt x="1011" y="2123"/>
                      <a:pt x="1012" y="2119"/>
                    </a:cubicBezTo>
                    <a:cubicBezTo>
                      <a:pt x="1012" y="2114"/>
                      <a:pt x="1008" y="2111"/>
                      <a:pt x="1004" y="2110"/>
                    </a:cubicBezTo>
                    <a:close/>
                    <a:moveTo>
                      <a:pt x="1126" y="2110"/>
                    </a:moveTo>
                    <a:cubicBezTo>
                      <a:pt x="1118" y="2111"/>
                      <a:pt x="1110" y="2111"/>
                      <a:pt x="1102" y="2111"/>
                    </a:cubicBezTo>
                    <a:cubicBezTo>
                      <a:pt x="1098" y="2111"/>
                      <a:pt x="1094" y="2115"/>
                      <a:pt x="1095" y="2120"/>
                    </a:cubicBezTo>
                    <a:cubicBezTo>
                      <a:pt x="1095" y="2124"/>
                      <a:pt x="1098" y="2127"/>
                      <a:pt x="1103" y="2127"/>
                    </a:cubicBezTo>
                    <a:cubicBezTo>
                      <a:pt x="1111" y="2127"/>
                      <a:pt x="1119" y="2127"/>
                      <a:pt x="1127" y="2126"/>
                    </a:cubicBezTo>
                    <a:cubicBezTo>
                      <a:pt x="1131" y="2126"/>
                      <a:pt x="1135" y="2122"/>
                      <a:pt x="1134" y="2118"/>
                    </a:cubicBezTo>
                    <a:cubicBezTo>
                      <a:pt x="1134" y="2113"/>
                      <a:pt x="1130" y="2110"/>
                      <a:pt x="1126" y="2110"/>
                    </a:cubicBezTo>
                    <a:close/>
                    <a:moveTo>
                      <a:pt x="1247" y="2096"/>
                    </a:moveTo>
                    <a:cubicBezTo>
                      <a:pt x="1239" y="2098"/>
                      <a:pt x="1231" y="2099"/>
                      <a:pt x="1224" y="2100"/>
                    </a:cubicBezTo>
                    <a:cubicBezTo>
                      <a:pt x="1219" y="2101"/>
                      <a:pt x="1216" y="2105"/>
                      <a:pt x="1217" y="2109"/>
                    </a:cubicBezTo>
                    <a:cubicBezTo>
                      <a:pt x="1218" y="2113"/>
                      <a:pt x="1222" y="2116"/>
                      <a:pt x="1226" y="2116"/>
                    </a:cubicBezTo>
                    <a:cubicBezTo>
                      <a:pt x="1234" y="2115"/>
                      <a:pt x="1242" y="2113"/>
                      <a:pt x="1250" y="2112"/>
                    </a:cubicBezTo>
                    <a:cubicBezTo>
                      <a:pt x="1254" y="2111"/>
                      <a:pt x="1257" y="2107"/>
                      <a:pt x="1256" y="2103"/>
                    </a:cubicBezTo>
                    <a:cubicBezTo>
                      <a:pt x="1255" y="2098"/>
                      <a:pt x="1251" y="2095"/>
                      <a:pt x="1247" y="2096"/>
                    </a:cubicBezTo>
                    <a:close/>
                    <a:moveTo>
                      <a:pt x="1366" y="2068"/>
                    </a:moveTo>
                    <a:cubicBezTo>
                      <a:pt x="1358" y="2070"/>
                      <a:pt x="1350" y="2073"/>
                      <a:pt x="1343" y="2075"/>
                    </a:cubicBezTo>
                    <a:cubicBezTo>
                      <a:pt x="1339" y="2076"/>
                      <a:pt x="1336" y="2080"/>
                      <a:pt x="1337" y="2084"/>
                    </a:cubicBezTo>
                    <a:cubicBezTo>
                      <a:pt x="1338" y="2089"/>
                      <a:pt x="1343" y="2091"/>
                      <a:pt x="1347" y="2090"/>
                    </a:cubicBezTo>
                    <a:cubicBezTo>
                      <a:pt x="1355" y="2088"/>
                      <a:pt x="1363" y="2086"/>
                      <a:pt x="1370" y="2083"/>
                    </a:cubicBezTo>
                    <a:cubicBezTo>
                      <a:pt x="1374" y="2082"/>
                      <a:pt x="1377" y="2078"/>
                      <a:pt x="1376" y="2073"/>
                    </a:cubicBezTo>
                    <a:cubicBezTo>
                      <a:pt x="1374" y="2069"/>
                      <a:pt x="1370" y="2067"/>
                      <a:pt x="1366" y="2068"/>
                    </a:cubicBezTo>
                    <a:close/>
                    <a:moveTo>
                      <a:pt x="1480" y="2026"/>
                    </a:moveTo>
                    <a:cubicBezTo>
                      <a:pt x="1473" y="2030"/>
                      <a:pt x="1466" y="2033"/>
                      <a:pt x="1458" y="2035"/>
                    </a:cubicBezTo>
                    <a:cubicBezTo>
                      <a:pt x="1454" y="2037"/>
                      <a:pt x="1452" y="2042"/>
                      <a:pt x="1454" y="2046"/>
                    </a:cubicBezTo>
                    <a:cubicBezTo>
                      <a:pt x="1456" y="2050"/>
                      <a:pt x="1460" y="2052"/>
                      <a:pt x="1464" y="2050"/>
                    </a:cubicBezTo>
                    <a:cubicBezTo>
                      <a:pt x="1472" y="2047"/>
                      <a:pt x="1479" y="2044"/>
                      <a:pt x="1486" y="2041"/>
                    </a:cubicBezTo>
                    <a:cubicBezTo>
                      <a:pt x="1490" y="2039"/>
                      <a:pt x="1492" y="2035"/>
                      <a:pt x="1490" y="2031"/>
                    </a:cubicBezTo>
                    <a:cubicBezTo>
                      <a:pt x="1489" y="2027"/>
                      <a:pt x="1484" y="2025"/>
                      <a:pt x="1480" y="2026"/>
                    </a:cubicBezTo>
                    <a:close/>
                    <a:moveTo>
                      <a:pt x="1589" y="1972"/>
                    </a:moveTo>
                    <a:cubicBezTo>
                      <a:pt x="1582" y="1976"/>
                      <a:pt x="1575" y="1979"/>
                      <a:pt x="1568" y="1983"/>
                    </a:cubicBezTo>
                    <a:cubicBezTo>
                      <a:pt x="1564" y="1985"/>
                      <a:pt x="1563" y="1990"/>
                      <a:pt x="1565" y="1994"/>
                    </a:cubicBezTo>
                    <a:cubicBezTo>
                      <a:pt x="1567" y="1998"/>
                      <a:pt x="1572" y="1999"/>
                      <a:pt x="1576" y="1997"/>
                    </a:cubicBezTo>
                    <a:cubicBezTo>
                      <a:pt x="1583" y="1993"/>
                      <a:pt x="1590" y="1989"/>
                      <a:pt x="1597" y="1985"/>
                    </a:cubicBezTo>
                    <a:cubicBezTo>
                      <a:pt x="1601" y="1983"/>
                      <a:pt x="1602" y="1978"/>
                      <a:pt x="1600" y="1975"/>
                    </a:cubicBezTo>
                    <a:cubicBezTo>
                      <a:pt x="1597" y="1971"/>
                      <a:pt x="1593" y="1969"/>
                      <a:pt x="1589" y="1972"/>
                    </a:cubicBezTo>
                    <a:close/>
                    <a:moveTo>
                      <a:pt x="1691" y="1905"/>
                    </a:moveTo>
                    <a:cubicBezTo>
                      <a:pt x="1684" y="1909"/>
                      <a:pt x="1678" y="1914"/>
                      <a:pt x="1671" y="1918"/>
                    </a:cubicBezTo>
                    <a:cubicBezTo>
                      <a:pt x="1668" y="1921"/>
                      <a:pt x="1667" y="1926"/>
                      <a:pt x="1670" y="1930"/>
                    </a:cubicBezTo>
                    <a:cubicBezTo>
                      <a:pt x="1672" y="1933"/>
                      <a:pt x="1677" y="1934"/>
                      <a:pt x="1681" y="1931"/>
                    </a:cubicBezTo>
                    <a:cubicBezTo>
                      <a:pt x="1687" y="1927"/>
                      <a:pt x="1694" y="1922"/>
                      <a:pt x="1700" y="1917"/>
                    </a:cubicBezTo>
                    <a:cubicBezTo>
                      <a:pt x="1704" y="1915"/>
                      <a:pt x="1704" y="1910"/>
                      <a:pt x="1702" y="1906"/>
                    </a:cubicBezTo>
                    <a:cubicBezTo>
                      <a:pt x="1699" y="1903"/>
                      <a:pt x="1694" y="1902"/>
                      <a:pt x="1691" y="1905"/>
                    </a:cubicBezTo>
                    <a:close/>
                    <a:moveTo>
                      <a:pt x="1784" y="1826"/>
                    </a:moveTo>
                    <a:cubicBezTo>
                      <a:pt x="1778" y="1832"/>
                      <a:pt x="1772" y="1837"/>
                      <a:pt x="1766" y="1842"/>
                    </a:cubicBezTo>
                    <a:cubicBezTo>
                      <a:pt x="1763" y="1845"/>
                      <a:pt x="1763" y="1850"/>
                      <a:pt x="1766" y="1853"/>
                    </a:cubicBezTo>
                    <a:cubicBezTo>
                      <a:pt x="1769" y="1857"/>
                      <a:pt x="1774" y="1857"/>
                      <a:pt x="1777" y="1854"/>
                    </a:cubicBezTo>
                    <a:cubicBezTo>
                      <a:pt x="1783" y="1849"/>
                      <a:pt x="1789" y="1843"/>
                      <a:pt x="1795" y="1838"/>
                    </a:cubicBezTo>
                    <a:cubicBezTo>
                      <a:pt x="1798" y="1835"/>
                      <a:pt x="1798" y="1830"/>
                      <a:pt x="1795" y="1826"/>
                    </a:cubicBezTo>
                    <a:cubicBezTo>
                      <a:pt x="1792" y="1823"/>
                      <a:pt x="1787" y="1823"/>
                      <a:pt x="1784" y="1826"/>
                    </a:cubicBezTo>
                    <a:close/>
                    <a:moveTo>
                      <a:pt x="1867" y="1737"/>
                    </a:moveTo>
                    <a:cubicBezTo>
                      <a:pt x="1862" y="1744"/>
                      <a:pt x="1857" y="1749"/>
                      <a:pt x="1852" y="1755"/>
                    </a:cubicBezTo>
                    <a:cubicBezTo>
                      <a:pt x="1849" y="1759"/>
                      <a:pt x="1850" y="1764"/>
                      <a:pt x="1853" y="1767"/>
                    </a:cubicBezTo>
                    <a:cubicBezTo>
                      <a:pt x="1856" y="1770"/>
                      <a:pt x="1861" y="1769"/>
                      <a:pt x="1864" y="1766"/>
                    </a:cubicBezTo>
                    <a:cubicBezTo>
                      <a:pt x="1869" y="1760"/>
                      <a:pt x="1875" y="1754"/>
                      <a:pt x="1880" y="1748"/>
                    </a:cubicBezTo>
                    <a:cubicBezTo>
                      <a:pt x="1883" y="1744"/>
                      <a:pt x="1882" y="1739"/>
                      <a:pt x="1879" y="1737"/>
                    </a:cubicBezTo>
                    <a:cubicBezTo>
                      <a:pt x="1875" y="1734"/>
                      <a:pt x="1870" y="1734"/>
                      <a:pt x="1867" y="1737"/>
                    </a:cubicBezTo>
                    <a:close/>
                    <a:moveTo>
                      <a:pt x="1940" y="1640"/>
                    </a:moveTo>
                    <a:cubicBezTo>
                      <a:pt x="1936" y="1646"/>
                      <a:pt x="1932" y="1653"/>
                      <a:pt x="1927" y="1659"/>
                    </a:cubicBezTo>
                    <a:cubicBezTo>
                      <a:pt x="1925" y="1663"/>
                      <a:pt x="1926" y="1668"/>
                      <a:pt x="1929" y="1670"/>
                    </a:cubicBezTo>
                    <a:cubicBezTo>
                      <a:pt x="1933" y="1673"/>
                      <a:pt x="1938" y="1672"/>
                      <a:pt x="1940" y="1668"/>
                    </a:cubicBezTo>
                    <a:cubicBezTo>
                      <a:pt x="1945" y="1662"/>
                      <a:pt x="1949" y="1655"/>
                      <a:pt x="1954" y="1649"/>
                    </a:cubicBezTo>
                    <a:cubicBezTo>
                      <a:pt x="1956" y="1645"/>
                      <a:pt x="1955" y="1640"/>
                      <a:pt x="1951" y="1637"/>
                    </a:cubicBezTo>
                    <a:cubicBezTo>
                      <a:pt x="1948" y="1635"/>
                      <a:pt x="1943" y="1636"/>
                      <a:pt x="1940" y="1640"/>
                    </a:cubicBezTo>
                    <a:close/>
                    <a:moveTo>
                      <a:pt x="2001" y="1534"/>
                    </a:moveTo>
                    <a:cubicBezTo>
                      <a:pt x="1998" y="1541"/>
                      <a:pt x="1994" y="1548"/>
                      <a:pt x="1991" y="1555"/>
                    </a:cubicBezTo>
                    <a:cubicBezTo>
                      <a:pt x="1988" y="1559"/>
                      <a:pt x="1990" y="1564"/>
                      <a:pt x="1994" y="1566"/>
                    </a:cubicBezTo>
                    <a:cubicBezTo>
                      <a:pt x="1998" y="1568"/>
                      <a:pt x="2003" y="1567"/>
                      <a:pt x="2005" y="1563"/>
                    </a:cubicBezTo>
                    <a:cubicBezTo>
                      <a:pt x="2008" y="1556"/>
                      <a:pt x="2012" y="1549"/>
                      <a:pt x="2016" y="1541"/>
                    </a:cubicBezTo>
                    <a:cubicBezTo>
                      <a:pt x="2018" y="1537"/>
                      <a:pt x="2016" y="1533"/>
                      <a:pt x="2012" y="1531"/>
                    </a:cubicBezTo>
                    <a:cubicBezTo>
                      <a:pt x="2008" y="1529"/>
                      <a:pt x="2003" y="1530"/>
                      <a:pt x="2001" y="1534"/>
                    </a:cubicBezTo>
                    <a:close/>
                    <a:moveTo>
                      <a:pt x="2050" y="1422"/>
                    </a:moveTo>
                    <a:cubicBezTo>
                      <a:pt x="2047" y="1430"/>
                      <a:pt x="2044" y="1437"/>
                      <a:pt x="2041" y="1444"/>
                    </a:cubicBezTo>
                    <a:cubicBezTo>
                      <a:pt x="2040" y="1448"/>
                      <a:pt x="2042" y="1453"/>
                      <a:pt x="2046" y="1455"/>
                    </a:cubicBezTo>
                    <a:cubicBezTo>
                      <a:pt x="2050" y="1456"/>
                      <a:pt x="2055" y="1454"/>
                      <a:pt x="2056" y="1450"/>
                    </a:cubicBezTo>
                    <a:cubicBezTo>
                      <a:pt x="2059" y="1443"/>
                      <a:pt x="2062" y="1435"/>
                      <a:pt x="2065" y="1428"/>
                    </a:cubicBezTo>
                    <a:cubicBezTo>
                      <a:pt x="2066" y="1424"/>
                      <a:pt x="2064" y="1419"/>
                      <a:pt x="2060" y="1417"/>
                    </a:cubicBezTo>
                    <a:cubicBezTo>
                      <a:pt x="2056" y="1416"/>
                      <a:pt x="2051" y="1418"/>
                      <a:pt x="2050" y="1422"/>
                    </a:cubicBezTo>
                    <a:close/>
                    <a:moveTo>
                      <a:pt x="2085" y="1305"/>
                    </a:moveTo>
                    <a:cubicBezTo>
                      <a:pt x="2083" y="1313"/>
                      <a:pt x="2081" y="1321"/>
                      <a:pt x="2079" y="1328"/>
                    </a:cubicBezTo>
                    <a:cubicBezTo>
                      <a:pt x="2078" y="1333"/>
                      <a:pt x="2080" y="1337"/>
                      <a:pt x="2085" y="1338"/>
                    </a:cubicBezTo>
                    <a:cubicBezTo>
                      <a:pt x="2089" y="1339"/>
                      <a:pt x="2093" y="1337"/>
                      <a:pt x="2094" y="1332"/>
                    </a:cubicBezTo>
                    <a:cubicBezTo>
                      <a:pt x="2096" y="1325"/>
                      <a:pt x="2098" y="1317"/>
                      <a:pt x="2100" y="1309"/>
                    </a:cubicBezTo>
                    <a:cubicBezTo>
                      <a:pt x="2101" y="1305"/>
                      <a:pt x="2099" y="1301"/>
                      <a:pt x="2094" y="1299"/>
                    </a:cubicBezTo>
                    <a:cubicBezTo>
                      <a:pt x="2090" y="1298"/>
                      <a:pt x="2086" y="1301"/>
                      <a:pt x="2085" y="1305"/>
                    </a:cubicBezTo>
                    <a:close/>
                    <a:moveTo>
                      <a:pt x="2106" y="1185"/>
                    </a:moveTo>
                    <a:cubicBezTo>
                      <a:pt x="2105" y="1193"/>
                      <a:pt x="2104" y="1201"/>
                      <a:pt x="2103" y="1209"/>
                    </a:cubicBezTo>
                    <a:cubicBezTo>
                      <a:pt x="2102" y="1213"/>
                      <a:pt x="2105" y="1217"/>
                      <a:pt x="2110" y="1218"/>
                    </a:cubicBezTo>
                    <a:cubicBezTo>
                      <a:pt x="2114" y="1218"/>
                      <a:pt x="2118" y="1215"/>
                      <a:pt x="2119" y="1211"/>
                    </a:cubicBezTo>
                    <a:cubicBezTo>
                      <a:pt x="2120" y="1203"/>
                      <a:pt x="2121" y="1195"/>
                      <a:pt x="2122" y="1187"/>
                    </a:cubicBezTo>
                    <a:cubicBezTo>
                      <a:pt x="2122" y="1183"/>
                      <a:pt x="2119" y="1179"/>
                      <a:pt x="2115" y="1178"/>
                    </a:cubicBezTo>
                    <a:cubicBezTo>
                      <a:pt x="2110" y="1178"/>
                      <a:pt x="2106" y="1181"/>
                      <a:pt x="2106" y="118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3" name="î$1iďè">
                <a:extLst>
                  <a:ext uri="{FF2B5EF4-FFF2-40B4-BE49-F238E27FC236}">
                    <a16:creationId xmlns:a16="http://schemas.microsoft.com/office/drawing/2014/main" id="{F2F174CE-4B98-44BC-8CB5-E6089344A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355" y="3735727"/>
                <a:ext cx="3644121" cy="3644121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4" name="ïšľïḍe">
                <a:extLst>
                  <a:ext uri="{FF2B5EF4-FFF2-40B4-BE49-F238E27FC236}">
                    <a16:creationId xmlns:a16="http://schemas.microsoft.com/office/drawing/2014/main" id="{0E893C6B-E5C5-47F7-A6CE-316208771920}"/>
                  </a:ext>
                </a:extLst>
              </p:cNvPr>
              <p:cNvGrpSpPr/>
              <p:nvPr/>
            </p:nvGrpSpPr>
            <p:grpSpPr>
              <a:xfrm>
                <a:off x="4347801" y="4161179"/>
                <a:ext cx="3512538" cy="2733273"/>
                <a:chOff x="4355413" y="4161179"/>
                <a:chExt cx="3512538" cy="2733273"/>
              </a:xfrm>
            </p:grpSpPr>
            <p:sp>
              <p:nvSpPr>
                <p:cNvPr id="169" name="íṥ1iḍê">
                  <a:extLst>
                    <a:ext uri="{FF2B5EF4-FFF2-40B4-BE49-F238E27FC236}">
                      <a16:creationId xmlns:a16="http://schemas.microsoft.com/office/drawing/2014/main" id="{046E1A3C-0984-421A-8EC3-20EE009D09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6028197"/>
                  <a:ext cx="1589963" cy="610400"/>
                </a:xfrm>
                <a:custGeom>
                  <a:avLst/>
                  <a:gdLst>
                    <a:gd name="T0" fmla="*/ 2028 w 2175"/>
                    <a:gd name="T1" fmla="*/ 835 h 835"/>
                    <a:gd name="T2" fmla="*/ 141 w 2175"/>
                    <a:gd name="T3" fmla="*/ 835 h 835"/>
                    <a:gd name="T4" fmla="*/ 0 w 2175"/>
                    <a:gd name="T5" fmla="*/ 0 h 835"/>
                    <a:gd name="T6" fmla="*/ 2175 w 2175"/>
                    <a:gd name="T7" fmla="*/ 0 h 835"/>
                    <a:gd name="T8" fmla="*/ 2028 w 2175"/>
                    <a:gd name="T9" fmla="*/ 835 h 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5" h="835">
                      <a:moveTo>
                        <a:pt x="2028" y="835"/>
                      </a:moveTo>
                      <a:lnTo>
                        <a:pt x="141" y="835"/>
                      </a:lnTo>
                      <a:lnTo>
                        <a:pt x="0" y="0"/>
                      </a:lnTo>
                      <a:lnTo>
                        <a:pt x="2175" y="0"/>
                      </a:lnTo>
                      <a:lnTo>
                        <a:pt x="2028" y="835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0" name="isļiḋê">
                  <a:extLst>
                    <a:ext uri="{FF2B5EF4-FFF2-40B4-BE49-F238E27FC236}">
                      <a16:creationId xmlns:a16="http://schemas.microsoft.com/office/drawing/2014/main" id="{C3085E40-451C-4E08-B685-769920B1F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6028197"/>
                  <a:ext cx="1589963" cy="610400"/>
                </a:xfrm>
                <a:custGeom>
                  <a:avLst/>
                  <a:gdLst>
                    <a:gd name="T0" fmla="*/ 2028 w 2175"/>
                    <a:gd name="T1" fmla="*/ 835 h 835"/>
                    <a:gd name="T2" fmla="*/ 141 w 2175"/>
                    <a:gd name="T3" fmla="*/ 835 h 835"/>
                    <a:gd name="T4" fmla="*/ 0 w 2175"/>
                    <a:gd name="T5" fmla="*/ 0 h 835"/>
                    <a:gd name="T6" fmla="*/ 2175 w 2175"/>
                    <a:gd name="T7" fmla="*/ 0 h 835"/>
                    <a:gd name="T8" fmla="*/ 2028 w 2175"/>
                    <a:gd name="T9" fmla="*/ 835 h 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5" h="835">
                      <a:moveTo>
                        <a:pt x="2028" y="835"/>
                      </a:moveTo>
                      <a:lnTo>
                        <a:pt x="141" y="835"/>
                      </a:lnTo>
                      <a:lnTo>
                        <a:pt x="0" y="0"/>
                      </a:lnTo>
                      <a:lnTo>
                        <a:pt x="2175" y="0"/>
                      </a:lnTo>
                      <a:lnTo>
                        <a:pt x="2028" y="83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1" name="ísḷiḑè">
                  <a:extLst>
                    <a:ext uri="{FF2B5EF4-FFF2-40B4-BE49-F238E27FC236}">
                      <a16:creationId xmlns:a16="http://schemas.microsoft.com/office/drawing/2014/main" id="{0BCEFDA8-4400-40C2-AD26-C4497FDB0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6701" y="5264284"/>
                  <a:ext cx="1589963" cy="763913"/>
                </a:xfrm>
                <a:custGeom>
                  <a:avLst/>
                  <a:gdLst>
                    <a:gd name="T0" fmla="*/ 874 w 920"/>
                    <a:gd name="T1" fmla="*/ 115 h 442"/>
                    <a:gd name="T2" fmla="*/ 591 w 920"/>
                    <a:gd name="T3" fmla="*/ 0 h 442"/>
                    <a:gd name="T4" fmla="*/ 459 w 920"/>
                    <a:gd name="T5" fmla="*/ 0 h 442"/>
                    <a:gd name="T6" fmla="*/ 328 w 920"/>
                    <a:gd name="T7" fmla="*/ 0 h 442"/>
                    <a:gd name="T8" fmla="*/ 45 w 920"/>
                    <a:gd name="T9" fmla="*/ 115 h 442"/>
                    <a:gd name="T10" fmla="*/ 0 w 920"/>
                    <a:gd name="T11" fmla="*/ 319 h 442"/>
                    <a:gd name="T12" fmla="*/ 0 w 920"/>
                    <a:gd name="T13" fmla="*/ 442 h 442"/>
                    <a:gd name="T14" fmla="*/ 920 w 920"/>
                    <a:gd name="T15" fmla="*/ 442 h 442"/>
                    <a:gd name="T16" fmla="*/ 920 w 920"/>
                    <a:gd name="T17" fmla="*/ 319 h 442"/>
                    <a:gd name="T18" fmla="*/ 920 w 920"/>
                    <a:gd name="T19" fmla="*/ 319 h 442"/>
                    <a:gd name="T20" fmla="*/ 874 w 920"/>
                    <a:gd name="T21" fmla="*/ 115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20" h="442">
                      <a:moveTo>
                        <a:pt x="874" y="115"/>
                      </a:moveTo>
                      <a:cubicBezTo>
                        <a:pt x="849" y="99"/>
                        <a:pt x="787" y="68"/>
                        <a:pt x="591" y="0"/>
                      </a:cubicBezTo>
                      <a:cubicBezTo>
                        <a:pt x="459" y="0"/>
                        <a:pt x="459" y="0"/>
                        <a:pt x="459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131" y="68"/>
                        <a:pt x="70" y="99"/>
                        <a:pt x="45" y="115"/>
                      </a:cubicBezTo>
                      <a:cubicBezTo>
                        <a:pt x="5" y="141"/>
                        <a:pt x="0" y="176"/>
                        <a:pt x="0" y="319"/>
                      </a:cubicBezTo>
                      <a:cubicBezTo>
                        <a:pt x="0" y="442"/>
                        <a:pt x="0" y="442"/>
                        <a:pt x="0" y="442"/>
                      </a:cubicBezTo>
                      <a:cubicBezTo>
                        <a:pt x="920" y="442"/>
                        <a:pt x="920" y="442"/>
                        <a:pt x="920" y="442"/>
                      </a:cubicBezTo>
                      <a:cubicBezTo>
                        <a:pt x="920" y="319"/>
                        <a:pt x="920" y="319"/>
                        <a:pt x="920" y="319"/>
                      </a:cubicBezTo>
                      <a:cubicBezTo>
                        <a:pt x="920" y="319"/>
                        <a:pt x="920" y="319"/>
                        <a:pt x="920" y="319"/>
                      </a:cubicBezTo>
                      <a:cubicBezTo>
                        <a:pt x="920" y="175"/>
                        <a:pt x="915" y="141"/>
                        <a:pt x="874" y="115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2" name="íṧlïďé">
                  <a:extLst>
                    <a:ext uri="{FF2B5EF4-FFF2-40B4-BE49-F238E27FC236}">
                      <a16:creationId xmlns:a16="http://schemas.microsoft.com/office/drawing/2014/main" id="{529256CE-BE82-425F-9C8A-B133AE084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4681663"/>
                  <a:ext cx="376474" cy="784382"/>
                </a:xfrm>
                <a:custGeom>
                  <a:avLst/>
                  <a:gdLst>
                    <a:gd name="T0" fmla="*/ 0 w 218"/>
                    <a:gd name="T1" fmla="*/ 135 h 454"/>
                    <a:gd name="T2" fmla="*/ 0 w 218"/>
                    <a:gd name="T3" fmla="*/ 299 h 454"/>
                    <a:gd name="T4" fmla="*/ 0 w 218"/>
                    <a:gd name="T5" fmla="*/ 381 h 454"/>
                    <a:gd name="T6" fmla="*/ 218 w 218"/>
                    <a:gd name="T7" fmla="*/ 381 h 454"/>
                    <a:gd name="T8" fmla="*/ 218 w 218"/>
                    <a:gd name="T9" fmla="*/ 299 h 454"/>
                    <a:gd name="T10" fmla="*/ 218 w 218"/>
                    <a:gd name="T11" fmla="*/ 135 h 454"/>
                    <a:gd name="T12" fmla="*/ 0 w 218"/>
                    <a:gd name="T13" fmla="*/ 135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8" h="454">
                      <a:moveTo>
                        <a:pt x="0" y="135"/>
                      </a:move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63" y="451"/>
                        <a:pt x="161" y="454"/>
                        <a:pt x="218" y="381"/>
                      </a:cubicBezTo>
                      <a:cubicBezTo>
                        <a:pt x="218" y="299"/>
                        <a:pt x="218" y="299"/>
                        <a:pt x="218" y="299"/>
                      </a:cubicBezTo>
                      <a:cubicBezTo>
                        <a:pt x="218" y="135"/>
                        <a:pt x="218" y="135"/>
                        <a:pt x="218" y="135"/>
                      </a:cubicBezTo>
                      <a:cubicBezTo>
                        <a:pt x="218" y="0"/>
                        <a:pt x="0" y="0"/>
                        <a:pt x="0" y="135"/>
                      </a:cubicBezTo>
                    </a:path>
                  </a:pathLst>
                </a:custGeom>
                <a:solidFill>
                  <a:srgbClr val="EAB9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3" name="ïṥlïḓè">
                  <a:extLst>
                    <a:ext uri="{FF2B5EF4-FFF2-40B4-BE49-F238E27FC236}">
                      <a16:creationId xmlns:a16="http://schemas.microsoft.com/office/drawing/2014/main" id="{80EBA145-5FD5-4D37-8614-F7FC6C39A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65597"/>
                  <a:ext cx="376474" cy="126466"/>
                </a:xfrm>
                <a:custGeom>
                  <a:avLst/>
                  <a:gdLst>
                    <a:gd name="T0" fmla="*/ 218 w 218"/>
                    <a:gd name="T1" fmla="*/ 0 h 73"/>
                    <a:gd name="T2" fmla="*/ 0 w 218"/>
                    <a:gd name="T3" fmla="*/ 0 h 73"/>
                    <a:gd name="T4" fmla="*/ 0 w 218"/>
                    <a:gd name="T5" fmla="*/ 6 h 73"/>
                    <a:gd name="T6" fmla="*/ 98 w 218"/>
                    <a:gd name="T7" fmla="*/ 73 h 73"/>
                    <a:gd name="T8" fmla="*/ 126 w 218"/>
                    <a:gd name="T9" fmla="*/ 73 h 73"/>
                    <a:gd name="T10" fmla="*/ 213 w 218"/>
                    <a:gd name="T11" fmla="*/ 17 h 73"/>
                    <a:gd name="T12" fmla="*/ 218 w 218"/>
                    <a:gd name="T13" fmla="*/ 11 h 73"/>
                    <a:gd name="T14" fmla="*/ 218 w 218"/>
                    <a:gd name="T15" fmla="*/ 11 h 73"/>
                    <a:gd name="T16" fmla="*/ 218 w 218"/>
                    <a:gd name="T17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8" h="73">
                      <a:moveTo>
                        <a:pt x="2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9" y="63"/>
                        <a:pt x="98" y="73"/>
                      </a:cubicBezTo>
                      <a:cubicBezTo>
                        <a:pt x="126" y="73"/>
                        <a:pt x="126" y="73"/>
                        <a:pt x="126" y="73"/>
                      </a:cubicBezTo>
                      <a:cubicBezTo>
                        <a:pt x="164" y="65"/>
                        <a:pt x="200" y="30"/>
                        <a:pt x="213" y="17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8" y="0"/>
                        <a:pt x="218" y="0"/>
                        <a:pt x="218" y="0"/>
                      </a:cubicBezTo>
                    </a:path>
                  </a:pathLst>
                </a:custGeom>
                <a:solidFill>
                  <a:srgbClr val="D7AA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4" name="ïS1íḋe">
                  <a:extLst>
                    <a:ext uri="{FF2B5EF4-FFF2-40B4-BE49-F238E27FC236}">
                      <a16:creationId xmlns:a16="http://schemas.microsoft.com/office/drawing/2014/main" id="{7EF1ED7E-63F1-44D5-83AD-874CFFA70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6709" y="4247439"/>
                  <a:ext cx="1087754" cy="1004417"/>
                </a:xfrm>
                <a:custGeom>
                  <a:avLst/>
                  <a:gdLst>
                    <a:gd name="T0" fmla="*/ 314 w 629"/>
                    <a:gd name="T1" fmla="*/ 0 h 581"/>
                    <a:gd name="T2" fmla="*/ 141 w 629"/>
                    <a:gd name="T3" fmla="*/ 464 h 581"/>
                    <a:gd name="T4" fmla="*/ 314 w 629"/>
                    <a:gd name="T5" fmla="*/ 581 h 581"/>
                    <a:gd name="T6" fmla="*/ 488 w 629"/>
                    <a:gd name="T7" fmla="*/ 464 h 581"/>
                    <a:gd name="T8" fmla="*/ 314 w 629"/>
                    <a:gd name="T9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9" h="581">
                      <a:moveTo>
                        <a:pt x="314" y="0"/>
                      </a:moveTo>
                      <a:cubicBezTo>
                        <a:pt x="0" y="0"/>
                        <a:pt x="120" y="431"/>
                        <a:pt x="141" y="464"/>
                      </a:cubicBezTo>
                      <a:cubicBezTo>
                        <a:pt x="163" y="501"/>
                        <a:pt x="263" y="581"/>
                        <a:pt x="314" y="581"/>
                      </a:cubicBezTo>
                      <a:cubicBezTo>
                        <a:pt x="365" y="581"/>
                        <a:pt x="465" y="501"/>
                        <a:pt x="488" y="464"/>
                      </a:cubicBezTo>
                      <a:cubicBezTo>
                        <a:pt x="508" y="431"/>
                        <a:pt x="629" y="0"/>
                        <a:pt x="314" y="0"/>
                      </a:cubicBezTo>
                    </a:path>
                  </a:pathLst>
                </a:custGeom>
                <a:solidFill>
                  <a:srgbClr val="EAB9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5" name="îśliḍê">
                  <a:extLst>
                    <a:ext uri="{FF2B5EF4-FFF2-40B4-BE49-F238E27FC236}">
                      <a16:creationId xmlns:a16="http://schemas.microsoft.com/office/drawing/2014/main" id="{19BD1F78-241F-4987-B287-99DC0DD4D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7419" y="5422914"/>
                  <a:ext cx="494167" cy="605283"/>
                </a:xfrm>
                <a:custGeom>
                  <a:avLst/>
                  <a:gdLst>
                    <a:gd name="T0" fmla="*/ 152 w 286"/>
                    <a:gd name="T1" fmla="*/ 0 h 350"/>
                    <a:gd name="T2" fmla="*/ 0 w 286"/>
                    <a:gd name="T3" fmla="*/ 44 h 350"/>
                    <a:gd name="T4" fmla="*/ 58 w 286"/>
                    <a:gd name="T5" fmla="*/ 350 h 350"/>
                    <a:gd name="T6" fmla="*/ 263 w 286"/>
                    <a:gd name="T7" fmla="*/ 350 h 350"/>
                    <a:gd name="T8" fmla="*/ 286 w 286"/>
                    <a:gd name="T9" fmla="*/ 45 h 350"/>
                    <a:gd name="T10" fmla="*/ 152 w 286"/>
                    <a:gd name="T11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6" h="350">
                      <a:moveTo>
                        <a:pt x="152" y="0"/>
                      </a:moveTo>
                      <a:cubicBezTo>
                        <a:pt x="152" y="0"/>
                        <a:pt x="0" y="35"/>
                        <a:pt x="0" y="44"/>
                      </a:cubicBezTo>
                      <a:cubicBezTo>
                        <a:pt x="0" y="53"/>
                        <a:pt x="58" y="350"/>
                        <a:pt x="58" y="350"/>
                      </a:cubicBezTo>
                      <a:cubicBezTo>
                        <a:pt x="263" y="350"/>
                        <a:pt x="263" y="350"/>
                        <a:pt x="263" y="350"/>
                      </a:cubicBezTo>
                      <a:cubicBezTo>
                        <a:pt x="286" y="45"/>
                        <a:pt x="286" y="45"/>
                        <a:pt x="286" y="45"/>
                      </a:cubicBezTo>
                      <a:cubicBezTo>
                        <a:pt x="152" y="0"/>
                        <a:pt x="152" y="0"/>
                        <a:pt x="1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6" name="íśḷîḋè">
                  <a:extLst>
                    <a:ext uri="{FF2B5EF4-FFF2-40B4-BE49-F238E27FC236}">
                      <a16:creationId xmlns:a16="http://schemas.microsoft.com/office/drawing/2014/main" id="{FAE2821D-C29F-45C6-8971-397A8A9774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6519" y="5421453"/>
                  <a:ext cx="160824" cy="157168"/>
                </a:xfrm>
                <a:custGeom>
                  <a:avLst/>
                  <a:gdLst>
                    <a:gd name="T0" fmla="*/ 0 w 220"/>
                    <a:gd name="T1" fmla="*/ 121 h 215"/>
                    <a:gd name="T2" fmla="*/ 64 w 220"/>
                    <a:gd name="T3" fmla="*/ 215 h 215"/>
                    <a:gd name="T4" fmla="*/ 159 w 220"/>
                    <a:gd name="T5" fmla="*/ 215 h 215"/>
                    <a:gd name="T6" fmla="*/ 220 w 220"/>
                    <a:gd name="T7" fmla="*/ 121 h 215"/>
                    <a:gd name="T8" fmla="*/ 114 w 220"/>
                    <a:gd name="T9" fmla="*/ 0 h 215"/>
                    <a:gd name="T10" fmla="*/ 0 w 220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15">
                      <a:moveTo>
                        <a:pt x="0" y="121"/>
                      </a:moveTo>
                      <a:lnTo>
                        <a:pt x="64" y="215"/>
                      </a:lnTo>
                      <a:lnTo>
                        <a:pt x="159" y="215"/>
                      </a:lnTo>
                      <a:lnTo>
                        <a:pt x="220" y="121"/>
                      </a:lnTo>
                      <a:lnTo>
                        <a:pt x="114" y="0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E74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7" name="íśļïḓe">
                  <a:extLst>
                    <a:ext uri="{FF2B5EF4-FFF2-40B4-BE49-F238E27FC236}">
                      <a16:creationId xmlns:a16="http://schemas.microsoft.com/office/drawing/2014/main" id="{0308FF34-8B4B-427C-A647-01D6DB3E7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6519" y="5421453"/>
                  <a:ext cx="160824" cy="157168"/>
                </a:xfrm>
                <a:custGeom>
                  <a:avLst/>
                  <a:gdLst>
                    <a:gd name="T0" fmla="*/ 0 w 220"/>
                    <a:gd name="T1" fmla="*/ 121 h 215"/>
                    <a:gd name="T2" fmla="*/ 64 w 220"/>
                    <a:gd name="T3" fmla="*/ 215 h 215"/>
                    <a:gd name="T4" fmla="*/ 159 w 220"/>
                    <a:gd name="T5" fmla="*/ 215 h 215"/>
                    <a:gd name="T6" fmla="*/ 220 w 220"/>
                    <a:gd name="T7" fmla="*/ 121 h 215"/>
                    <a:gd name="T8" fmla="*/ 114 w 220"/>
                    <a:gd name="T9" fmla="*/ 0 h 215"/>
                    <a:gd name="T10" fmla="*/ 0 w 220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15">
                      <a:moveTo>
                        <a:pt x="0" y="121"/>
                      </a:moveTo>
                      <a:lnTo>
                        <a:pt x="64" y="215"/>
                      </a:lnTo>
                      <a:lnTo>
                        <a:pt x="159" y="215"/>
                      </a:lnTo>
                      <a:lnTo>
                        <a:pt x="220" y="121"/>
                      </a:lnTo>
                      <a:lnTo>
                        <a:pt x="114" y="0"/>
                      </a:lnTo>
                      <a:lnTo>
                        <a:pt x="0" y="12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8" name="iṥḷídê">
                  <a:extLst>
                    <a:ext uri="{FF2B5EF4-FFF2-40B4-BE49-F238E27FC236}">
                      <a16:creationId xmlns:a16="http://schemas.microsoft.com/office/drawing/2014/main" id="{86F542EC-8CCE-4337-A3BA-C38711048C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1030" cy="449576"/>
                </a:xfrm>
                <a:custGeom>
                  <a:avLst/>
                  <a:gdLst>
                    <a:gd name="T0" fmla="*/ 90 w 275"/>
                    <a:gd name="T1" fmla="*/ 0 h 615"/>
                    <a:gd name="T2" fmla="*/ 0 w 275"/>
                    <a:gd name="T3" fmla="*/ 615 h 615"/>
                    <a:gd name="T4" fmla="*/ 275 w 275"/>
                    <a:gd name="T5" fmla="*/ 615 h 615"/>
                    <a:gd name="T6" fmla="*/ 185 w 275"/>
                    <a:gd name="T7" fmla="*/ 0 h 615"/>
                    <a:gd name="T8" fmla="*/ 90 w 275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615">
                      <a:moveTo>
                        <a:pt x="90" y="0"/>
                      </a:moveTo>
                      <a:lnTo>
                        <a:pt x="0" y="615"/>
                      </a:lnTo>
                      <a:lnTo>
                        <a:pt x="275" y="615"/>
                      </a:lnTo>
                      <a:lnTo>
                        <a:pt x="185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28A8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9" name="î$ľiḍe">
                  <a:extLst>
                    <a:ext uri="{FF2B5EF4-FFF2-40B4-BE49-F238E27FC236}">
                      <a16:creationId xmlns:a16="http://schemas.microsoft.com/office/drawing/2014/main" id="{9928D9AC-48E8-4C15-8536-8477FB0FD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1030" cy="449576"/>
                </a:xfrm>
                <a:custGeom>
                  <a:avLst/>
                  <a:gdLst>
                    <a:gd name="T0" fmla="*/ 90 w 275"/>
                    <a:gd name="T1" fmla="*/ 0 h 615"/>
                    <a:gd name="T2" fmla="*/ 0 w 275"/>
                    <a:gd name="T3" fmla="*/ 615 h 615"/>
                    <a:gd name="T4" fmla="*/ 275 w 275"/>
                    <a:gd name="T5" fmla="*/ 615 h 615"/>
                    <a:gd name="T6" fmla="*/ 185 w 275"/>
                    <a:gd name="T7" fmla="*/ 0 h 615"/>
                    <a:gd name="T8" fmla="*/ 90 w 275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615">
                      <a:moveTo>
                        <a:pt x="90" y="0"/>
                      </a:moveTo>
                      <a:lnTo>
                        <a:pt x="0" y="615"/>
                      </a:lnTo>
                      <a:lnTo>
                        <a:pt x="275" y="615"/>
                      </a:lnTo>
                      <a:lnTo>
                        <a:pt x="185" y="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0" name="ïSḷîḑè">
                  <a:extLst>
                    <a:ext uri="{FF2B5EF4-FFF2-40B4-BE49-F238E27FC236}">
                      <a16:creationId xmlns:a16="http://schemas.microsoft.com/office/drawing/2014/main" id="{A71FEDD5-D7B5-4641-9408-BAD9CEEFA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4439" y="5188258"/>
                  <a:ext cx="205416" cy="395480"/>
                </a:xfrm>
                <a:custGeom>
                  <a:avLst/>
                  <a:gdLst>
                    <a:gd name="T0" fmla="*/ 23 w 281"/>
                    <a:gd name="T1" fmla="*/ 0 h 541"/>
                    <a:gd name="T2" fmla="*/ 0 w 281"/>
                    <a:gd name="T3" fmla="*/ 87 h 541"/>
                    <a:gd name="T4" fmla="*/ 63 w 281"/>
                    <a:gd name="T5" fmla="*/ 541 h 541"/>
                    <a:gd name="T6" fmla="*/ 281 w 281"/>
                    <a:gd name="T7" fmla="*/ 321 h 541"/>
                    <a:gd name="T8" fmla="*/ 23 w 281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541">
                      <a:moveTo>
                        <a:pt x="23" y="0"/>
                      </a:moveTo>
                      <a:lnTo>
                        <a:pt x="0" y="87"/>
                      </a:lnTo>
                      <a:lnTo>
                        <a:pt x="63" y="541"/>
                      </a:lnTo>
                      <a:lnTo>
                        <a:pt x="281" y="3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1" name="ï$líḍé">
                  <a:extLst>
                    <a:ext uri="{FF2B5EF4-FFF2-40B4-BE49-F238E27FC236}">
                      <a16:creationId xmlns:a16="http://schemas.microsoft.com/office/drawing/2014/main" id="{9015D419-4F8C-46A4-8AA6-42D28593DF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4439" y="5188258"/>
                  <a:ext cx="205416" cy="395480"/>
                </a:xfrm>
                <a:custGeom>
                  <a:avLst/>
                  <a:gdLst>
                    <a:gd name="T0" fmla="*/ 23 w 281"/>
                    <a:gd name="T1" fmla="*/ 0 h 541"/>
                    <a:gd name="T2" fmla="*/ 0 w 281"/>
                    <a:gd name="T3" fmla="*/ 87 h 541"/>
                    <a:gd name="T4" fmla="*/ 63 w 281"/>
                    <a:gd name="T5" fmla="*/ 541 h 541"/>
                    <a:gd name="T6" fmla="*/ 281 w 281"/>
                    <a:gd name="T7" fmla="*/ 321 h 541"/>
                    <a:gd name="T8" fmla="*/ 23 w 281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541">
                      <a:moveTo>
                        <a:pt x="23" y="0"/>
                      </a:moveTo>
                      <a:lnTo>
                        <a:pt x="0" y="87"/>
                      </a:lnTo>
                      <a:lnTo>
                        <a:pt x="63" y="541"/>
                      </a:lnTo>
                      <a:lnTo>
                        <a:pt x="281" y="321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2" name="ïślïḓè">
                  <a:extLst>
                    <a:ext uri="{FF2B5EF4-FFF2-40B4-BE49-F238E27FC236}">
                      <a16:creationId xmlns:a16="http://schemas.microsoft.com/office/drawing/2014/main" id="{CB6AA51B-86DD-4D80-A342-377351C26C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188258"/>
                  <a:ext cx="198837" cy="399136"/>
                </a:xfrm>
                <a:custGeom>
                  <a:avLst/>
                  <a:gdLst>
                    <a:gd name="T0" fmla="*/ 253 w 272"/>
                    <a:gd name="T1" fmla="*/ 0 h 546"/>
                    <a:gd name="T2" fmla="*/ 272 w 272"/>
                    <a:gd name="T3" fmla="*/ 85 h 546"/>
                    <a:gd name="T4" fmla="*/ 213 w 272"/>
                    <a:gd name="T5" fmla="*/ 546 h 546"/>
                    <a:gd name="T6" fmla="*/ 0 w 272"/>
                    <a:gd name="T7" fmla="*/ 321 h 546"/>
                    <a:gd name="T8" fmla="*/ 253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253" y="0"/>
                      </a:moveTo>
                      <a:lnTo>
                        <a:pt x="272" y="85"/>
                      </a:lnTo>
                      <a:lnTo>
                        <a:pt x="213" y="546"/>
                      </a:lnTo>
                      <a:lnTo>
                        <a:pt x="0" y="321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3" name="ïşliḋê">
                  <a:extLst>
                    <a:ext uri="{FF2B5EF4-FFF2-40B4-BE49-F238E27FC236}">
                      <a16:creationId xmlns:a16="http://schemas.microsoft.com/office/drawing/2014/main" id="{0F8210EE-2B7C-4DF7-96CC-3E2E8DE33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84603"/>
                  <a:ext cx="187871" cy="235387"/>
                </a:xfrm>
                <a:custGeom>
                  <a:avLst/>
                  <a:gdLst>
                    <a:gd name="T0" fmla="*/ 2 w 257"/>
                    <a:gd name="T1" fmla="*/ 0 h 322"/>
                    <a:gd name="T2" fmla="*/ 0 w 257"/>
                    <a:gd name="T3" fmla="*/ 0 h 322"/>
                    <a:gd name="T4" fmla="*/ 0 w 257"/>
                    <a:gd name="T5" fmla="*/ 5 h 322"/>
                    <a:gd name="T6" fmla="*/ 2 w 257"/>
                    <a:gd name="T7" fmla="*/ 7 h 322"/>
                    <a:gd name="T8" fmla="*/ 4 w 257"/>
                    <a:gd name="T9" fmla="*/ 5 h 322"/>
                    <a:gd name="T10" fmla="*/ 257 w 257"/>
                    <a:gd name="T11" fmla="*/ 322 h 322"/>
                    <a:gd name="T12" fmla="*/ 257 w 257"/>
                    <a:gd name="T13" fmla="*/ 315 h 322"/>
                    <a:gd name="T14" fmla="*/ 2 w 257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32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257" y="322"/>
                      </a:lnTo>
                      <a:lnTo>
                        <a:pt x="257" y="31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DEB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4" name="î$líḑè">
                  <a:extLst>
                    <a:ext uri="{FF2B5EF4-FFF2-40B4-BE49-F238E27FC236}">
                      <a16:creationId xmlns:a16="http://schemas.microsoft.com/office/drawing/2014/main" id="{E43E0406-AA7D-402A-93BA-0823B0C6D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8328" y="5184603"/>
                  <a:ext cx="187871" cy="235387"/>
                </a:xfrm>
                <a:custGeom>
                  <a:avLst/>
                  <a:gdLst>
                    <a:gd name="T0" fmla="*/ 2 w 257"/>
                    <a:gd name="T1" fmla="*/ 0 h 322"/>
                    <a:gd name="T2" fmla="*/ 0 w 257"/>
                    <a:gd name="T3" fmla="*/ 0 h 322"/>
                    <a:gd name="T4" fmla="*/ 0 w 257"/>
                    <a:gd name="T5" fmla="*/ 5 h 322"/>
                    <a:gd name="T6" fmla="*/ 2 w 257"/>
                    <a:gd name="T7" fmla="*/ 7 h 322"/>
                    <a:gd name="T8" fmla="*/ 4 w 257"/>
                    <a:gd name="T9" fmla="*/ 5 h 322"/>
                    <a:gd name="T10" fmla="*/ 257 w 257"/>
                    <a:gd name="T11" fmla="*/ 322 h 322"/>
                    <a:gd name="T12" fmla="*/ 257 w 257"/>
                    <a:gd name="T13" fmla="*/ 315 h 322"/>
                    <a:gd name="T14" fmla="*/ 2 w 257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32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257" y="322"/>
                      </a:lnTo>
                      <a:lnTo>
                        <a:pt x="257" y="31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5" name="îśḷîďe">
                  <a:extLst>
                    <a:ext uri="{FF2B5EF4-FFF2-40B4-BE49-F238E27FC236}">
                      <a16:creationId xmlns:a16="http://schemas.microsoft.com/office/drawing/2014/main" id="{DD15DD89-2787-4854-8340-F5791C87D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9790" y="5188258"/>
                  <a:ext cx="186410" cy="233194"/>
                </a:xfrm>
                <a:custGeom>
                  <a:avLst/>
                  <a:gdLst>
                    <a:gd name="T0" fmla="*/ 2 w 255"/>
                    <a:gd name="T1" fmla="*/ 0 h 319"/>
                    <a:gd name="T2" fmla="*/ 0 w 255"/>
                    <a:gd name="T3" fmla="*/ 2 h 319"/>
                    <a:gd name="T4" fmla="*/ 255 w 255"/>
                    <a:gd name="T5" fmla="*/ 319 h 319"/>
                    <a:gd name="T6" fmla="*/ 255 w 255"/>
                    <a:gd name="T7" fmla="*/ 317 h 319"/>
                    <a:gd name="T8" fmla="*/ 2 w 255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5" h="319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55" y="319"/>
                      </a:lnTo>
                      <a:lnTo>
                        <a:pt x="255" y="31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6" name="îŝḷíďé">
                  <a:extLst>
                    <a:ext uri="{FF2B5EF4-FFF2-40B4-BE49-F238E27FC236}">
                      <a16:creationId xmlns:a16="http://schemas.microsoft.com/office/drawing/2014/main" id="{A9B15F92-CA60-4F60-9671-B73C29E54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9790" y="5188258"/>
                  <a:ext cx="186410" cy="233194"/>
                </a:xfrm>
                <a:custGeom>
                  <a:avLst/>
                  <a:gdLst>
                    <a:gd name="T0" fmla="*/ 2 w 255"/>
                    <a:gd name="T1" fmla="*/ 0 h 319"/>
                    <a:gd name="T2" fmla="*/ 0 w 255"/>
                    <a:gd name="T3" fmla="*/ 2 h 319"/>
                    <a:gd name="T4" fmla="*/ 255 w 255"/>
                    <a:gd name="T5" fmla="*/ 319 h 319"/>
                    <a:gd name="T6" fmla="*/ 255 w 255"/>
                    <a:gd name="T7" fmla="*/ 317 h 319"/>
                    <a:gd name="T8" fmla="*/ 2 w 255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5" h="319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55" y="319"/>
                      </a:lnTo>
                      <a:lnTo>
                        <a:pt x="255" y="31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7" name="ïŝ1iḍê">
                  <a:extLst>
                    <a:ext uri="{FF2B5EF4-FFF2-40B4-BE49-F238E27FC236}">
                      <a16:creationId xmlns:a16="http://schemas.microsoft.com/office/drawing/2014/main" id="{855F837A-FC1E-4CA6-A3AC-3316EB2D8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426570"/>
                  <a:ext cx="152052" cy="207609"/>
                </a:xfrm>
                <a:custGeom>
                  <a:avLst/>
                  <a:gdLst>
                    <a:gd name="T0" fmla="*/ 111 w 208"/>
                    <a:gd name="T1" fmla="*/ 123 h 284"/>
                    <a:gd name="T2" fmla="*/ 2 w 208"/>
                    <a:gd name="T3" fmla="*/ 255 h 284"/>
                    <a:gd name="T4" fmla="*/ 0 w 208"/>
                    <a:gd name="T5" fmla="*/ 232 h 284"/>
                    <a:gd name="T6" fmla="*/ 7 w 208"/>
                    <a:gd name="T7" fmla="*/ 284 h 284"/>
                    <a:gd name="T8" fmla="*/ 116 w 208"/>
                    <a:gd name="T9" fmla="*/ 132 h 284"/>
                    <a:gd name="T10" fmla="*/ 111 w 208"/>
                    <a:gd name="T11" fmla="*/ 123 h 284"/>
                    <a:gd name="T12" fmla="*/ 104 w 208"/>
                    <a:gd name="T13" fmla="*/ 114 h 284"/>
                    <a:gd name="T14" fmla="*/ 0 w 208"/>
                    <a:gd name="T15" fmla="*/ 225 h 284"/>
                    <a:gd name="T16" fmla="*/ 0 w 208"/>
                    <a:gd name="T17" fmla="*/ 227 h 284"/>
                    <a:gd name="T18" fmla="*/ 104 w 208"/>
                    <a:gd name="T19" fmla="*/ 114 h 284"/>
                    <a:gd name="T20" fmla="*/ 104 w 208"/>
                    <a:gd name="T21" fmla="*/ 114 h 284"/>
                    <a:gd name="T22" fmla="*/ 208 w 208"/>
                    <a:gd name="T23" fmla="*/ 0 h 284"/>
                    <a:gd name="T24" fmla="*/ 196 w 208"/>
                    <a:gd name="T25" fmla="*/ 12 h 284"/>
                    <a:gd name="T26" fmla="*/ 165 w 208"/>
                    <a:gd name="T27" fmla="*/ 45 h 284"/>
                    <a:gd name="T28" fmla="*/ 208 w 208"/>
                    <a:gd name="T29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8" h="284">
                      <a:moveTo>
                        <a:pt x="111" y="123"/>
                      </a:moveTo>
                      <a:lnTo>
                        <a:pt x="2" y="255"/>
                      </a:lnTo>
                      <a:lnTo>
                        <a:pt x="0" y="232"/>
                      </a:lnTo>
                      <a:lnTo>
                        <a:pt x="7" y="284"/>
                      </a:lnTo>
                      <a:lnTo>
                        <a:pt x="116" y="132"/>
                      </a:lnTo>
                      <a:lnTo>
                        <a:pt x="111" y="123"/>
                      </a:lnTo>
                      <a:close/>
                      <a:moveTo>
                        <a:pt x="104" y="114"/>
                      </a:moveTo>
                      <a:lnTo>
                        <a:pt x="0" y="225"/>
                      </a:lnTo>
                      <a:lnTo>
                        <a:pt x="0" y="227"/>
                      </a:lnTo>
                      <a:lnTo>
                        <a:pt x="104" y="114"/>
                      </a:lnTo>
                      <a:lnTo>
                        <a:pt x="104" y="114"/>
                      </a:lnTo>
                      <a:close/>
                      <a:moveTo>
                        <a:pt x="208" y="0"/>
                      </a:moveTo>
                      <a:lnTo>
                        <a:pt x="196" y="12"/>
                      </a:lnTo>
                      <a:lnTo>
                        <a:pt x="165" y="45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8" name="îŝļïdé">
                  <a:extLst>
                    <a:ext uri="{FF2B5EF4-FFF2-40B4-BE49-F238E27FC236}">
                      <a16:creationId xmlns:a16="http://schemas.microsoft.com/office/drawing/2014/main" id="{FEE07247-F371-4D9A-96E4-34D7AB574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426570"/>
                  <a:ext cx="152052" cy="207609"/>
                </a:xfrm>
                <a:custGeom>
                  <a:avLst/>
                  <a:gdLst>
                    <a:gd name="T0" fmla="*/ 111 w 208"/>
                    <a:gd name="T1" fmla="*/ 123 h 284"/>
                    <a:gd name="T2" fmla="*/ 2 w 208"/>
                    <a:gd name="T3" fmla="*/ 255 h 284"/>
                    <a:gd name="T4" fmla="*/ 0 w 208"/>
                    <a:gd name="T5" fmla="*/ 232 h 284"/>
                    <a:gd name="T6" fmla="*/ 7 w 208"/>
                    <a:gd name="T7" fmla="*/ 284 h 284"/>
                    <a:gd name="T8" fmla="*/ 116 w 208"/>
                    <a:gd name="T9" fmla="*/ 132 h 284"/>
                    <a:gd name="T10" fmla="*/ 111 w 208"/>
                    <a:gd name="T11" fmla="*/ 123 h 284"/>
                    <a:gd name="T12" fmla="*/ 104 w 208"/>
                    <a:gd name="T13" fmla="*/ 114 h 284"/>
                    <a:gd name="T14" fmla="*/ 0 w 208"/>
                    <a:gd name="T15" fmla="*/ 225 h 284"/>
                    <a:gd name="T16" fmla="*/ 0 w 208"/>
                    <a:gd name="T17" fmla="*/ 227 h 284"/>
                    <a:gd name="T18" fmla="*/ 104 w 208"/>
                    <a:gd name="T19" fmla="*/ 114 h 284"/>
                    <a:gd name="T20" fmla="*/ 104 w 208"/>
                    <a:gd name="T21" fmla="*/ 114 h 284"/>
                    <a:gd name="T22" fmla="*/ 208 w 208"/>
                    <a:gd name="T23" fmla="*/ 0 h 284"/>
                    <a:gd name="T24" fmla="*/ 196 w 208"/>
                    <a:gd name="T25" fmla="*/ 12 h 284"/>
                    <a:gd name="T26" fmla="*/ 165 w 208"/>
                    <a:gd name="T27" fmla="*/ 45 h 284"/>
                    <a:gd name="T28" fmla="*/ 208 w 208"/>
                    <a:gd name="T29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8" h="284">
                      <a:moveTo>
                        <a:pt x="111" y="123"/>
                      </a:moveTo>
                      <a:lnTo>
                        <a:pt x="2" y="255"/>
                      </a:lnTo>
                      <a:lnTo>
                        <a:pt x="0" y="232"/>
                      </a:lnTo>
                      <a:lnTo>
                        <a:pt x="7" y="284"/>
                      </a:lnTo>
                      <a:lnTo>
                        <a:pt x="116" y="132"/>
                      </a:lnTo>
                      <a:lnTo>
                        <a:pt x="111" y="123"/>
                      </a:lnTo>
                      <a:moveTo>
                        <a:pt x="104" y="114"/>
                      </a:moveTo>
                      <a:lnTo>
                        <a:pt x="0" y="225"/>
                      </a:lnTo>
                      <a:lnTo>
                        <a:pt x="0" y="227"/>
                      </a:lnTo>
                      <a:lnTo>
                        <a:pt x="104" y="114"/>
                      </a:lnTo>
                      <a:lnTo>
                        <a:pt x="104" y="114"/>
                      </a:lnTo>
                      <a:moveTo>
                        <a:pt x="208" y="0"/>
                      </a:moveTo>
                      <a:lnTo>
                        <a:pt x="196" y="12"/>
                      </a:lnTo>
                      <a:lnTo>
                        <a:pt x="165" y="45"/>
                      </a:lnTo>
                      <a:lnTo>
                        <a:pt x="20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9" name="ïṧḷidè">
                  <a:extLst>
                    <a:ext uri="{FF2B5EF4-FFF2-40B4-BE49-F238E27FC236}">
                      <a16:creationId xmlns:a16="http://schemas.microsoft.com/office/drawing/2014/main" id="{279C72A9-7C99-4A39-9D79-2A3BD1E15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25107"/>
                  <a:ext cx="77488" cy="97956"/>
                </a:xfrm>
                <a:custGeom>
                  <a:avLst/>
                  <a:gdLst>
                    <a:gd name="T0" fmla="*/ 92 w 106"/>
                    <a:gd name="T1" fmla="*/ 21 h 134"/>
                    <a:gd name="T2" fmla="*/ 7 w 106"/>
                    <a:gd name="T3" fmla="*/ 125 h 134"/>
                    <a:gd name="T4" fmla="*/ 12 w 106"/>
                    <a:gd name="T5" fmla="*/ 134 h 134"/>
                    <a:gd name="T6" fmla="*/ 92 w 106"/>
                    <a:gd name="T7" fmla="*/ 21 h 134"/>
                    <a:gd name="T8" fmla="*/ 106 w 106"/>
                    <a:gd name="T9" fmla="*/ 0 h 134"/>
                    <a:gd name="T10" fmla="*/ 104 w 106"/>
                    <a:gd name="T11" fmla="*/ 2 h 134"/>
                    <a:gd name="T12" fmla="*/ 61 w 106"/>
                    <a:gd name="T13" fmla="*/ 47 h 134"/>
                    <a:gd name="T14" fmla="*/ 0 w 106"/>
                    <a:gd name="T15" fmla="*/ 116 h 134"/>
                    <a:gd name="T16" fmla="*/ 0 w 106"/>
                    <a:gd name="T17" fmla="*/ 116 h 134"/>
                    <a:gd name="T18" fmla="*/ 102 w 106"/>
                    <a:gd name="T19" fmla="*/ 7 h 134"/>
                    <a:gd name="T20" fmla="*/ 106 w 106"/>
                    <a:gd name="T2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34">
                      <a:moveTo>
                        <a:pt x="92" y="21"/>
                      </a:moveTo>
                      <a:lnTo>
                        <a:pt x="7" y="125"/>
                      </a:lnTo>
                      <a:lnTo>
                        <a:pt x="12" y="134"/>
                      </a:lnTo>
                      <a:lnTo>
                        <a:pt x="92" y="21"/>
                      </a:lnTo>
                      <a:close/>
                      <a:moveTo>
                        <a:pt x="106" y="0"/>
                      </a:moveTo>
                      <a:lnTo>
                        <a:pt x="104" y="2"/>
                      </a:lnTo>
                      <a:lnTo>
                        <a:pt x="61" y="47"/>
                      </a:lnTo>
                      <a:lnTo>
                        <a:pt x="0" y="116"/>
                      </a:lnTo>
                      <a:lnTo>
                        <a:pt x="0" y="116"/>
                      </a:lnTo>
                      <a:lnTo>
                        <a:pt x="102" y="7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0" name="ïṥļiḓe">
                  <a:extLst>
                    <a:ext uri="{FF2B5EF4-FFF2-40B4-BE49-F238E27FC236}">
                      <a16:creationId xmlns:a16="http://schemas.microsoft.com/office/drawing/2014/main" id="{7236CD25-87D1-43C4-9DF3-06974D7EA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25107"/>
                  <a:ext cx="77488" cy="97956"/>
                </a:xfrm>
                <a:custGeom>
                  <a:avLst/>
                  <a:gdLst>
                    <a:gd name="T0" fmla="*/ 92 w 106"/>
                    <a:gd name="T1" fmla="*/ 21 h 134"/>
                    <a:gd name="T2" fmla="*/ 7 w 106"/>
                    <a:gd name="T3" fmla="*/ 125 h 134"/>
                    <a:gd name="T4" fmla="*/ 12 w 106"/>
                    <a:gd name="T5" fmla="*/ 134 h 134"/>
                    <a:gd name="T6" fmla="*/ 92 w 106"/>
                    <a:gd name="T7" fmla="*/ 21 h 134"/>
                    <a:gd name="T8" fmla="*/ 106 w 106"/>
                    <a:gd name="T9" fmla="*/ 0 h 134"/>
                    <a:gd name="T10" fmla="*/ 104 w 106"/>
                    <a:gd name="T11" fmla="*/ 2 h 134"/>
                    <a:gd name="T12" fmla="*/ 61 w 106"/>
                    <a:gd name="T13" fmla="*/ 47 h 134"/>
                    <a:gd name="T14" fmla="*/ 0 w 106"/>
                    <a:gd name="T15" fmla="*/ 116 h 134"/>
                    <a:gd name="T16" fmla="*/ 0 w 106"/>
                    <a:gd name="T17" fmla="*/ 116 h 134"/>
                    <a:gd name="T18" fmla="*/ 102 w 106"/>
                    <a:gd name="T19" fmla="*/ 7 h 134"/>
                    <a:gd name="T20" fmla="*/ 106 w 106"/>
                    <a:gd name="T2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34">
                      <a:moveTo>
                        <a:pt x="92" y="21"/>
                      </a:moveTo>
                      <a:lnTo>
                        <a:pt x="7" y="125"/>
                      </a:lnTo>
                      <a:lnTo>
                        <a:pt x="12" y="134"/>
                      </a:lnTo>
                      <a:lnTo>
                        <a:pt x="92" y="21"/>
                      </a:lnTo>
                      <a:moveTo>
                        <a:pt x="106" y="0"/>
                      </a:moveTo>
                      <a:lnTo>
                        <a:pt x="104" y="2"/>
                      </a:lnTo>
                      <a:lnTo>
                        <a:pt x="61" y="47"/>
                      </a:lnTo>
                      <a:lnTo>
                        <a:pt x="0" y="116"/>
                      </a:lnTo>
                      <a:lnTo>
                        <a:pt x="0" y="116"/>
                      </a:lnTo>
                      <a:lnTo>
                        <a:pt x="102" y="7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1" name="ïṡľiḍê">
                  <a:extLst>
                    <a:ext uri="{FF2B5EF4-FFF2-40B4-BE49-F238E27FC236}">
                      <a16:creationId xmlns:a16="http://schemas.microsoft.com/office/drawing/2014/main" id="{C473370A-E998-4B0C-BE06-3B2A820E66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2914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2 w 14"/>
                    <a:gd name="T5" fmla="*/ 5 h 17"/>
                    <a:gd name="T6" fmla="*/ 14 w 14"/>
                    <a:gd name="T7" fmla="*/ 3 h 17"/>
                    <a:gd name="T8" fmla="*/ 14 w 14"/>
                    <a:gd name="T9" fmla="*/ 0 h 17"/>
                    <a:gd name="T10" fmla="*/ 14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2" name="îṥ1ïḋé">
                  <a:extLst>
                    <a:ext uri="{FF2B5EF4-FFF2-40B4-BE49-F238E27FC236}">
                      <a16:creationId xmlns:a16="http://schemas.microsoft.com/office/drawing/2014/main" id="{824B41B8-D4E3-4354-B5B4-AEA547A64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2914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2 w 14"/>
                    <a:gd name="T5" fmla="*/ 5 h 17"/>
                    <a:gd name="T6" fmla="*/ 14 w 14"/>
                    <a:gd name="T7" fmla="*/ 3 h 17"/>
                    <a:gd name="T8" fmla="*/ 14 w 14"/>
                    <a:gd name="T9" fmla="*/ 0 h 17"/>
                    <a:gd name="T10" fmla="*/ 14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14" y="0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3" name="îṡḷîḓê">
                  <a:extLst>
                    <a:ext uri="{FF2B5EF4-FFF2-40B4-BE49-F238E27FC236}">
                      <a16:creationId xmlns:a16="http://schemas.microsoft.com/office/drawing/2014/main" id="{FB506366-FA8D-49BD-9387-3BE1EB2B7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5630" y="5251857"/>
                  <a:ext cx="326764" cy="776340"/>
                </a:xfrm>
                <a:custGeom>
                  <a:avLst/>
                  <a:gdLst>
                    <a:gd name="T0" fmla="*/ 313 w 447"/>
                    <a:gd name="T1" fmla="*/ 0 h 1062"/>
                    <a:gd name="T2" fmla="*/ 336 w 447"/>
                    <a:gd name="T3" fmla="*/ 102 h 1062"/>
                    <a:gd name="T4" fmla="*/ 447 w 447"/>
                    <a:gd name="T5" fmla="*/ 1062 h 1062"/>
                    <a:gd name="T6" fmla="*/ 256 w 447"/>
                    <a:gd name="T7" fmla="*/ 1062 h 1062"/>
                    <a:gd name="T8" fmla="*/ 45 w 447"/>
                    <a:gd name="T9" fmla="*/ 634 h 1062"/>
                    <a:gd name="T10" fmla="*/ 246 w 447"/>
                    <a:gd name="T11" fmla="*/ 499 h 1062"/>
                    <a:gd name="T12" fmla="*/ 0 w 447"/>
                    <a:gd name="T13" fmla="*/ 383 h 1062"/>
                    <a:gd name="T14" fmla="*/ 213 w 447"/>
                    <a:gd name="T15" fmla="*/ 45 h 1062"/>
                    <a:gd name="T16" fmla="*/ 313 w 447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62">
                      <a:moveTo>
                        <a:pt x="313" y="0"/>
                      </a:moveTo>
                      <a:lnTo>
                        <a:pt x="336" y="102"/>
                      </a:lnTo>
                      <a:lnTo>
                        <a:pt x="447" y="1062"/>
                      </a:lnTo>
                      <a:lnTo>
                        <a:pt x="256" y="1062"/>
                      </a:lnTo>
                      <a:lnTo>
                        <a:pt x="45" y="634"/>
                      </a:lnTo>
                      <a:lnTo>
                        <a:pt x="246" y="499"/>
                      </a:lnTo>
                      <a:lnTo>
                        <a:pt x="0" y="383"/>
                      </a:lnTo>
                      <a:lnTo>
                        <a:pt x="213" y="45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4" name="îṣ1íḑe">
                  <a:extLst>
                    <a:ext uri="{FF2B5EF4-FFF2-40B4-BE49-F238E27FC236}">
                      <a16:creationId xmlns:a16="http://schemas.microsoft.com/office/drawing/2014/main" id="{C66B6657-DBE3-4655-910F-4BF153C1F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5630" y="5251857"/>
                  <a:ext cx="326764" cy="776340"/>
                </a:xfrm>
                <a:custGeom>
                  <a:avLst/>
                  <a:gdLst>
                    <a:gd name="T0" fmla="*/ 313 w 447"/>
                    <a:gd name="T1" fmla="*/ 0 h 1062"/>
                    <a:gd name="T2" fmla="*/ 336 w 447"/>
                    <a:gd name="T3" fmla="*/ 102 h 1062"/>
                    <a:gd name="T4" fmla="*/ 447 w 447"/>
                    <a:gd name="T5" fmla="*/ 1062 h 1062"/>
                    <a:gd name="T6" fmla="*/ 256 w 447"/>
                    <a:gd name="T7" fmla="*/ 1062 h 1062"/>
                    <a:gd name="T8" fmla="*/ 45 w 447"/>
                    <a:gd name="T9" fmla="*/ 634 h 1062"/>
                    <a:gd name="T10" fmla="*/ 246 w 447"/>
                    <a:gd name="T11" fmla="*/ 499 h 1062"/>
                    <a:gd name="T12" fmla="*/ 0 w 447"/>
                    <a:gd name="T13" fmla="*/ 383 h 1062"/>
                    <a:gd name="T14" fmla="*/ 213 w 447"/>
                    <a:gd name="T15" fmla="*/ 45 h 1062"/>
                    <a:gd name="T16" fmla="*/ 313 w 447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62">
                      <a:moveTo>
                        <a:pt x="313" y="0"/>
                      </a:moveTo>
                      <a:lnTo>
                        <a:pt x="336" y="102"/>
                      </a:lnTo>
                      <a:lnTo>
                        <a:pt x="447" y="1062"/>
                      </a:lnTo>
                      <a:lnTo>
                        <a:pt x="256" y="1062"/>
                      </a:lnTo>
                      <a:lnTo>
                        <a:pt x="45" y="634"/>
                      </a:lnTo>
                      <a:lnTo>
                        <a:pt x="246" y="499"/>
                      </a:lnTo>
                      <a:lnTo>
                        <a:pt x="0" y="383"/>
                      </a:lnTo>
                      <a:lnTo>
                        <a:pt x="213" y="45"/>
                      </a:lnTo>
                      <a:lnTo>
                        <a:pt x="31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5" name="îṥḷíḍè">
                  <a:extLst>
                    <a:ext uri="{FF2B5EF4-FFF2-40B4-BE49-F238E27FC236}">
                      <a16:creationId xmlns:a16="http://schemas.microsoft.com/office/drawing/2014/main" id="{66E893BE-2704-4427-97FF-123810415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3659" y="5240160"/>
                  <a:ext cx="326764" cy="788037"/>
                </a:xfrm>
                <a:custGeom>
                  <a:avLst/>
                  <a:gdLst>
                    <a:gd name="T0" fmla="*/ 111 w 447"/>
                    <a:gd name="T1" fmla="*/ 0 h 1078"/>
                    <a:gd name="T2" fmla="*/ 111 w 447"/>
                    <a:gd name="T3" fmla="*/ 116 h 1078"/>
                    <a:gd name="T4" fmla="*/ 0 w 447"/>
                    <a:gd name="T5" fmla="*/ 1078 h 1078"/>
                    <a:gd name="T6" fmla="*/ 191 w 447"/>
                    <a:gd name="T7" fmla="*/ 1078 h 1078"/>
                    <a:gd name="T8" fmla="*/ 402 w 447"/>
                    <a:gd name="T9" fmla="*/ 650 h 1078"/>
                    <a:gd name="T10" fmla="*/ 201 w 447"/>
                    <a:gd name="T11" fmla="*/ 515 h 1078"/>
                    <a:gd name="T12" fmla="*/ 447 w 447"/>
                    <a:gd name="T13" fmla="*/ 399 h 1078"/>
                    <a:gd name="T14" fmla="*/ 246 w 447"/>
                    <a:gd name="T15" fmla="*/ 61 h 1078"/>
                    <a:gd name="T16" fmla="*/ 111 w 447"/>
                    <a:gd name="T17" fmla="*/ 0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7" h="1078">
                      <a:moveTo>
                        <a:pt x="111" y="0"/>
                      </a:moveTo>
                      <a:lnTo>
                        <a:pt x="111" y="116"/>
                      </a:lnTo>
                      <a:lnTo>
                        <a:pt x="0" y="1078"/>
                      </a:lnTo>
                      <a:lnTo>
                        <a:pt x="191" y="1078"/>
                      </a:lnTo>
                      <a:lnTo>
                        <a:pt x="402" y="650"/>
                      </a:lnTo>
                      <a:lnTo>
                        <a:pt x="201" y="515"/>
                      </a:lnTo>
                      <a:lnTo>
                        <a:pt x="447" y="399"/>
                      </a:lnTo>
                      <a:lnTo>
                        <a:pt x="246" y="61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6" name="ïŝḻïḋe">
                  <a:extLst>
                    <a:ext uri="{FF2B5EF4-FFF2-40B4-BE49-F238E27FC236}">
                      <a16:creationId xmlns:a16="http://schemas.microsoft.com/office/drawing/2014/main" id="{EA74BDF7-3B21-4048-B3E5-858092C1F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8122" y="5422914"/>
                  <a:ext cx="494167" cy="605283"/>
                </a:xfrm>
                <a:custGeom>
                  <a:avLst/>
                  <a:gdLst>
                    <a:gd name="T0" fmla="*/ 135 w 286"/>
                    <a:gd name="T1" fmla="*/ 0 h 350"/>
                    <a:gd name="T2" fmla="*/ 286 w 286"/>
                    <a:gd name="T3" fmla="*/ 44 h 350"/>
                    <a:gd name="T4" fmla="*/ 228 w 286"/>
                    <a:gd name="T5" fmla="*/ 350 h 350"/>
                    <a:gd name="T6" fmla="*/ 23 w 286"/>
                    <a:gd name="T7" fmla="*/ 350 h 350"/>
                    <a:gd name="T8" fmla="*/ 0 w 286"/>
                    <a:gd name="T9" fmla="*/ 45 h 350"/>
                    <a:gd name="T10" fmla="*/ 135 w 286"/>
                    <a:gd name="T11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6" h="350">
                      <a:moveTo>
                        <a:pt x="135" y="0"/>
                      </a:moveTo>
                      <a:cubicBezTo>
                        <a:pt x="135" y="0"/>
                        <a:pt x="286" y="35"/>
                        <a:pt x="286" y="44"/>
                      </a:cubicBezTo>
                      <a:cubicBezTo>
                        <a:pt x="286" y="53"/>
                        <a:pt x="228" y="350"/>
                        <a:pt x="228" y="350"/>
                      </a:cubicBezTo>
                      <a:cubicBezTo>
                        <a:pt x="23" y="350"/>
                        <a:pt x="23" y="350"/>
                        <a:pt x="23" y="35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35" y="0"/>
                        <a:pt x="135" y="0"/>
                        <a:pt x="13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7" name="íŝľîḋé">
                  <a:extLst>
                    <a:ext uri="{FF2B5EF4-FFF2-40B4-BE49-F238E27FC236}">
                      <a16:creationId xmlns:a16="http://schemas.microsoft.com/office/drawing/2014/main" id="{37F58A67-3B6C-49C5-A012-D0E8EDAF5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366" y="5421453"/>
                  <a:ext cx="160093" cy="157168"/>
                </a:xfrm>
                <a:custGeom>
                  <a:avLst/>
                  <a:gdLst>
                    <a:gd name="T0" fmla="*/ 219 w 219"/>
                    <a:gd name="T1" fmla="*/ 121 h 215"/>
                    <a:gd name="T2" fmla="*/ 158 w 219"/>
                    <a:gd name="T3" fmla="*/ 215 h 215"/>
                    <a:gd name="T4" fmla="*/ 61 w 219"/>
                    <a:gd name="T5" fmla="*/ 215 h 215"/>
                    <a:gd name="T6" fmla="*/ 0 w 219"/>
                    <a:gd name="T7" fmla="*/ 121 h 215"/>
                    <a:gd name="T8" fmla="*/ 108 w 219"/>
                    <a:gd name="T9" fmla="*/ 0 h 215"/>
                    <a:gd name="T10" fmla="*/ 219 w 219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215">
                      <a:moveTo>
                        <a:pt x="219" y="121"/>
                      </a:moveTo>
                      <a:lnTo>
                        <a:pt x="158" y="215"/>
                      </a:lnTo>
                      <a:lnTo>
                        <a:pt x="61" y="215"/>
                      </a:lnTo>
                      <a:lnTo>
                        <a:pt x="0" y="121"/>
                      </a:lnTo>
                      <a:lnTo>
                        <a:pt x="108" y="0"/>
                      </a:lnTo>
                      <a:lnTo>
                        <a:pt x="219" y="121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8" name="ísľiḍé">
                  <a:extLst>
                    <a:ext uri="{FF2B5EF4-FFF2-40B4-BE49-F238E27FC236}">
                      <a16:creationId xmlns:a16="http://schemas.microsoft.com/office/drawing/2014/main" id="{52AEB451-B2A1-4A41-8924-B60E850DF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366" y="5421453"/>
                  <a:ext cx="160093" cy="157168"/>
                </a:xfrm>
                <a:custGeom>
                  <a:avLst/>
                  <a:gdLst>
                    <a:gd name="T0" fmla="*/ 219 w 219"/>
                    <a:gd name="T1" fmla="*/ 121 h 215"/>
                    <a:gd name="T2" fmla="*/ 158 w 219"/>
                    <a:gd name="T3" fmla="*/ 215 h 215"/>
                    <a:gd name="T4" fmla="*/ 61 w 219"/>
                    <a:gd name="T5" fmla="*/ 215 h 215"/>
                    <a:gd name="T6" fmla="*/ 0 w 219"/>
                    <a:gd name="T7" fmla="*/ 121 h 215"/>
                    <a:gd name="T8" fmla="*/ 108 w 219"/>
                    <a:gd name="T9" fmla="*/ 0 h 215"/>
                    <a:gd name="T10" fmla="*/ 219 w 219"/>
                    <a:gd name="T11" fmla="*/ 12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215">
                      <a:moveTo>
                        <a:pt x="219" y="121"/>
                      </a:moveTo>
                      <a:lnTo>
                        <a:pt x="158" y="215"/>
                      </a:lnTo>
                      <a:lnTo>
                        <a:pt x="61" y="215"/>
                      </a:lnTo>
                      <a:lnTo>
                        <a:pt x="0" y="121"/>
                      </a:lnTo>
                      <a:lnTo>
                        <a:pt x="108" y="0"/>
                      </a:lnTo>
                      <a:lnTo>
                        <a:pt x="219" y="12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9" name="îṩḻïḋe">
                  <a:extLst>
                    <a:ext uri="{FF2B5EF4-FFF2-40B4-BE49-F238E27FC236}">
                      <a16:creationId xmlns:a16="http://schemas.microsoft.com/office/drawing/2014/main" id="{C47A3CDF-0041-4CB6-864E-932FB6B7E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5578621"/>
                  <a:ext cx="198106" cy="449576"/>
                </a:xfrm>
                <a:custGeom>
                  <a:avLst/>
                  <a:gdLst>
                    <a:gd name="T0" fmla="*/ 184 w 271"/>
                    <a:gd name="T1" fmla="*/ 0 h 615"/>
                    <a:gd name="T2" fmla="*/ 271 w 271"/>
                    <a:gd name="T3" fmla="*/ 615 h 615"/>
                    <a:gd name="T4" fmla="*/ 0 w 271"/>
                    <a:gd name="T5" fmla="*/ 615 h 615"/>
                    <a:gd name="T6" fmla="*/ 87 w 271"/>
                    <a:gd name="T7" fmla="*/ 0 h 615"/>
                    <a:gd name="T8" fmla="*/ 184 w 271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615">
                      <a:moveTo>
                        <a:pt x="184" y="0"/>
                      </a:moveTo>
                      <a:lnTo>
                        <a:pt x="271" y="615"/>
                      </a:lnTo>
                      <a:lnTo>
                        <a:pt x="0" y="615"/>
                      </a:lnTo>
                      <a:lnTo>
                        <a:pt x="87" y="0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rgbClr val="28A8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0" name="ïṩḷíḍê">
                  <a:extLst>
                    <a:ext uri="{FF2B5EF4-FFF2-40B4-BE49-F238E27FC236}">
                      <a16:creationId xmlns:a16="http://schemas.microsoft.com/office/drawing/2014/main" id="{C7F25A19-F409-494A-B9E0-CD0F74103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5578621"/>
                  <a:ext cx="198106" cy="449576"/>
                </a:xfrm>
                <a:custGeom>
                  <a:avLst/>
                  <a:gdLst>
                    <a:gd name="T0" fmla="*/ 184 w 271"/>
                    <a:gd name="T1" fmla="*/ 0 h 615"/>
                    <a:gd name="T2" fmla="*/ 271 w 271"/>
                    <a:gd name="T3" fmla="*/ 615 h 615"/>
                    <a:gd name="T4" fmla="*/ 0 w 271"/>
                    <a:gd name="T5" fmla="*/ 615 h 615"/>
                    <a:gd name="T6" fmla="*/ 87 w 271"/>
                    <a:gd name="T7" fmla="*/ 0 h 615"/>
                    <a:gd name="T8" fmla="*/ 184 w 271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615">
                      <a:moveTo>
                        <a:pt x="184" y="0"/>
                      </a:moveTo>
                      <a:lnTo>
                        <a:pt x="271" y="615"/>
                      </a:lnTo>
                      <a:lnTo>
                        <a:pt x="0" y="615"/>
                      </a:lnTo>
                      <a:lnTo>
                        <a:pt x="87" y="0"/>
                      </a:lnTo>
                      <a:lnTo>
                        <a:pt x="1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1" name="iś1ïďé">
                  <a:extLst>
                    <a:ext uri="{FF2B5EF4-FFF2-40B4-BE49-F238E27FC236}">
                      <a16:creationId xmlns:a16="http://schemas.microsoft.com/office/drawing/2014/main" id="{4B7676F0-7EBF-45EA-805B-34C81AF0B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188258"/>
                  <a:ext cx="203954" cy="395480"/>
                </a:xfrm>
                <a:custGeom>
                  <a:avLst/>
                  <a:gdLst>
                    <a:gd name="T0" fmla="*/ 256 w 279"/>
                    <a:gd name="T1" fmla="*/ 0 h 541"/>
                    <a:gd name="T2" fmla="*/ 279 w 279"/>
                    <a:gd name="T3" fmla="*/ 87 h 541"/>
                    <a:gd name="T4" fmla="*/ 216 w 279"/>
                    <a:gd name="T5" fmla="*/ 541 h 541"/>
                    <a:gd name="T6" fmla="*/ 0 w 279"/>
                    <a:gd name="T7" fmla="*/ 321 h 541"/>
                    <a:gd name="T8" fmla="*/ 256 w 279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541">
                      <a:moveTo>
                        <a:pt x="256" y="0"/>
                      </a:moveTo>
                      <a:lnTo>
                        <a:pt x="279" y="87"/>
                      </a:lnTo>
                      <a:lnTo>
                        <a:pt x="216" y="541"/>
                      </a:lnTo>
                      <a:lnTo>
                        <a:pt x="0" y="321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2" name="îŝ1ïḋê">
                  <a:extLst>
                    <a:ext uri="{FF2B5EF4-FFF2-40B4-BE49-F238E27FC236}">
                      <a16:creationId xmlns:a16="http://schemas.microsoft.com/office/drawing/2014/main" id="{629F3111-CEA8-43A2-B06A-FA0CE9F1D5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188258"/>
                  <a:ext cx="203954" cy="395480"/>
                </a:xfrm>
                <a:custGeom>
                  <a:avLst/>
                  <a:gdLst>
                    <a:gd name="T0" fmla="*/ 256 w 279"/>
                    <a:gd name="T1" fmla="*/ 0 h 541"/>
                    <a:gd name="T2" fmla="*/ 279 w 279"/>
                    <a:gd name="T3" fmla="*/ 87 h 541"/>
                    <a:gd name="T4" fmla="*/ 216 w 279"/>
                    <a:gd name="T5" fmla="*/ 541 h 541"/>
                    <a:gd name="T6" fmla="*/ 0 w 279"/>
                    <a:gd name="T7" fmla="*/ 321 h 541"/>
                    <a:gd name="T8" fmla="*/ 256 w 279"/>
                    <a:gd name="T9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541">
                      <a:moveTo>
                        <a:pt x="256" y="0"/>
                      </a:moveTo>
                      <a:lnTo>
                        <a:pt x="279" y="87"/>
                      </a:lnTo>
                      <a:lnTo>
                        <a:pt x="216" y="541"/>
                      </a:lnTo>
                      <a:lnTo>
                        <a:pt x="0" y="321"/>
                      </a:lnTo>
                      <a:lnTo>
                        <a:pt x="2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3" name="íslîďè">
                  <a:extLst>
                    <a:ext uri="{FF2B5EF4-FFF2-40B4-BE49-F238E27FC236}">
                      <a16:creationId xmlns:a16="http://schemas.microsoft.com/office/drawing/2014/main" id="{EE0BEF96-AC71-401B-8EE3-3FAF90A37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480" y="5188258"/>
                  <a:ext cx="198837" cy="399136"/>
                </a:xfrm>
                <a:custGeom>
                  <a:avLst/>
                  <a:gdLst>
                    <a:gd name="T0" fmla="*/ 17 w 272"/>
                    <a:gd name="T1" fmla="*/ 0 h 546"/>
                    <a:gd name="T2" fmla="*/ 0 w 272"/>
                    <a:gd name="T3" fmla="*/ 85 h 546"/>
                    <a:gd name="T4" fmla="*/ 57 w 272"/>
                    <a:gd name="T5" fmla="*/ 546 h 546"/>
                    <a:gd name="T6" fmla="*/ 272 w 272"/>
                    <a:gd name="T7" fmla="*/ 321 h 546"/>
                    <a:gd name="T8" fmla="*/ 17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17" y="0"/>
                      </a:moveTo>
                      <a:lnTo>
                        <a:pt x="0" y="85"/>
                      </a:lnTo>
                      <a:lnTo>
                        <a:pt x="57" y="546"/>
                      </a:lnTo>
                      <a:lnTo>
                        <a:pt x="272" y="32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4" name="îṡ1iďê">
                  <a:extLst>
                    <a:ext uri="{FF2B5EF4-FFF2-40B4-BE49-F238E27FC236}">
                      <a16:creationId xmlns:a16="http://schemas.microsoft.com/office/drawing/2014/main" id="{2A8E500B-2CA9-4FAC-8AEC-298B1D5AFC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480" y="5188258"/>
                  <a:ext cx="198837" cy="399136"/>
                </a:xfrm>
                <a:custGeom>
                  <a:avLst/>
                  <a:gdLst>
                    <a:gd name="T0" fmla="*/ 17 w 272"/>
                    <a:gd name="T1" fmla="*/ 0 h 546"/>
                    <a:gd name="T2" fmla="*/ 0 w 272"/>
                    <a:gd name="T3" fmla="*/ 85 h 546"/>
                    <a:gd name="T4" fmla="*/ 57 w 272"/>
                    <a:gd name="T5" fmla="*/ 546 h 546"/>
                    <a:gd name="T6" fmla="*/ 272 w 272"/>
                    <a:gd name="T7" fmla="*/ 321 h 546"/>
                    <a:gd name="T8" fmla="*/ 17 w 272"/>
                    <a:gd name="T9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546">
                      <a:moveTo>
                        <a:pt x="17" y="0"/>
                      </a:moveTo>
                      <a:lnTo>
                        <a:pt x="0" y="85"/>
                      </a:lnTo>
                      <a:lnTo>
                        <a:pt x="57" y="546"/>
                      </a:lnTo>
                      <a:lnTo>
                        <a:pt x="272" y="321"/>
                      </a:lnTo>
                      <a:lnTo>
                        <a:pt x="1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5" name="íSľïďê">
                  <a:extLst>
                    <a:ext uri="{FF2B5EF4-FFF2-40B4-BE49-F238E27FC236}">
                      <a16:creationId xmlns:a16="http://schemas.microsoft.com/office/drawing/2014/main" id="{6E3FA22E-0F13-4618-B057-833892E31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184603"/>
                  <a:ext cx="188603" cy="236850"/>
                </a:xfrm>
                <a:custGeom>
                  <a:avLst/>
                  <a:gdLst>
                    <a:gd name="T0" fmla="*/ 109 w 109"/>
                    <a:gd name="T1" fmla="*/ 0 h 137"/>
                    <a:gd name="T2" fmla="*/ 104 w 109"/>
                    <a:gd name="T3" fmla="*/ 6 h 137"/>
                    <a:gd name="T4" fmla="*/ 2 w 109"/>
                    <a:gd name="T5" fmla="*/ 134 h 137"/>
                    <a:gd name="T6" fmla="*/ 0 w 109"/>
                    <a:gd name="T7" fmla="*/ 131 h 137"/>
                    <a:gd name="T8" fmla="*/ 0 w 109"/>
                    <a:gd name="T9" fmla="*/ 135 h 137"/>
                    <a:gd name="T10" fmla="*/ 3 w 109"/>
                    <a:gd name="T11" fmla="*/ 137 h 137"/>
                    <a:gd name="T12" fmla="*/ 109 w 109"/>
                    <a:gd name="T13" fmla="*/ 2 h 137"/>
                    <a:gd name="T14" fmla="*/ 109 w 109"/>
                    <a:gd name="T1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9" h="137">
                      <a:moveTo>
                        <a:pt x="109" y="0"/>
                      </a:moveTo>
                      <a:cubicBezTo>
                        <a:pt x="109" y="0"/>
                        <a:pt x="108" y="2"/>
                        <a:pt x="104" y="6"/>
                      </a:cubicBezTo>
                      <a:cubicBezTo>
                        <a:pt x="2" y="134"/>
                        <a:pt x="2" y="134"/>
                        <a:pt x="2" y="134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109" y="2"/>
                        <a:pt x="109" y="2"/>
                        <a:pt x="109" y="2"/>
                      </a:cubicBezTo>
                      <a:cubicBezTo>
                        <a:pt x="109" y="0"/>
                        <a:pt x="109" y="0"/>
                        <a:pt x="109" y="0"/>
                      </a:cubicBezTo>
                    </a:path>
                  </a:pathLst>
                </a:custGeom>
                <a:solidFill>
                  <a:srgbClr val="DEB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6" name="íşlíḍê">
                  <a:extLst>
                    <a:ext uri="{FF2B5EF4-FFF2-40B4-BE49-F238E27FC236}">
                      <a16:creationId xmlns:a16="http://schemas.microsoft.com/office/drawing/2014/main" id="{AE43D029-A506-428C-B81D-4919E2031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6029" y="5184603"/>
                  <a:ext cx="8772" cy="10235"/>
                </a:xfrm>
                <a:custGeom>
                  <a:avLst/>
                  <a:gdLst>
                    <a:gd name="T0" fmla="*/ 5 w 5"/>
                    <a:gd name="T1" fmla="*/ 0 h 6"/>
                    <a:gd name="T2" fmla="*/ 5 w 5"/>
                    <a:gd name="T3" fmla="*/ 0 h 6"/>
                    <a:gd name="T4" fmla="*/ 0 w 5"/>
                    <a:gd name="T5" fmla="*/ 6 h 6"/>
                    <a:gd name="T6" fmla="*/ 5 w 5"/>
                    <a:gd name="T7" fmla="*/ 0 h 6"/>
                    <a:gd name="T8" fmla="*/ 5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2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CCA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7" name="íṣlïḍé">
                  <a:extLst>
                    <a:ext uri="{FF2B5EF4-FFF2-40B4-BE49-F238E27FC236}">
                      <a16:creationId xmlns:a16="http://schemas.microsoft.com/office/drawing/2014/main" id="{728C1CB4-B166-4BA8-A979-94FF3CA52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17798"/>
                  <a:ext cx="5117" cy="511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0 h 7"/>
                    <a:gd name="T4" fmla="*/ 5 w 7"/>
                    <a:gd name="T5" fmla="*/ 7 h 7"/>
                    <a:gd name="T6" fmla="*/ 7 w 7"/>
                    <a:gd name="T7" fmla="*/ 5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8" name="îŝlïḍe">
                  <a:extLst>
                    <a:ext uri="{FF2B5EF4-FFF2-40B4-BE49-F238E27FC236}">
                      <a16:creationId xmlns:a16="http://schemas.microsoft.com/office/drawing/2014/main" id="{D111852B-6C13-43B6-BB75-2902D510F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17798"/>
                  <a:ext cx="5117" cy="511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0 h 7"/>
                    <a:gd name="T4" fmla="*/ 5 w 7"/>
                    <a:gd name="T5" fmla="*/ 7 h 7"/>
                    <a:gd name="T6" fmla="*/ 7 w 7"/>
                    <a:gd name="T7" fmla="*/ 5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09" name="ïṩļíḓe">
                  <a:extLst>
                    <a:ext uri="{FF2B5EF4-FFF2-40B4-BE49-F238E27FC236}">
                      <a16:creationId xmlns:a16="http://schemas.microsoft.com/office/drawing/2014/main" id="{39F4D205-5159-414D-9DDD-6E4172C77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4971" y="5426570"/>
                  <a:ext cx="154245" cy="207609"/>
                </a:xfrm>
                <a:custGeom>
                  <a:avLst/>
                  <a:gdLst>
                    <a:gd name="T0" fmla="*/ 99 w 211"/>
                    <a:gd name="T1" fmla="*/ 123 h 284"/>
                    <a:gd name="T2" fmla="*/ 92 w 211"/>
                    <a:gd name="T3" fmla="*/ 132 h 284"/>
                    <a:gd name="T4" fmla="*/ 201 w 211"/>
                    <a:gd name="T5" fmla="*/ 284 h 284"/>
                    <a:gd name="T6" fmla="*/ 211 w 211"/>
                    <a:gd name="T7" fmla="*/ 222 h 284"/>
                    <a:gd name="T8" fmla="*/ 206 w 211"/>
                    <a:gd name="T9" fmla="*/ 255 h 284"/>
                    <a:gd name="T10" fmla="*/ 99 w 211"/>
                    <a:gd name="T11" fmla="*/ 123 h 284"/>
                    <a:gd name="T12" fmla="*/ 0 w 211"/>
                    <a:gd name="T13" fmla="*/ 0 h 284"/>
                    <a:gd name="T14" fmla="*/ 106 w 211"/>
                    <a:gd name="T15" fmla="*/ 114 h 284"/>
                    <a:gd name="T16" fmla="*/ 106 w 211"/>
                    <a:gd name="T17" fmla="*/ 114 h 284"/>
                    <a:gd name="T18" fmla="*/ 211 w 211"/>
                    <a:gd name="T19" fmla="*/ 222 h 284"/>
                    <a:gd name="T20" fmla="*/ 17 w 211"/>
                    <a:gd name="T21" fmla="*/ 17 h 284"/>
                    <a:gd name="T22" fmla="*/ 0 w 211"/>
                    <a:gd name="T23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1" h="284">
                      <a:moveTo>
                        <a:pt x="99" y="123"/>
                      </a:moveTo>
                      <a:lnTo>
                        <a:pt x="92" y="132"/>
                      </a:lnTo>
                      <a:lnTo>
                        <a:pt x="201" y="284"/>
                      </a:lnTo>
                      <a:lnTo>
                        <a:pt x="211" y="222"/>
                      </a:lnTo>
                      <a:lnTo>
                        <a:pt x="206" y="255"/>
                      </a:lnTo>
                      <a:lnTo>
                        <a:pt x="99" y="123"/>
                      </a:lnTo>
                      <a:moveTo>
                        <a:pt x="0" y="0"/>
                      </a:moveTo>
                      <a:lnTo>
                        <a:pt x="106" y="114"/>
                      </a:lnTo>
                      <a:lnTo>
                        <a:pt x="106" y="114"/>
                      </a:lnTo>
                      <a:lnTo>
                        <a:pt x="211" y="222"/>
                      </a:lnTo>
                      <a:lnTo>
                        <a:pt x="17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0" name="îSľíḍê">
                  <a:extLst>
                    <a:ext uri="{FF2B5EF4-FFF2-40B4-BE49-F238E27FC236}">
                      <a16:creationId xmlns:a16="http://schemas.microsoft.com/office/drawing/2014/main" id="{3F138E35-E927-4FBD-8021-D4C48AE1F2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510" y="5425107"/>
                  <a:ext cx="78950" cy="97956"/>
                </a:xfrm>
                <a:custGeom>
                  <a:avLst/>
                  <a:gdLst>
                    <a:gd name="T0" fmla="*/ 16 w 108"/>
                    <a:gd name="T1" fmla="*/ 21 h 134"/>
                    <a:gd name="T2" fmla="*/ 94 w 108"/>
                    <a:gd name="T3" fmla="*/ 134 h 134"/>
                    <a:gd name="T4" fmla="*/ 101 w 108"/>
                    <a:gd name="T5" fmla="*/ 125 h 134"/>
                    <a:gd name="T6" fmla="*/ 16 w 108"/>
                    <a:gd name="T7" fmla="*/ 21 h 134"/>
                    <a:gd name="T8" fmla="*/ 0 w 108"/>
                    <a:gd name="T9" fmla="*/ 0 h 134"/>
                    <a:gd name="T10" fmla="*/ 4 w 108"/>
                    <a:gd name="T11" fmla="*/ 7 h 134"/>
                    <a:gd name="T12" fmla="*/ 108 w 108"/>
                    <a:gd name="T13" fmla="*/ 116 h 134"/>
                    <a:gd name="T14" fmla="*/ 108 w 108"/>
                    <a:gd name="T15" fmla="*/ 116 h 134"/>
                    <a:gd name="T16" fmla="*/ 2 w 108"/>
                    <a:gd name="T17" fmla="*/ 2 h 134"/>
                    <a:gd name="T18" fmla="*/ 0 w 108"/>
                    <a:gd name="T19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" h="134">
                      <a:moveTo>
                        <a:pt x="16" y="21"/>
                      </a:moveTo>
                      <a:lnTo>
                        <a:pt x="94" y="134"/>
                      </a:lnTo>
                      <a:lnTo>
                        <a:pt x="101" y="125"/>
                      </a:lnTo>
                      <a:lnTo>
                        <a:pt x="16" y="21"/>
                      </a:lnTo>
                      <a:moveTo>
                        <a:pt x="0" y="0"/>
                      </a:moveTo>
                      <a:lnTo>
                        <a:pt x="4" y="7"/>
                      </a:lnTo>
                      <a:lnTo>
                        <a:pt x="108" y="116"/>
                      </a:lnTo>
                      <a:lnTo>
                        <a:pt x="108" y="116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1" name="išḷiḑe">
                  <a:extLst>
                    <a:ext uri="{FF2B5EF4-FFF2-40B4-BE49-F238E27FC236}">
                      <a16:creationId xmlns:a16="http://schemas.microsoft.com/office/drawing/2014/main" id="{C3056B86-636A-4C97-B22B-9FE8D3B24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422914"/>
                  <a:ext cx="16082" cy="16082"/>
                </a:xfrm>
                <a:custGeom>
                  <a:avLst/>
                  <a:gdLst>
                    <a:gd name="T0" fmla="*/ 0 w 22"/>
                    <a:gd name="T1" fmla="*/ 0 h 22"/>
                    <a:gd name="T2" fmla="*/ 3 w 22"/>
                    <a:gd name="T3" fmla="*/ 3 h 22"/>
                    <a:gd name="T4" fmla="*/ 5 w 22"/>
                    <a:gd name="T5" fmla="*/ 5 h 22"/>
                    <a:gd name="T6" fmla="*/ 22 w 22"/>
                    <a:gd name="T7" fmla="*/ 22 h 22"/>
                    <a:gd name="T8" fmla="*/ 0 w 2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2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22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2" name="ïşḷídè">
                  <a:extLst>
                    <a:ext uri="{FF2B5EF4-FFF2-40B4-BE49-F238E27FC236}">
                      <a16:creationId xmlns:a16="http://schemas.microsoft.com/office/drawing/2014/main" id="{F27FA267-7258-4C77-93EB-7BBE70461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1317" y="5422914"/>
                  <a:ext cx="16082" cy="16082"/>
                </a:xfrm>
                <a:custGeom>
                  <a:avLst/>
                  <a:gdLst>
                    <a:gd name="T0" fmla="*/ 0 w 22"/>
                    <a:gd name="T1" fmla="*/ 0 h 22"/>
                    <a:gd name="T2" fmla="*/ 3 w 22"/>
                    <a:gd name="T3" fmla="*/ 3 h 22"/>
                    <a:gd name="T4" fmla="*/ 5 w 22"/>
                    <a:gd name="T5" fmla="*/ 5 h 22"/>
                    <a:gd name="T6" fmla="*/ 22 w 22"/>
                    <a:gd name="T7" fmla="*/ 22 h 22"/>
                    <a:gd name="T8" fmla="*/ 0 w 2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2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22" y="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3" name="iŝḻíḑe">
                  <a:extLst>
                    <a:ext uri="{FF2B5EF4-FFF2-40B4-BE49-F238E27FC236}">
                      <a16:creationId xmlns:a16="http://schemas.microsoft.com/office/drawing/2014/main" id="{E4E4A54D-D9D6-4A0E-A022-A10E9B0AD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0 w 7"/>
                    <a:gd name="T5" fmla="*/ 5 h 5"/>
                    <a:gd name="T6" fmla="*/ 0 w 7"/>
                    <a:gd name="T7" fmla="*/ 5 h 5"/>
                    <a:gd name="T8" fmla="*/ 5 w 7"/>
                    <a:gd name="T9" fmla="*/ 0 h 5"/>
                    <a:gd name="T10" fmla="*/ 5 w 7"/>
                    <a:gd name="T11" fmla="*/ 0 h 5"/>
                    <a:gd name="T12" fmla="*/ 7 w 7"/>
                    <a:gd name="T13" fmla="*/ 0 h 5"/>
                    <a:gd name="T14" fmla="*/ 5 w 7"/>
                    <a:gd name="T15" fmla="*/ 0 h 5"/>
                    <a:gd name="T16" fmla="*/ 5 w 7"/>
                    <a:gd name="T17" fmla="*/ 0 h 5"/>
                    <a:gd name="T18" fmla="*/ 7 w 7"/>
                    <a:gd name="T1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4" name="îṩļiďé">
                  <a:extLst>
                    <a:ext uri="{FF2B5EF4-FFF2-40B4-BE49-F238E27FC236}">
                      <a16:creationId xmlns:a16="http://schemas.microsoft.com/office/drawing/2014/main" id="{03609444-37E3-4535-A2DD-3811FAC71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0 w 7"/>
                    <a:gd name="T5" fmla="*/ 5 h 5"/>
                    <a:gd name="T6" fmla="*/ 0 w 7"/>
                    <a:gd name="T7" fmla="*/ 5 h 5"/>
                    <a:gd name="T8" fmla="*/ 5 w 7"/>
                    <a:gd name="T9" fmla="*/ 0 h 5"/>
                    <a:gd name="T10" fmla="*/ 5 w 7"/>
                    <a:gd name="T11" fmla="*/ 0 h 5"/>
                    <a:gd name="T12" fmla="*/ 7 w 7"/>
                    <a:gd name="T13" fmla="*/ 0 h 5"/>
                    <a:gd name="T14" fmla="*/ 5 w 7"/>
                    <a:gd name="T15" fmla="*/ 0 h 5"/>
                    <a:gd name="T16" fmla="*/ 5 w 7"/>
                    <a:gd name="T17" fmla="*/ 0 h 5"/>
                    <a:gd name="T18" fmla="*/ 7 w 7"/>
                    <a:gd name="T1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5" name="işliḓè">
                  <a:extLst>
                    <a:ext uri="{FF2B5EF4-FFF2-40B4-BE49-F238E27FC236}">
                      <a16:creationId xmlns:a16="http://schemas.microsoft.com/office/drawing/2014/main" id="{E5B0F8B9-69D2-41B4-ACE4-A03EE50A3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3 w 7"/>
                    <a:gd name="T3" fmla="*/ 3 h 5"/>
                    <a:gd name="T4" fmla="*/ 0 w 7"/>
                    <a:gd name="T5" fmla="*/ 5 h 5"/>
                    <a:gd name="T6" fmla="*/ 5 w 7"/>
                    <a:gd name="T7" fmla="*/ 0 h 5"/>
                    <a:gd name="T8" fmla="*/ 5 w 7"/>
                    <a:gd name="T9" fmla="*/ 0 h 5"/>
                    <a:gd name="T10" fmla="*/ 7 w 7"/>
                    <a:gd name="T11" fmla="*/ 0 h 5"/>
                    <a:gd name="T12" fmla="*/ 5 w 7"/>
                    <a:gd name="T13" fmla="*/ 0 h 5"/>
                    <a:gd name="T14" fmla="*/ 5 w 7"/>
                    <a:gd name="T15" fmla="*/ 0 h 5"/>
                    <a:gd name="T16" fmla="*/ 7 w 7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6" name="î$1îḓé">
                  <a:extLst>
                    <a:ext uri="{FF2B5EF4-FFF2-40B4-BE49-F238E27FC236}">
                      <a16:creationId xmlns:a16="http://schemas.microsoft.com/office/drawing/2014/main" id="{C365714E-3265-4544-93E7-DF21ACE29C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5117" cy="3655"/>
                </a:xfrm>
                <a:custGeom>
                  <a:avLst/>
                  <a:gdLst>
                    <a:gd name="T0" fmla="*/ 5 w 7"/>
                    <a:gd name="T1" fmla="*/ 0 h 5"/>
                    <a:gd name="T2" fmla="*/ 3 w 7"/>
                    <a:gd name="T3" fmla="*/ 3 h 5"/>
                    <a:gd name="T4" fmla="*/ 0 w 7"/>
                    <a:gd name="T5" fmla="*/ 5 h 5"/>
                    <a:gd name="T6" fmla="*/ 5 w 7"/>
                    <a:gd name="T7" fmla="*/ 0 h 5"/>
                    <a:gd name="T8" fmla="*/ 5 w 7"/>
                    <a:gd name="T9" fmla="*/ 0 h 5"/>
                    <a:gd name="T10" fmla="*/ 7 w 7"/>
                    <a:gd name="T11" fmla="*/ 0 h 5"/>
                    <a:gd name="T12" fmla="*/ 5 w 7"/>
                    <a:gd name="T13" fmla="*/ 0 h 5"/>
                    <a:gd name="T14" fmla="*/ 5 w 7"/>
                    <a:gd name="T15" fmla="*/ 0 h 5"/>
                    <a:gd name="T16" fmla="*/ 7 w 7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7" name="ïślidè">
                  <a:extLst>
                    <a:ext uri="{FF2B5EF4-FFF2-40B4-BE49-F238E27FC236}">
                      <a16:creationId xmlns:a16="http://schemas.microsoft.com/office/drawing/2014/main" id="{E78850F6-71CC-49C0-8C30-6C7092D650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0 w 5"/>
                    <a:gd name="T3" fmla="*/ 3 h 3"/>
                    <a:gd name="T4" fmla="*/ 0 w 5"/>
                    <a:gd name="T5" fmla="*/ 3 h 3"/>
                    <a:gd name="T6" fmla="*/ 5 w 5"/>
                    <a:gd name="T7" fmla="*/ 0 h 3"/>
                    <a:gd name="T8" fmla="*/ 5 w 5"/>
                    <a:gd name="T9" fmla="*/ 0 h 3"/>
                    <a:gd name="T10" fmla="*/ 5 w 5"/>
                    <a:gd name="T11" fmla="*/ 0 h 3"/>
                    <a:gd name="T12" fmla="*/ 3 w 5"/>
                    <a:gd name="T13" fmla="*/ 3 h 3"/>
                    <a:gd name="T14" fmla="*/ 3 w 5"/>
                    <a:gd name="T15" fmla="*/ 3 h 3"/>
                    <a:gd name="T16" fmla="*/ 5 w 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5" y="0"/>
                      </a:lnTo>
                      <a:close/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8" name="íṩľíde">
                  <a:extLst>
                    <a:ext uri="{FF2B5EF4-FFF2-40B4-BE49-F238E27FC236}">
                      <a16:creationId xmlns:a16="http://schemas.microsoft.com/office/drawing/2014/main" id="{2398884E-3EF8-4967-BD30-D7FD3FB64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0 w 5"/>
                    <a:gd name="T3" fmla="*/ 3 h 3"/>
                    <a:gd name="T4" fmla="*/ 0 w 5"/>
                    <a:gd name="T5" fmla="*/ 3 h 3"/>
                    <a:gd name="T6" fmla="*/ 5 w 5"/>
                    <a:gd name="T7" fmla="*/ 0 h 3"/>
                    <a:gd name="T8" fmla="*/ 5 w 5"/>
                    <a:gd name="T9" fmla="*/ 0 h 3"/>
                    <a:gd name="T10" fmla="*/ 5 w 5"/>
                    <a:gd name="T11" fmla="*/ 0 h 3"/>
                    <a:gd name="T12" fmla="*/ 3 w 5"/>
                    <a:gd name="T13" fmla="*/ 3 h 3"/>
                    <a:gd name="T14" fmla="*/ 3 w 5"/>
                    <a:gd name="T15" fmla="*/ 3 h 3"/>
                    <a:gd name="T16" fmla="*/ 5 w 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5" y="0"/>
                      </a:lnTo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9" name="íśľíḓê">
                  <a:extLst>
                    <a:ext uri="{FF2B5EF4-FFF2-40B4-BE49-F238E27FC236}">
                      <a16:creationId xmlns:a16="http://schemas.microsoft.com/office/drawing/2014/main" id="{B9A4C21F-81CE-4CDC-B298-FEFAC8C44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6570"/>
                  <a:ext cx="731" cy="731"/>
                </a:xfrm>
                <a:prstGeom prst="rect">
                  <a:avLst/>
                </a:prstGeom>
                <a:solidFill>
                  <a:srgbClr val="BC3E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0" name="işḻiďé">
                  <a:extLst>
                    <a:ext uri="{FF2B5EF4-FFF2-40B4-BE49-F238E27FC236}">
                      <a16:creationId xmlns:a16="http://schemas.microsoft.com/office/drawing/2014/main" id="{FDFD1547-8575-4892-89B9-C67969523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65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1" name="iŝlíḓê">
                  <a:extLst>
                    <a:ext uri="{FF2B5EF4-FFF2-40B4-BE49-F238E27FC236}">
                      <a16:creationId xmlns:a16="http://schemas.microsoft.com/office/drawing/2014/main" id="{DC14C8BF-3CBA-40C0-AB5D-1E99B1FA3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2 h 2"/>
                    <a:gd name="T6" fmla="*/ 0 w 3"/>
                    <a:gd name="T7" fmla="*/ 2 h 2"/>
                    <a:gd name="T8" fmla="*/ 0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2" name="iṣ1íḑè">
                  <a:extLst>
                    <a:ext uri="{FF2B5EF4-FFF2-40B4-BE49-F238E27FC236}">
                      <a16:creationId xmlns:a16="http://schemas.microsoft.com/office/drawing/2014/main" id="{8C15FB1C-3265-4A55-A27C-88747DAA4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2 h 2"/>
                    <a:gd name="T6" fmla="*/ 0 w 3"/>
                    <a:gd name="T7" fmla="*/ 2 h 2"/>
                    <a:gd name="T8" fmla="*/ 0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3" name="ïṩľíḓè">
                  <a:extLst>
                    <a:ext uri="{FF2B5EF4-FFF2-40B4-BE49-F238E27FC236}">
                      <a16:creationId xmlns:a16="http://schemas.microsoft.com/office/drawing/2014/main" id="{D1277160-151C-4BFF-953E-75C7BA751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7314" y="5251857"/>
                  <a:ext cx="326034" cy="776340"/>
                </a:xfrm>
                <a:custGeom>
                  <a:avLst/>
                  <a:gdLst>
                    <a:gd name="T0" fmla="*/ 134 w 446"/>
                    <a:gd name="T1" fmla="*/ 0 h 1062"/>
                    <a:gd name="T2" fmla="*/ 111 w 446"/>
                    <a:gd name="T3" fmla="*/ 102 h 1062"/>
                    <a:gd name="T4" fmla="*/ 0 w 446"/>
                    <a:gd name="T5" fmla="*/ 1062 h 1062"/>
                    <a:gd name="T6" fmla="*/ 191 w 446"/>
                    <a:gd name="T7" fmla="*/ 1062 h 1062"/>
                    <a:gd name="T8" fmla="*/ 402 w 446"/>
                    <a:gd name="T9" fmla="*/ 634 h 1062"/>
                    <a:gd name="T10" fmla="*/ 201 w 446"/>
                    <a:gd name="T11" fmla="*/ 499 h 1062"/>
                    <a:gd name="T12" fmla="*/ 446 w 446"/>
                    <a:gd name="T13" fmla="*/ 383 h 1062"/>
                    <a:gd name="T14" fmla="*/ 227 w 446"/>
                    <a:gd name="T15" fmla="*/ 43 h 1062"/>
                    <a:gd name="T16" fmla="*/ 134 w 446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6" h="1062">
                      <a:moveTo>
                        <a:pt x="134" y="0"/>
                      </a:moveTo>
                      <a:lnTo>
                        <a:pt x="111" y="102"/>
                      </a:lnTo>
                      <a:lnTo>
                        <a:pt x="0" y="1062"/>
                      </a:lnTo>
                      <a:lnTo>
                        <a:pt x="191" y="1062"/>
                      </a:lnTo>
                      <a:lnTo>
                        <a:pt x="402" y="634"/>
                      </a:lnTo>
                      <a:lnTo>
                        <a:pt x="201" y="499"/>
                      </a:lnTo>
                      <a:lnTo>
                        <a:pt x="446" y="383"/>
                      </a:lnTo>
                      <a:lnTo>
                        <a:pt x="227" y="4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4" name="išḻiḓè">
                  <a:extLst>
                    <a:ext uri="{FF2B5EF4-FFF2-40B4-BE49-F238E27FC236}">
                      <a16:creationId xmlns:a16="http://schemas.microsoft.com/office/drawing/2014/main" id="{C92147DE-4B91-4F27-AAF3-15CF6D5319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7314" y="5251857"/>
                  <a:ext cx="326034" cy="776340"/>
                </a:xfrm>
                <a:custGeom>
                  <a:avLst/>
                  <a:gdLst>
                    <a:gd name="T0" fmla="*/ 134 w 446"/>
                    <a:gd name="T1" fmla="*/ 0 h 1062"/>
                    <a:gd name="T2" fmla="*/ 111 w 446"/>
                    <a:gd name="T3" fmla="*/ 102 h 1062"/>
                    <a:gd name="T4" fmla="*/ 0 w 446"/>
                    <a:gd name="T5" fmla="*/ 1062 h 1062"/>
                    <a:gd name="T6" fmla="*/ 191 w 446"/>
                    <a:gd name="T7" fmla="*/ 1062 h 1062"/>
                    <a:gd name="T8" fmla="*/ 402 w 446"/>
                    <a:gd name="T9" fmla="*/ 634 h 1062"/>
                    <a:gd name="T10" fmla="*/ 201 w 446"/>
                    <a:gd name="T11" fmla="*/ 499 h 1062"/>
                    <a:gd name="T12" fmla="*/ 446 w 446"/>
                    <a:gd name="T13" fmla="*/ 383 h 1062"/>
                    <a:gd name="T14" fmla="*/ 227 w 446"/>
                    <a:gd name="T15" fmla="*/ 43 h 1062"/>
                    <a:gd name="T16" fmla="*/ 134 w 446"/>
                    <a:gd name="T17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6" h="1062">
                      <a:moveTo>
                        <a:pt x="134" y="0"/>
                      </a:moveTo>
                      <a:lnTo>
                        <a:pt x="111" y="102"/>
                      </a:lnTo>
                      <a:lnTo>
                        <a:pt x="0" y="1062"/>
                      </a:lnTo>
                      <a:lnTo>
                        <a:pt x="191" y="1062"/>
                      </a:lnTo>
                      <a:lnTo>
                        <a:pt x="402" y="634"/>
                      </a:lnTo>
                      <a:lnTo>
                        <a:pt x="201" y="499"/>
                      </a:lnTo>
                      <a:lnTo>
                        <a:pt x="446" y="383"/>
                      </a:lnTo>
                      <a:lnTo>
                        <a:pt x="227" y="43"/>
                      </a:lnTo>
                      <a:lnTo>
                        <a:pt x="13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5" name="ïśľiḍé">
                  <a:extLst>
                    <a:ext uri="{FF2B5EF4-FFF2-40B4-BE49-F238E27FC236}">
                      <a16:creationId xmlns:a16="http://schemas.microsoft.com/office/drawing/2014/main" id="{1A0BE7C3-C9AC-4A0B-BD8F-C669A52ED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1478" y="5240160"/>
                  <a:ext cx="324571" cy="788037"/>
                </a:xfrm>
                <a:custGeom>
                  <a:avLst/>
                  <a:gdLst>
                    <a:gd name="T0" fmla="*/ 338 w 444"/>
                    <a:gd name="T1" fmla="*/ 0 h 1078"/>
                    <a:gd name="T2" fmla="*/ 338 w 444"/>
                    <a:gd name="T3" fmla="*/ 116 h 1078"/>
                    <a:gd name="T4" fmla="*/ 444 w 444"/>
                    <a:gd name="T5" fmla="*/ 1078 h 1078"/>
                    <a:gd name="T6" fmla="*/ 253 w 444"/>
                    <a:gd name="T7" fmla="*/ 1078 h 1078"/>
                    <a:gd name="T8" fmla="*/ 42 w 444"/>
                    <a:gd name="T9" fmla="*/ 650 h 1078"/>
                    <a:gd name="T10" fmla="*/ 243 w 444"/>
                    <a:gd name="T11" fmla="*/ 515 h 1078"/>
                    <a:gd name="T12" fmla="*/ 0 w 444"/>
                    <a:gd name="T13" fmla="*/ 399 h 1078"/>
                    <a:gd name="T14" fmla="*/ 201 w 444"/>
                    <a:gd name="T15" fmla="*/ 61 h 1078"/>
                    <a:gd name="T16" fmla="*/ 338 w 444"/>
                    <a:gd name="T17" fmla="*/ 0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4" h="1078">
                      <a:moveTo>
                        <a:pt x="338" y="0"/>
                      </a:moveTo>
                      <a:lnTo>
                        <a:pt x="338" y="116"/>
                      </a:lnTo>
                      <a:lnTo>
                        <a:pt x="444" y="1078"/>
                      </a:lnTo>
                      <a:lnTo>
                        <a:pt x="253" y="1078"/>
                      </a:lnTo>
                      <a:lnTo>
                        <a:pt x="42" y="650"/>
                      </a:lnTo>
                      <a:lnTo>
                        <a:pt x="243" y="515"/>
                      </a:lnTo>
                      <a:lnTo>
                        <a:pt x="0" y="399"/>
                      </a:lnTo>
                      <a:lnTo>
                        <a:pt x="201" y="61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6" name="îṧlîdè">
                  <a:extLst>
                    <a:ext uri="{FF2B5EF4-FFF2-40B4-BE49-F238E27FC236}">
                      <a16:creationId xmlns:a16="http://schemas.microsoft.com/office/drawing/2014/main" id="{4B9B51EC-8024-4A16-8A3B-54D048DE5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3954" cy="449576"/>
                </a:xfrm>
                <a:custGeom>
                  <a:avLst/>
                  <a:gdLst>
                    <a:gd name="T0" fmla="*/ 192 w 279"/>
                    <a:gd name="T1" fmla="*/ 0 h 615"/>
                    <a:gd name="T2" fmla="*/ 279 w 279"/>
                    <a:gd name="T3" fmla="*/ 615 h 615"/>
                    <a:gd name="T4" fmla="*/ 0 w 279"/>
                    <a:gd name="T5" fmla="*/ 615 h 615"/>
                    <a:gd name="T6" fmla="*/ 88 w 279"/>
                    <a:gd name="T7" fmla="*/ 0 h 615"/>
                    <a:gd name="T8" fmla="*/ 192 w 279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615">
                      <a:moveTo>
                        <a:pt x="192" y="0"/>
                      </a:moveTo>
                      <a:lnTo>
                        <a:pt x="279" y="615"/>
                      </a:lnTo>
                      <a:lnTo>
                        <a:pt x="0" y="615"/>
                      </a:lnTo>
                      <a:lnTo>
                        <a:pt x="88" y="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7" name="işḷîḋè">
                  <a:extLst>
                    <a:ext uri="{FF2B5EF4-FFF2-40B4-BE49-F238E27FC236}">
                      <a16:creationId xmlns:a16="http://schemas.microsoft.com/office/drawing/2014/main" id="{6AD83605-D919-4F91-B831-B1B171ECF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512" y="5578621"/>
                  <a:ext cx="203954" cy="449576"/>
                </a:xfrm>
                <a:custGeom>
                  <a:avLst/>
                  <a:gdLst>
                    <a:gd name="T0" fmla="*/ 192 w 279"/>
                    <a:gd name="T1" fmla="*/ 0 h 615"/>
                    <a:gd name="T2" fmla="*/ 279 w 279"/>
                    <a:gd name="T3" fmla="*/ 615 h 615"/>
                    <a:gd name="T4" fmla="*/ 0 w 279"/>
                    <a:gd name="T5" fmla="*/ 615 h 615"/>
                    <a:gd name="T6" fmla="*/ 88 w 279"/>
                    <a:gd name="T7" fmla="*/ 0 h 615"/>
                    <a:gd name="T8" fmla="*/ 192 w 279"/>
                    <a:gd name="T9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615">
                      <a:moveTo>
                        <a:pt x="192" y="0"/>
                      </a:moveTo>
                      <a:lnTo>
                        <a:pt x="279" y="615"/>
                      </a:lnTo>
                      <a:lnTo>
                        <a:pt x="0" y="615"/>
                      </a:lnTo>
                      <a:lnTo>
                        <a:pt x="88" y="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8" name="iSḷiḋe">
                  <a:extLst>
                    <a:ext uri="{FF2B5EF4-FFF2-40B4-BE49-F238E27FC236}">
                      <a16:creationId xmlns:a16="http://schemas.microsoft.com/office/drawing/2014/main" id="{98AD6489-06B9-41E1-A003-47D871FBC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92510"/>
                  <a:ext cx="0" cy="3655"/>
                </a:xfrm>
                <a:custGeom>
                  <a:avLst/>
                  <a:gdLst>
                    <a:gd name="T0" fmla="*/ 0 h 5"/>
                    <a:gd name="T1" fmla="*/ 0 h 5"/>
                    <a:gd name="T2" fmla="*/ 5 h 5"/>
                    <a:gd name="T3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29" name="îš1îde">
                  <a:extLst>
                    <a:ext uri="{FF2B5EF4-FFF2-40B4-BE49-F238E27FC236}">
                      <a16:creationId xmlns:a16="http://schemas.microsoft.com/office/drawing/2014/main" id="{5AF74E8B-519B-4CF6-A203-F693BAAD6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92510"/>
                  <a:ext cx="0" cy="3655"/>
                </a:xfrm>
                <a:custGeom>
                  <a:avLst/>
                  <a:gdLst>
                    <a:gd name="T0" fmla="*/ 0 h 5"/>
                    <a:gd name="T1" fmla="*/ 0 h 5"/>
                    <a:gd name="T2" fmla="*/ 5 h 5"/>
                    <a:gd name="T3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0" name="îšḻïḑè">
                  <a:extLst>
                    <a:ext uri="{FF2B5EF4-FFF2-40B4-BE49-F238E27FC236}">
                      <a16:creationId xmlns:a16="http://schemas.microsoft.com/office/drawing/2014/main" id="{8DCCCFB5-7BAE-45FF-9297-5B9EE1623F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5107"/>
                  <a:ext cx="10235" cy="15351"/>
                </a:xfrm>
                <a:custGeom>
                  <a:avLst/>
                  <a:gdLst>
                    <a:gd name="T0" fmla="*/ 14 w 14"/>
                    <a:gd name="T1" fmla="*/ 0 h 21"/>
                    <a:gd name="T2" fmla="*/ 10 w 14"/>
                    <a:gd name="T3" fmla="*/ 7 h 21"/>
                    <a:gd name="T4" fmla="*/ 0 w 14"/>
                    <a:gd name="T5" fmla="*/ 21 h 21"/>
                    <a:gd name="T6" fmla="*/ 14 w 14"/>
                    <a:gd name="T7" fmla="*/ 2 h 21"/>
                    <a:gd name="T8" fmla="*/ 14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14" y="0"/>
                      </a:moveTo>
                      <a:lnTo>
                        <a:pt x="10" y="7"/>
                      </a:lnTo>
                      <a:lnTo>
                        <a:pt x="0" y="21"/>
                      </a:lnTo>
                      <a:lnTo>
                        <a:pt x="14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1" name="íşlíḑê">
                  <a:extLst>
                    <a:ext uri="{FF2B5EF4-FFF2-40B4-BE49-F238E27FC236}">
                      <a16:creationId xmlns:a16="http://schemas.microsoft.com/office/drawing/2014/main" id="{557A0C49-0373-46AF-98FB-FDC2A8E70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5965" y="5425107"/>
                  <a:ext cx="10235" cy="15351"/>
                </a:xfrm>
                <a:custGeom>
                  <a:avLst/>
                  <a:gdLst>
                    <a:gd name="T0" fmla="*/ 14 w 14"/>
                    <a:gd name="T1" fmla="*/ 0 h 21"/>
                    <a:gd name="T2" fmla="*/ 10 w 14"/>
                    <a:gd name="T3" fmla="*/ 7 h 21"/>
                    <a:gd name="T4" fmla="*/ 0 w 14"/>
                    <a:gd name="T5" fmla="*/ 21 h 21"/>
                    <a:gd name="T6" fmla="*/ 14 w 14"/>
                    <a:gd name="T7" fmla="*/ 2 h 21"/>
                    <a:gd name="T8" fmla="*/ 14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14" y="0"/>
                      </a:moveTo>
                      <a:lnTo>
                        <a:pt x="10" y="7"/>
                      </a:lnTo>
                      <a:lnTo>
                        <a:pt x="0" y="21"/>
                      </a:lnTo>
                      <a:lnTo>
                        <a:pt x="14" y="2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2" name="ïśľïdê">
                  <a:extLst>
                    <a:ext uri="{FF2B5EF4-FFF2-40B4-BE49-F238E27FC236}">
                      <a16:creationId xmlns:a16="http://schemas.microsoft.com/office/drawing/2014/main" id="{DBA5FB51-F68E-438B-B6B3-3C9AE5472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2686" y="5509905"/>
                  <a:ext cx="81143" cy="103073"/>
                </a:xfrm>
                <a:custGeom>
                  <a:avLst/>
                  <a:gdLst>
                    <a:gd name="T0" fmla="*/ 104 w 111"/>
                    <a:gd name="T1" fmla="*/ 0 h 141"/>
                    <a:gd name="T2" fmla="*/ 0 w 111"/>
                    <a:gd name="T3" fmla="*/ 113 h 141"/>
                    <a:gd name="T4" fmla="*/ 0 w 111"/>
                    <a:gd name="T5" fmla="*/ 118 h 141"/>
                    <a:gd name="T6" fmla="*/ 2 w 111"/>
                    <a:gd name="T7" fmla="*/ 141 h 141"/>
                    <a:gd name="T8" fmla="*/ 111 w 111"/>
                    <a:gd name="T9" fmla="*/ 9 h 141"/>
                    <a:gd name="T10" fmla="*/ 104 w 111"/>
                    <a:gd name="T11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1" h="141">
                      <a:moveTo>
                        <a:pt x="104" y="0"/>
                      </a:moveTo>
                      <a:lnTo>
                        <a:pt x="0" y="113"/>
                      </a:lnTo>
                      <a:lnTo>
                        <a:pt x="0" y="118"/>
                      </a:lnTo>
                      <a:lnTo>
                        <a:pt x="2" y="141"/>
                      </a:lnTo>
                      <a:lnTo>
                        <a:pt x="111" y="9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3" name="îṡḷídê">
                  <a:extLst>
                    <a:ext uri="{FF2B5EF4-FFF2-40B4-BE49-F238E27FC236}">
                      <a16:creationId xmlns:a16="http://schemas.microsoft.com/office/drawing/2014/main" id="{4EF10634-04FA-49AC-B175-3F771011A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8712" y="5430225"/>
                  <a:ext cx="74563" cy="86260"/>
                </a:xfrm>
                <a:custGeom>
                  <a:avLst/>
                  <a:gdLst>
                    <a:gd name="T0" fmla="*/ 102 w 102"/>
                    <a:gd name="T1" fmla="*/ 0 h 118"/>
                    <a:gd name="T2" fmla="*/ 0 w 102"/>
                    <a:gd name="T3" fmla="*/ 109 h 118"/>
                    <a:gd name="T4" fmla="*/ 7 w 102"/>
                    <a:gd name="T5" fmla="*/ 118 h 118"/>
                    <a:gd name="T6" fmla="*/ 92 w 102"/>
                    <a:gd name="T7" fmla="*/ 14 h 118"/>
                    <a:gd name="T8" fmla="*/ 102 w 102"/>
                    <a:gd name="T9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18">
                      <a:moveTo>
                        <a:pt x="102" y="0"/>
                      </a:moveTo>
                      <a:lnTo>
                        <a:pt x="0" y="109"/>
                      </a:lnTo>
                      <a:lnTo>
                        <a:pt x="7" y="118"/>
                      </a:lnTo>
                      <a:lnTo>
                        <a:pt x="92" y="14"/>
                      </a:lnTo>
                      <a:lnTo>
                        <a:pt x="1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4" name="îŝḻíḑé">
                  <a:extLst>
                    <a:ext uri="{FF2B5EF4-FFF2-40B4-BE49-F238E27FC236}">
                      <a16:creationId xmlns:a16="http://schemas.microsoft.com/office/drawing/2014/main" id="{BF043E06-CE69-4902-BA0E-8A2BE69B6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5" name="îsļide">
                  <a:extLst>
                    <a:ext uri="{FF2B5EF4-FFF2-40B4-BE49-F238E27FC236}">
                      <a16:creationId xmlns:a16="http://schemas.microsoft.com/office/drawing/2014/main" id="{43133E05-59E2-4824-8C10-6F090498BF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6" name="íślíḋe">
                  <a:extLst>
                    <a:ext uri="{FF2B5EF4-FFF2-40B4-BE49-F238E27FC236}">
                      <a16:creationId xmlns:a16="http://schemas.microsoft.com/office/drawing/2014/main" id="{3270EFDC-34F7-4E2F-9876-60CAFC733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0 w 5"/>
                    <a:gd name="T7" fmla="*/ 3 h 3"/>
                    <a:gd name="T8" fmla="*/ 3 w 5"/>
                    <a:gd name="T9" fmla="*/ 3 h 3"/>
                    <a:gd name="T10" fmla="*/ 5 w 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7" name="iŝľïḋe">
                  <a:extLst>
                    <a:ext uri="{FF2B5EF4-FFF2-40B4-BE49-F238E27FC236}">
                      <a16:creationId xmlns:a16="http://schemas.microsoft.com/office/drawing/2014/main" id="{35CB2CA7-D00A-4AB9-8AE8-945EBCAF9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2914"/>
                  <a:ext cx="3655" cy="2193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0 w 5"/>
                    <a:gd name="T7" fmla="*/ 3 h 3"/>
                    <a:gd name="T8" fmla="*/ 3 w 5"/>
                    <a:gd name="T9" fmla="*/ 3 h 3"/>
                    <a:gd name="T10" fmla="*/ 5 w 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8" name="ïŝḷiḓê">
                  <a:extLst>
                    <a:ext uri="{FF2B5EF4-FFF2-40B4-BE49-F238E27FC236}">
                      <a16:creationId xmlns:a16="http://schemas.microsoft.com/office/drawing/2014/main" id="{4A1FA2BD-6777-4D47-9EB0-8DE88B95B6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0 h 2"/>
                    <a:gd name="T4" fmla="*/ 0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BBB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9" name="í$ḷidê">
                  <a:extLst>
                    <a:ext uri="{FF2B5EF4-FFF2-40B4-BE49-F238E27FC236}">
                      <a16:creationId xmlns:a16="http://schemas.microsoft.com/office/drawing/2014/main" id="{1DD8B5BE-B404-400C-AA2B-66A4A407B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6199" y="5425107"/>
                  <a:ext cx="2193" cy="1462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0 h 2"/>
                    <a:gd name="T4" fmla="*/ 0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0" name="íSľîḓè">
                  <a:extLst>
                    <a:ext uri="{FF2B5EF4-FFF2-40B4-BE49-F238E27FC236}">
                      <a16:creationId xmlns:a16="http://schemas.microsoft.com/office/drawing/2014/main" id="{C1C861F0-5AA8-4B51-B2B3-0BB165301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15351" cy="17544"/>
                </a:xfrm>
                <a:custGeom>
                  <a:avLst/>
                  <a:gdLst>
                    <a:gd name="T0" fmla="*/ 0 w 21"/>
                    <a:gd name="T1" fmla="*/ 0 h 24"/>
                    <a:gd name="T2" fmla="*/ 0 w 21"/>
                    <a:gd name="T3" fmla="*/ 0 h 24"/>
                    <a:gd name="T4" fmla="*/ 21 w 21"/>
                    <a:gd name="T5" fmla="*/ 24 h 24"/>
                    <a:gd name="T6" fmla="*/ 9 w 21"/>
                    <a:gd name="T7" fmla="*/ 10 h 24"/>
                    <a:gd name="T8" fmla="*/ 0 w 2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24"/>
                      </a:lnTo>
                      <a:lnTo>
                        <a:pt x="9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45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1" name="iŝlíḑê">
                  <a:extLst>
                    <a:ext uri="{FF2B5EF4-FFF2-40B4-BE49-F238E27FC236}">
                      <a16:creationId xmlns:a16="http://schemas.microsoft.com/office/drawing/2014/main" id="{5079023F-1AEC-41AA-80D4-1FD8848D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15351" cy="17544"/>
                </a:xfrm>
                <a:custGeom>
                  <a:avLst/>
                  <a:gdLst>
                    <a:gd name="T0" fmla="*/ 0 w 21"/>
                    <a:gd name="T1" fmla="*/ 0 h 24"/>
                    <a:gd name="T2" fmla="*/ 0 w 21"/>
                    <a:gd name="T3" fmla="*/ 0 h 24"/>
                    <a:gd name="T4" fmla="*/ 21 w 21"/>
                    <a:gd name="T5" fmla="*/ 24 h 24"/>
                    <a:gd name="T6" fmla="*/ 9 w 21"/>
                    <a:gd name="T7" fmla="*/ 10 h 24"/>
                    <a:gd name="T8" fmla="*/ 0 w 2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24"/>
                      </a:lnTo>
                      <a:lnTo>
                        <a:pt x="9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2" name="îṩ1íḋè">
                  <a:extLst>
                    <a:ext uri="{FF2B5EF4-FFF2-40B4-BE49-F238E27FC236}">
                      <a16:creationId xmlns:a16="http://schemas.microsoft.com/office/drawing/2014/main" id="{7B804259-430B-4BBB-8B39-E2336E5E4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3" name="íṧļïḍê">
                  <a:extLst>
                    <a:ext uri="{FF2B5EF4-FFF2-40B4-BE49-F238E27FC236}">
                      <a16:creationId xmlns:a16="http://schemas.microsoft.com/office/drawing/2014/main" id="{779C57A6-E29A-44BC-9E93-055A90367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4" name="ïṡlïďê">
                  <a:extLst>
                    <a:ext uri="{FF2B5EF4-FFF2-40B4-BE49-F238E27FC236}">
                      <a16:creationId xmlns:a16="http://schemas.microsoft.com/office/drawing/2014/main" id="{5AA41090-69AF-4F94-9A9F-DB11191C7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342" y="5509905"/>
                  <a:ext cx="81874" cy="103073"/>
                </a:xfrm>
                <a:custGeom>
                  <a:avLst/>
                  <a:gdLst>
                    <a:gd name="T0" fmla="*/ 7 w 112"/>
                    <a:gd name="T1" fmla="*/ 0 h 141"/>
                    <a:gd name="T2" fmla="*/ 0 w 112"/>
                    <a:gd name="T3" fmla="*/ 9 h 141"/>
                    <a:gd name="T4" fmla="*/ 107 w 112"/>
                    <a:gd name="T5" fmla="*/ 141 h 141"/>
                    <a:gd name="T6" fmla="*/ 112 w 112"/>
                    <a:gd name="T7" fmla="*/ 108 h 141"/>
                    <a:gd name="T8" fmla="*/ 7 w 112"/>
                    <a:gd name="T9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41">
                      <a:moveTo>
                        <a:pt x="7" y="0"/>
                      </a:moveTo>
                      <a:lnTo>
                        <a:pt x="0" y="9"/>
                      </a:lnTo>
                      <a:lnTo>
                        <a:pt x="107" y="141"/>
                      </a:lnTo>
                      <a:lnTo>
                        <a:pt x="112" y="108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5" name="í$líḓè">
                  <a:extLst>
                    <a:ext uri="{FF2B5EF4-FFF2-40B4-BE49-F238E27FC236}">
                      <a16:creationId xmlns:a16="http://schemas.microsoft.com/office/drawing/2014/main" id="{CAA5E398-A556-43FB-88AC-7B01D1229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6433" y="5430225"/>
                  <a:ext cx="76026" cy="86260"/>
                </a:xfrm>
                <a:custGeom>
                  <a:avLst/>
                  <a:gdLst>
                    <a:gd name="T0" fmla="*/ 0 w 104"/>
                    <a:gd name="T1" fmla="*/ 0 h 118"/>
                    <a:gd name="T2" fmla="*/ 12 w 104"/>
                    <a:gd name="T3" fmla="*/ 14 h 118"/>
                    <a:gd name="T4" fmla="*/ 97 w 104"/>
                    <a:gd name="T5" fmla="*/ 118 h 118"/>
                    <a:gd name="T6" fmla="*/ 104 w 104"/>
                    <a:gd name="T7" fmla="*/ 109 h 118"/>
                    <a:gd name="T8" fmla="*/ 0 w 104"/>
                    <a:gd name="T9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18">
                      <a:moveTo>
                        <a:pt x="0" y="0"/>
                      </a:moveTo>
                      <a:lnTo>
                        <a:pt x="12" y="14"/>
                      </a:lnTo>
                      <a:lnTo>
                        <a:pt x="97" y="118"/>
                      </a:lnTo>
                      <a:lnTo>
                        <a:pt x="104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6" name="ïṥḻïḓè">
                  <a:extLst>
                    <a:ext uri="{FF2B5EF4-FFF2-40B4-BE49-F238E27FC236}">
                      <a16:creationId xmlns:a16="http://schemas.microsoft.com/office/drawing/2014/main" id="{3C70DCEA-450A-4A5B-994C-AF28B44AB8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BC3E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7" name="ïṥlïḑè">
                  <a:extLst>
                    <a:ext uri="{FF2B5EF4-FFF2-40B4-BE49-F238E27FC236}">
                      <a16:creationId xmlns:a16="http://schemas.microsoft.com/office/drawing/2014/main" id="{57D3E56E-A4FB-4DBA-AB73-303DDA9E3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8" name="îšḻíďè">
                  <a:extLst>
                    <a:ext uri="{FF2B5EF4-FFF2-40B4-BE49-F238E27FC236}">
                      <a16:creationId xmlns:a16="http://schemas.microsoft.com/office/drawing/2014/main" id="{A7C7218C-DA46-427E-B274-82D6FD057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9" name="íṥļîďè">
                  <a:extLst>
                    <a:ext uri="{FF2B5EF4-FFF2-40B4-BE49-F238E27FC236}">
                      <a16:creationId xmlns:a16="http://schemas.microsoft.com/office/drawing/2014/main" id="{6C96B863-CD53-4CD6-B0E0-9EC52342DF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9854" y="5422914"/>
                  <a:ext cx="731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0" name="iṡḻíḓè">
                  <a:extLst>
                    <a:ext uri="{FF2B5EF4-FFF2-40B4-BE49-F238E27FC236}">
                      <a16:creationId xmlns:a16="http://schemas.microsoft.com/office/drawing/2014/main" id="{A8546321-4C07-40AD-B496-A04CE6855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0380" y="5578621"/>
                  <a:ext cx="78950" cy="17544"/>
                </a:xfrm>
                <a:custGeom>
                  <a:avLst/>
                  <a:gdLst>
                    <a:gd name="T0" fmla="*/ 106 w 108"/>
                    <a:gd name="T1" fmla="*/ 0 h 24"/>
                    <a:gd name="T2" fmla="*/ 106 w 108"/>
                    <a:gd name="T3" fmla="*/ 0 h 24"/>
                    <a:gd name="T4" fmla="*/ 49 w 108"/>
                    <a:gd name="T5" fmla="*/ 0 h 24"/>
                    <a:gd name="T6" fmla="*/ 4 w 108"/>
                    <a:gd name="T7" fmla="*/ 0 h 24"/>
                    <a:gd name="T8" fmla="*/ 2 w 108"/>
                    <a:gd name="T9" fmla="*/ 0 h 24"/>
                    <a:gd name="T10" fmla="*/ 0 w 108"/>
                    <a:gd name="T11" fmla="*/ 24 h 24"/>
                    <a:gd name="T12" fmla="*/ 108 w 108"/>
                    <a:gd name="T13" fmla="*/ 24 h 24"/>
                    <a:gd name="T14" fmla="*/ 106 w 108"/>
                    <a:gd name="T1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8" h="24">
                      <a:moveTo>
                        <a:pt x="106" y="0"/>
                      </a:moveTo>
                      <a:lnTo>
                        <a:pt x="106" y="0"/>
                      </a:lnTo>
                      <a:lnTo>
                        <a:pt x="49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4"/>
                      </a:lnTo>
                      <a:lnTo>
                        <a:pt x="108" y="24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1" name="î$ḷïḓé">
                  <a:extLst>
                    <a:ext uri="{FF2B5EF4-FFF2-40B4-BE49-F238E27FC236}">
                      <a16:creationId xmlns:a16="http://schemas.microsoft.com/office/drawing/2014/main" id="{8B0E89A3-D53E-4AAD-B0DD-1F5527C55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7002" y="5705087"/>
                  <a:ext cx="206147" cy="6213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2" name="îṡ1iḋê">
                  <a:extLst>
                    <a:ext uri="{FF2B5EF4-FFF2-40B4-BE49-F238E27FC236}">
                      <a16:creationId xmlns:a16="http://schemas.microsoft.com/office/drawing/2014/main" id="{223B3993-7903-4A0D-8D90-C1EE798C18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7002" y="5705087"/>
                  <a:ext cx="206147" cy="62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3" name="îšḷïde">
                  <a:extLst>
                    <a:ext uri="{FF2B5EF4-FFF2-40B4-BE49-F238E27FC236}">
                      <a16:creationId xmlns:a16="http://schemas.microsoft.com/office/drawing/2014/main" id="{DB5CACE5-49E5-40D1-878E-82D641500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0892" y="5578621"/>
                  <a:ext cx="181292" cy="126466"/>
                </a:xfrm>
                <a:custGeom>
                  <a:avLst/>
                  <a:gdLst>
                    <a:gd name="T0" fmla="*/ 0 w 248"/>
                    <a:gd name="T1" fmla="*/ 173 h 173"/>
                    <a:gd name="T2" fmla="*/ 107 w 248"/>
                    <a:gd name="T3" fmla="*/ 0 h 173"/>
                    <a:gd name="T4" fmla="*/ 248 w 248"/>
                    <a:gd name="T5" fmla="*/ 173 h 173"/>
                    <a:gd name="T6" fmla="*/ 0 w 248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173">
                      <a:moveTo>
                        <a:pt x="0" y="173"/>
                      </a:moveTo>
                      <a:lnTo>
                        <a:pt x="107" y="0"/>
                      </a:lnTo>
                      <a:lnTo>
                        <a:pt x="248" y="173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4" name="ï$ľïďè">
                  <a:extLst>
                    <a:ext uri="{FF2B5EF4-FFF2-40B4-BE49-F238E27FC236}">
                      <a16:creationId xmlns:a16="http://schemas.microsoft.com/office/drawing/2014/main" id="{85058693-90E6-48D3-91D2-F0AB1C483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0892" y="5578621"/>
                  <a:ext cx="181292" cy="126466"/>
                </a:xfrm>
                <a:custGeom>
                  <a:avLst/>
                  <a:gdLst>
                    <a:gd name="T0" fmla="*/ 0 w 248"/>
                    <a:gd name="T1" fmla="*/ 173 h 173"/>
                    <a:gd name="T2" fmla="*/ 107 w 248"/>
                    <a:gd name="T3" fmla="*/ 0 h 173"/>
                    <a:gd name="T4" fmla="*/ 248 w 248"/>
                    <a:gd name="T5" fmla="*/ 173 h 173"/>
                    <a:gd name="T6" fmla="*/ 0 w 248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173">
                      <a:moveTo>
                        <a:pt x="0" y="173"/>
                      </a:moveTo>
                      <a:lnTo>
                        <a:pt x="107" y="0"/>
                      </a:lnTo>
                      <a:lnTo>
                        <a:pt x="248" y="173"/>
                      </a:lnTo>
                      <a:lnTo>
                        <a:pt x="0" y="17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5" name="ïsļîďè">
                  <a:extLst>
                    <a:ext uri="{FF2B5EF4-FFF2-40B4-BE49-F238E27FC236}">
                      <a16:creationId xmlns:a16="http://schemas.microsoft.com/office/drawing/2014/main" id="{4059C465-5182-4893-A727-0E26F59A6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2269" y="5587394"/>
                  <a:ext cx="89915" cy="117694"/>
                </a:xfrm>
                <a:custGeom>
                  <a:avLst/>
                  <a:gdLst>
                    <a:gd name="T0" fmla="*/ 4 w 52"/>
                    <a:gd name="T1" fmla="*/ 11 h 68"/>
                    <a:gd name="T2" fmla="*/ 14 w 52"/>
                    <a:gd name="T3" fmla="*/ 0 h 68"/>
                    <a:gd name="T4" fmla="*/ 52 w 52"/>
                    <a:gd name="T5" fmla="*/ 68 h 68"/>
                    <a:gd name="T6" fmla="*/ 4 w 52"/>
                    <a:gd name="T7" fmla="*/ 1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68">
                      <a:moveTo>
                        <a:pt x="4" y="11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68"/>
                        <a:pt x="0" y="8"/>
                        <a:pt x="4" y="11"/>
                      </a:cubicBezTo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6" name="îśḷïḋè">
                  <a:extLst>
                    <a:ext uri="{FF2B5EF4-FFF2-40B4-BE49-F238E27FC236}">
                      <a16:creationId xmlns:a16="http://schemas.microsoft.com/office/drawing/2014/main" id="{439247BA-3849-4146-90A5-C5588201B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4 w 14"/>
                    <a:gd name="T5" fmla="*/ 0 h 17"/>
                    <a:gd name="T6" fmla="*/ 14 w 14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283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7" name="îş1iḓè">
                  <a:extLst>
                    <a:ext uri="{FF2B5EF4-FFF2-40B4-BE49-F238E27FC236}">
                      <a16:creationId xmlns:a16="http://schemas.microsoft.com/office/drawing/2014/main" id="{00457333-9E3B-4F15-9313-F3EE9264B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10235" cy="12428"/>
                </a:xfrm>
                <a:custGeom>
                  <a:avLst/>
                  <a:gdLst>
                    <a:gd name="T0" fmla="*/ 14 w 14"/>
                    <a:gd name="T1" fmla="*/ 0 h 17"/>
                    <a:gd name="T2" fmla="*/ 0 w 14"/>
                    <a:gd name="T3" fmla="*/ 17 h 17"/>
                    <a:gd name="T4" fmla="*/ 14 w 14"/>
                    <a:gd name="T5" fmla="*/ 0 h 17"/>
                    <a:gd name="T6" fmla="*/ 14 w 14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14" y="0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8" name="íṡlîďê">
                  <a:extLst>
                    <a:ext uri="{FF2B5EF4-FFF2-40B4-BE49-F238E27FC236}">
                      <a16:creationId xmlns:a16="http://schemas.microsoft.com/office/drawing/2014/main" id="{93A248F6-1956-41E0-B467-53EB691AA9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82605" cy="111114"/>
                </a:xfrm>
                <a:custGeom>
                  <a:avLst/>
                  <a:gdLst>
                    <a:gd name="T0" fmla="*/ 14 w 113"/>
                    <a:gd name="T1" fmla="*/ 0 h 152"/>
                    <a:gd name="T2" fmla="*/ 0 w 113"/>
                    <a:gd name="T3" fmla="*/ 17 h 152"/>
                    <a:gd name="T4" fmla="*/ 0 w 113"/>
                    <a:gd name="T5" fmla="*/ 17 h 152"/>
                    <a:gd name="T6" fmla="*/ 9 w 113"/>
                    <a:gd name="T7" fmla="*/ 8 h 152"/>
                    <a:gd name="T8" fmla="*/ 113 w 113"/>
                    <a:gd name="T9" fmla="*/ 152 h 152"/>
                    <a:gd name="T10" fmla="*/ 0 w 113"/>
                    <a:gd name="T11" fmla="*/ 17 h 152"/>
                    <a:gd name="T12" fmla="*/ 113 w 113"/>
                    <a:gd name="T13" fmla="*/ 152 h 152"/>
                    <a:gd name="T14" fmla="*/ 14 w 113"/>
                    <a:gd name="T1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52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9" y="8"/>
                      </a:lnTo>
                      <a:lnTo>
                        <a:pt x="113" y="152"/>
                      </a:lnTo>
                      <a:lnTo>
                        <a:pt x="0" y="17"/>
                      </a:lnTo>
                      <a:lnTo>
                        <a:pt x="113" y="15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9" name="îslïḑé">
                  <a:extLst>
                    <a:ext uri="{FF2B5EF4-FFF2-40B4-BE49-F238E27FC236}">
                      <a16:creationId xmlns:a16="http://schemas.microsoft.com/office/drawing/2014/main" id="{928C344F-9999-4C14-8DD1-ACC1F51AC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3973"/>
                  <a:ext cx="82605" cy="111114"/>
                </a:xfrm>
                <a:custGeom>
                  <a:avLst/>
                  <a:gdLst>
                    <a:gd name="T0" fmla="*/ 14 w 113"/>
                    <a:gd name="T1" fmla="*/ 0 h 152"/>
                    <a:gd name="T2" fmla="*/ 0 w 113"/>
                    <a:gd name="T3" fmla="*/ 17 h 152"/>
                    <a:gd name="T4" fmla="*/ 0 w 113"/>
                    <a:gd name="T5" fmla="*/ 17 h 152"/>
                    <a:gd name="T6" fmla="*/ 9 w 113"/>
                    <a:gd name="T7" fmla="*/ 8 h 152"/>
                    <a:gd name="T8" fmla="*/ 113 w 113"/>
                    <a:gd name="T9" fmla="*/ 152 h 152"/>
                    <a:gd name="T10" fmla="*/ 0 w 113"/>
                    <a:gd name="T11" fmla="*/ 17 h 152"/>
                    <a:gd name="T12" fmla="*/ 113 w 113"/>
                    <a:gd name="T13" fmla="*/ 152 h 152"/>
                    <a:gd name="T14" fmla="*/ 14 w 113"/>
                    <a:gd name="T1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" h="152">
                      <a:moveTo>
                        <a:pt x="14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9" y="8"/>
                      </a:lnTo>
                      <a:lnTo>
                        <a:pt x="113" y="152"/>
                      </a:lnTo>
                      <a:lnTo>
                        <a:pt x="0" y="17"/>
                      </a:lnTo>
                      <a:lnTo>
                        <a:pt x="113" y="152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0" name="ïŝlídé">
                  <a:extLst>
                    <a:ext uri="{FF2B5EF4-FFF2-40B4-BE49-F238E27FC236}">
                      <a16:creationId xmlns:a16="http://schemas.microsoft.com/office/drawing/2014/main" id="{F0991156-CCAA-4838-888A-4998E053B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9821"/>
                  <a:ext cx="82605" cy="105266"/>
                </a:xfrm>
                <a:custGeom>
                  <a:avLst/>
                  <a:gdLst>
                    <a:gd name="T0" fmla="*/ 9 w 113"/>
                    <a:gd name="T1" fmla="*/ 0 h 144"/>
                    <a:gd name="T2" fmla="*/ 0 w 113"/>
                    <a:gd name="T3" fmla="*/ 9 h 144"/>
                    <a:gd name="T4" fmla="*/ 113 w 113"/>
                    <a:gd name="T5" fmla="*/ 144 h 144"/>
                    <a:gd name="T6" fmla="*/ 9 w 113"/>
                    <a:gd name="T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44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113" y="14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C5C5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1" name="işļîḑê">
                  <a:extLst>
                    <a:ext uri="{FF2B5EF4-FFF2-40B4-BE49-F238E27FC236}">
                      <a16:creationId xmlns:a16="http://schemas.microsoft.com/office/drawing/2014/main" id="{23FB2930-6AF7-4272-A29B-54766E7A7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9579" y="5599821"/>
                  <a:ext cx="82605" cy="105266"/>
                </a:xfrm>
                <a:custGeom>
                  <a:avLst/>
                  <a:gdLst>
                    <a:gd name="T0" fmla="*/ 9 w 113"/>
                    <a:gd name="T1" fmla="*/ 0 h 144"/>
                    <a:gd name="T2" fmla="*/ 0 w 113"/>
                    <a:gd name="T3" fmla="*/ 9 h 144"/>
                    <a:gd name="T4" fmla="*/ 113 w 113"/>
                    <a:gd name="T5" fmla="*/ 144 h 144"/>
                    <a:gd name="T6" fmla="*/ 9 w 113"/>
                    <a:gd name="T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44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113" y="144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2" name="íṧļíḋe">
                  <a:extLst>
                    <a:ext uri="{FF2B5EF4-FFF2-40B4-BE49-F238E27FC236}">
                      <a16:creationId xmlns:a16="http://schemas.microsoft.com/office/drawing/2014/main" id="{0AEC3B85-73C2-4827-9C89-E7FE36C0B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643" y="4161179"/>
                  <a:ext cx="776340" cy="639640"/>
                </a:xfrm>
                <a:custGeom>
                  <a:avLst/>
                  <a:gdLst>
                    <a:gd name="T0" fmla="*/ 439 w 449"/>
                    <a:gd name="T1" fmla="*/ 166 h 370"/>
                    <a:gd name="T2" fmla="*/ 439 w 449"/>
                    <a:gd name="T3" fmla="*/ 166 h 370"/>
                    <a:gd name="T4" fmla="*/ 425 w 449"/>
                    <a:gd name="T5" fmla="*/ 111 h 370"/>
                    <a:gd name="T6" fmla="*/ 372 w 449"/>
                    <a:gd name="T7" fmla="*/ 53 h 370"/>
                    <a:gd name="T8" fmla="*/ 372 w 449"/>
                    <a:gd name="T9" fmla="*/ 53 h 370"/>
                    <a:gd name="T10" fmla="*/ 371 w 449"/>
                    <a:gd name="T11" fmla="*/ 52 h 370"/>
                    <a:gd name="T12" fmla="*/ 355 w 449"/>
                    <a:gd name="T13" fmla="*/ 43 h 370"/>
                    <a:gd name="T14" fmla="*/ 135 w 449"/>
                    <a:gd name="T15" fmla="*/ 25 h 370"/>
                    <a:gd name="T16" fmla="*/ 102 w 449"/>
                    <a:gd name="T17" fmla="*/ 36 h 370"/>
                    <a:gd name="T18" fmla="*/ 102 w 449"/>
                    <a:gd name="T19" fmla="*/ 36 h 370"/>
                    <a:gd name="T20" fmla="*/ 102 w 449"/>
                    <a:gd name="T21" fmla="*/ 36 h 370"/>
                    <a:gd name="T22" fmla="*/ 72 w 449"/>
                    <a:gd name="T23" fmla="*/ 75 h 370"/>
                    <a:gd name="T24" fmla="*/ 6 w 449"/>
                    <a:gd name="T25" fmla="*/ 147 h 370"/>
                    <a:gd name="T26" fmla="*/ 4 w 449"/>
                    <a:gd name="T27" fmla="*/ 162 h 370"/>
                    <a:gd name="T28" fmla="*/ 3 w 449"/>
                    <a:gd name="T29" fmla="*/ 169 h 370"/>
                    <a:gd name="T30" fmla="*/ 3 w 449"/>
                    <a:gd name="T31" fmla="*/ 170 h 370"/>
                    <a:gd name="T32" fmla="*/ 20 w 449"/>
                    <a:gd name="T33" fmla="*/ 370 h 370"/>
                    <a:gd name="T34" fmla="*/ 70 w 449"/>
                    <a:gd name="T35" fmla="*/ 204 h 370"/>
                    <a:gd name="T36" fmla="*/ 70 w 449"/>
                    <a:gd name="T37" fmla="*/ 204 h 370"/>
                    <a:gd name="T38" fmla="*/ 79 w 449"/>
                    <a:gd name="T39" fmla="*/ 197 h 370"/>
                    <a:gd name="T40" fmla="*/ 79 w 449"/>
                    <a:gd name="T41" fmla="*/ 197 h 370"/>
                    <a:gd name="T42" fmla="*/ 81 w 449"/>
                    <a:gd name="T43" fmla="*/ 196 h 370"/>
                    <a:gd name="T44" fmla="*/ 81 w 449"/>
                    <a:gd name="T45" fmla="*/ 196 h 370"/>
                    <a:gd name="T46" fmla="*/ 83 w 449"/>
                    <a:gd name="T47" fmla="*/ 196 h 370"/>
                    <a:gd name="T48" fmla="*/ 84 w 449"/>
                    <a:gd name="T49" fmla="*/ 195 h 370"/>
                    <a:gd name="T50" fmla="*/ 84 w 449"/>
                    <a:gd name="T51" fmla="*/ 195 h 370"/>
                    <a:gd name="T52" fmla="*/ 89 w 449"/>
                    <a:gd name="T53" fmla="*/ 194 h 370"/>
                    <a:gd name="T54" fmla="*/ 332 w 449"/>
                    <a:gd name="T55" fmla="*/ 253 h 370"/>
                    <a:gd name="T56" fmla="*/ 331 w 449"/>
                    <a:gd name="T57" fmla="*/ 254 h 370"/>
                    <a:gd name="T58" fmla="*/ 332 w 449"/>
                    <a:gd name="T59" fmla="*/ 254 h 370"/>
                    <a:gd name="T60" fmla="*/ 329 w 449"/>
                    <a:gd name="T61" fmla="*/ 252 h 370"/>
                    <a:gd name="T62" fmla="*/ 329 w 449"/>
                    <a:gd name="T63" fmla="*/ 252 h 370"/>
                    <a:gd name="T64" fmla="*/ 268 w 449"/>
                    <a:gd name="T65" fmla="*/ 211 h 370"/>
                    <a:gd name="T66" fmla="*/ 268 w 449"/>
                    <a:gd name="T67" fmla="*/ 211 h 370"/>
                    <a:gd name="T68" fmla="*/ 261 w 449"/>
                    <a:gd name="T69" fmla="*/ 198 h 370"/>
                    <a:gd name="T70" fmla="*/ 357 w 449"/>
                    <a:gd name="T71" fmla="*/ 243 h 370"/>
                    <a:gd name="T72" fmla="*/ 357 w 449"/>
                    <a:gd name="T73" fmla="*/ 244 h 370"/>
                    <a:gd name="T74" fmla="*/ 357 w 449"/>
                    <a:gd name="T75" fmla="*/ 244 h 370"/>
                    <a:gd name="T76" fmla="*/ 357 w 449"/>
                    <a:gd name="T77" fmla="*/ 243 h 370"/>
                    <a:gd name="T78" fmla="*/ 330 w 449"/>
                    <a:gd name="T79" fmla="*/ 185 h 370"/>
                    <a:gd name="T80" fmla="*/ 437 w 449"/>
                    <a:gd name="T81" fmla="*/ 370 h 370"/>
                    <a:gd name="T82" fmla="*/ 439 w 449"/>
                    <a:gd name="T83" fmla="*/ 166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49" h="370">
                      <a:moveTo>
                        <a:pt x="439" y="166"/>
                      </a:moveTo>
                      <a:cubicBezTo>
                        <a:pt x="439" y="166"/>
                        <a:pt x="439" y="166"/>
                        <a:pt x="439" y="166"/>
                      </a:cubicBezTo>
                      <a:cubicBezTo>
                        <a:pt x="436" y="144"/>
                        <a:pt x="431" y="125"/>
                        <a:pt x="425" y="111"/>
                      </a:cubicBezTo>
                      <a:cubicBezTo>
                        <a:pt x="414" y="86"/>
                        <a:pt x="395" y="67"/>
                        <a:pt x="372" y="53"/>
                      </a:cubicBezTo>
                      <a:cubicBezTo>
                        <a:pt x="372" y="53"/>
                        <a:pt x="372" y="53"/>
                        <a:pt x="372" y="53"/>
                      </a:cubicBezTo>
                      <a:cubicBezTo>
                        <a:pt x="372" y="52"/>
                        <a:pt x="371" y="52"/>
                        <a:pt x="371" y="52"/>
                      </a:cubicBezTo>
                      <a:cubicBezTo>
                        <a:pt x="366" y="49"/>
                        <a:pt x="360" y="46"/>
                        <a:pt x="355" y="43"/>
                      </a:cubicBezTo>
                      <a:cubicBezTo>
                        <a:pt x="267" y="0"/>
                        <a:pt x="180" y="13"/>
                        <a:pt x="135" y="25"/>
                      </a:cubicBezTo>
                      <a:cubicBezTo>
                        <a:pt x="121" y="28"/>
                        <a:pt x="111" y="32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69" y="52"/>
                        <a:pt x="72" y="75"/>
                        <a:pt x="72" y="75"/>
                      </a:cubicBezTo>
                      <a:cubicBezTo>
                        <a:pt x="30" y="55"/>
                        <a:pt x="12" y="110"/>
                        <a:pt x="6" y="147"/>
                      </a:cubicBezTo>
                      <a:cubicBezTo>
                        <a:pt x="5" y="153"/>
                        <a:pt x="4" y="158"/>
                        <a:pt x="4" y="162"/>
                      </a:cubicBezTo>
                      <a:cubicBezTo>
                        <a:pt x="3" y="165"/>
                        <a:pt x="3" y="167"/>
                        <a:pt x="3" y="169"/>
                      </a:cubicBezTo>
                      <a:cubicBezTo>
                        <a:pt x="3" y="170"/>
                        <a:pt x="3" y="170"/>
                        <a:pt x="3" y="170"/>
                      </a:cubicBezTo>
                      <a:cubicBezTo>
                        <a:pt x="0" y="223"/>
                        <a:pt x="10" y="314"/>
                        <a:pt x="20" y="370"/>
                      </a:cubicBezTo>
                      <a:cubicBezTo>
                        <a:pt x="20" y="370"/>
                        <a:pt x="33" y="241"/>
                        <a:pt x="70" y="204"/>
                      </a:cubicBezTo>
                      <a:cubicBezTo>
                        <a:pt x="70" y="204"/>
                        <a:pt x="70" y="204"/>
                        <a:pt x="70" y="204"/>
                      </a:cubicBezTo>
                      <a:cubicBezTo>
                        <a:pt x="72" y="201"/>
                        <a:pt x="75" y="199"/>
                        <a:pt x="79" y="197"/>
                      </a:cubicBezTo>
                      <a:cubicBezTo>
                        <a:pt x="79" y="197"/>
                        <a:pt x="79" y="197"/>
                        <a:pt x="79" y="197"/>
                      </a:cubicBezTo>
                      <a:cubicBezTo>
                        <a:pt x="79" y="197"/>
                        <a:pt x="80" y="197"/>
                        <a:pt x="81" y="196"/>
                      </a:cubicBezTo>
                      <a:cubicBezTo>
                        <a:pt x="81" y="196"/>
                        <a:pt x="81" y="196"/>
                        <a:pt x="81" y="196"/>
                      </a:cubicBezTo>
                      <a:cubicBezTo>
                        <a:pt x="83" y="196"/>
                        <a:pt x="83" y="196"/>
                        <a:pt x="83" y="196"/>
                      </a:cubicBezTo>
                      <a:cubicBezTo>
                        <a:pt x="83" y="195"/>
                        <a:pt x="84" y="195"/>
                        <a:pt x="84" y="195"/>
                      </a:cubicBezTo>
                      <a:cubicBezTo>
                        <a:pt x="84" y="195"/>
                        <a:pt x="84" y="195"/>
                        <a:pt x="84" y="195"/>
                      </a:cubicBezTo>
                      <a:cubicBezTo>
                        <a:pt x="86" y="195"/>
                        <a:pt x="87" y="194"/>
                        <a:pt x="89" y="194"/>
                      </a:cubicBezTo>
                      <a:cubicBezTo>
                        <a:pt x="136" y="235"/>
                        <a:pt x="260" y="252"/>
                        <a:pt x="332" y="253"/>
                      </a:cubicBezTo>
                      <a:cubicBezTo>
                        <a:pt x="331" y="254"/>
                        <a:pt x="331" y="254"/>
                        <a:pt x="331" y="254"/>
                      </a:cubicBezTo>
                      <a:cubicBezTo>
                        <a:pt x="332" y="254"/>
                        <a:pt x="332" y="254"/>
                        <a:pt x="332" y="254"/>
                      </a:cubicBezTo>
                      <a:cubicBezTo>
                        <a:pt x="331" y="254"/>
                        <a:pt x="330" y="253"/>
                        <a:pt x="329" y="252"/>
                      </a:cubicBezTo>
                      <a:cubicBezTo>
                        <a:pt x="329" y="252"/>
                        <a:pt x="329" y="252"/>
                        <a:pt x="329" y="252"/>
                      </a:cubicBezTo>
                      <a:cubicBezTo>
                        <a:pt x="296" y="237"/>
                        <a:pt x="277" y="222"/>
                        <a:pt x="268" y="211"/>
                      </a:cubicBezTo>
                      <a:cubicBezTo>
                        <a:pt x="268" y="211"/>
                        <a:pt x="268" y="211"/>
                        <a:pt x="268" y="211"/>
                      </a:cubicBezTo>
                      <a:cubicBezTo>
                        <a:pt x="264" y="206"/>
                        <a:pt x="261" y="202"/>
                        <a:pt x="261" y="198"/>
                      </a:cubicBezTo>
                      <a:cubicBezTo>
                        <a:pt x="306" y="230"/>
                        <a:pt x="357" y="243"/>
                        <a:pt x="357" y="243"/>
                      </a:cubicBezTo>
                      <a:cubicBezTo>
                        <a:pt x="357" y="244"/>
                        <a:pt x="357" y="244"/>
                        <a:pt x="357" y="244"/>
                      </a:cubicBezTo>
                      <a:cubicBezTo>
                        <a:pt x="357" y="244"/>
                        <a:pt x="357" y="244"/>
                        <a:pt x="357" y="244"/>
                      </a:cubicBezTo>
                      <a:cubicBezTo>
                        <a:pt x="357" y="243"/>
                        <a:pt x="357" y="243"/>
                        <a:pt x="357" y="243"/>
                      </a:cubicBezTo>
                      <a:cubicBezTo>
                        <a:pt x="342" y="221"/>
                        <a:pt x="330" y="185"/>
                        <a:pt x="330" y="185"/>
                      </a:cubicBezTo>
                      <a:cubicBezTo>
                        <a:pt x="433" y="176"/>
                        <a:pt x="437" y="370"/>
                        <a:pt x="437" y="370"/>
                      </a:cubicBezTo>
                      <a:cubicBezTo>
                        <a:pt x="446" y="320"/>
                        <a:pt x="449" y="231"/>
                        <a:pt x="439" y="166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3" name="ïṣľïḑé">
                  <a:extLst>
                    <a:ext uri="{FF2B5EF4-FFF2-40B4-BE49-F238E27FC236}">
                      <a16:creationId xmlns:a16="http://schemas.microsoft.com/office/drawing/2014/main" id="{1A68B6D1-6F95-4F28-AE4F-7DA6CABFCE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5829360"/>
                  <a:ext cx="1379430" cy="839939"/>
                </a:xfrm>
                <a:prstGeom prst="rect">
                  <a:avLst/>
                </a:prstGeom>
                <a:solidFill>
                  <a:srgbClr val="ECF0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4" name="ï$lîďé">
                  <a:extLst>
                    <a:ext uri="{FF2B5EF4-FFF2-40B4-BE49-F238E27FC236}">
                      <a16:creationId xmlns:a16="http://schemas.microsoft.com/office/drawing/2014/main" id="{7A54287C-491E-4C6E-A227-7782350B70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5829360"/>
                  <a:ext cx="1379430" cy="8399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5" name="iŝļidé">
                  <a:extLst>
                    <a:ext uri="{FF2B5EF4-FFF2-40B4-BE49-F238E27FC236}">
                      <a16:creationId xmlns:a16="http://schemas.microsoft.com/office/drawing/2014/main" id="{101FEF33-B3AC-4B5D-8456-50FB5FC3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5413" y="6799420"/>
                  <a:ext cx="3512538" cy="950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6" name="iśḻîdê">
                  <a:extLst>
                    <a:ext uri="{FF2B5EF4-FFF2-40B4-BE49-F238E27FC236}">
                      <a16:creationId xmlns:a16="http://schemas.microsoft.com/office/drawing/2014/main" id="{CE5F0BBB-D714-4E47-A397-77D6B8FAAB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774" y="6669299"/>
                  <a:ext cx="1379430" cy="13012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7" name="ïŝḷíḋe">
                  <a:extLst>
                    <a:ext uri="{FF2B5EF4-FFF2-40B4-BE49-F238E27FC236}">
                      <a16:creationId xmlns:a16="http://schemas.microsoft.com/office/drawing/2014/main" id="{FA2F6D17-9F96-4FDC-8553-F902A66F4C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0703" y="5558153"/>
                  <a:ext cx="209071" cy="1111146"/>
                </a:xfrm>
                <a:custGeom>
                  <a:avLst/>
                  <a:gdLst>
                    <a:gd name="T0" fmla="*/ 121 w 121"/>
                    <a:gd name="T1" fmla="*/ 643 h 643"/>
                    <a:gd name="T2" fmla="*/ 103 w 121"/>
                    <a:gd name="T3" fmla="*/ 368 h 643"/>
                    <a:gd name="T4" fmla="*/ 92 w 121"/>
                    <a:gd name="T5" fmla="*/ 198 h 643"/>
                    <a:gd name="T6" fmla="*/ 69 w 121"/>
                    <a:gd name="T7" fmla="*/ 0 h 643"/>
                    <a:gd name="T8" fmla="*/ 3 w 121"/>
                    <a:gd name="T9" fmla="*/ 262 h 643"/>
                    <a:gd name="T10" fmla="*/ 3 w 121"/>
                    <a:gd name="T11" fmla="*/ 262 h 643"/>
                    <a:gd name="T12" fmla="*/ 0 w 121"/>
                    <a:gd name="T13" fmla="*/ 284 h 643"/>
                    <a:gd name="T14" fmla="*/ 6 w 121"/>
                    <a:gd name="T15" fmla="*/ 313 h 643"/>
                    <a:gd name="T16" fmla="*/ 6 w 121"/>
                    <a:gd name="T17" fmla="*/ 314 h 643"/>
                    <a:gd name="T18" fmla="*/ 121 w 121"/>
                    <a:gd name="T1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" h="643">
                      <a:moveTo>
                        <a:pt x="121" y="643"/>
                      </a:moveTo>
                      <a:cubicBezTo>
                        <a:pt x="103" y="368"/>
                        <a:pt x="103" y="368"/>
                        <a:pt x="103" y="368"/>
                      </a:cubicBezTo>
                      <a:cubicBezTo>
                        <a:pt x="92" y="198"/>
                        <a:pt x="92" y="198"/>
                        <a:pt x="92" y="198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3" y="262"/>
                        <a:pt x="3" y="262"/>
                        <a:pt x="3" y="262"/>
                      </a:cubicBezTo>
                      <a:cubicBezTo>
                        <a:pt x="3" y="262"/>
                        <a:pt x="3" y="262"/>
                        <a:pt x="3" y="262"/>
                      </a:cubicBezTo>
                      <a:cubicBezTo>
                        <a:pt x="1" y="269"/>
                        <a:pt x="0" y="276"/>
                        <a:pt x="0" y="284"/>
                      </a:cubicBezTo>
                      <a:cubicBezTo>
                        <a:pt x="0" y="294"/>
                        <a:pt x="2" y="304"/>
                        <a:pt x="6" y="313"/>
                      </a:cubicBezTo>
                      <a:cubicBezTo>
                        <a:pt x="6" y="314"/>
                        <a:pt x="6" y="314"/>
                        <a:pt x="6" y="314"/>
                      </a:cubicBezTo>
                      <a:lnTo>
                        <a:pt x="121" y="64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8" name="íṡḻiďê">
                  <a:extLst>
                    <a:ext uri="{FF2B5EF4-FFF2-40B4-BE49-F238E27FC236}">
                      <a16:creationId xmlns:a16="http://schemas.microsoft.com/office/drawing/2014/main" id="{A3E4B704-0A3B-4D68-BC3A-2BAD34143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9203" y="5558153"/>
                  <a:ext cx="209802" cy="1111146"/>
                </a:xfrm>
                <a:custGeom>
                  <a:avLst/>
                  <a:gdLst>
                    <a:gd name="T0" fmla="*/ 0 w 121"/>
                    <a:gd name="T1" fmla="*/ 643 h 643"/>
                    <a:gd name="T2" fmla="*/ 18 w 121"/>
                    <a:gd name="T3" fmla="*/ 368 h 643"/>
                    <a:gd name="T4" fmla="*/ 30 w 121"/>
                    <a:gd name="T5" fmla="*/ 198 h 643"/>
                    <a:gd name="T6" fmla="*/ 53 w 121"/>
                    <a:gd name="T7" fmla="*/ 0 h 643"/>
                    <a:gd name="T8" fmla="*/ 118 w 121"/>
                    <a:gd name="T9" fmla="*/ 262 h 643"/>
                    <a:gd name="T10" fmla="*/ 118 w 121"/>
                    <a:gd name="T11" fmla="*/ 262 h 643"/>
                    <a:gd name="T12" fmla="*/ 121 w 121"/>
                    <a:gd name="T13" fmla="*/ 284 h 643"/>
                    <a:gd name="T14" fmla="*/ 115 w 121"/>
                    <a:gd name="T15" fmla="*/ 313 h 643"/>
                    <a:gd name="T16" fmla="*/ 115 w 121"/>
                    <a:gd name="T17" fmla="*/ 314 h 643"/>
                    <a:gd name="T18" fmla="*/ 0 w 121"/>
                    <a:gd name="T19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" h="643">
                      <a:moveTo>
                        <a:pt x="0" y="643"/>
                      </a:moveTo>
                      <a:cubicBezTo>
                        <a:pt x="18" y="368"/>
                        <a:pt x="18" y="368"/>
                        <a:pt x="18" y="368"/>
                      </a:cubicBezTo>
                      <a:cubicBezTo>
                        <a:pt x="30" y="198"/>
                        <a:pt x="30" y="198"/>
                        <a:pt x="30" y="198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18" y="262"/>
                        <a:pt x="118" y="262"/>
                        <a:pt x="118" y="262"/>
                      </a:cubicBezTo>
                      <a:cubicBezTo>
                        <a:pt x="118" y="262"/>
                        <a:pt x="118" y="262"/>
                        <a:pt x="118" y="262"/>
                      </a:cubicBezTo>
                      <a:cubicBezTo>
                        <a:pt x="120" y="269"/>
                        <a:pt x="121" y="276"/>
                        <a:pt x="121" y="284"/>
                      </a:cubicBezTo>
                      <a:cubicBezTo>
                        <a:pt x="121" y="294"/>
                        <a:pt x="119" y="304"/>
                        <a:pt x="115" y="313"/>
                      </a:cubicBezTo>
                      <a:cubicBezTo>
                        <a:pt x="115" y="314"/>
                        <a:pt x="115" y="314"/>
                        <a:pt x="115" y="314"/>
                      </a:cubicBezTo>
                      <a:lnTo>
                        <a:pt x="0" y="64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9" name="işlîḍê">
                  <a:extLst>
                    <a:ext uri="{FF2B5EF4-FFF2-40B4-BE49-F238E27FC236}">
                      <a16:creationId xmlns:a16="http://schemas.microsoft.com/office/drawing/2014/main" id="{CEBEFD94-2173-43AD-9C41-E1C3CC7FC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3360" y="6161242"/>
                  <a:ext cx="176175" cy="17617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0" name="íṡ1ïḍê">
                  <a:extLst>
                    <a:ext uri="{FF2B5EF4-FFF2-40B4-BE49-F238E27FC236}">
                      <a16:creationId xmlns:a16="http://schemas.microsoft.com/office/drawing/2014/main" id="{AA52B990-F58D-45F3-BAC8-70A3C362E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5060" y="6444877"/>
                  <a:ext cx="363315" cy="354543"/>
                </a:xfrm>
                <a:custGeom>
                  <a:avLst/>
                  <a:gdLst>
                    <a:gd name="T0" fmla="*/ 52 w 210"/>
                    <a:gd name="T1" fmla="*/ 0 h 205"/>
                    <a:gd name="T2" fmla="*/ 52 w 210"/>
                    <a:gd name="T3" fmla="*/ 16 h 205"/>
                    <a:gd name="T4" fmla="*/ 0 w 210"/>
                    <a:gd name="T5" fmla="*/ 97 h 205"/>
                    <a:gd name="T6" fmla="*/ 52 w 210"/>
                    <a:gd name="T7" fmla="*/ 178 h 205"/>
                    <a:gd name="T8" fmla="*/ 52 w 210"/>
                    <a:gd name="T9" fmla="*/ 205 h 205"/>
                    <a:gd name="T10" fmla="*/ 210 w 210"/>
                    <a:gd name="T11" fmla="*/ 205 h 205"/>
                    <a:gd name="T12" fmla="*/ 210 w 210"/>
                    <a:gd name="T13" fmla="*/ 0 h 205"/>
                    <a:gd name="T14" fmla="*/ 52 w 210"/>
                    <a:gd name="T15" fmla="*/ 0 h 205"/>
                    <a:gd name="T16" fmla="*/ 29 w 210"/>
                    <a:gd name="T17" fmla="*/ 147 h 205"/>
                    <a:gd name="T18" fmla="*/ 26 w 210"/>
                    <a:gd name="T19" fmla="*/ 97 h 205"/>
                    <a:gd name="T20" fmla="*/ 52 w 210"/>
                    <a:gd name="T21" fmla="*/ 42 h 205"/>
                    <a:gd name="T22" fmla="*/ 52 w 210"/>
                    <a:gd name="T23" fmla="*/ 152 h 205"/>
                    <a:gd name="T24" fmla="*/ 29 w 210"/>
                    <a:gd name="T25" fmla="*/ 14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0" h="205">
                      <a:moveTo>
                        <a:pt x="52" y="0"/>
                      </a:move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7" y="16"/>
                        <a:pt x="0" y="34"/>
                        <a:pt x="0" y="97"/>
                      </a:cubicBezTo>
                      <a:cubicBezTo>
                        <a:pt x="0" y="154"/>
                        <a:pt x="0" y="178"/>
                        <a:pt x="52" y="178"/>
                      </a:cubicBezTo>
                      <a:cubicBezTo>
                        <a:pt x="52" y="205"/>
                        <a:pt x="52" y="205"/>
                        <a:pt x="52" y="205"/>
                      </a:cubicBezTo>
                      <a:cubicBezTo>
                        <a:pt x="210" y="205"/>
                        <a:pt x="210" y="205"/>
                        <a:pt x="210" y="205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lnTo>
                        <a:pt x="52" y="0"/>
                      </a:lnTo>
                      <a:close/>
                      <a:moveTo>
                        <a:pt x="29" y="147"/>
                      </a:moveTo>
                      <a:cubicBezTo>
                        <a:pt x="26" y="140"/>
                        <a:pt x="26" y="122"/>
                        <a:pt x="26" y="97"/>
                      </a:cubicBezTo>
                      <a:cubicBezTo>
                        <a:pt x="26" y="42"/>
                        <a:pt x="28" y="42"/>
                        <a:pt x="52" y="42"/>
                      </a:cubicBezTo>
                      <a:cubicBezTo>
                        <a:pt x="52" y="152"/>
                        <a:pt x="52" y="152"/>
                        <a:pt x="52" y="152"/>
                      </a:cubicBezTo>
                      <a:cubicBezTo>
                        <a:pt x="32" y="152"/>
                        <a:pt x="30" y="149"/>
                        <a:pt x="29" y="147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1" name="í$ḷide">
                  <a:extLst>
                    <a:ext uri="{FF2B5EF4-FFF2-40B4-BE49-F238E27FC236}">
                      <a16:creationId xmlns:a16="http://schemas.microsoft.com/office/drawing/2014/main" id="{FBB6B3F6-B8FF-4C7D-8FDF-F01FE5A1CF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1276" y="6709505"/>
                  <a:ext cx="60675" cy="51902"/>
                </a:xfrm>
                <a:custGeom>
                  <a:avLst/>
                  <a:gdLst>
                    <a:gd name="T0" fmla="*/ 19 w 83"/>
                    <a:gd name="T1" fmla="*/ 71 h 71"/>
                    <a:gd name="T2" fmla="*/ 0 w 83"/>
                    <a:gd name="T3" fmla="*/ 35 h 71"/>
                    <a:gd name="T4" fmla="*/ 19 w 83"/>
                    <a:gd name="T5" fmla="*/ 0 h 71"/>
                    <a:gd name="T6" fmla="*/ 62 w 83"/>
                    <a:gd name="T7" fmla="*/ 0 h 71"/>
                    <a:gd name="T8" fmla="*/ 83 w 83"/>
                    <a:gd name="T9" fmla="*/ 35 h 71"/>
                    <a:gd name="T10" fmla="*/ 62 w 83"/>
                    <a:gd name="T11" fmla="*/ 71 h 71"/>
                    <a:gd name="T12" fmla="*/ 19 w 83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1">
                      <a:moveTo>
                        <a:pt x="19" y="71"/>
                      </a:moveTo>
                      <a:lnTo>
                        <a:pt x="0" y="35"/>
                      </a:lnTo>
                      <a:lnTo>
                        <a:pt x="19" y="0"/>
                      </a:lnTo>
                      <a:lnTo>
                        <a:pt x="62" y="0"/>
                      </a:lnTo>
                      <a:lnTo>
                        <a:pt x="83" y="35"/>
                      </a:lnTo>
                      <a:lnTo>
                        <a:pt x="62" y="71"/>
                      </a:lnTo>
                      <a:lnTo>
                        <a:pt x="19" y="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2" name="iśļîdê">
                  <a:extLst>
                    <a:ext uri="{FF2B5EF4-FFF2-40B4-BE49-F238E27FC236}">
                      <a16:creationId xmlns:a16="http://schemas.microsoft.com/office/drawing/2014/main" id="{5273CAEC-2659-4347-A415-85B7756D8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326" y="6709505"/>
                  <a:ext cx="58481" cy="51902"/>
                </a:xfrm>
                <a:custGeom>
                  <a:avLst/>
                  <a:gdLst>
                    <a:gd name="T0" fmla="*/ 19 w 80"/>
                    <a:gd name="T1" fmla="*/ 71 h 71"/>
                    <a:gd name="T2" fmla="*/ 0 w 80"/>
                    <a:gd name="T3" fmla="*/ 35 h 71"/>
                    <a:gd name="T4" fmla="*/ 19 w 80"/>
                    <a:gd name="T5" fmla="*/ 0 h 71"/>
                    <a:gd name="T6" fmla="*/ 61 w 80"/>
                    <a:gd name="T7" fmla="*/ 0 h 71"/>
                    <a:gd name="T8" fmla="*/ 80 w 80"/>
                    <a:gd name="T9" fmla="*/ 35 h 71"/>
                    <a:gd name="T10" fmla="*/ 61 w 80"/>
                    <a:gd name="T11" fmla="*/ 71 h 71"/>
                    <a:gd name="T12" fmla="*/ 19 w 80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71">
                      <a:moveTo>
                        <a:pt x="19" y="71"/>
                      </a:moveTo>
                      <a:lnTo>
                        <a:pt x="0" y="35"/>
                      </a:lnTo>
                      <a:lnTo>
                        <a:pt x="19" y="0"/>
                      </a:lnTo>
                      <a:lnTo>
                        <a:pt x="61" y="0"/>
                      </a:lnTo>
                      <a:lnTo>
                        <a:pt x="80" y="35"/>
                      </a:lnTo>
                      <a:lnTo>
                        <a:pt x="61" y="71"/>
                      </a:lnTo>
                      <a:lnTo>
                        <a:pt x="19" y="7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3" name="ïṣḻïḍé">
                  <a:extLst>
                    <a:ext uri="{FF2B5EF4-FFF2-40B4-BE49-F238E27FC236}">
                      <a16:creationId xmlns:a16="http://schemas.microsoft.com/office/drawing/2014/main" id="{190E8A98-2C99-44B5-9FC6-C17A41087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6300" y="6709505"/>
                  <a:ext cx="59944" cy="51902"/>
                </a:xfrm>
                <a:custGeom>
                  <a:avLst/>
                  <a:gdLst>
                    <a:gd name="T0" fmla="*/ 21 w 82"/>
                    <a:gd name="T1" fmla="*/ 71 h 71"/>
                    <a:gd name="T2" fmla="*/ 0 w 82"/>
                    <a:gd name="T3" fmla="*/ 35 h 71"/>
                    <a:gd name="T4" fmla="*/ 21 w 82"/>
                    <a:gd name="T5" fmla="*/ 0 h 71"/>
                    <a:gd name="T6" fmla="*/ 64 w 82"/>
                    <a:gd name="T7" fmla="*/ 0 h 71"/>
                    <a:gd name="T8" fmla="*/ 82 w 82"/>
                    <a:gd name="T9" fmla="*/ 35 h 71"/>
                    <a:gd name="T10" fmla="*/ 64 w 82"/>
                    <a:gd name="T11" fmla="*/ 71 h 71"/>
                    <a:gd name="T12" fmla="*/ 21 w 82"/>
                    <a:gd name="T1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71">
                      <a:moveTo>
                        <a:pt x="21" y="71"/>
                      </a:moveTo>
                      <a:lnTo>
                        <a:pt x="0" y="35"/>
                      </a:lnTo>
                      <a:lnTo>
                        <a:pt x="21" y="0"/>
                      </a:lnTo>
                      <a:lnTo>
                        <a:pt x="64" y="0"/>
                      </a:lnTo>
                      <a:lnTo>
                        <a:pt x="82" y="35"/>
                      </a:lnTo>
                      <a:lnTo>
                        <a:pt x="64" y="71"/>
                      </a:lnTo>
                      <a:lnTo>
                        <a:pt x="21" y="7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65" name="íṣḻidê">
                <a:extLst>
                  <a:ext uri="{FF2B5EF4-FFF2-40B4-BE49-F238E27FC236}">
                    <a16:creationId xmlns:a16="http://schemas.microsoft.com/office/drawing/2014/main" id="{274F240C-FE0A-419A-8520-19E87331E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6869" y="4311768"/>
                <a:ext cx="362585" cy="36258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6" name="ïSlide">
                <a:extLst>
                  <a:ext uri="{FF2B5EF4-FFF2-40B4-BE49-F238E27FC236}">
                    <a16:creationId xmlns:a16="http://schemas.microsoft.com/office/drawing/2014/main" id="{A3F49E6C-CE38-4F1D-87E6-A79ACD579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2791" y="3215241"/>
                <a:ext cx="362585" cy="363315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7" name="í$ľïďé">
                <a:extLst>
                  <a:ext uri="{FF2B5EF4-FFF2-40B4-BE49-F238E27FC236}">
                    <a16:creationId xmlns:a16="http://schemas.microsoft.com/office/drawing/2014/main" id="{9EC4A013-270F-4ACF-9913-A303FECD5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14" y="4311768"/>
                <a:ext cx="362585" cy="362586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8" name="íṥḻíḓê">
                <a:extLst>
                  <a:ext uri="{FF2B5EF4-FFF2-40B4-BE49-F238E27FC236}">
                    <a16:creationId xmlns:a16="http://schemas.microsoft.com/office/drawing/2014/main" id="{C79BF44E-ABCE-4A37-B680-38E27EE0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5773" y="3215241"/>
                <a:ext cx="363314" cy="36331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59" name="ïṡḻídè">
              <a:extLst>
                <a:ext uri="{FF2B5EF4-FFF2-40B4-BE49-F238E27FC236}">
                  <a16:creationId xmlns:a16="http://schemas.microsoft.com/office/drawing/2014/main" id="{988C7169-65CE-4743-A9D9-17062495F378}"/>
                </a:ext>
              </a:extLst>
            </p:cNvPr>
            <p:cNvSpPr/>
            <p:nvPr/>
          </p:nvSpPr>
          <p:spPr>
            <a:xfrm>
              <a:off x="8230727" y="4567491"/>
              <a:ext cx="1475802" cy="30747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rmAutofit fontScale="25000" lnSpcReduction="20000"/>
            </a:bodyPr>
            <a:lstStyle/>
            <a:p>
              <a:pPr algn="ctr"/>
              <a:endParaRPr lang="zh-CN" altLang="en-US" sz="1400" b="1">
                <a:latin typeface="Century Gothic" panose="020B0502020202020204" pitchFamily="34" charset="0"/>
              </a:endParaRPr>
            </a:p>
          </p:txBody>
        </p:sp>
      </p:grpSp>
      <p:pic>
        <p:nvPicPr>
          <p:cNvPr id="274" name="Picture 4" descr="UPC Virtual | Carreras * Posgrados | Costos 2021">
            <a:extLst>
              <a:ext uri="{FF2B5EF4-FFF2-40B4-BE49-F238E27FC236}">
                <a16:creationId xmlns:a16="http://schemas.microsoft.com/office/drawing/2014/main" id="{17A1696D-FE0B-4456-92F0-8298574CC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0943592" y="302917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48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C5D94C-B388-4E74-9C5E-FD10C1EB90BF}"/>
              </a:ext>
            </a:extLst>
          </p:cNvPr>
          <p:cNvSpPr/>
          <p:nvPr/>
        </p:nvSpPr>
        <p:spPr>
          <a:xfrm>
            <a:off x="1434324" y="0"/>
            <a:ext cx="10518190" cy="9350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1.	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Funcionamiento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cada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una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ellas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,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descríbalo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con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diagramas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flujo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o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pseudocódigos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pic>
        <p:nvPicPr>
          <p:cNvPr id="49" name="Picture 4" descr="UPC Virtual | Carreras * Posgrados | Costos 2021">
            <a:extLst>
              <a:ext uri="{FF2B5EF4-FFF2-40B4-BE49-F238E27FC236}">
                <a16:creationId xmlns:a16="http://schemas.microsoft.com/office/drawing/2014/main" id="{EE3131F7-23EC-45BB-892A-5C7CE24CF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4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A4F800-F36D-4DE0-B2D8-4E34151DA0D9}"/>
              </a:ext>
            </a:extLst>
          </p:cNvPr>
          <p:cNvSpPr txBox="1"/>
          <p:nvPr/>
        </p:nvSpPr>
        <p:spPr>
          <a:xfrm>
            <a:off x="1389113" y="1512016"/>
            <a:ext cx="93146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8B6C0"/>
                </a:solidFill>
                <a:latin typeface="Times New Roman"/>
                <a:ea typeface="+mn-lt"/>
                <a:cs typeface="+mn-lt"/>
              </a:rPr>
              <a:t>Sentencia while:</a:t>
            </a:r>
            <a:r>
              <a:rPr lang="en-US" sz="2800" b="1" dirty="0">
                <a:solidFill>
                  <a:srgbClr val="75BDA7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2800" b="1">
              <a:solidFill>
                <a:srgbClr val="75BDA7"/>
              </a:solidFill>
              <a:latin typeface="Times New Roman"/>
              <a:ea typeface="微软雅黑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 bucle o lazo es cualquier construcción de programa que repite una sentencia o </a:t>
            </a:r>
            <a:r>
              <a:rPr lang="en-US">
                <a:ea typeface="+mn-lt"/>
                <a:cs typeface="+mn-lt"/>
              </a:rPr>
              <a:t>secuencia de sentencias determinado número de veces. </a:t>
            </a:r>
            <a:endParaRPr lang="en-US" dirty="0">
              <a:cs typeface="Arial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F8519DCC-346D-4642-BB41-695C7094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90" y="2587695"/>
            <a:ext cx="5791200" cy="36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6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C5D94C-B388-4E74-9C5E-FD10C1EB90BF}"/>
              </a:ext>
            </a:extLst>
          </p:cNvPr>
          <p:cNvSpPr/>
          <p:nvPr/>
        </p:nvSpPr>
        <p:spPr>
          <a:xfrm>
            <a:off x="1434324" y="0"/>
            <a:ext cx="10518190" cy="9350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1.	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Funcionamiento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cada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una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ellas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,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descríbalo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con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diagramas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flujo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o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pseudocódigos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pic>
        <p:nvPicPr>
          <p:cNvPr id="49" name="Picture 4" descr="UPC Virtual | Carreras * Posgrados | Costos 2021">
            <a:extLst>
              <a:ext uri="{FF2B5EF4-FFF2-40B4-BE49-F238E27FC236}">
                <a16:creationId xmlns:a16="http://schemas.microsoft.com/office/drawing/2014/main" id="{EE3131F7-23EC-45BB-892A-5C7CE24CF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4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14E11A01-D58F-464B-AB69-609C3164D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06" y="1571058"/>
            <a:ext cx="3805988" cy="4878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6532C-8C08-4B35-8293-0F392CC91C9B}"/>
              </a:ext>
            </a:extLst>
          </p:cNvPr>
          <p:cNvSpPr txBox="1"/>
          <p:nvPr/>
        </p:nvSpPr>
        <p:spPr>
          <a:xfrm>
            <a:off x="1389113" y="1131016"/>
            <a:ext cx="93146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8B6C0"/>
                </a:solidFill>
                <a:latin typeface="Times New Roman"/>
                <a:ea typeface="+mn-lt"/>
                <a:cs typeface="+mn-lt"/>
              </a:rPr>
              <a:t>Sentencia while:</a:t>
            </a:r>
            <a:r>
              <a:rPr lang="en-US" sz="2800" b="1" dirty="0">
                <a:solidFill>
                  <a:srgbClr val="75BDA7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F647F-F25D-40C0-9769-7E1C04EFBC57}"/>
              </a:ext>
            </a:extLst>
          </p:cNvPr>
          <p:cNvSpPr txBox="1"/>
          <p:nvPr/>
        </p:nvSpPr>
        <p:spPr>
          <a:xfrm>
            <a:off x="5008613" y="2504621"/>
            <a:ext cx="65273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1. Se evalúa condición_bucle.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2. Si es verdadera: </a:t>
            </a:r>
            <a:endParaRPr lang="en-US">
              <a:ea typeface="微软雅黑"/>
              <a:cs typeface="+mn-lt"/>
            </a:endParaRPr>
          </a:p>
          <a:p>
            <a:pPr marL="800100" lvl="1" indent="-342900">
              <a:buAutoNum type="alphaLcParenR"/>
            </a:pPr>
            <a:r>
              <a:rPr lang="en-US" dirty="0">
                <a:ea typeface="+mn-lt"/>
                <a:cs typeface="+mn-lt"/>
              </a:rPr>
              <a:t>La sentencia especificada, denominada cuerpo del bucle, se </a:t>
            </a:r>
            <a:r>
              <a:rPr lang="en-US">
                <a:ea typeface="+mn-lt"/>
                <a:cs typeface="+mn-lt"/>
              </a:rPr>
              <a:t>ejecuta.</a:t>
            </a:r>
            <a:endParaRPr lang="en-US">
              <a:ea typeface="微软雅黑"/>
              <a:cs typeface="+mn-lt"/>
            </a:endParaRPr>
          </a:p>
          <a:p>
            <a:pPr marL="800100" lvl="1" indent="-342900">
              <a:buAutoNum type="alphaLcParenR"/>
            </a:pPr>
            <a:r>
              <a:rPr lang="en-US">
                <a:ea typeface="+mn-lt"/>
                <a:cs typeface="+mn-lt"/>
              </a:rPr>
              <a:t>El control vuelve al paso 1.</a:t>
            </a:r>
            <a:endParaRPr lang="en-US">
              <a:cs typeface="Arial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3. En caso contrario: el control se transfiere a la sentencia posterior al bucle o sentencia while.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65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BF30A720-3236-4A36-8440-61BBEBA7FF8F}"/>
              </a:ext>
            </a:extLst>
          </p:cNvPr>
          <p:cNvSpPr/>
          <p:nvPr/>
        </p:nvSpPr>
        <p:spPr>
          <a:xfrm>
            <a:off x="1434324" y="0"/>
            <a:ext cx="10518190" cy="9350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1.	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Funcionamiento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cada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una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ellas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,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descríbalo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con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diagramas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flujo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o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pseudocódigos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2F57A-35B5-4049-8FE5-2F93330DA3D0}"/>
              </a:ext>
            </a:extLst>
          </p:cNvPr>
          <p:cNvSpPr txBox="1"/>
          <p:nvPr/>
        </p:nvSpPr>
        <p:spPr>
          <a:xfrm>
            <a:off x="1389113" y="1512016"/>
            <a:ext cx="931464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8B6C0"/>
                </a:solidFill>
                <a:latin typeface="Times New Roman"/>
                <a:ea typeface="+mn-lt"/>
                <a:cs typeface="+mn-lt"/>
              </a:rPr>
              <a:t>Sentencia do - while:</a:t>
            </a:r>
            <a:r>
              <a:rPr lang="en-US" sz="2800" b="1" dirty="0">
                <a:solidFill>
                  <a:srgbClr val="75BDA7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2800" b="1">
              <a:solidFill>
                <a:srgbClr val="75BDA7"/>
              </a:solidFill>
              <a:latin typeface="Times New Roman"/>
              <a:ea typeface="微软雅黑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La sentencia do-while se utiliza para especificar un bucle condicional que se ejecuta al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menos una vez; cuando se desea realizar una acción determinada al menos una o varias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veces, se recomienda este bucle.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FD0E8E-943D-4637-9C25-667F1F0F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74" y="3228753"/>
            <a:ext cx="6843962" cy="25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BF30A720-3236-4A36-8440-61BBEBA7FF8F}"/>
              </a:ext>
            </a:extLst>
          </p:cNvPr>
          <p:cNvSpPr/>
          <p:nvPr/>
        </p:nvSpPr>
        <p:spPr>
          <a:xfrm>
            <a:off x="1434324" y="0"/>
            <a:ext cx="10518190" cy="9350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1.	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Funcionamiento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cada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una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ellas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,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descríbalo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con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diagramas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flujo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o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pseudocódigos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C15B2-63C0-4EC2-A6A5-172C1B6E2E0D}"/>
              </a:ext>
            </a:extLst>
          </p:cNvPr>
          <p:cNvSpPr txBox="1"/>
          <p:nvPr/>
        </p:nvSpPr>
        <p:spPr>
          <a:xfrm>
            <a:off x="1439245" y="1090911"/>
            <a:ext cx="93146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8B6C0"/>
                </a:solidFill>
                <a:latin typeface="Times New Roman"/>
                <a:ea typeface="+mn-lt"/>
                <a:cs typeface="+mn-lt"/>
              </a:rPr>
              <a:t>Sentencia do - while:</a:t>
            </a:r>
            <a:r>
              <a:rPr lang="en-US" sz="2800" b="1">
                <a:solidFill>
                  <a:srgbClr val="75BDA7"/>
                </a:solidFill>
                <a:latin typeface="Times New Roman"/>
                <a:ea typeface="+mn-lt"/>
                <a:cs typeface="+mn-lt"/>
              </a:rPr>
              <a:t> 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4912A5F-6228-401D-9414-43339E42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3" y="1571586"/>
            <a:ext cx="4186988" cy="492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770D0-26DA-498D-AC64-1B895D6E43EA}"/>
              </a:ext>
            </a:extLst>
          </p:cNvPr>
          <p:cNvSpPr txBox="1"/>
          <p:nvPr/>
        </p:nvSpPr>
        <p:spPr>
          <a:xfrm>
            <a:off x="6047873" y="2548690"/>
            <a:ext cx="40365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cs typeface="Segoe UI"/>
              </a:rPr>
              <a:t>La construcción do comienza ejecutando sentencia; en seguida se evalúa expresión; si ésta es verdadera, entonces se repite la ejecución de sentencia; continuando ​</a:t>
            </a:r>
            <a:endParaRPr lang="en-US"/>
          </a:p>
          <a:p>
            <a:pPr algn="just"/>
            <a:r>
              <a:rPr lang="en-US">
                <a:cs typeface="Segoe UI"/>
              </a:rPr>
              <a:t>hasta que expresión sea falsa.</a:t>
            </a:r>
          </a:p>
        </p:txBody>
      </p:sp>
    </p:spTree>
    <p:extLst>
      <p:ext uri="{BB962C8B-B14F-4D97-AF65-F5344CB8AC3E}">
        <p14:creationId xmlns:p14="http://schemas.microsoft.com/office/powerpoint/2010/main" val="281101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BF30A720-3236-4A36-8440-61BBEBA7FF8F}"/>
              </a:ext>
            </a:extLst>
          </p:cNvPr>
          <p:cNvSpPr/>
          <p:nvPr/>
        </p:nvSpPr>
        <p:spPr>
          <a:xfrm>
            <a:off x="1434324" y="0"/>
            <a:ext cx="10518190" cy="9350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1.	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Funcionamiento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cada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una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ellas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,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descríbalo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con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diagramas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flujo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o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pseudocódigos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8D969-2D43-41F8-88AA-33E910B494E2}"/>
              </a:ext>
            </a:extLst>
          </p:cNvPr>
          <p:cNvSpPr txBox="1"/>
          <p:nvPr/>
        </p:nvSpPr>
        <p:spPr>
          <a:xfrm>
            <a:off x="1439245" y="1100937"/>
            <a:ext cx="931464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8B6C0"/>
                </a:solidFill>
                <a:latin typeface="Times New Roman"/>
                <a:ea typeface="+mn-lt"/>
                <a:cs typeface="+mn-lt"/>
              </a:rPr>
              <a:t>Sentencia for:</a:t>
            </a:r>
            <a:r>
              <a:rPr lang="en-US" sz="2800" b="1" dirty="0">
                <a:solidFill>
                  <a:srgbClr val="75BDA7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2800" b="1" dirty="0">
              <a:solidFill>
                <a:srgbClr val="75BDA7"/>
              </a:solidFill>
              <a:latin typeface="Times New Roman"/>
              <a:ea typeface="微软雅黑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La sentencia o bucle for es la mejor forma de programar la ejecución de un bloque de sentencias un número fijo de veces; éste sitúa las operaciones de control del bucle en la cabecera de la sentencia.</a:t>
            </a:r>
          </a:p>
        </p:txBody>
      </p:sp>
      <p:pic>
        <p:nvPicPr>
          <p:cNvPr id="6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4A265501-7261-48BA-BB56-F3A973AF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69" y="2681895"/>
            <a:ext cx="9310436" cy="29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BF30A720-3236-4A36-8440-61BBEBA7FF8F}"/>
              </a:ext>
            </a:extLst>
          </p:cNvPr>
          <p:cNvSpPr/>
          <p:nvPr/>
        </p:nvSpPr>
        <p:spPr>
          <a:xfrm>
            <a:off x="1434324" y="0"/>
            <a:ext cx="10518190" cy="9350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1.	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Funcionamiento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cada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una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ellas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,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descríbalo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con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diagramas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de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flujo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 o </a:t>
            </a:r>
            <a:r>
              <a:rPr lang="en-US" altLang="zh-CN" sz="2400" b="1" err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pseudocódigos</a:t>
            </a:r>
            <a:r>
              <a:rPr lang="en-U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8D969-2D43-41F8-88AA-33E910B494E2}"/>
              </a:ext>
            </a:extLst>
          </p:cNvPr>
          <p:cNvSpPr txBox="1"/>
          <p:nvPr/>
        </p:nvSpPr>
        <p:spPr>
          <a:xfrm>
            <a:off x="1439245" y="1100937"/>
            <a:ext cx="93146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8B6C0"/>
                </a:solidFill>
                <a:latin typeface="Times New Roman"/>
                <a:ea typeface="+mn-lt"/>
                <a:cs typeface="+mn-lt"/>
              </a:rPr>
              <a:t>Sentencia for:</a:t>
            </a:r>
            <a:r>
              <a:rPr lang="en-US" sz="2800" b="1">
                <a:solidFill>
                  <a:srgbClr val="75BDA7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2800" b="1">
              <a:solidFill>
                <a:srgbClr val="75BDA7"/>
              </a:solidFill>
              <a:latin typeface="Times New Roman"/>
              <a:ea typeface="微软雅黑"/>
              <a:cs typeface="+mn-lt"/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47FF98EF-577D-443A-979C-3022385B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80" y="1622258"/>
            <a:ext cx="3218150" cy="4916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31DE1-0571-4EB7-BD66-4285A86904FE}"/>
              </a:ext>
            </a:extLst>
          </p:cNvPr>
          <p:cNvSpPr txBox="1"/>
          <p:nvPr/>
        </p:nvSpPr>
        <p:spPr>
          <a:xfrm>
            <a:off x="4955005" y="1957136"/>
            <a:ext cx="643288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El bucle for se compone de:</a:t>
            </a:r>
          </a:p>
          <a:p>
            <a:pPr algn="just"/>
            <a:endParaRPr lang="en-US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/>
              <a:t>Una parte de inicialización que comienza la variable o variables de control; pueden definirse en esta parte y ser simples o múltiples.</a:t>
            </a:r>
            <a:endParaRPr lang="en-US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/>
              <a:t>Una parte de condición que contiene una expresión lógica y que itera las sentencias mientras la expresión sea verdadera.</a:t>
            </a:r>
            <a:endParaRPr lang="en-US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/>
              <a:t>Una parte que incrementa o decrementa la variable o variables de control del bucle.</a:t>
            </a:r>
            <a:endParaRPr lang="en-US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/>
              <a:t>Sentencias o acciones que se ejecutarán por cada iteración </a:t>
            </a:r>
            <a:r>
              <a:rPr lang="en-US" dirty="0"/>
              <a:t>del bucle.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6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C5D94C-B388-4E74-9C5E-FD10C1EB90BF}"/>
              </a:ext>
            </a:extLst>
          </p:cNvPr>
          <p:cNvSpPr/>
          <p:nvPr/>
        </p:nvSpPr>
        <p:spPr>
          <a:xfrm>
            <a:off x="1447387" y="222069"/>
            <a:ext cx="10518190" cy="49180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s-E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2.	En qué casos se aplica, explique casos prácticos.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47" name="矩形 38">
            <a:extLst>
              <a:ext uri="{FF2B5EF4-FFF2-40B4-BE49-F238E27FC236}">
                <a16:creationId xmlns:a16="http://schemas.microsoft.com/office/drawing/2014/main" id="{9FA1DC3C-67BA-4155-B15B-55B1CC18C72A}"/>
              </a:ext>
            </a:extLst>
          </p:cNvPr>
          <p:cNvSpPr/>
          <p:nvPr/>
        </p:nvSpPr>
        <p:spPr>
          <a:xfrm>
            <a:off x="883561" y="1507022"/>
            <a:ext cx="3701057" cy="362022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altLang="zh-CN" sz="1600" b="1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UPC Virtual | Carreras * Posgrados | Costos 2021">
            <a:extLst>
              <a:ext uri="{FF2B5EF4-FFF2-40B4-BE49-F238E27FC236}">
                <a16:creationId xmlns:a16="http://schemas.microsoft.com/office/drawing/2014/main" id="{1AEE6D4B-C3F3-4A35-A817-50E88B510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4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162CC7C-18E0-483B-9BFC-758BAFD92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109" y="3141730"/>
            <a:ext cx="7622457" cy="1828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B5352-D54A-45F7-9519-27D63E078B12}"/>
              </a:ext>
            </a:extLst>
          </p:cNvPr>
          <p:cNvSpPr txBox="1"/>
          <p:nvPr/>
        </p:nvSpPr>
        <p:spPr>
          <a:xfrm>
            <a:off x="1389113" y="1512016"/>
            <a:ext cx="861279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D63C7C"/>
                </a:solidFill>
                <a:latin typeface="Times New Roman"/>
                <a:ea typeface="+mn-lt"/>
                <a:cs typeface="+mn-lt"/>
              </a:rPr>
              <a:t>While: </a:t>
            </a:r>
            <a:endParaRPr lang="en-US" sz="2800" b="1" dirty="0">
              <a:solidFill>
                <a:srgbClr val="D63C7C"/>
              </a:solidFill>
              <a:latin typeface="Times New Roman"/>
              <a:ea typeface="微软雅黑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Repetición de una sentencia varias veces. Un </a:t>
            </a:r>
            <a:r>
              <a:rPr lang="en-US" err="1">
                <a:latin typeface="Times New Roman"/>
                <a:ea typeface="+mn-lt"/>
                <a:cs typeface="+mn-lt"/>
              </a:rPr>
              <a:t>ejemplo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práctico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sería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 err="1">
                <a:latin typeface="Times New Roman"/>
                <a:ea typeface="+mn-lt"/>
                <a:cs typeface="+mn-lt"/>
              </a:rPr>
              <a:t>contar</a:t>
            </a:r>
            <a:r>
              <a:rPr lang="en-US" dirty="0">
                <a:latin typeface="Times New Roman"/>
                <a:ea typeface="+mn-lt"/>
                <a:cs typeface="+mn-lt"/>
              </a:rPr>
              <a:t> hasta 10.</a:t>
            </a: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8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80515747-2349-41A6-A61A-F64144069E0E}"/>
              </a:ext>
            </a:extLst>
          </p:cNvPr>
          <p:cNvSpPr txBox="1"/>
          <p:nvPr/>
        </p:nvSpPr>
        <p:spPr>
          <a:xfrm>
            <a:off x="1233949" y="1504335"/>
            <a:ext cx="9341484" cy="13542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63C7C"/>
                </a:solidFill>
                <a:latin typeface="Times New Roman"/>
                <a:cs typeface="Times New Roman"/>
              </a:rPr>
              <a:t>Do … while: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Se aplica en los casos en los que necesitamos que el cuerpo del bucle siempre se ejecute al menos una vez</a:t>
            </a:r>
            <a:endParaRPr lang="en-US">
              <a:latin typeface="Times New Roman"/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52036C0-E504-48C9-A3FB-71578106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60" y="2963732"/>
            <a:ext cx="7364360" cy="2236545"/>
          </a:xfrm>
          <a:prstGeom prst="rect">
            <a:avLst/>
          </a:prstGeom>
        </p:spPr>
      </p:pic>
      <p:pic>
        <p:nvPicPr>
          <p:cNvPr id="6" name="Picture 4" descr="UPC Virtual | Carreras * Posgrados | Costos 2021">
            <a:extLst>
              <a:ext uri="{FF2B5EF4-FFF2-40B4-BE49-F238E27FC236}">
                <a16:creationId xmlns:a16="http://schemas.microsoft.com/office/drawing/2014/main" id="{9CCA1D3B-E5CC-4724-AD93-123D2A00A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r="66361" b="11749"/>
          <a:stretch/>
        </p:blipFill>
        <p:spPr bwMode="auto">
          <a:xfrm>
            <a:off x="11165143" y="1240815"/>
            <a:ext cx="876527" cy="8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8">
            <a:extLst>
              <a:ext uri="{FF2B5EF4-FFF2-40B4-BE49-F238E27FC236}">
                <a16:creationId xmlns:a16="http://schemas.microsoft.com/office/drawing/2014/main" id="{B506D6AD-F88E-453E-8319-45C7A946A6B0}"/>
              </a:ext>
            </a:extLst>
          </p:cNvPr>
          <p:cNvSpPr/>
          <p:nvPr/>
        </p:nvSpPr>
        <p:spPr>
          <a:xfrm>
            <a:off x="1447387" y="222069"/>
            <a:ext cx="10518190" cy="49180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</a:pPr>
            <a:r>
              <a:rPr lang="es-ES" altLang="zh-CN" sz="2400" b="1">
                <a:gradFill>
                  <a:gsLst>
                    <a:gs pos="715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2.	En qué casos se aplica, explique casos prácticos. </a:t>
            </a:r>
            <a:endParaRPr lang="zh-CN" altLang="en-US" sz="2400" b="1">
              <a:gradFill>
                <a:gsLst>
                  <a:gs pos="715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59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包图主题2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Application>Microsoft Office PowerPoint</Application>
  <PresentationFormat>Widescreen</PresentationFormat>
  <Slides>14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revision>153</cp:revision>
  <dcterms:created xsi:type="dcterms:W3CDTF">2017-08-18T03:02:00Z</dcterms:created>
  <dcterms:modified xsi:type="dcterms:W3CDTF">2021-06-19T07:49:12Z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