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72" r:id="rId5"/>
  </p:sldMasterIdLst>
  <p:notesMasterIdLst>
    <p:notesMasterId r:id="rId23"/>
  </p:notesMasterIdLst>
  <p:handoutMasterIdLst>
    <p:handoutMasterId r:id="rId24"/>
  </p:handoutMasterIdLst>
  <p:sldIdLst>
    <p:sldId id="2439" r:id="rId6"/>
    <p:sldId id="401" r:id="rId7"/>
    <p:sldId id="357" r:id="rId8"/>
    <p:sldId id="454" r:id="rId9"/>
    <p:sldId id="429" r:id="rId10"/>
    <p:sldId id="425" r:id="rId11"/>
    <p:sldId id="2434" r:id="rId12"/>
    <p:sldId id="2440" r:id="rId13"/>
    <p:sldId id="260" r:id="rId14"/>
    <p:sldId id="258" r:id="rId15"/>
    <p:sldId id="359" r:id="rId16"/>
    <p:sldId id="309" r:id="rId17"/>
    <p:sldId id="450" r:id="rId18"/>
    <p:sldId id="2432" r:id="rId19"/>
    <p:sldId id="2438" r:id="rId20"/>
    <p:sldId id="2433"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FFFFFF"/>
    <a:srgbClr val="038B30"/>
    <a:srgbClr val="C0F400"/>
    <a:srgbClr val="05EE55"/>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480" autoAdjust="0"/>
  </p:normalViewPr>
  <p:slideViewPr>
    <p:cSldViewPr snapToGrid="0">
      <p:cViewPr>
        <p:scale>
          <a:sx n="47" d="100"/>
          <a:sy n="47" d="100"/>
        </p:scale>
        <p:origin x="14" y="190"/>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2013</c:v>
                </c:pt>
              </c:strCache>
            </c:strRef>
          </c:tx>
          <c:spPr>
            <a:noFill/>
            <a:ln>
              <a:noFill/>
            </a:ln>
            <a:effectLst/>
          </c:spPr>
          <c:invertIfNegative val="0"/>
          <c:cat>
            <c:strRef>
              <c:f>Sheet1!$A$2:$A$5</c:f>
              <c:strCache>
                <c:ptCount val="4"/>
                <c:pt idx="0">
                  <c:v>April</c:v>
                </c:pt>
                <c:pt idx="1">
                  <c:v>March</c:v>
                </c:pt>
                <c:pt idx="2">
                  <c:v>February</c:v>
                </c:pt>
                <c:pt idx="3">
                  <c:v>January</c:v>
                </c:pt>
              </c:strCache>
            </c:strRef>
          </c:cat>
          <c:val>
            <c:numRef>
              <c:f>Sheet1!$B$2:$B$5</c:f>
              <c:numCache>
                <c:formatCode>0%</c:formatCode>
                <c:ptCount val="4"/>
                <c:pt idx="0">
                  <c:v>0.4</c:v>
                </c:pt>
                <c:pt idx="1">
                  <c:v>0.4</c:v>
                </c:pt>
                <c:pt idx="2">
                  <c:v>0.4</c:v>
                </c:pt>
                <c:pt idx="3">
                  <c:v>0.4</c:v>
                </c:pt>
              </c:numCache>
            </c:numRef>
          </c:val>
          <c:extLst>
            <c:ext xmlns:c16="http://schemas.microsoft.com/office/drawing/2014/chart" uri="{C3380CC4-5D6E-409C-BE32-E72D297353CC}">
              <c16:uniqueId val="{00000000-A9C3-4569-B945-B32F71072EFD}"/>
            </c:ext>
          </c:extLst>
        </c:ser>
        <c:dLbls>
          <c:showLegendKey val="0"/>
          <c:showVal val="0"/>
          <c:showCatName val="0"/>
          <c:showSerName val="0"/>
          <c:showPercent val="0"/>
          <c:showBubbleSize val="0"/>
        </c:dLbls>
        <c:gapWidth val="85"/>
        <c:axId val="466883120"/>
        <c:axId val="466883512"/>
      </c:barChart>
      <c:catAx>
        <c:axId val="466883120"/>
        <c:scaling>
          <c:orientation val="minMax"/>
        </c:scaling>
        <c:delete val="1"/>
        <c:axPos val="l"/>
        <c:numFmt formatCode="General" sourceLinked="1"/>
        <c:majorTickMark val="none"/>
        <c:minorTickMark val="none"/>
        <c:tickLblPos val="nextTo"/>
        <c:crossAx val="466883512"/>
        <c:crosses val="autoZero"/>
        <c:auto val="1"/>
        <c:lblAlgn val="ctr"/>
        <c:lblOffset val="100"/>
        <c:noMultiLvlLbl val="0"/>
      </c:catAx>
      <c:valAx>
        <c:axId val="466883512"/>
        <c:scaling>
          <c:orientation val="minMax"/>
          <c:max val="400"/>
        </c:scaling>
        <c:delete val="0"/>
        <c:axPos val="b"/>
        <c:numFmt formatCode="0%" sourceLinked="1"/>
        <c:majorTickMark val="in"/>
        <c:minorTickMark val="none"/>
        <c:tickLblPos val="nextTo"/>
        <c:spPr>
          <a:noFill/>
          <a:ln w="9525">
            <a:solidFill>
              <a:schemeClr val="accent5"/>
            </a:solidFill>
          </a:ln>
          <a:effectLst/>
        </c:spPr>
        <c:txPr>
          <a:bodyPr rot="-60000000" spcFirstLastPara="1" vertOverflow="ellipsis" vert="horz" wrap="square" anchor="ctr" anchorCtr="1"/>
          <a:lstStyle/>
          <a:p>
            <a:pPr>
              <a:defRPr sz="700" b="0" i="0" u="none" strike="noStrike" kern="1200" baseline="0">
                <a:solidFill>
                  <a:schemeClr val="accent4"/>
                </a:solidFill>
                <a:latin typeface="Lato" panose="020F0502020204030203" pitchFamily="34" charset="0"/>
                <a:ea typeface="+mn-ea"/>
                <a:cs typeface="+mn-cs"/>
              </a:defRPr>
            </a:pPr>
            <a:endParaRPr lang="en-US"/>
          </a:p>
        </c:txPr>
        <c:crossAx val="466883120"/>
        <c:crosses val="autoZero"/>
        <c:crossBetween val="between"/>
        <c:dispUnits>
          <c:builtInUnit val="thousands"/>
        </c:dispUnits>
      </c:valAx>
      <c:spPr>
        <a:noFill/>
        <a:ln>
          <a:noFill/>
        </a:ln>
        <a:effectLst/>
      </c:spPr>
    </c:plotArea>
    <c:plotVisOnly val="1"/>
    <c:dispBlanksAs val="gap"/>
    <c:showDLblsOverMax val="0"/>
  </c:chart>
  <c:spPr>
    <a:noFill/>
    <a:ln>
      <a:noFill/>
    </a:ln>
    <a:effectLst/>
  </c:spPr>
  <c:txPr>
    <a:bodyPr/>
    <a:lstStyle/>
    <a:p>
      <a:pPr>
        <a:defRPr sz="800">
          <a:solidFill>
            <a:schemeClr val="accent4"/>
          </a:solidFill>
          <a:latin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10-Mar-20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10-Mar-20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Overview of the project brief</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sz="1200" b="0" i="0" kern="1200" dirty="0">
                <a:solidFill>
                  <a:schemeClr val="tx1"/>
                </a:solidFill>
                <a:effectLst/>
                <a:latin typeface="+mn-lt"/>
                <a:ea typeface="+mn-ea"/>
                <a:cs typeface="+mn-cs"/>
              </a:rPr>
              <a:t>Background to the project:  Explain the background of the company and current positioning and why there is a need explore new technologies. Value of the project to society for a social innovation hub</a:t>
            </a:r>
          </a:p>
          <a:p>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1</a:t>
            </a:fld>
            <a:endParaRPr lang="en-US" dirty="0"/>
          </a:p>
        </p:txBody>
      </p:sp>
    </p:spTree>
    <p:extLst>
      <p:ext uri="{BB962C8B-B14F-4D97-AF65-F5344CB8AC3E}">
        <p14:creationId xmlns:p14="http://schemas.microsoft.com/office/powerpoint/2010/main" val="356682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Cost of setting up and benefits</a:t>
            </a:r>
          </a:p>
          <a:p>
            <a:br>
              <a:rPr lang="en-GB" dirty="0"/>
            </a:br>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15</a:t>
            </a:fld>
            <a:endParaRPr lang="en-US" dirty="0"/>
          </a:p>
        </p:txBody>
      </p:sp>
    </p:spTree>
    <p:extLst>
      <p:ext uri="{BB962C8B-B14F-4D97-AF65-F5344CB8AC3E}">
        <p14:creationId xmlns:p14="http://schemas.microsoft.com/office/powerpoint/2010/main" val="655592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Risks associated with the project</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sz="1200" b="0" i="0" kern="1200" dirty="0">
                <a:solidFill>
                  <a:schemeClr val="tx1"/>
                </a:solidFill>
                <a:effectLst/>
                <a:latin typeface="+mn-lt"/>
                <a:ea typeface="+mn-ea"/>
                <a:cs typeface="+mn-cs"/>
              </a:rPr>
              <a:t>What is the ROI &amp; risks / timeline. What is the ROI, benefits, issues and risks of the initiative with a proper timeline. </a:t>
            </a:r>
          </a:p>
          <a:p>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16</a:t>
            </a:fld>
            <a:endParaRPr lang="en-US" dirty="0"/>
          </a:p>
        </p:txBody>
      </p:sp>
    </p:spTree>
    <p:extLst>
      <p:ext uri="{BB962C8B-B14F-4D97-AF65-F5344CB8AC3E}">
        <p14:creationId xmlns:p14="http://schemas.microsoft.com/office/powerpoint/2010/main" val="4007579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Conclusion</a:t>
            </a:r>
          </a:p>
          <a:p>
            <a:br>
              <a:rPr lang="en-AU" dirty="0"/>
            </a:br>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17</a:t>
            </a:fld>
            <a:endParaRPr lang="en-US" dirty="0"/>
          </a:p>
        </p:txBody>
      </p:sp>
    </p:spTree>
    <p:extLst>
      <p:ext uri="{BB962C8B-B14F-4D97-AF65-F5344CB8AC3E}">
        <p14:creationId xmlns:p14="http://schemas.microsoft.com/office/powerpoint/2010/main" val="26117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 </a:t>
            </a:r>
          </a:p>
          <a:p>
            <a:endParaRPr lang="en-US" dirty="0"/>
          </a:p>
          <a:p>
            <a:r>
              <a:rPr lang="en-GB" dirty="0"/>
              <a:t>Introduction: Background of the company, what is waste pollution (why it's important) and the value that our innovation hub provides to society (if we solve the problem, even by a little)</a:t>
            </a:r>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376030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Overview of the project brief</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sz="1200" b="0" i="0" kern="1200" dirty="0">
                <a:solidFill>
                  <a:schemeClr val="tx1"/>
                </a:solidFill>
                <a:effectLst/>
                <a:latin typeface="+mn-lt"/>
                <a:ea typeface="+mn-ea"/>
                <a:cs typeface="+mn-cs"/>
              </a:rPr>
              <a:t>Background to the project:  Explain the background of the company and current positioning and why there is a need explore new technologies. Value of the project to society for a social innovation hub</a:t>
            </a:r>
          </a:p>
          <a:p>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60259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Overview of the project brief</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sz="1200" b="0" i="0" kern="1200" dirty="0">
                <a:solidFill>
                  <a:schemeClr val="tx1"/>
                </a:solidFill>
                <a:effectLst/>
                <a:latin typeface="+mn-lt"/>
                <a:ea typeface="+mn-ea"/>
                <a:cs typeface="+mn-cs"/>
              </a:rPr>
              <a:t>Background to the project:  Explain the background of the company and current positioning and why there is a need explore new technologies. Value of the project to society for a social innovation hub</a:t>
            </a:r>
          </a:p>
          <a:p>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208710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Benefits of the initiative. What benefits will the initiative provide to the community keeping in mind it is an I.T based project</a:t>
            </a:r>
          </a:p>
          <a:p>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189633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projects / companies you could bring to the Social innovation hub</a:t>
            </a:r>
          </a:p>
          <a:p>
            <a:br>
              <a:rPr lang="en-GB" dirty="0"/>
            </a:br>
            <a:r>
              <a:rPr lang="en-GB" sz="1200" b="0" i="0" kern="1200" dirty="0">
                <a:solidFill>
                  <a:schemeClr val="tx1"/>
                </a:solidFill>
                <a:effectLst/>
                <a:latin typeface="+mn-lt"/>
                <a:ea typeface="+mn-ea"/>
                <a:cs typeface="+mn-cs"/>
              </a:rPr>
              <a:t>How will the Initiative work. Explain the approach to the overall project and how will it work.</a:t>
            </a:r>
          </a:p>
          <a:p>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229145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and how you will obtain funding to run the centre</a:t>
            </a:r>
          </a:p>
          <a:p>
            <a:br>
              <a:rPr lang="en-GB" dirty="0"/>
            </a:br>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357404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skills you would need to run the Social Innovation Hub</a:t>
            </a:r>
          </a:p>
          <a:p>
            <a:br>
              <a:rPr lang="en-GB" dirty="0"/>
            </a:br>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2780130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key technologies which are emerging will you select to commercialize and why</a:t>
            </a:r>
          </a:p>
          <a:p>
            <a:br>
              <a:rPr lang="en-GB" dirty="0"/>
            </a:br>
            <a:endParaRPr lang="en-AU" dirty="0"/>
          </a:p>
        </p:txBody>
      </p:sp>
      <p:sp>
        <p:nvSpPr>
          <p:cNvPr id="4" name="Slide Number Placeholder 3"/>
          <p:cNvSpPr>
            <a:spLocks noGrp="1"/>
          </p:cNvSpPr>
          <p:nvPr>
            <p:ph type="sldNum" sz="quarter" idx="5"/>
          </p:nvPr>
        </p:nvSpPr>
        <p:spPr/>
        <p:txBody>
          <a:bodyPr/>
          <a:lstStyle/>
          <a:p>
            <a:fld id="{AA3BE989-76B8-4F13-9267-01FDA45C437A}" type="slidenum">
              <a:rPr lang="en-US" smtClean="0"/>
              <a:t>14</a:t>
            </a:fld>
            <a:endParaRPr lang="en-US" dirty="0"/>
          </a:p>
        </p:txBody>
      </p:sp>
    </p:spTree>
    <p:extLst>
      <p:ext uri="{BB962C8B-B14F-4D97-AF65-F5344CB8AC3E}">
        <p14:creationId xmlns:p14="http://schemas.microsoft.com/office/powerpoint/2010/main" val="48327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174968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0"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TextBox 6"/>
          <p:cNvSpPr txBox="1"/>
          <p:nvPr userDrawn="1"/>
        </p:nvSpPr>
        <p:spPr>
          <a:xfrm>
            <a:off x="782313"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4248146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5" name="Picture Placeholder 9"/>
          <p:cNvSpPr>
            <a:spLocks noGrp="1"/>
          </p:cNvSpPr>
          <p:nvPr>
            <p:ph type="pic" sz="quarter" idx="11"/>
          </p:nvPr>
        </p:nvSpPr>
        <p:spPr>
          <a:xfrm>
            <a:off x="5453695" y="2118348"/>
            <a:ext cx="1284611" cy="1284611"/>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Tree>
    <p:extLst>
      <p:ext uri="{BB962C8B-B14F-4D97-AF65-F5344CB8AC3E}">
        <p14:creationId xmlns:p14="http://schemas.microsoft.com/office/powerpoint/2010/main" val="326774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ny History Page 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icture Placeholder 9"/>
          <p:cNvSpPr>
            <a:spLocks noGrp="1"/>
          </p:cNvSpPr>
          <p:nvPr>
            <p:ph type="pic" sz="quarter" idx="12"/>
          </p:nvPr>
        </p:nvSpPr>
        <p:spPr>
          <a:xfrm>
            <a:off x="5586012" y="2120015"/>
            <a:ext cx="1380952" cy="1380952"/>
          </a:xfrm>
          <a:prstGeom prst="ellipse">
            <a:avLst/>
          </a:prstGeom>
          <a:noFill/>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20" name="Picture Placeholder 9"/>
          <p:cNvSpPr>
            <a:spLocks noGrp="1"/>
          </p:cNvSpPr>
          <p:nvPr>
            <p:ph type="pic" sz="quarter" idx="13"/>
          </p:nvPr>
        </p:nvSpPr>
        <p:spPr>
          <a:xfrm>
            <a:off x="2027145" y="4311469"/>
            <a:ext cx="1380952" cy="1380952"/>
          </a:xfrm>
          <a:prstGeom prst="ellipse">
            <a:avLst/>
          </a:prstGeom>
          <a:noFill/>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21" name="Picture Placeholder 9"/>
          <p:cNvSpPr>
            <a:spLocks noGrp="1"/>
          </p:cNvSpPr>
          <p:nvPr>
            <p:ph type="pic" sz="quarter" idx="14"/>
          </p:nvPr>
        </p:nvSpPr>
        <p:spPr>
          <a:xfrm>
            <a:off x="9209745" y="4311469"/>
            <a:ext cx="1380952" cy="1380952"/>
          </a:xfrm>
          <a:prstGeom prst="ellipse">
            <a:avLst/>
          </a:prstGeom>
          <a:noFill/>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1" name="TextBox 10"/>
          <p:cNvSpPr txBox="1"/>
          <p:nvPr userDrawn="1"/>
        </p:nvSpPr>
        <p:spPr>
          <a:xfrm>
            <a:off x="8908408" y="6297122"/>
            <a:ext cx="1547245" cy="164212"/>
          </a:xfrm>
          <a:prstGeom prst="rect">
            <a:avLst/>
          </a:prstGeom>
          <a:noFill/>
        </p:spPr>
        <p:txBody>
          <a:bodyPr wrap="square" lIns="0" tIns="0" rIns="0" bIns="0" rtlCol="0">
            <a:spAutoFit/>
          </a:bodyPr>
          <a:lstStyle/>
          <a:p>
            <a:pPr algn="r"/>
            <a:r>
              <a:rPr lang="en-US" sz="1067" b="1" spc="40" baseline="0" dirty="0">
                <a:solidFill>
                  <a:schemeClr val="accent3"/>
                </a:solidFill>
                <a:latin typeface="Lato" panose="020F0502020204030203" pitchFamily="34" charset="0"/>
              </a:rPr>
              <a:t>BUSNESS </a:t>
            </a:r>
            <a:r>
              <a:rPr lang="en-US" sz="1067" b="1" spc="40" baseline="0" dirty="0">
                <a:solidFill>
                  <a:schemeClr val="accent2"/>
                </a:solidFill>
                <a:latin typeface="Lato" panose="020F0502020204030203" pitchFamily="34" charset="0"/>
              </a:rPr>
              <a:t>PROPOSAL</a:t>
            </a:r>
          </a:p>
        </p:txBody>
      </p:sp>
      <p:sp>
        <p:nvSpPr>
          <p:cNvPr id="12" name="TextBox 11"/>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7"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TextBox 13"/>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1577417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ny History Page 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Picture Placeholder 9"/>
          <p:cNvSpPr>
            <a:spLocks noGrp="1"/>
          </p:cNvSpPr>
          <p:nvPr>
            <p:ph type="pic" sz="quarter" idx="13"/>
          </p:nvPr>
        </p:nvSpPr>
        <p:spPr>
          <a:xfrm>
            <a:off x="2027145" y="2121027"/>
            <a:ext cx="1380952" cy="1380952"/>
          </a:xfrm>
          <a:prstGeom prst="ellipse">
            <a:avLst/>
          </a:prstGeom>
          <a:noFill/>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4" name="Picture Placeholder 9"/>
          <p:cNvSpPr>
            <a:spLocks noGrp="1"/>
          </p:cNvSpPr>
          <p:nvPr>
            <p:ph type="pic" sz="quarter" idx="14"/>
          </p:nvPr>
        </p:nvSpPr>
        <p:spPr>
          <a:xfrm>
            <a:off x="9209745" y="2121027"/>
            <a:ext cx="1380952" cy="1380952"/>
          </a:xfrm>
          <a:prstGeom prst="ellipse">
            <a:avLst/>
          </a:prstGeom>
          <a:noFill/>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5" name="Picture Placeholder 9"/>
          <p:cNvSpPr>
            <a:spLocks noGrp="1"/>
          </p:cNvSpPr>
          <p:nvPr>
            <p:ph type="pic" sz="quarter" idx="12"/>
          </p:nvPr>
        </p:nvSpPr>
        <p:spPr>
          <a:xfrm>
            <a:off x="5615645" y="4311469"/>
            <a:ext cx="1380952" cy="1380952"/>
          </a:xfrm>
          <a:prstGeom prst="ellipse">
            <a:avLst/>
          </a:prstGeom>
          <a:noFill/>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2" name="TextBox 11"/>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20"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1"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TextBox 15"/>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2043013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et Our Team Page">
    <p:spTree>
      <p:nvGrpSpPr>
        <p:cNvPr id="1" name=""/>
        <p:cNvGrpSpPr/>
        <p:nvPr/>
      </p:nvGrpSpPr>
      <p:grpSpPr>
        <a:xfrm>
          <a:off x="0" y="0"/>
          <a:ext cx="0" cy="0"/>
          <a:chOff x="0" y="0"/>
          <a:chExt cx="0" cy="0"/>
        </a:xfrm>
      </p:grpSpPr>
      <p:sp>
        <p:nvSpPr>
          <p:cNvPr id="16" name="Picture Placeholder 9"/>
          <p:cNvSpPr>
            <a:spLocks noGrp="1"/>
          </p:cNvSpPr>
          <p:nvPr>
            <p:ph type="pic" sz="quarter" idx="11"/>
          </p:nvPr>
        </p:nvSpPr>
        <p:spPr>
          <a:xfrm>
            <a:off x="1114893" y="1988357"/>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17" name="Picture Placeholder 9"/>
          <p:cNvSpPr>
            <a:spLocks noGrp="1"/>
          </p:cNvSpPr>
          <p:nvPr>
            <p:ph type="pic" sz="quarter" idx="12"/>
          </p:nvPr>
        </p:nvSpPr>
        <p:spPr>
          <a:xfrm>
            <a:off x="3306707" y="1988357"/>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18" name="Picture Placeholder 9"/>
          <p:cNvSpPr>
            <a:spLocks noGrp="1"/>
          </p:cNvSpPr>
          <p:nvPr>
            <p:ph type="pic" sz="quarter" idx="13"/>
          </p:nvPr>
        </p:nvSpPr>
        <p:spPr>
          <a:xfrm>
            <a:off x="5498520" y="1988357"/>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19" name="Picture Placeholder 9"/>
          <p:cNvSpPr>
            <a:spLocks noGrp="1"/>
          </p:cNvSpPr>
          <p:nvPr>
            <p:ph type="pic" sz="quarter" idx="14"/>
          </p:nvPr>
        </p:nvSpPr>
        <p:spPr>
          <a:xfrm>
            <a:off x="7690333" y="1988357"/>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20" name="Picture Placeholder 9"/>
          <p:cNvSpPr>
            <a:spLocks noGrp="1"/>
          </p:cNvSpPr>
          <p:nvPr>
            <p:ph type="pic" sz="quarter" idx="15"/>
          </p:nvPr>
        </p:nvSpPr>
        <p:spPr>
          <a:xfrm>
            <a:off x="9882148" y="1988357"/>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21" name="Picture Placeholder 9"/>
          <p:cNvSpPr>
            <a:spLocks noGrp="1"/>
          </p:cNvSpPr>
          <p:nvPr>
            <p:ph type="pic" sz="quarter" idx="16"/>
          </p:nvPr>
        </p:nvSpPr>
        <p:spPr>
          <a:xfrm>
            <a:off x="1114893" y="3987361"/>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22" name="Picture Placeholder 9"/>
          <p:cNvSpPr>
            <a:spLocks noGrp="1"/>
          </p:cNvSpPr>
          <p:nvPr>
            <p:ph type="pic" sz="quarter" idx="17"/>
          </p:nvPr>
        </p:nvSpPr>
        <p:spPr>
          <a:xfrm>
            <a:off x="3306707" y="3987361"/>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23" name="Picture Placeholder 9"/>
          <p:cNvSpPr>
            <a:spLocks noGrp="1"/>
          </p:cNvSpPr>
          <p:nvPr>
            <p:ph type="pic" sz="quarter" idx="18"/>
          </p:nvPr>
        </p:nvSpPr>
        <p:spPr>
          <a:xfrm>
            <a:off x="5498520" y="3987361"/>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24" name="Picture Placeholder 9"/>
          <p:cNvSpPr>
            <a:spLocks noGrp="1"/>
          </p:cNvSpPr>
          <p:nvPr>
            <p:ph type="pic" sz="quarter" idx="19"/>
          </p:nvPr>
        </p:nvSpPr>
        <p:spPr>
          <a:xfrm>
            <a:off x="7690333" y="3987361"/>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25" name="Picture Placeholder 9"/>
          <p:cNvSpPr>
            <a:spLocks noGrp="1"/>
          </p:cNvSpPr>
          <p:nvPr>
            <p:ph type="pic" sz="quarter" idx="20"/>
          </p:nvPr>
        </p:nvSpPr>
        <p:spPr>
          <a:xfrm>
            <a:off x="9882148" y="3987361"/>
            <a:ext cx="1193803" cy="1193803"/>
          </a:xfrm>
          <a:prstGeom prst="ellipse">
            <a:avLst/>
          </a:prstGeom>
          <a:ln w="12700">
            <a:solidFill>
              <a:schemeClr val="bg1"/>
            </a:solid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p>
        </p:txBody>
      </p:sp>
      <p:sp>
        <p:nvSpPr>
          <p:cNvPr id="28" name="TextBox 27"/>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32"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3" name="Text Placeholder 9"/>
          <p:cNvSpPr>
            <a:spLocks noGrp="1"/>
          </p:cNvSpPr>
          <p:nvPr>
            <p:ph type="body" sz="quarter" idx="2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34" name="Straight Connector 33"/>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6"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9" name="TextBox 28"/>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2979875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ur Creative Force 1">
    <p:spTree>
      <p:nvGrpSpPr>
        <p:cNvPr id="1" name=""/>
        <p:cNvGrpSpPr/>
        <p:nvPr/>
      </p:nvGrpSpPr>
      <p:grpSpPr>
        <a:xfrm>
          <a:off x="0" y="0"/>
          <a:ext cx="0" cy="0"/>
          <a:chOff x="0" y="0"/>
          <a:chExt cx="0" cy="0"/>
        </a:xfrm>
      </p:grpSpPr>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20" name="Picture Placeholder 3"/>
          <p:cNvSpPr>
            <a:spLocks noGrp="1"/>
          </p:cNvSpPr>
          <p:nvPr>
            <p:ph type="pic" sz="quarter" idx="12"/>
          </p:nvPr>
        </p:nvSpPr>
        <p:spPr>
          <a:xfrm>
            <a:off x="1186746"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Picture Placeholder 3"/>
          <p:cNvSpPr>
            <a:spLocks noGrp="1"/>
          </p:cNvSpPr>
          <p:nvPr>
            <p:ph type="pic" sz="quarter" idx="13"/>
          </p:nvPr>
        </p:nvSpPr>
        <p:spPr>
          <a:xfrm>
            <a:off x="3805297"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30" name="Picture Placeholder 3"/>
          <p:cNvSpPr>
            <a:spLocks noGrp="1"/>
          </p:cNvSpPr>
          <p:nvPr>
            <p:ph type="pic" sz="quarter" idx="14"/>
          </p:nvPr>
        </p:nvSpPr>
        <p:spPr>
          <a:xfrm>
            <a:off x="6423850"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32" name="Picture Placeholder 3"/>
          <p:cNvSpPr>
            <a:spLocks noGrp="1"/>
          </p:cNvSpPr>
          <p:nvPr>
            <p:ph type="pic" sz="quarter" idx="15"/>
          </p:nvPr>
        </p:nvSpPr>
        <p:spPr>
          <a:xfrm>
            <a:off x="9056086" y="2181577"/>
            <a:ext cx="1936044" cy="2084492"/>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9"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1"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2" name="TextBox 21"/>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2727924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Creative Force 2">
    <p:spTree>
      <p:nvGrpSpPr>
        <p:cNvPr id="1" name=""/>
        <p:cNvGrpSpPr/>
        <p:nvPr/>
      </p:nvGrpSpPr>
      <p:grpSpPr>
        <a:xfrm>
          <a:off x="0" y="0"/>
          <a:ext cx="0" cy="0"/>
          <a:chOff x="0" y="0"/>
          <a:chExt cx="0" cy="0"/>
        </a:xfrm>
      </p:grpSpPr>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20" name="Picture Placeholder 3"/>
          <p:cNvSpPr>
            <a:spLocks noGrp="1"/>
          </p:cNvSpPr>
          <p:nvPr>
            <p:ph type="pic" sz="quarter" idx="12"/>
          </p:nvPr>
        </p:nvSpPr>
        <p:spPr>
          <a:xfrm>
            <a:off x="791633" y="2057400"/>
            <a:ext cx="3310848" cy="2656840"/>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icture Placeholder 3"/>
          <p:cNvSpPr>
            <a:spLocks noGrp="1"/>
          </p:cNvSpPr>
          <p:nvPr>
            <p:ph type="pic" sz="quarter" idx="13"/>
          </p:nvPr>
        </p:nvSpPr>
        <p:spPr>
          <a:xfrm>
            <a:off x="4438459" y="2057400"/>
            <a:ext cx="3310848" cy="2656840"/>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26" name="Picture Placeholder 3"/>
          <p:cNvSpPr>
            <a:spLocks noGrp="1"/>
          </p:cNvSpPr>
          <p:nvPr>
            <p:ph type="pic" sz="quarter" idx="14"/>
          </p:nvPr>
        </p:nvSpPr>
        <p:spPr>
          <a:xfrm>
            <a:off x="8085285" y="2057400"/>
            <a:ext cx="3310848" cy="2656840"/>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9"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1"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TextBox 12"/>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3466229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3" name="Text Placeholder 9"/>
          <p:cNvSpPr>
            <a:spLocks noGrp="1"/>
          </p:cNvSpPr>
          <p:nvPr>
            <p:ph type="body" sz="quarter" idx="11"/>
          </p:nvPr>
        </p:nvSpPr>
        <p:spPr>
          <a:xfrm>
            <a:off x="778937" y="767788"/>
            <a:ext cx="4441457"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4" name="Text Placeholder 9"/>
          <p:cNvSpPr>
            <a:spLocks noGrp="1"/>
          </p:cNvSpPr>
          <p:nvPr>
            <p:ph type="body" sz="quarter" idx="12"/>
          </p:nvPr>
        </p:nvSpPr>
        <p:spPr>
          <a:xfrm>
            <a:off x="791634" y="1278801"/>
            <a:ext cx="4441457"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304680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Picture at Left Side">
    <p:spTree>
      <p:nvGrpSpPr>
        <p:cNvPr id="1" name=""/>
        <p:cNvGrpSpPr/>
        <p:nvPr/>
      </p:nvGrpSpPr>
      <p:grpSpPr>
        <a:xfrm>
          <a:off x="0" y="0"/>
          <a:ext cx="0" cy="0"/>
          <a:chOff x="0" y="0"/>
          <a:chExt cx="0" cy="0"/>
        </a:xfrm>
      </p:grpSpPr>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791635" y="2057400"/>
            <a:ext cx="3589867" cy="3657601"/>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TextBox 10"/>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4113961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eatured Services Page">
    <p:spTree>
      <p:nvGrpSpPr>
        <p:cNvPr id="1" name=""/>
        <p:cNvGrpSpPr/>
        <p:nvPr/>
      </p:nvGrpSpPr>
      <p:grpSpPr>
        <a:xfrm>
          <a:off x="0" y="0"/>
          <a:ext cx="0" cy="0"/>
          <a:chOff x="0" y="0"/>
          <a:chExt cx="0" cy="0"/>
        </a:xfrm>
      </p:grpSpPr>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Picture Placeholder 3"/>
          <p:cNvSpPr>
            <a:spLocks noGrp="1"/>
          </p:cNvSpPr>
          <p:nvPr>
            <p:ph type="pic" sz="quarter" idx="12"/>
          </p:nvPr>
        </p:nvSpPr>
        <p:spPr>
          <a:xfrm>
            <a:off x="791635" y="2057400"/>
            <a:ext cx="2510365" cy="3657601"/>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28" name="Picture Placeholder 3"/>
          <p:cNvSpPr>
            <a:spLocks noGrp="1"/>
          </p:cNvSpPr>
          <p:nvPr>
            <p:ph type="pic" sz="quarter" idx="13"/>
          </p:nvPr>
        </p:nvSpPr>
        <p:spPr>
          <a:xfrm>
            <a:off x="8885768" y="2057400"/>
            <a:ext cx="2510365" cy="3657601"/>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29" name="Picture Placeholder 3"/>
          <p:cNvSpPr>
            <a:spLocks noGrp="1"/>
          </p:cNvSpPr>
          <p:nvPr>
            <p:ph type="pic" sz="quarter" idx="14"/>
          </p:nvPr>
        </p:nvSpPr>
        <p:spPr>
          <a:xfrm>
            <a:off x="6187723" y="2057400"/>
            <a:ext cx="2510365" cy="3657601"/>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30" name="Picture Placeholder 3"/>
          <p:cNvSpPr>
            <a:spLocks noGrp="1"/>
          </p:cNvSpPr>
          <p:nvPr>
            <p:ph type="pic" sz="quarter" idx="15"/>
          </p:nvPr>
        </p:nvSpPr>
        <p:spPr>
          <a:xfrm>
            <a:off x="3489679" y="2057400"/>
            <a:ext cx="2510365" cy="3657601"/>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9"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1" name="TextBox 20"/>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340226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rtfolio Section Brea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Picture Placeholder 3"/>
          <p:cNvSpPr>
            <a:spLocks noGrp="1"/>
          </p:cNvSpPr>
          <p:nvPr>
            <p:ph type="pic" sz="quarter" idx="11"/>
          </p:nvPr>
        </p:nvSpPr>
        <p:spPr>
          <a:xfrm>
            <a:off x="804333" y="3721100"/>
            <a:ext cx="4377267" cy="3136897"/>
          </a:xfrm>
          <a:prstGeom prst="rect">
            <a:avLst/>
          </a:prstGeom>
          <a:ln w="9525">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9" name="Picture Placeholder 3"/>
          <p:cNvSpPr>
            <a:spLocks noGrp="1"/>
          </p:cNvSpPr>
          <p:nvPr>
            <p:ph type="pic" sz="quarter" idx="12"/>
          </p:nvPr>
        </p:nvSpPr>
        <p:spPr>
          <a:xfrm>
            <a:off x="7023099" y="3721100"/>
            <a:ext cx="4374175" cy="3136897"/>
          </a:xfrm>
          <a:prstGeom prst="rect">
            <a:avLst/>
          </a:prstGeom>
          <a:ln w="9525">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7" name="Picture Placeholder 3"/>
          <p:cNvSpPr>
            <a:spLocks noGrp="1"/>
          </p:cNvSpPr>
          <p:nvPr>
            <p:ph type="pic" sz="quarter" idx="10"/>
          </p:nvPr>
        </p:nvSpPr>
        <p:spPr>
          <a:xfrm>
            <a:off x="3149600" y="2622551"/>
            <a:ext cx="5892800" cy="4235447"/>
          </a:xfrm>
          <a:prstGeom prst="rect">
            <a:avLst/>
          </a:prstGeom>
          <a:ln w="9525">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Tree>
    <p:extLst>
      <p:ext uri="{BB962C8B-B14F-4D97-AF65-F5344CB8AC3E}">
        <p14:creationId xmlns:p14="http://schemas.microsoft.com/office/powerpoint/2010/main" val="282113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rtfolio Left Half Page Pictur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3"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3" name="Text Placeholder 9"/>
          <p:cNvSpPr>
            <a:spLocks noGrp="1"/>
          </p:cNvSpPr>
          <p:nvPr>
            <p:ph type="body" sz="quarter" idx="11"/>
          </p:nvPr>
        </p:nvSpPr>
        <p:spPr>
          <a:xfrm>
            <a:off x="6874939" y="767787"/>
            <a:ext cx="4525428" cy="908612"/>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4" name="Text Placeholder 9"/>
          <p:cNvSpPr>
            <a:spLocks noGrp="1"/>
          </p:cNvSpPr>
          <p:nvPr>
            <p:ph type="body" sz="quarter" idx="12"/>
          </p:nvPr>
        </p:nvSpPr>
        <p:spPr>
          <a:xfrm>
            <a:off x="6887637" y="1742352"/>
            <a:ext cx="4525428"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6887636"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5"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4174436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ni Right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4063999"/>
          </a:xfrm>
          <a:prstGeom prst="rect">
            <a:avLst/>
          </a:prstGeom>
          <a:ln w="9525">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3" name="Text Placeholder 9"/>
          <p:cNvSpPr>
            <a:spLocks noGrp="1"/>
          </p:cNvSpPr>
          <p:nvPr>
            <p:ph type="body" sz="quarter" idx="11"/>
          </p:nvPr>
        </p:nvSpPr>
        <p:spPr>
          <a:xfrm>
            <a:off x="778937" y="767788"/>
            <a:ext cx="4441457"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4" name="Text Placeholder 9"/>
          <p:cNvSpPr>
            <a:spLocks noGrp="1"/>
          </p:cNvSpPr>
          <p:nvPr>
            <p:ph type="body" sz="quarter" idx="12"/>
          </p:nvPr>
        </p:nvSpPr>
        <p:spPr>
          <a:xfrm>
            <a:off x="791634" y="1278801"/>
            <a:ext cx="4441457"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2869768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mple Portfolio Single Show">
    <p:spTree>
      <p:nvGrpSpPr>
        <p:cNvPr id="1" name=""/>
        <p:cNvGrpSpPr/>
        <p:nvPr/>
      </p:nvGrpSpPr>
      <p:grpSpPr>
        <a:xfrm>
          <a:off x="0" y="0"/>
          <a:ext cx="0" cy="0"/>
          <a:chOff x="0" y="0"/>
          <a:chExt cx="0" cy="0"/>
        </a:xfrm>
      </p:grpSpPr>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4"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15"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18" name="Straight Connector 17"/>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791633" y="2057399"/>
            <a:ext cx="5315656" cy="3675047"/>
          </a:xfrm>
          <a:prstGeom prst="rect">
            <a:avLst/>
          </a:prstGeom>
          <a:ln w="6350">
            <a:noFill/>
          </a:ln>
        </p:spPr>
        <p:txBody>
          <a:bodyPr/>
          <a:lstStyle>
            <a:lvl1pPr>
              <a:defRPr sz="1333">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TextBox 10"/>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3660720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ini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5230495" y="2248959"/>
            <a:ext cx="6131772" cy="3561292"/>
          </a:xfrm>
          <a:prstGeom prst="rect">
            <a:avLst/>
          </a:prstGeom>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TextBox 10"/>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1474602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ptop Portfolio Showcase">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6222999" y="2590801"/>
            <a:ext cx="4143375" cy="2591028"/>
          </a:xfrm>
          <a:prstGeom prst="rect">
            <a:avLst/>
          </a:prstGeom>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TextBox 10"/>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1070774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CD Portfolio Showcase">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1305662" y="2549315"/>
            <a:ext cx="3609239" cy="2171911"/>
          </a:xfrm>
          <a:prstGeom prst="rect">
            <a:avLst/>
          </a:prstGeom>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TextBox 10"/>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Tree>
    <p:extLst>
      <p:ext uri="{BB962C8B-B14F-4D97-AF65-F5344CB8AC3E}">
        <p14:creationId xmlns:p14="http://schemas.microsoft.com/office/powerpoint/2010/main" val="869603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Phone Portfolio Showcase at Center">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5314952" y="2695575"/>
            <a:ext cx="1622425" cy="2889251"/>
          </a:xfrm>
          <a:prstGeom prst="rect">
            <a:avLst/>
          </a:prstGeom>
        </p:spPr>
        <p:txBody>
          <a:bodyPr/>
          <a:lstStyle>
            <a:lvl1pPr>
              <a:defRPr sz="1600">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908482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Pad Portfolio Showcase at right">
    <p:spTree>
      <p:nvGrpSpPr>
        <p:cNvPr id="1" name=""/>
        <p:cNvGrpSpPr/>
        <p:nvPr/>
      </p:nvGrpSpPr>
      <p:grpSpPr>
        <a:xfrm>
          <a:off x="0" y="0"/>
          <a:ext cx="0" cy="0"/>
          <a:chOff x="0" y="0"/>
          <a:chExt cx="0" cy="0"/>
        </a:xfrm>
      </p:grpSpPr>
      <p:sp>
        <p:nvSpPr>
          <p:cNvPr id="15" name="Picture Placeholder 3"/>
          <p:cNvSpPr>
            <a:spLocks noGrp="1"/>
          </p:cNvSpPr>
          <p:nvPr>
            <p:ph type="pic" sz="quarter" idx="13"/>
          </p:nvPr>
        </p:nvSpPr>
        <p:spPr>
          <a:xfrm>
            <a:off x="8864064" y="2406203"/>
            <a:ext cx="2098433" cy="2800796"/>
          </a:xfrm>
          <a:prstGeom prst="rect">
            <a:avLst/>
          </a:prstGeom>
          <a:noFill/>
        </p:spPr>
        <p:txBody>
          <a:bodyPr/>
          <a:lstStyle>
            <a:lvl1pPr>
              <a:defRPr sz="1600">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6230688" y="3250141"/>
            <a:ext cx="2809875" cy="2109259"/>
          </a:xfrm>
          <a:prstGeom prst="rect">
            <a:avLst/>
          </a:prstGeom>
          <a:noFill/>
        </p:spPr>
        <p:txBody>
          <a:bodyPr/>
          <a:lstStyle>
            <a:lvl1pPr>
              <a:defRPr sz="1600">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3"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966776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Phone Portfolio Showcase at Left">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4" name="Picture Placeholder 3"/>
          <p:cNvSpPr>
            <a:spLocks noGrp="1"/>
          </p:cNvSpPr>
          <p:nvPr userDrawn="1">
            <p:ph type="pic" sz="quarter" idx="12"/>
          </p:nvPr>
        </p:nvSpPr>
        <p:spPr>
          <a:xfrm>
            <a:off x="964263" y="2567468"/>
            <a:ext cx="1622425" cy="2889251"/>
          </a:xfrm>
          <a:prstGeom prst="rect">
            <a:avLst/>
          </a:prstGeom>
        </p:spPr>
        <p:txBody>
          <a:bodyPr/>
          <a:lstStyle>
            <a:lvl1pPr>
              <a:defRPr sz="1600">
                <a:solidFill>
                  <a:schemeClr val="accent4"/>
                </a:solidFill>
                <a:latin typeface="Lato" panose="020F0502020204030203" pitchFamily="34" charset="0"/>
              </a:defRPr>
            </a:lvl1pPr>
          </a:lstStyle>
          <a:p>
            <a:r>
              <a:rPr lang="en-US"/>
              <a:t>Drag picture to placeholder or click icon to add</a:t>
            </a:r>
            <a:endParaRPr lang="en-US" dirty="0"/>
          </a:p>
        </p:txBody>
      </p:sp>
      <p:sp>
        <p:nvSpPr>
          <p:cNvPr id="12"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98035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1409701" y="2362200"/>
            <a:ext cx="9372601" cy="4495801"/>
          </a:xfrm>
          <a:prstGeom prst="rect">
            <a:avLst/>
          </a:prstGeom>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0" name="Text Placeholder 9"/>
          <p:cNvSpPr>
            <a:spLocks noGrp="1"/>
          </p:cNvSpPr>
          <p:nvPr userDrawn="1">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3" name="Text Placeholder 9"/>
          <p:cNvSpPr>
            <a:spLocks noGrp="1"/>
          </p:cNvSpPr>
          <p:nvPr userDrawn="1">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49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arious Project Show Case">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45" name="Text Placeholder 9"/>
          <p:cNvSpPr>
            <a:spLocks noGrp="1"/>
          </p:cNvSpPr>
          <p:nvPr userDrawn="1">
            <p:ph type="body" sz="quarter" idx="19"/>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46" name="Straight Connector 45"/>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Picture Placeholder 17"/>
          <p:cNvSpPr>
            <a:spLocks noGrp="1"/>
          </p:cNvSpPr>
          <p:nvPr>
            <p:ph type="pic" sz="quarter" idx="10"/>
          </p:nvPr>
        </p:nvSpPr>
        <p:spPr>
          <a:xfrm>
            <a:off x="792521" y="2057400"/>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38" name="TextBox 37"/>
          <p:cNvSpPr txBox="1"/>
          <p:nvPr userDrawn="1"/>
        </p:nvSpPr>
        <p:spPr>
          <a:xfrm>
            <a:off x="778937" y="6308620"/>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
        <p:nvSpPr>
          <p:cNvPr id="40" name="TextBox 39"/>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42" name="Picture Placeholder 17"/>
          <p:cNvSpPr>
            <a:spLocks noGrp="1"/>
          </p:cNvSpPr>
          <p:nvPr>
            <p:ph type="pic" sz="quarter" idx="20"/>
          </p:nvPr>
        </p:nvSpPr>
        <p:spPr>
          <a:xfrm>
            <a:off x="6082073" y="2057400"/>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47" name="Picture Placeholder 17"/>
          <p:cNvSpPr>
            <a:spLocks noGrp="1"/>
          </p:cNvSpPr>
          <p:nvPr>
            <p:ph type="pic" sz="quarter" idx="21"/>
          </p:nvPr>
        </p:nvSpPr>
        <p:spPr>
          <a:xfrm>
            <a:off x="3437297" y="3884531"/>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60" name="Picture Placeholder 17"/>
          <p:cNvSpPr>
            <a:spLocks noGrp="1"/>
          </p:cNvSpPr>
          <p:nvPr>
            <p:ph type="pic" sz="quarter" idx="22"/>
          </p:nvPr>
        </p:nvSpPr>
        <p:spPr>
          <a:xfrm>
            <a:off x="8726849" y="3884531"/>
            <a:ext cx="2645664" cy="1828800"/>
          </a:xfrm>
          <a:prstGeom prst="rect">
            <a:avLst/>
          </a:prstGeom>
          <a:noFill/>
          <a:ln>
            <a:noFill/>
          </a:ln>
        </p:spPr>
        <p:txBody>
          <a:bodyPr/>
          <a:lstStyle>
            <a:lvl1pPr>
              <a:defRPr sz="1600">
                <a:solidFill>
                  <a:schemeClr val="accent4"/>
                </a:solidFill>
                <a:latin typeface="Lato" panose="020F0502020204030203" pitchFamily="34" charset="0"/>
              </a:defRPr>
            </a:lvl1pPr>
          </a:lstStyle>
          <a:p>
            <a:r>
              <a:rPr lang="en-US"/>
              <a:t>Drag picture to placeholder or click icon to add</a:t>
            </a:r>
          </a:p>
        </p:txBody>
      </p:sp>
      <p:sp>
        <p:nvSpPr>
          <p:cNvPr id="15"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707734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er Testimonials">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
        <p:nvSpPr>
          <p:cNvPr id="45" name="Text Placeholder 9"/>
          <p:cNvSpPr>
            <a:spLocks noGrp="1"/>
          </p:cNvSpPr>
          <p:nvPr userDrawn="1">
            <p:ph type="body" sz="quarter" idx="19"/>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cxnSp>
        <p:nvCxnSpPr>
          <p:cNvPr id="46" name="Straight Connector 45"/>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180 DEGREES </a:t>
            </a:r>
            <a:r>
              <a:rPr lang="en-US" sz="1067" b="1" spc="40" baseline="0" dirty="0">
                <a:solidFill>
                  <a:schemeClr val="accent2"/>
                </a:solidFill>
                <a:latin typeface="Lato" panose="020F0502020204030203" pitchFamily="34" charset="0"/>
              </a:rPr>
              <a:t>CONSULTING</a:t>
            </a:r>
          </a:p>
        </p:txBody>
      </p:sp>
      <p:sp>
        <p:nvSpPr>
          <p:cNvPr id="40" name="TextBox 39"/>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50"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1"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2" name="Picture Placeholder 9"/>
          <p:cNvSpPr>
            <a:spLocks noGrp="1"/>
          </p:cNvSpPr>
          <p:nvPr userDrawn="1">
            <p:ph type="pic" sz="quarter" idx="11"/>
          </p:nvPr>
        </p:nvSpPr>
        <p:spPr>
          <a:xfrm>
            <a:off x="789254" y="4171693"/>
            <a:ext cx="760212" cy="760212"/>
          </a:xfrm>
          <a:prstGeom prst="ellipse">
            <a:avLst/>
          </a:prstGeom>
          <a:ln w="12700">
            <a:solidFill>
              <a:schemeClr val="bg1"/>
            </a:solidFill>
          </a:ln>
        </p:spPr>
        <p:txBody>
          <a:bodyPr/>
          <a:lstStyle>
            <a:lvl1pPr>
              <a:defRPr sz="1067">
                <a:solidFill>
                  <a:schemeClr val="accent4"/>
                </a:solidFill>
                <a:latin typeface="Lato" panose="020F0502020204030203" pitchFamily="34" charset="0"/>
              </a:defRPr>
            </a:lvl1pPr>
          </a:lstStyle>
          <a:p>
            <a:r>
              <a:rPr lang="en-US"/>
              <a:t>Drag picture to placeholder or click icon to add</a:t>
            </a:r>
          </a:p>
        </p:txBody>
      </p:sp>
      <p:sp>
        <p:nvSpPr>
          <p:cNvPr id="23" name="Picture Placeholder 9"/>
          <p:cNvSpPr>
            <a:spLocks noGrp="1"/>
          </p:cNvSpPr>
          <p:nvPr userDrawn="1">
            <p:ph type="pic" sz="quarter" idx="20"/>
          </p:nvPr>
        </p:nvSpPr>
        <p:spPr>
          <a:xfrm>
            <a:off x="4699065" y="4176450"/>
            <a:ext cx="760212" cy="760212"/>
          </a:xfrm>
          <a:prstGeom prst="ellipse">
            <a:avLst/>
          </a:prstGeom>
          <a:ln w="12700">
            <a:solidFill>
              <a:schemeClr val="bg1"/>
            </a:solidFill>
          </a:ln>
        </p:spPr>
        <p:txBody>
          <a:bodyPr/>
          <a:lstStyle>
            <a:lvl1pPr>
              <a:defRPr sz="1067">
                <a:solidFill>
                  <a:schemeClr val="accent4"/>
                </a:solidFill>
                <a:latin typeface="Lato" panose="020F0502020204030203" pitchFamily="34" charset="0"/>
              </a:defRPr>
            </a:lvl1pPr>
          </a:lstStyle>
          <a:p>
            <a:r>
              <a:rPr lang="en-US"/>
              <a:t>Drag picture to placeholder or click icon to add</a:t>
            </a:r>
          </a:p>
        </p:txBody>
      </p:sp>
      <p:sp>
        <p:nvSpPr>
          <p:cNvPr id="24" name="Picture Placeholder 9"/>
          <p:cNvSpPr>
            <a:spLocks noGrp="1"/>
          </p:cNvSpPr>
          <p:nvPr userDrawn="1">
            <p:ph type="pic" sz="quarter" idx="21"/>
          </p:nvPr>
        </p:nvSpPr>
        <p:spPr>
          <a:xfrm>
            <a:off x="8569146" y="4176450"/>
            <a:ext cx="760212" cy="760212"/>
          </a:xfrm>
          <a:prstGeom prst="ellipse">
            <a:avLst/>
          </a:prstGeom>
          <a:ln w="12700">
            <a:solidFill>
              <a:schemeClr val="bg1"/>
            </a:solidFill>
          </a:ln>
        </p:spPr>
        <p:txBody>
          <a:bodyPr/>
          <a:lstStyle>
            <a:lvl1pPr>
              <a:defRPr sz="1067">
                <a:solidFill>
                  <a:schemeClr val="accent4"/>
                </a:solidFill>
                <a:latin typeface="Lato" panose="020F0502020204030203" pitchFamily="34" charset="0"/>
              </a:defRPr>
            </a:lvl1pPr>
          </a:lstStyle>
          <a:p>
            <a:r>
              <a:rPr lang="en-US"/>
              <a:t>Drag picture to placeholder or click icon to add</a:t>
            </a:r>
          </a:p>
        </p:txBody>
      </p:sp>
    </p:spTree>
    <p:extLst>
      <p:ext uri="{BB962C8B-B14F-4D97-AF65-F5344CB8AC3E}">
        <p14:creationId xmlns:p14="http://schemas.microsoft.com/office/powerpoint/2010/main" val="3318003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 P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a:defRPr>
                <a:solidFill>
                  <a:schemeClr val="accent4"/>
                </a:solidFill>
                <a:latin typeface="Lato" panose="020F0502020204030203" pitchFamily="34" charset="0"/>
              </a:defRPr>
            </a:lvl1pPr>
          </a:lstStyle>
          <a:p>
            <a:r>
              <a:rPr lang="en-US"/>
              <a:t>Drag picture to placeholder or click icon to add</a:t>
            </a:r>
          </a:p>
        </p:txBody>
      </p:sp>
    </p:spTree>
    <p:extLst>
      <p:ext uri="{BB962C8B-B14F-4D97-AF65-F5344CB8AC3E}">
        <p14:creationId xmlns:p14="http://schemas.microsoft.com/office/powerpoint/2010/main" val="2607075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477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Full Background">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234008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theme" Target="../theme/theme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pos="73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F8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886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659730" y="708659"/>
            <a:ext cx="6392580" cy="5456873"/>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595883" y="1687830"/>
            <a:ext cx="5372965" cy="2198411"/>
          </a:xfrm>
        </p:spPr>
        <p:txBody>
          <a:bodyPr>
            <a:normAutofit fontScale="90000"/>
          </a:bodyPr>
          <a:lstStyle/>
          <a:p>
            <a:r>
              <a:rPr lang="en-GB" dirty="0"/>
              <a:t>Waste-WISE:  DIGITAL SOLUTIONS FOR A MORE LIVABLE FUTURE</a:t>
            </a:r>
            <a:endParaRPr lang="en-US" sz="4400" dirty="0"/>
          </a:p>
        </p:txBody>
      </p:sp>
      <p:sp>
        <p:nvSpPr>
          <p:cNvPr id="7" name="Text Placeholder 6">
            <a:extLst>
              <a:ext uri="{FF2B5EF4-FFF2-40B4-BE49-F238E27FC236}">
                <a16:creationId xmlns:a16="http://schemas.microsoft.com/office/drawing/2014/main" id="{2EBC73F9-D405-4059-82E6-C33F4A9826DA}"/>
              </a:ext>
            </a:extLst>
          </p:cNvPr>
          <p:cNvSpPr>
            <a:spLocks noGrp="1"/>
          </p:cNvSpPr>
          <p:nvPr>
            <p:ph type="body" idx="13"/>
          </p:nvPr>
        </p:nvSpPr>
        <p:spPr>
          <a:xfrm>
            <a:off x="564095" y="3960505"/>
            <a:ext cx="5436540" cy="807186"/>
          </a:xfrm>
        </p:spPr>
        <p:txBody>
          <a:bodyPr/>
          <a:lstStyle/>
          <a:p>
            <a:r>
              <a:rPr lang="en-US" dirty="0"/>
              <a:t>The Sydney Social </a:t>
            </a:r>
          </a:p>
          <a:p>
            <a:r>
              <a:rPr lang="en-US" dirty="0"/>
              <a:t>Innovation Hub</a:t>
            </a:r>
            <a:endParaRPr lang="en-AU" dirty="0"/>
          </a:p>
        </p:txBody>
      </p:sp>
    </p:spTree>
    <p:extLst>
      <p:ext uri="{BB962C8B-B14F-4D97-AF65-F5344CB8AC3E}">
        <p14:creationId xmlns:p14="http://schemas.microsoft.com/office/powerpoint/2010/main" val="294830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Small brand </a:t>
            </a:r>
            <a:r>
              <a:rPr lang="en-US" dirty="0">
                <a:solidFill>
                  <a:schemeClr val="accent2"/>
                </a:solidFill>
              </a:rPr>
              <a:t>organizational chart</a:t>
            </a:r>
          </a:p>
        </p:txBody>
      </p:sp>
      <p:sp>
        <p:nvSpPr>
          <p:cNvPr id="3" name="Text Placeholder 2"/>
          <p:cNvSpPr>
            <a:spLocks noGrp="1"/>
          </p:cNvSpPr>
          <p:nvPr>
            <p:ph type="body" sz="quarter" idx="11"/>
          </p:nvPr>
        </p:nvSpPr>
        <p:spPr/>
        <p:txBody>
          <a:bodyPr/>
          <a:lstStyle/>
          <a:p>
            <a:r>
              <a:rPr lang="en-US" dirty="0"/>
              <a:t>Inset some short and brief </a:t>
            </a:r>
            <a:r>
              <a:rPr lang="en-US" dirty="0" err="1"/>
              <a:t>lorem</a:t>
            </a:r>
            <a:r>
              <a:rPr lang="en-US" dirty="0"/>
              <a:t> </a:t>
            </a:r>
            <a:r>
              <a:rPr lang="en-US" dirty="0" err="1"/>
              <a:t>ipsum</a:t>
            </a:r>
            <a:r>
              <a:rPr lang="en-US" dirty="0"/>
              <a:t> explanatory text about title here</a:t>
            </a:r>
          </a:p>
        </p:txBody>
      </p:sp>
      <p:grpSp>
        <p:nvGrpSpPr>
          <p:cNvPr id="101" name="Group 100"/>
          <p:cNvGrpSpPr/>
          <p:nvPr/>
        </p:nvGrpSpPr>
        <p:grpSpPr>
          <a:xfrm>
            <a:off x="5714096" y="2057401"/>
            <a:ext cx="759573" cy="719935"/>
            <a:chOff x="3155951" y="3025775"/>
            <a:chExt cx="942975" cy="893763"/>
          </a:xfrm>
          <a:solidFill>
            <a:schemeClr val="accent2"/>
          </a:solidFill>
        </p:grpSpPr>
        <p:sp>
          <p:nvSpPr>
            <p:cNvPr id="104"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05"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
        <p:nvSpPr>
          <p:cNvPr id="102" name="Rounded Rectangle 101"/>
          <p:cNvSpPr/>
          <p:nvPr/>
        </p:nvSpPr>
        <p:spPr>
          <a:xfrm>
            <a:off x="5327017" y="2707981"/>
            <a:ext cx="1533731" cy="26738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03" name="TextBox 102"/>
          <p:cNvSpPr txBox="1"/>
          <p:nvPr/>
        </p:nvSpPr>
        <p:spPr>
          <a:xfrm>
            <a:off x="5453594" y="2748093"/>
            <a:ext cx="1280581" cy="164212"/>
          </a:xfrm>
          <a:prstGeom prst="rect">
            <a:avLst/>
          </a:prstGeom>
          <a:noFill/>
        </p:spPr>
        <p:txBody>
          <a:bodyPr wrap="square" lIns="0" tIns="0" rIns="0" bIns="0" rtlCol="0">
            <a:spAutoFit/>
          </a:bodyPr>
          <a:lstStyle/>
          <a:p>
            <a:pPr algn="ctr" defTabSz="914377"/>
            <a:r>
              <a:rPr lang="en-US" sz="1067" dirty="0">
                <a:solidFill>
                  <a:prstClr val="white"/>
                </a:solidFill>
                <a:latin typeface="Lato" panose="020F0502020204030203" pitchFamily="34" charset="0"/>
              </a:rPr>
              <a:t>Marketing Manager</a:t>
            </a:r>
          </a:p>
        </p:txBody>
      </p:sp>
      <p:grpSp>
        <p:nvGrpSpPr>
          <p:cNvPr id="55" name="Group 54"/>
          <p:cNvGrpSpPr/>
          <p:nvPr/>
        </p:nvGrpSpPr>
        <p:grpSpPr>
          <a:xfrm>
            <a:off x="1192840" y="3348923"/>
            <a:ext cx="924789" cy="876528"/>
            <a:chOff x="3155951" y="3025775"/>
            <a:chExt cx="942975" cy="893763"/>
          </a:xfrm>
          <a:solidFill>
            <a:schemeClr val="accent2"/>
          </a:solidFill>
        </p:grpSpPr>
        <p:sp>
          <p:nvSpPr>
            <p:cNvPr id="56"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57"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
        <p:nvSpPr>
          <p:cNvPr id="82" name="Rounded Rectangle 81"/>
          <p:cNvSpPr/>
          <p:nvPr/>
        </p:nvSpPr>
        <p:spPr>
          <a:xfrm>
            <a:off x="778936" y="4131397"/>
            <a:ext cx="1752597" cy="31677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90" name="TextBox 89"/>
          <p:cNvSpPr txBox="1"/>
          <p:nvPr/>
        </p:nvSpPr>
        <p:spPr>
          <a:xfrm>
            <a:off x="945454" y="4196207"/>
            <a:ext cx="1419564" cy="184666"/>
          </a:xfrm>
          <a:prstGeom prst="rect">
            <a:avLst/>
          </a:prstGeom>
          <a:noFill/>
        </p:spPr>
        <p:txBody>
          <a:bodyPr wrap="square" lIns="0" tIns="0" rIns="0" bIns="0" rtlCol="0">
            <a:spAutoFit/>
          </a:bodyPr>
          <a:lstStyle/>
          <a:p>
            <a:pPr algn="ctr" defTabSz="914377"/>
            <a:r>
              <a:rPr lang="en-US" sz="1200" b="1" cap="all" spc="27" dirty="0">
                <a:solidFill>
                  <a:prstClr val="white"/>
                </a:solidFill>
                <a:latin typeface="Lato" panose="020F0502020204030203" pitchFamily="34" charset="0"/>
              </a:rPr>
              <a:t>Chief executive </a:t>
            </a:r>
          </a:p>
        </p:txBody>
      </p:sp>
      <p:grpSp>
        <p:nvGrpSpPr>
          <p:cNvPr id="94" name="Group 93"/>
          <p:cNvGrpSpPr/>
          <p:nvPr/>
        </p:nvGrpSpPr>
        <p:grpSpPr>
          <a:xfrm>
            <a:off x="3444399" y="3505515"/>
            <a:ext cx="759573" cy="719935"/>
            <a:chOff x="3155951" y="3025775"/>
            <a:chExt cx="942975" cy="893763"/>
          </a:xfrm>
          <a:solidFill>
            <a:schemeClr val="accent2"/>
          </a:solidFill>
        </p:grpSpPr>
        <p:sp>
          <p:nvSpPr>
            <p:cNvPr id="97"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98"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
        <p:nvSpPr>
          <p:cNvPr id="95" name="Rounded Rectangle 94"/>
          <p:cNvSpPr/>
          <p:nvPr/>
        </p:nvSpPr>
        <p:spPr>
          <a:xfrm>
            <a:off x="3057320" y="4156095"/>
            <a:ext cx="1533731" cy="26738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96" name="TextBox 95"/>
          <p:cNvSpPr txBox="1"/>
          <p:nvPr/>
        </p:nvSpPr>
        <p:spPr>
          <a:xfrm>
            <a:off x="3263483" y="4196208"/>
            <a:ext cx="1121408" cy="164212"/>
          </a:xfrm>
          <a:prstGeom prst="rect">
            <a:avLst/>
          </a:prstGeom>
          <a:noFill/>
        </p:spPr>
        <p:txBody>
          <a:bodyPr wrap="square" lIns="0" tIns="0" rIns="0" bIns="0" rtlCol="0">
            <a:spAutoFit/>
          </a:bodyPr>
          <a:lstStyle/>
          <a:p>
            <a:pPr algn="ctr" defTabSz="914377"/>
            <a:r>
              <a:rPr lang="en-US" sz="1067" dirty="0">
                <a:solidFill>
                  <a:prstClr val="white"/>
                </a:solidFill>
                <a:latin typeface="Lato" panose="020F0502020204030203" pitchFamily="34" charset="0"/>
              </a:rPr>
              <a:t>General Manager</a:t>
            </a:r>
          </a:p>
        </p:txBody>
      </p:sp>
      <p:grpSp>
        <p:nvGrpSpPr>
          <p:cNvPr id="107" name="Group 106"/>
          <p:cNvGrpSpPr/>
          <p:nvPr/>
        </p:nvGrpSpPr>
        <p:grpSpPr>
          <a:xfrm>
            <a:off x="5714096" y="3505515"/>
            <a:ext cx="759573" cy="719935"/>
            <a:chOff x="3155951" y="3025775"/>
            <a:chExt cx="942975" cy="893763"/>
          </a:xfrm>
          <a:solidFill>
            <a:schemeClr val="accent2"/>
          </a:solidFill>
        </p:grpSpPr>
        <p:sp>
          <p:nvSpPr>
            <p:cNvPr id="110"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11"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
        <p:nvSpPr>
          <p:cNvPr id="108" name="Rounded Rectangle 107"/>
          <p:cNvSpPr/>
          <p:nvPr/>
        </p:nvSpPr>
        <p:spPr>
          <a:xfrm>
            <a:off x="5253565" y="4156095"/>
            <a:ext cx="1680635" cy="26738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09" name="TextBox 108"/>
          <p:cNvSpPr txBox="1"/>
          <p:nvPr/>
        </p:nvSpPr>
        <p:spPr>
          <a:xfrm>
            <a:off x="5405968" y="4196208"/>
            <a:ext cx="1375832" cy="164212"/>
          </a:xfrm>
          <a:prstGeom prst="rect">
            <a:avLst/>
          </a:prstGeom>
          <a:noFill/>
        </p:spPr>
        <p:txBody>
          <a:bodyPr wrap="square" lIns="0" tIns="0" rIns="0" bIns="0" rtlCol="0">
            <a:spAutoFit/>
          </a:bodyPr>
          <a:lstStyle/>
          <a:p>
            <a:pPr algn="ctr" defTabSz="914377"/>
            <a:r>
              <a:rPr lang="en-US" sz="1067" dirty="0">
                <a:solidFill>
                  <a:prstClr val="white"/>
                </a:solidFill>
                <a:latin typeface="Lato" panose="020F0502020204030203" pitchFamily="34" charset="0"/>
              </a:rPr>
              <a:t>Head of Design &amp; Dev.</a:t>
            </a:r>
          </a:p>
        </p:txBody>
      </p:sp>
      <p:grpSp>
        <p:nvGrpSpPr>
          <p:cNvPr id="113" name="Group 112"/>
          <p:cNvGrpSpPr/>
          <p:nvPr/>
        </p:nvGrpSpPr>
        <p:grpSpPr>
          <a:xfrm>
            <a:off x="5714096" y="4797038"/>
            <a:ext cx="759573" cy="719935"/>
            <a:chOff x="3155951" y="3025775"/>
            <a:chExt cx="942975" cy="893763"/>
          </a:xfrm>
          <a:solidFill>
            <a:schemeClr val="accent2"/>
          </a:solidFill>
        </p:grpSpPr>
        <p:sp>
          <p:nvSpPr>
            <p:cNvPr id="116"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17"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
        <p:nvSpPr>
          <p:cNvPr id="114" name="Rounded Rectangle 113"/>
          <p:cNvSpPr/>
          <p:nvPr/>
        </p:nvSpPr>
        <p:spPr>
          <a:xfrm>
            <a:off x="5327017" y="5447618"/>
            <a:ext cx="1533731" cy="26738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15" name="TextBox 114"/>
          <p:cNvSpPr txBox="1"/>
          <p:nvPr/>
        </p:nvSpPr>
        <p:spPr>
          <a:xfrm>
            <a:off x="5533180" y="5487730"/>
            <a:ext cx="1121408" cy="164212"/>
          </a:xfrm>
          <a:prstGeom prst="rect">
            <a:avLst/>
          </a:prstGeom>
          <a:noFill/>
        </p:spPr>
        <p:txBody>
          <a:bodyPr wrap="square" lIns="0" tIns="0" rIns="0" bIns="0" rtlCol="0">
            <a:spAutoFit/>
          </a:bodyPr>
          <a:lstStyle/>
          <a:p>
            <a:pPr algn="ctr" defTabSz="914377"/>
            <a:r>
              <a:rPr lang="en-US" sz="1067" dirty="0">
                <a:solidFill>
                  <a:prstClr val="white"/>
                </a:solidFill>
                <a:latin typeface="Lato" panose="020F0502020204030203" pitchFamily="34" charset="0"/>
              </a:rPr>
              <a:t>Finance Manager</a:t>
            </a:r>
          </a:p>
        </p:txBody>
      </p:sp>
      <p:grpSp>
        <p:nvGrpSpPr>
          <p:cNvPr id="128" name="Group 127"/>
          <p:cNvGrpSpPr/>
          <p:nvPr/>
        </p:nvGrpSpPr>
        <p:grpSpPr>
          <a:xfrm>
            <a:off x="8462689" y="3641372"/>
            <a:ext cx="1622768" cy="600275"/>
            <a:chOff x="5697536" y="2599630"/>
            <a:chExt cx="1453073" cy="537503"/>
          </a:xfrm>
        </p:grpSpPr>
        <p:grpSp>
          <p:nvGrpSpPr>
            <p:cNvPr id="119" name="Group 118"/>
            <p:cNvGrpSpPr/>
            <p:nvPr/>
          </p:nvGrpSpPr>
          <p:grpSpPr>
            <a:xfrm>
              <a:off x="6140523" y="2599630"/>
              <a:ext cx="567098" cy="537503"/>
              <a:chOff x="3155951" y="3025775"/>
              <a:chExt cx="942975" cy="893763"/>
            </a:xfrm>
            <a:solidFill>
              <a:schemeClr val="accent2"/>
            </a:solidFill>
          </p:grpSpPr>
          <p:sp>
            <p:nvSpPr>
              <p:cNvPr id="120"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21"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22" name="Group 121"/>
            <p:cNvGrpSpPr/>
            <p:nvPr/>
          </p:nvGrpSpPr>
          <p:grpSpPr>
            <a:xfrm>
              <a:off x="6739086" y="2722741"/>
              <a:ext cx="411523" cy="390047"/>
              <a:chOff x="3155951" y="3025775"/>
              <a:chExt cx="942975" cy="893763"/>
            </a:xfrm>
            <a:solidFill>
              <a:schemeClr val="accent2"/>
            </a:solidFill>
          </p:grpSpPr>
          <p:sp>
            <p:nvSpPr>
              <p:cNvPr id="123"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24"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25" name="Group 124"/>
            <p:cNvGrpSpPr/>
            <p:nvPr/>
          </p:nvGrpSpPr>
          <p:grpSpPr>
            <a:xfrm>
              <a:off x="5697536" y="2722741"/>
              <a:ext cx="411523" cy="390047"/>
              <a:chOff x="3155951" y="3025775"/>
              <a:chExt cx="942975" cy="893763"/>
            </a:xfrm>
            <a:solidFill>
              <a:schemeClr val="accent2"/>
            </a:solidFill>
          </p:grpSpPr>
          <p:sp>
            <p:nvSpPr>
              <p:cNvPr id="126"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27"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cxnSp>
        <p:nvCxnSpPr>
          <p:cNvPr id="130" name="Elbow Connector 129"/>
          <p:cNvCxnSpPr>
            <a:stCxn id="95" idx="3"/>
            <a:endCxn id="102" idx="1"/>
          </p:cNvCxnSpPr>
          <p:nvPr/>
        </p:nvCxnSpPr>
        <p:spPr>
          <a:xfrm flipV="1">
            <a:off x="4591051" y="2841672"/>
            <a:ext cx="735967" cy="1448115"/>
          </a:xfrm>
          <a:prstGeom prst="bentConnector3">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2" name="Elbow Connector 131"/>
          <p:cNvCxnSpPr>
            <a:stCxn id="95" idx="3"/>
            <a:endCxn id="114" idx="1"/>
          </p:cNvCxnSpPr>
          <p:nvPr/>
        </p:nvCxnSpPr>
        <p:spPr>
          <a:xfrm>
            <a:off x="4591051" y="4289787"/>
            <a:ext cx="735967" cy="1291523"/>
          </a:xfrm>
          <a:prstGeom prst="bentConnector3">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5" idx="3"/>
            <a:endCxn id="108" idx="1"/>
          </p:cNvCxnSpPr>
          <p:nvPr/>
        </p:nvCxnSpPr>
        <p:spPr>
          <a:xfrm>
            <a:off x="4591051" y="4289787"/>
            <a:ext cx="66251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82" idx="3"/>
            <a:endCxn id="95" idx="1"/>
          </p:cNvCxnSpPr>
          <p:nvPr/>
        </p:nvCxnSpPr>
        <p:spPr>
          <a:xfrm>
            <a:off x="2531533" y="4289787"/>
            <a:ext cx="5257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1" name="Rounded Rectangle 140"/>
          <p:cNvSpPr/>
          <p:nvPr/>
        </p:nvSpPr>
        <p:spPr>
          <a:xfrm>
            <a:off x="8229396" y="4156095"/>
            <a:ext cx="2089355" cy="26738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42" name="TextBox 141"/>
          <p:cNvSpPr txBox="1"/>
          <p:nvPr/>
        </p:nvSpPr>
        <p:spPr>
          <a:xfrm>
            <a:off x="8245272" y="4196208"/>
            <a:ext cx="2057603" cy="164212"/>
          </a:xfrm>
          <a:prstGeom prst="rect">
            <a:avLst/>
          </a:prstGeom>
          <a:noFill/>
        </p:spPr>
        <p:txBody>
          <a:bodyPr wrap="square" lIns="0" tIns="0" rIns="0" bIns="0" rtlCol="0">
            <a:spAutoFit/>
          </a:bodyPr>
          <a:lstStyle/>
          <a:p>
            <a:pPr algn="ctr" defTabSz="914377"/>
            <a:r>
              <a:rPr lang="en-US" sz="1067" dirty="0">
                <a:solidFill>
                  <a:prstClr val="white"/>
                </a:solidFill>
                <a:latin typeface="Lato" panose="020F0502020204030203" pitchFamily="34" charset="0"/>
              </a:rPr>
              <a:t>Design &amp; Development Team</a:t>
            </a:r>
          </a:p>
        </p:txBody>
      </p:sp>
      <p:cxnSp>
        <p:nvCxnSpPr>
          <p:cNvPr id="144" name="Straight Connector 143"/>
          <p:cNvCxnSpPr>
            <a:stCxn id="108" idx="3"/>
            <a:endCxn id="141" idx="1"/>
          </p:cNvCxnSpPr>
          <p:nvPr/>
        </p:nvCxnSpPr>
        <p:spPr>
          <a:xfrm>
            <a:off x="6934201" y="4289787"/>
            <a:ext cx="129519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8462689" y="2190751"/>
            <a:ext cx="1622768" cy="600275"/>
            <a:chOff x="5697536" y="2599630"/>
            <a:chExt cx="1453073" cy="537503"/>
          </a:xfrm>
        </p:grpSpPr>
        <p:grpSp>
          <p:nvGrpSpPr>
            <p:cNvPr id="153" name="Group 152"/>
            <p:cNvGrpSpPr/>
            <p:nvPr/>
          </p:nvGrpSpPr>
          <p:grpSpPr>
            <a:xfrm>
              <a:off x="6140523" y="2599630"/>
              <a:ext cx="567098" cy="537503"/>
              <a:chOff x="3155951" y="3025775"/>
              <a:chExt cx="942975" cy="893763"/>
            </a:xfrm>
            <a:solidFill>
              <a:schemeClr val="accent2"/>
            </a:solidFill>
          </p:grpSpPr>
          <p:sp>
            <p:nvSpPr>
              <p:cNvPr id="160"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61"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54" name="Group 153"/>
            <p:cNvGrpSpPr/>
            <p:nvPr/>
          </p:nvGrpSpPr>
          <p:grpSpPr>
            <a:xfrm>
              <a:off x="6739086" y="2722741"/>
              <a:ext cx="411523" cy="390047"/>
              <a:chOff x="3155951" y="3025775"/>
              <a:chExt cx="942975" cy="893763"/>
            </a:xfrm>
            <a:solidFill>
              <a:schemeClr val="accent2"/>
            </a:solidFill>
          </p:grpSpPr>
          <p:sp>
            <p:nvSpPr>
              <p:cNvPr id="158"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59"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55" name="Group 154"/>
            <p:cNvGrpSpPr/>
            <p:nvPr/>
          </p:nvGrpSpPr>
          <p:grpSpPr>
            <a:xfrm>
              <a:off x="5697536" y="2722741"/>
              <a:ext cx="411523" cy="390047"/>
              <a:chOff x="3155951" y="3025775"/>
              <a:chExt cx="942975" cy="893763"/>
            </a:xfrm>
            <a:solidFill>
              <a:schemeClr val="accent2"/>
            </a:solidFill>
          </p:grpSpPr>
          <p:sp>
            <p:nvSpPr>
              <p:cNvPr id="156" name="Oval 5"/>
              <p:cNvSpPr>
                <a:spLocks noChangeArrowheads="1"/>
              </p:cNvSpPr>
              <p:nvPr/>
            </p:nvSpPr>
            <p:spPr bwMode="auto">
              <a:xfrm>
                <a:off x="3429001" y="3025775"/>
                <a:ext cx="396875" cy="401638"/>
              </a:xfrm>
              <a:prstGeom prst="ellipse">
                <a:avLst/>
              </a:prstGeom>
              <a:grpFill/>
              <a:ln w="4763"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157" name="Freeform 6"/>
              <p:cNvSpPr>
                <a:spLocks/>
              </p:cNvSpPr>
              <p:nvPr/>
            </p:nvSpPr>
            <p:spPr bwMode="auto">
              <a:xfrm>
                <a:off x="3155951" y="3465513"/>
                <a:ext cx="942975" cy="454025"/>
              </a:xfrm>
              <a:custGeom>
                <a:avLst/>
                <a:gdLst>
                  <a:gd name="T0" fmla="*/ 753 w 753"/>
                  <a:gd name="T1" fmla="*/ 255 h 363"/>
                  <a:gd name="T2" fmla="*/ 703 w 753"/>
                  <a:gd name="T3" fmla="*/ 105 h 363"/>
                  <a:gd name="T4" fmla="*/ 483 w 753"/>
                  <a:gd name="T5" fmla="*/ 0 h 363"/>
                  <a:gd name="T6" fmla="*/ 467 w 753"/>
                  <a:gd name="T7" fmla="*/ 121 h 363"/>
                  <a:gd name="T8" fmla="*/ 431 w 753"/>
                  <a:gd name="T9" fmla="*/ 242 h 363"/>
                  <a:gd name="T10" fmla="*/ 409 w 753"/>
                  <a:gd name="T11" fmla="*/ 153 h 363"/>
                  <a:gd name="T12" fmla="*/ 390 w 753"/>
                  <a:gd name="T13" fmla="*/ 104 h 363"/>
                  <a:gd name="T14" fmla="*/ 421 w 753"/>
                  <a:gd name="T15" fmla="*/ 73 h 363"/>
                  <a:gd name="T16" fmla="*/ 377 w 753"/>
                  <a:gd name="T17" fmla="*/ 30 h 363"/>
                  <a:gd name="T18" fmla="*/ 376 w 753"/>
                  <a:gd name="T19" fmla="*/ 30 h 363"/>
                  <a:gd name="T20" fmla="*/ 376 w 753"/>
                  <a:gd name="T21" fmla="*/ 30 h 363"/>
                  <a:gd name="T22" fmla="*/ 332 w 753"/>
                  <a:gd name="T23" fmla="*/ 73 h 363"/>
                  <a:gd name="T24" fmla="*/ 362 w 753"/>
                  <a:gd name="T25" fmla="*/ 104 h 363"/>
                  <a:gd name="T26" fmla="*/ 344 w 753"/>
                  <a:gd name="T27" fmla="*/ 153 h 363"/>
                  <a:gd name="T28" fmla="*/ 322 w 753"/>
                  <a:gd name="T29" fmla="*/ 242 h 363"/>
                  <a:gd name="T30" fmla="*/ 286 w 753"/>
                  <a:gd name="T31" fmla="*/ 121 h 363"/>
                  <a:gd name="T32" fmla="*/ 269 w 753"/>
                  <a:gd name="T33" fmla="*/ 0 h 363"/>
                  <a:gd name="T34" fmla="*/ 50 w 753"/>
                  <a:gd name="T35" fmla="*/ 105 h 363"/>
                  <a:gd name="T36" fmla="*/ 0 w 753"/>
                  <a:gd name="T37" fmla="*/ 255 h 363"/>
                  <a:gd name="T38" fmla="*/ 0 w 753"/>
                  <a:gd name="T39" fmla="*/ 311 h 363"/>
                  <a:gd name="T40" fmla="*/ 376 w 753"/>
                  <a:gd name="T41" fmla="*/ 363 h 363"/>
                  <a:gd name="T42" fmla="*/ 376 w 753"/>
                  <a:gd name="T43" fmla="*/ 363 h 363"/>
                  <a:gd name="T44" fmla="*/ 376 w 753"/>
                  <a:gd name="T45" fmla="*/ 363 h 363"/>
                  <a:gd name="T46" fmla="*/ 377 w 753"/>
                  <a:gd name="T47" fmla="*/ 363 h 363"/>
                  <a:gd name="T48" fmla="*/ 377 w 753"/>
                  <a:gd name="T49" fmla="*/ 363 h 363"/>
                  <a:gd name="T50" fmla="*/ 753 w 753"/>
                  <a:gd name="T51" fmla="*/ 311 h 363"/>
                  <a:gd name="T52" fmla="*/ 753 w 753"/>
                  <a:gd name="T5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3" h="363">
                    <a:moveTo>
                      <a:pt x="753" y="255"/>
                    </a:moveTo>
                    <a:cubicBezTo>
                      <a:pt x="753" y="223"/>
                      <a:pt x="747" y="146"/>
                      <a:pt x="703" y="105"/>
                    </a:cubicBezTo>
                    <a:cubicBezTo>
                      <a:pt x="629" y="37"/>
                      <a:pt x="499" y="6"/>
                      <a:pt x="483" y="0"/>
                    </a:cubicBezTo>
                    <a:cubicBezTo>
                      <a:pt x="482" y="14"/>
                      <a:pt x="478" y="66"/>
                      <a:pt x="467" y="121"/>
                    </a:cubicBezTo>
                    <a:cubicBezTo>
                      <a:pt x="460" y="153"/>
                      <a:pt x="431" y="242"/>
                      <a:pt x="431" y="242"/>
                    </a:cubicBezTo>
                    <a:cubicBezTo>
                      <a:pt x="431" y="242"/>
                      <a:pt x="414" y="174"/>
                      <a:pt x="409" y="153"/>
                    </a:cubicBezTo>
                    <a:cubicBezTo>
                      <a:pt x="405" y="138"/>
                      <a:pt x="390" y="104"/>
                      <a:pt x="390" y="104"/>
                    </a:cubicBezTo>
                    <a:cubicBezTo>
                      <a:pt x="421" y="73"/>
                      <a:pt x="421" y="73"/>
                      <a:pt x="421" y="73"/>
                    </a:cubicBezTo>
                    <a:cubicBezTo>
                      <a:pt x="377" y="30"/>
                      <a:pt x="377" y="30"/>
                      <a:pt x="377" y="30"/>
                    </a:cubicBezTo>
                    <a:cubicBezTo>
                      <a:pt x="376" y="30"/>
                      <a:pt x="376" y="30"/>
                      <a:pt x="376" y="30"/>
                    </a:cubicBezTo>
                    <a:cubicBezTo>
                      <a:pt x="376" y="30"/>
                      <a:pt x="376" y="30"/>
                      <a:pt x="376" y="30"/>
                    </a:cubicBezTo>
                    <a:cubicBezTo>
                      <a:pt x="332" y="73"/>
                      <a:pt x="332" y="73"/>
                      <a:pt x="332" y="73"/>
                    </a:cubicBezTo>
                    <a:cubicBezTo>
                      <a:pt x="362" y="104"/>
                      <a:pt x="362" y="104"/>
                      <a:pt x="362" y="104"/>
                    </a:cubicBezTo>
                    <a:cubicBezTo>
                      <a:pt x="362" y="104"/>
                      <a:pt x="348" y="138"/>
                      <a:pt x="344" y="153"/>
                    </a:cubicBezTo>
                    <a:cubicBezTo>
                      <a:pt x="338" y="174"/>
                      <a:pt x="322" y="242"/>
                      <a:pt x="322" y="242"/>
                    </a:cubicBezTo>
                    <a:cubicBezTo>
                      <a:pt x="322" y="242"/>
                      <a:pt x="292" y="153"/>
                      <a:pt x="286" y="121"/>
                    </a:cubicBezTo>
                    <a:cubicBezTo>
                      <a:pt x="275" y="66"/>
                      <a:pt x="270" y="14"/>
                      <a:pt x="269" y="0"/>
                    </a:cubicBezTo>
                    <a:cubicBezTo>
                      <a:pt x="253" y="6"/>
                      <a:pt x="123" y="37"/>
                      <a:pt x="50" y="105"/>
                    </a:cubicBezTo>
                    <a:cubicBezTo>
                      <a:pt x="5" y="146"/>
                      <a:pt x="0" y="223"/>
                      <a:pt x="0" y="255"/>
                    </a:cubicBezTo>
                    <a:cubicBezTo>
                      <a:pt x="0" y="275"/>
                      <a:pt x="0" y="237"/>
                      <a:pt x="0" y="311"/>
                    </a:cubicBezTo>
                    <a:cubicBezTo>
                      <a:pt x="113" y="344"/>
                      <a:pt x="241" y="363"/>
                      <a:pt x="376" y="363"/>
                    </a:cubicBezTo>
                    <a:cubicBezTo>
                      <a:pt x="376" y="363"/>
                      <a:pt x="376" y="363"/>
                      <a:pt x="376" y="363"/>
                    </a:cubicBezTo>
                    <a:cubicBezTo>
                      <a:pt x="376" y="363"/>
                      <a:pt x="376" y="363"/>
                      <a:pt x="376" y="363"/>
                    </a:cubicBezTo>
                    <a:cubicBezTo>
                      <a:pt x="376" y="363"/>
                      <a:pt x="377" y="363"/>
                      <a:pt x="377" y="363"/>
                    </a:cubicBezTo>
                    <a:cubicBezTo>
                      <a:pt x="377" y="363"/>
                      <a:pt x="377" y="363"/>
                      <a:pt x="377" y="363"/>
                    </a:cubicBezTo>
                    <a:cubicBezTo>
                      <a:pt x="512" y="363"/>
                      <a:pt x="640" y="344"/>
                      <a:pt x="753" y="311"/>
                    </a:cubicBezTo>
                    <a:cubicBezTo>
                      <a:pt x="753" y="237"/>
                      <a:pt x="753" y="275"/>
                      <a:pt x="753" y="25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sp>
        <p:nvSpPr>
          <p:cNvPr id="162" name="Rounded Rectangle 161"/>
          <p:cNvSpPr/>
          <p:nvPr/>
        </p:nvSpPr>
        <p:spPr>
          <a:xfrm>
            <a:off x="8229396" y="2705474"/>
            <a:ext cx="2089355" cy="26738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63" name="TextBox 162"/>
          <p:cNvSpPr txBox="1"/>
          <p:nvPr/>
        </p:nvSpPr>
        <p:spPr>
          <a:xfrm>
            <a:off x="8245272" y="2745586"/>
            <a:ext cx="2057603" cy="164212"/>
          </a:xfrm>
          <a:prstGeom prst="rect">
            <a:avLst/>
          </a:prstGeom>
          <a:noFill/>
        </p:spPr>
        <p:txBody>
          <a:bodyPr wrap="square" lIns="0" tIns="0" rIns="0" bIns="0" rtlCol="0">
            <a:spAutoFit/>
          </a:bodyPr>
          <a:lstStyle/>
          <a:p>
            <a:pPr algn="ctr" defTabSz="914377"/>
            <a:r>
              <a:rPr lang="en-US" sz="1067" dirty="0">
                <a:solidFill>
                  <a:prstClr val="white"/>
                </a:solidFill>
                <a:latin typeface="Lato" panose="020F0502020204030203" pitchFamily="34" charset="0"/>
              </a:rPr>
              <a:t>Social Marketing Team</a:t>
            </a:r>
          </a:p>
        </p:txBody>
      </p:sp>
      <p:cxnSp>
        <p:nvCxnSpPr>
          <p:cNvPr id="165" name="Straight Connector 164"/>
          <p:cNvCxnSpPr>
            <a:stCxn id="102" idx="3"/>
            <a:endCxn id="162" idx="1"/>
          </p:cNvCxnSpPr>
          <p:nvPr/>
        </p:nvCxnSpPr>
        <p:spPr>
          <a:xfrm flipV="1">
            <a:off x="6860748" y="2839165"/>
            <a:ext cx="1368648" cy="250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51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5693" y="1766499"/>
            <a:ext cx="3398867" cy="5091501"/>
          </a:xfrm>
          <a:prstGeom prst="rect">
            <a:avLst/>
          </a:prstGeom>
        </p:spPr>
      </p:pic>
      <p:sp>
        <p:nvSpPr>
          <p:cNvPr id="2" name="Text Placeholder 1"/>
          <p:cNvSpPr>
            <a:spLocks noGrp="1"/>
          </p:cNvSpPr>
          <p:nvPr>
            <p:ph type="body" sz="quarter" idx="10"/>
          </p:nvPr>
        </p:nvSpPr>
        <p:spPr>
          <a:xfrm>
            <a:off x="778936" y="719407"/>
            <a:ext cx="10604499" cy="511013"/>
          </a:xfrm>
        </p:spPr>
        <p:txBody>
          <a:bodyPr/>
          <a:lstStyle/>
          <a:p>
            <a:r>
              <a:rPr lang="en-US" dirty="0"/>
              <a:t>Meet Our </a:t>
            </a:r>
            <a:r>
              <a:rPr lang="en-US" dirty="0">
                <a:solidFill>
                  <a:schemeClr val="accent2"/>
                </a:solidFill>
              </a:rPr>
              <a:t>boss</a:t>
            </a:r>
          </a:p>
        </p:txBody>
      </p:sp>
      <p:sp>
        <p:nvSpPr>
          <p:cNvPr id="3" name="Text Placeholder 2"/>
          <p:cNvSpPr>
            <a:spLocks noGrp="1"/>
          </p:cNvSpPr>
          <p:nvPr>
            <p:ph type="body" sz="quarter" idx="11"/>
          </p:nvPr>
        </p:nvSpPr>
        <p:spPr/>
        <p:txBody>
          <a:bodyPr/>
          <a:lstStyle/>
          <a:p>
            <a:r>
              <a:rPr lang="en-US" dirty="0"/>
              <a:t>Inset some short and brief </a:t>
            </a:r>
            <a:r>
              <a:rPr lang="en-US" dirty="0" err="1"/>
              <a:t>lorem</a:t>
            </a:r>
            <a:r>
              <a:rPr lang="en-US" dirty="0"/>
              <a:t> </a:t>
            </a:r>
            <a:r>
              <a:rPr lang="en-US" dirty="0" err="1"/>
              <a:t>ipsum</a:t>
            </a:r>
            <a:r>
              <a:rPr lang="en-US" dirty="0"/>
              <a:t> explanatory text about title here</a:t>
            </a:r>
          </a:p>
        </p:txBody>
      </p:sp>
      <p:sp>
        <p:nvSpPr>
          <p:cNvPr id="7" name="TextBox 6"/>
          <p:cNvSpPr txBox="1"/>
          <p:nvPr/>
        </p:nvSpPr>
        <p:spPr>
          <a:xfrm>
            <a:off x="804337" y="2270802"/>
            <a:ext cx="2965496" cy="570349"/>
          </a:xfrm>
          <a:prstGeom prst="rect">
            <a:avLst/>
          </a:prstGeom>
          <a:noFill/>
        </p:spPr>
        <p:txBody>
          <a:bodyPr wrap="square" lIns="0" tIns="0" rIns="0" bIns="0" rtlCol="0">
            <a:spAutoFit/>
          </a:bodyPr>
          <a:lstStyle/>
          <a:p>
            <a:pPr algn="just" defTabSz="914377">
              <a:lnSpc>
                <a:spcPts val="2267"/>
              </a:lnSpc>
            </a:pPr>
            <a:r>
              <a:rPr lang="en-US" sz="1867" spc="27" dirty="0">
                <a:solidFill>
                  <a:srgbClr val="4B5050"/>
                </a:solidFill>
                <a:latin typeface="Lato Black" panose="020F0A02020204030203" pitchFamily="34" charset="0"/>
              </a:rPr>
              <a:t>MORASENULO</a:t>
            </a:r>
          </a:p>
          <a:p>
            <a:pPr algn="just" defTabSz="914377">
              <a:lnSpc>
                <a:spcPts val="2267"/>
              </a:lnSpc>
            </a:pPr>
            <a:r>
              <a:rPr lang="en-US" sz="1867" spc="27" dirty="0">
                <a:solidFill>
                  <a:srgbClr val="55B441"/>
                </a:solidFill>
                <a:latin typeface="Lato Black" panose="020F0A02020204030203" pitchFamily="34" charset="0"/>
              </a:rPr>
              <a:t>PORTASON</a:t>
            </a:r>
          </a:p>
        </p:txBody>
      </p:sp>
      <p:sp>
        <p:nvSpPr>
          <p:cNvPr id="9" name="TextBox 8"/>
          <p:cNvSpPr txBox="1"/>
          <p:nvPr/>
        </p:nvSpPr>
        <p:spPr>
          <a:xfrm>
            <a:off x="804337" y="2953028"/>
            <a:ext cx="2978195" cy="198324"/>
          </a:xfrm>
          <a:prstGeom prst="rect">
            <a:avLst/>
          </a:prstGeom>
          <a:noFill/>
        </p:spPr>
        <p:txBody>
          <a:bodyPr wrap="square" lIns="0" tIns="0" rIns="0" bIns="0" rtlCol="0">
            <a:spAutoFit/>
          </a:bodyPr>
          <a:lstStyle/>
          <a:p>
            <a:pPr algn="just" defTabSz="914377">
              <a:lnSpc>
                <a:spcPts val="1733"/>
              </a:lnSpc>
              <a:spcAft>
                <a:spcPts val="1600"/>
              </a:spcAft>
            </a:pPr>
            <a:r>
              <a:rPr lang="en-US" sz="1200" dirty="0">
                <a:solidFill>
                  <a:srgbClr val="6E7378"/>
                </a:solidFill>
                <a:latin typeface="Lato" panose="020F0502020204030203" pitchFamily="34" charset="0"/>
              </a:rPr>
              <a:t>Head of Mission/CEO</a:t>
            </a:r>
          </a:p>
        </p:txBody>
      </p:sp>
      <p:grpSp>
        <p:nvGrpSpPr>
          <p:cNvPr id="6" name="Group 5"/>
          <p:cNvGrpSpPr/>
          <p:nvPr/>
        </p:nvGrpSpPr>
        <p:grpSpPr>
          <a:xfrm>
            <a:off x="7997472" y="2080958"/>
            <a:ext cx="3385963" cy="1111672"/>
            <a:chOff x="5998104" y="1560718"/>
            <a:chExt cx="2539472" cy="833754"/>
          </a:xfrm>
        </p:grpSpPr>
        <p:sp>
          <p:nvSpPr>
            <p:cNvPr id="10" name="TextBox 9"/>
            <p:cNvSpPr txBox="1"/>
            <p:nvPr/>
          </p:nvSpPr>
          <p:spPr>
            <a:xfrm>
              <a:off x="5998104" y="1758047"/>
              <a:ext cx="2539472" cy="636425"/>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natus error sit </a:t>
              </a:r>
              <a:r>
                <a:rPr lang="en-US" sz="1067" dirty="0" err="1">
                  <a:solidFill>
                    <a:srgbClr val="91969B"/>
                  </a:solidFill>
                  <a:latin typeface="Lato" panose="020F0502020204030203" pitchFamily="34" charset="0"/>
                </a:rPr>
                <a:t>volup</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tatem</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accus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antium</a:t>
              </a:r>
              <a:r>
                <a:rPr lang="en-US" sz="1067" dirty="0">
                  <a:solidFill>
                    <a:srgbClr val="91969B"/>
                  </a:solidFill>
                  <a:latin typeface="Lato" panose="020F0502020204030203" pitchFamily="34" charset="0"/>
                </a:rPr>
                <a:t> dolor </a:t>
              </a:r>
              <a:r>
                <a:rPr lang="en-US" sz="1067" dirty="0" err="1">
                  <a:solidFill>
                    <a:srgbClr val="91969B"/>
                  </a:solidFill>
                  <a:latin typeface="Lato" panose="020F0502020204030203" pitchFamily="34" charset="0"/>
                </a:rPr>
                <a:t>emque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lauda</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ium</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totam</a:t>
              </a:r>
              <a:r>
                <a:rPr lang="en-US" sz="1067" dirty="0">
                  <a:solidFill>
                    <a:srgbClr val="91969B"/>
                  </a:solidFill>
                  <a:latin typeface="Lato" panose="020F0502020204030203" pitchFamily="34" charset="0"/>
                </a:rPr>
                <a:t> rem </a:t>
              </a:r>
              <a:r>
                <a:rPr lang="en-US" sz="1067" dirty="0" err="1">
                  <a:solidFill>
                    <a:srgbClr val="91969B"/>
                  </a:solidFill>
                  <a:latin typeface="Lato" panose="020F0502020204030203" pitchFamily="34" charset="0"/>
                </a:rPr>
                <a:t>aperiam</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eaque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ipsa</a:t>
              </a:r>
              <a:r>
                <a:rPr lang="en-US" sz="1067" dirty="0">
                  <a:solidFill>
                    <a:srgbClr val="91969B"/>
                  </a:solidFill>
                  <a:latin typeface="Lato" panose="020F0502020204030203" pitchFamily="34" charset="0"/>
                </a:rPr>
                <a:t> quae </a:t>
              </a:r>
              <a:r>
                <a:rPr lang="en-US" sz="1067" dirty="0" err="1">
                  <a:solidFill>
                    <a:srgbClr val="91969B"/>
                  </a:solidFill>
                  <a:latin typeface="Lato" panose="020F0502020204030203" pitchFamily="34" charset="0"/>
                </a:rPr>
                <a:t>ab</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illo</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inventore</a:t>
              </a:r>
              <a:r>
                <a:rPr lang="en-US" sz="1067" dirty="0">
                  <a:solidFill>
                    <a:srgbClr val="91969B"/>
                  </a:solidFill>
                  <a:latin typeface="Lato" panose="020F0502020204030203" pitchFamily="34" charset="0"/>
                </a:rPr>
                <a:t> very </a:t>
              </a:r>
              <a:r>
                <a:rPr lang="en-US" sz="1067" dirty="0" err="1">
                  <a:solidFill>
                    <a:srgbClr val="91969B"/>
                  </a:solidFill>
                  <a:latin typeface="Lato" panose="020F0502020204030203" pitchFamily="34" charset="0"/>
                </a:rPr>
                <a:t>tatis</a:t>
              </a:r>
              <a:r>
                <a:rPr lang="en-US" sz="1067" dirty="0">
                  <a:solidFill>
                    <a:srgbClr val="91969B"/>
                  </a:solidFill>
                  <a:latin typeface="Lato" panose="020F0502020204030203" pitchFamily="34" charset="0"/>
                </a:rPr>
                <a:t> et quasi </a:t>
              </a:r>
              <a:r>
                <a:rPr lang="en-US" sz="1067" dirty="0" err="1">
                  <a:solidFill>
                    <a:srgbClr val="91969B"/>
                  </a:solidFill>
                  <a:latin typeface="Lato" panose="020F0502020204030203" pitchFamily="34" charset="0"/>
                </a:rPr>
                <a:t>architecto</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beatae</a:t>
              </a:r>
              <a:r>
                <a:rPr lang="en-US" sz="1067" dirty="0">
                  <a:solidFill>
                    <a:srgbClr val="91969B"/>
                  </a:solidFill>
                  <a:latin typeface="Lato" panose="020F0502020204030203" pitchFamily="34" charset="0"/>
                </a:rPr>
                <a:t> vitae dicta </a:t>
              </a:r>
              <a:r>
                <a:rPr lang="en-US" sz="1067" dirty="0" err="1">
                  <a:solidFill>
                    <a:srgbClr val="91969B"/>
                  </a:solidFill>
                  <a:latin typeface="Lato" panose="020F0502020204030203" pitchFamily="34" charset="0"/>
                </a:rPr>
                <a:t>sunt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explicabo</a:t>
              </a:r>
              <a:r>
                <a:rPr lang="en-US" sz="1067" dirty="0">
                  <a:solidFill>
                    <a:srgbClr val="91969B"/>
                  </a:solidFill>
                  <a:latin typeface="Lato" panose="020F0502020204030203" pitchFamily="34" charset="0"/>
                </a:rPr>
                <a:t>.</a:t>
              </a:r>
            </a:p>
          </p:txBody>
        </p:sp>
        <p:sp>
          <p:nvSpPr>
            <p:cNvPr id="11" name="TextBox 10"/>
            <p:cNvSpPr txBox="1"/>
            <p:nvPr/>
          </p:nvSpPr>
          <p:spPr>
            <a:xfrm>
              <a:off x="5998104" y="1560718"/>
              <a:ext cx="2539472" cy="151676"/>
            </a:xfrm>
            <a:prstGeom prst="rect">
              <a:avLst/>
            </a:prstGeom>
            <a:noFill/>
          </p:spPr>
          <p:txBody>
            <a:bodyPr wrap="square" lIns="0" tIns="0" rIns="0" bIns="0" rtlCol="0">
              <a:spAutoFit/>
            </a:bodyPr>
            <a:lstStyle/>
            <a:p>
              <a:pPr algn="just" defTabSz="914377">
                <a:lnSpc>
                  <a:spcPts val="1733"/>
                </a:lnSpc>
                <a:spcAft>
                  <a:spcPts val="1600"/>
                </a:spcAft>
              </a:pPr>
              <a:r>
                <a:rPr lang="en-US" sz="1333" b="1" cap="all" spc="27" dirty="0">
                  <a:solidFill>
                    <a:srgbClr val="4B5050"/>
                  </a:solidFill>
                  <a:latin typeface="Lato" panose="020F0502020204030203" pitchFamily="34" charset="0"/>
                </a:rPr>
                <a:t>Education &amp; Experience</a:t>
              </a:r>
            </a:p>
          </p:txBody>
        </p:sp>
      </p:grpSp>
      <p:grpSp>
        <p:nvGrpSpPr>
          <p:cNvPr id="12" name="Group 11"/>
          <p:cNvGrpSpPr/>
          <p:nvPr/>
        </p:nvGrpSpPr>
        <p:grpSpPr>
          <a:xfrm>
            <a:off x="7997473" y="3618782"/>
            <a:ext cx="3398663" cy="1849115"/>
            <a:chOff x="5998104" y="2714086"/>
            <a:chExt cx="2548997" cy="1386836"/>
          </a:xfrm>
        </p:grpSpPr>
        <p:grpSp>
          <p:nvGrpSpPr>
            <p:cNvPr id="58" name="Group 57"/>
            <p:cNvGrpSpPr/>
            <p:nvPr/>
          </p:nvGrpSpPr>
          <p:grpSpPr>
            <a:xfrm>
              <a:off x="5998104" y="3325679"/>
              <a:ext cx="2548997" cy="180646"/>
              <a:chOff x="5998104" y="3419416"/>
              <a:chExt cx="2548997" cy="180646"/>
            </a:xfrm>
          </p:grpSpPr>
          <p:sp>
            <p:nvSpPr>
              <p:cNvPr id="27" name="Rectangle 26"/>
              <p:cNvSpPr/>
              <p:nvPr/>
            </p:nvSpPr>
            <p:spPr>
              <a:xfrm>
                <a:off x="6653213" y="3419865"/>
                <a:ext cx="1893888" cy="180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29" name="Rectangle 28"/>
              <p:cNvSpPr/>
              <p:nvPr/>
            </p:nvSpPr>
            <p:spPr>
              <a:xfrm>
                <a:off x="6653214" y="3419865"/>
                <a:ext cx="1329594" cy="1801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28" name="TextBox 27"/>
              <p:cNvSpPr txBox="1"/>
              <p:nvPr/>
            </p:nvSpPr>
            <p:spPr>
              <a:xfrm>
                <a:off x="5998104" y="3419416"/>
                <a:ext cx="622838" cy="142924"/>
              </a:xfrm>
              <a:prstGeom prst="rect">
                <a:avLst/>
              </a:prstGeom>
              <a:noFill/>
            </p:spPr>
            <p:txBody>
              <a:bodyPr wrap="square" lIns="0" tIns="0" rIns="0" bIns="0" rtlCol="0">
                <a:spAutoFit/>
              </a:bodyPr>
              <a:lstStyle/>
              <a:p>
                <a:pPr defTabSz="914377">
                  <a:lnSpc>
                    <a:spcPts val="1733"/>
                  </a:lnSpc>
                  <a:spcAft>
                    <a:spcPts val="800"/>
                  </a:spcAft>
                </a:pPr>
                <a:r>
                  <a:rPr lang="en-US" sz="933" dirty="0">
                    <a:solidFill>
                      <a:srgbClr val="91969B"/>
                    </a:solidFill>
                    <a:latin typeface="Lato" panose="020F0502020204030203" pitchFamily="34" charset="0"/>
                  </a:rPr>
                  <a:t>Creativity</a:t>
                </a:r>
              </a:p>
            </p:txBody>
          </p:sp>
          <p:sp>
            <p:nvSpPr>
              <p:cNvPr id="53" name="TextBox 52"/>
              <p:cNvSpPr txBox="1"/>
              <p:nvPr/>
            </p:nvSpPr>
            <p:spPr>
              <a:xfrm>
                <a:off x="8084953" y="3419416"/>
                <a:ext cx="241526" cy="145905"/>
              </a:xfrm>
              <a:prstGeom prst="rect">
                <a:avLst/>
              </a:prstGeom>
              <a:noFill/>
            </p:spPr>
            <p:txBody>
              <a:bodyPr wrap="square" lIns="0" tIns="0" rIns="0" bIns="0" rtlCol="0">
                <a:spAutoFit/>
              </a:bodyPr>
              <a:lstStyle/>
              <a:p>
                <a:pPr defTabSz="914377">
                  <a:lnSpc>
                    <a:spcPts val="1733"/>
                  </a:lnSpc>
                  <a:spcAft>
                    <a:spcPts val="800"/>
                  </a:spcAft>
                </a:pPr>
                <a:r>
                  <a:rPr lang="en-US" sz="1067" b="1" dirty="0">
                    <a:solidFill>
                      <a:srgbClr val="4B5050"/>
                    </a:solidFill>
                    <a:latin typeface="Lato" panose="020F0502020204030203" pitchFamily="34" charset="0"/>
                  </a:rPr>
                  <a:t>70%</a:t>
                </a:r>
              </a:p>
            </p:txBody>
          </p:sp>
        </p:grpSp>
        <p:grpSp>
          <p:nvGrpSpPr>
            <p:cNvPr id="59" name="Group 58"/>
            <p:cNvGrpSpPr/>
            <p:nvPr/>
          </p:nvGrpSpPr>
          <p:grpSpPr>
            <a:xfrm>
              <a:off x="5998104" y="3622978"/>
              <a:ext cx="2548997" cy="180646"/>
              <a:chOff x="5998104" y="3731792"/>
              <a:chExt cx="2548997" cy="180646"/>
            </a:xfrm>
          </p:grpSpPr>
          <p:sp>
            <p:nvSpPr>
              <p:cNvPr id="32" name="Rectangle 31"/>
              <p:cNvSpPr/>
              <p:nvPr/>
            </p:nvSpPr>
            <p:spPr>
              <a:xfrm>
                <a:off x="6653213" y="3732241"/>
                <a:ext cx="1893888" cy="180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34" name="Rectangle 33"/>
              <p:cNvSpPr/>
              <p:nvPr/>
            </p:nvSpPr>
            <p:spPr>
              <a:xfrm>
                <a:off x="6653214" y="3732241"/>
                <a:ext cx="1071183" cy="1801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33" name="TextBox 32"/>
              <p:cNvSpPr txBox="1"/>
              <p:nvPr/>
            </p:nvSpPr>
            <p:spPr>
              <a:xfrm>
                <a:off x="5998104" y="3731792"/>
                <a:ext cx="622838" cy="142924"/>
              </a:xfrm>
              <a:prstGeom prst="rect">
                <a:avLst/>
              </a:prstGeom>
              <a:noFill/>
            </p:spPr>
            <p:txBody>
              <a:bodyPr wrap="square" lIns="0" tIns="0" rIns="0" bIns="0" rtlCol="0">
                <a:spAutoFit/>
              </a:bodyPr>
              <a:lstStyle/>
              <a:p>
                <a:pPr defTabSz="914377">
                  <a:lnSpc>
                    <a:spcPts val="1733"/>
                  </a:lnSpc>
                  <a:spcAft>
                    <a:spcPts val="800"/>
                  </a:spcAft>
                </a:pPr>
                <a:r>
                  <a:rPr lang="en-US" sz="933" dirty="0">
                    <a:solidFill>
                      <a:srgbClr val="91969B"/>
                    </a:solidFill>
                    <a:latin typeface="Lato" panose="020F0502020204030203" pitchFamily="34" charset="0"/>
                  </a:rPr>
                  <a:t>Team Work</a:t>
                </a:r>
              </a:p>
            </p:txBody>
          </p:sp>
          <p:sp>
            <p:nvSpPr>
              <p:cNvPr id="54" name="TextBox 53"/>
              <p:cNvSpPr txBox="1"/>
              <p:nvPr/>
            </p:nvSpPr>
            <p:spPr>
              <a:xfrm>
                <a:off x="7843427" y="3731792"/>
                <a:ext cx="241526" cy="145905"/>
              </a:xfrm>
              <a:prstGeom prst="rect">
                <a:avLst/>
              </a:prstGeom>
              <a:noFill/>
            </p:spPr>
            <p:txBody>
              <a:bodyPr wrap="square" lIns="0" tIns="0" rIns="0" bIns="0" rtlCol="0">
                <a:spAutoFit/>
              </a:bodyPr>
              <a:lstStyle/>
              <a:p>
                <a:pPr defTabSz="914377">
                  <a:lnSpc>
                    <a:spcPts val="1733"/>
                  </a:lnSpc>
                  <a:spcAft>
                    <a:spcPts val="800"/>
                  </a:spcAft>
                </a:pPr>
                <a:r>
                  <a:rPr lang="en-US" sz="1067" b="1" dirty="0">
                    <a:solidFill>
                      <a:srgbClr val="4B5050"/>
                    </a:solidFill>
                    <a:latin typeface="Lato" panose="020F0502020204030203" pitchFamily="34" charset="0"/>
                  </a:rPr>
                  <a:t>60%</a:t>
                </a:r>
              </a:p>
            </p:txBody>
          </p:sp>
        </p:grpSp>
        <p:grpSp>
          <p:nvGrpSpPr>
            <p:cNvPr id="60" name="Group 59"/>
            <p:cNvGrpSpPr/>
            <p:nvPr/>
          </p:nvGrpSpPr>
          <p:grpSpPr>
            <a:xfrm>
              <a:off x="5998104" y="3920276"/>
              <a:ext cx="2548997" cy="180646"/>
              <a:chOff x="5998104" y="4044167"/>
              <a:chExt cx="2548997" cy="180646"/>
            </a:xfrm>
          </p:grpSpPr>
          <p:sp>
            <p:nvSpPr>
              <p:cNvPr id="37" name="Rectangle 36"/>
              <p:cNvSpPr/>
              <p:nvPr/>
            </p:nvSpPr>
            <p:spPr>
              <a:xfrm>
                <a:off x="6653213" y="4044616"/>
                <a:ext cx="1893888" cy="180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39" name="Rectangle 38"/>
              <p:cNvSpPr/>
              <p:nvPr/>
            </p:nvSpPr>
            <p:spPr>
              <a:xfrm>
                <a:off x="6653214" y="4044616"/>
                <a:ext cx="904246" cy="1801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38" name="TextBox 37"/>
              <p:cNvSpPr txBox="1"/>
              <p:nvPr/>
            </p:nvSpPr>
            <p:spPr>
              <a:xfrm>
                <a:off x="5998104" y="4044167"/>
                <a:ext cx="622838" cy="142924"/>
              </a:xfrm>
              <a:prstGeom prst="rect">
                <a:avLst/>
              </a:prstGeom>
              <a:noFill/>
            </p:spPr>
            <p:txBody>
              <a:bodyPr wrap="square" lIns="0" tIns="0" rIns="0" bIns="0" rtlCol="0">
                <a:spAutoFit/>
              </a:bodyPr>
              <a:lstStyle/>
              <a:p>
                <a:pPr defTabSz="914377">
                  <a:lnSpc>
                    <a:spcPts val="1733"/>
                  </a:lnSpc>
                  <a:spcAft>
                    <a:spcPts val="800"/>
                  </a:spcAft>
                </a:pPr>
                <a:r>
                  <a:rPr lang="en-US" sz="933" dirty="0">
                    <a:solidFill>
                      <a:srgbClr val="91969B"/>
                    </a:solidFill>
                    <a:latin typeface="Lato" panose="020F0502020204030203" pitchFamily="34" charset="0"/>
                  </a:rPr>
                  <a:t>Execution</a:t>
                </a:r>
              </a:p>
            </p:txBody>
          </p:sp>
          <p:sp>
            <p:nvSpPr>
              <p:cNvPr id="55" name="TextBox 54"/>
              <p:cNvSpPr txBox="1"/>
              <p:nvPr/>
            </p:nvSpPr>
            <p:spPr>
              <a:xfrm>
                <a:off x="7671560" y="4044167"/>
                <a:ext cx="241526" cy="145905"/>
              </a:xfrm>
              <a:prstGeom prst="rect">
                <a:avLst/>
              </a:prstGeom>
              <a:noFill/>
            </p:spPr>
            <p:txBody>
              <a:bodyPr wrap="square" lIns="0" tIns="0" rIns="0" bIns="0" rtlCol="0">
                <a:spAutoFit/>
              </a:bodyPr>
              <a:lstStyle/>
              <a:p>
                <a:pPr defTabSz="914377">
                  <a:lnSpc>
                    <a:spcPts val="1733"/>
                  </a:lnSpc>
                  <a:spcAft>
                    <a:spcPts val="800"/>
                  </a:spcAft>
                </a:pPr>
                <a:r>
                  <a:rPr lang="en-US" sz="1067" b="1" dirty="0">
                    <a:solidFill>
                      <a:srgbClr val="4B5050"/>
                    </a:solidFill>
                    <a:latin typeface="Lato" panose="020F0502020204030203" pitchFamily="34" charset="0"/>
                  </a:rPr>
                  <a:t>50%</a:t>
                </a:r>
              </a:p>
            </p:txBody>
          </p:sp>
        </p:grpSp>
        <p:grpSp>
          <p:nvGrpSpPr>
            <p:cNvPr id="57" name="Group 56"/>
            <p:cNvGrpSpPr/>
            <p:nvPr/>
          </p:nvGrpSpPr>
          <p:grpSpPr>
            <a:xfrm>
              <a:off x="5998104" y="3028380"/>
              <a:ext cx="2548997" cy="180646"/>
              <a:chOff x="5998104" y="3107040"/>
              <a:chExt cx="2548997" cy="180646"/>
            </a:xfrm>
          </p:grpSpPr>
          <p:sp>
            <p:nvSpPr>
              <p:cNvPr id="47" name="Rectangle 46"/>
              <p:cNvSpPr/>
              <p:nvPr/>
            </p:nvSpPr>
            <p:spPr>
              <a:xfrm>
                <a:off x="6653213" y="3107489"/>
                <a:ext cx="1893888" cy="180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49" name="Rectangle 48"/>
              <p:cNvSpPr/>
              <p:nvPr/>
            </p:nvSpPr>
            <p:spPr>
              <a:xfrm>
                <a:off x="6653214" y="3107489"/>
                <a:ext cx="1536897" cy="1801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48" name="TextBox 47"/>
              <p:cNvSpPr txBox="1"/>
              <p:nvPr/>
            </p:nvSpPr>
            <p:spPr>
              <a:xfrm>
                <a:off x="5998104" y="3107040"/>
                <a:ext cx="622838" cy="142924"/>
              </a:xfrm>
              <a:prstGeom prst="rect">
                <a:avLst/>
              </a:prstGeom>
              <a:noFill/>
            </p:spPr>
            <p:txBody>
              <a:bodyPr wrap="square" lIns="0" tIns="0" rIns="0" bIns="0" rtlCol="0">
                <a:spAutoFit/>
              </a:bodyPr>
              <a:lstStyle/>
              <a:p>
                <a:pPr defTabSz="914377">
                  <a:lnSpc>
                    <a:spcPts val="1733"/>
                  </a:lnSpc>
                  <a:spcAft>
                    <a:spcPts val="800"/>
                  </a:spcAft>
                </a:pPr>
                <a:r>
                  <a:rPr lang="en-US" sz="933" dirty="0">
                    <a:solidFill>
                      <a:srgbClr val="91969B"/>
                    </a:solidFill>
                    <a:latin typeface="Lato" panose="020F0502020204030203" pitchFamily="34" charset="0"/>
                  </a:rPr>
                  <a:t>Leadership</a:t>
                </a:r>
              </a:p>
            </p:txBody>
          </p:sp>
          <p:sp>
            <p:nvSpPr>
              <p:cNvPr id="56" name="TextBox 55"/>
              <p:cNvSpPr txBox="1"/>
              <p:nvPr/>
            </p:nvSpPr>
            <p:spPr>
              <a:xfrm>
                <a:off x="8273795" y="3107040"/>
                <a:ext cx="241526" cy="145905"/>
              </a:xfrm>
              <a:prstGeom prst="rect">
                <a:avLst/>
              </a:prstGeom>
              <a:noFill/>
            </p:spPr>
            <p:txBody>
              <a:bodyPr wrap="square" lIns="0" tIns="0" rIns="0" bIns="0" rtlCol="0">
                <a:spAutoFit/>
              </a:bodyPr>
              <a:lstStyle/>
              <a:p>
                <a:pPr defTabSz="914377">
                  <a:lnSpc>
                    <a:spcPts val="1733"/>
                  </a:lnSpc>
                  <a:spcAft>
                    <a:spcPts val="800"/>
                  </a:spcAft>
                </a:pPr>
                <a:r>
                  <a:rPr lang="en-US" sz="1067" b="1" dirty="0">
                    <a:solidFill>
                      <a:srgbClr val="4B5050"/>
                    </a:solidFill>
                    <a:latin typeface="Lato" panose="020F0502020204030203" pitchFamily="34" charset="0"/>
                  </a:rPr>
                  <a:t>80%</a:t>
                </a:r>
              </a:p>
            </p:txBody>
          </p:sp>
        </p:grpSp>
        <p:sp>
          <p:nvSpPr>
            <p:cNvPr id="30" name="TextBox 29"/>
            <p:cNvSpPr txBox="1"/>
            <p:nvPr/>
          </p:nvSpPr>
          <p:spPr>
            <a:xfrm>
              <a:off x="5998104" y="2714086"/>
              <a:ext cx="2539472" cy="151676"/>
            </a:xfrm>
            <a:prstGeom prst="rect">
              <a:avLst/>
            </a:prstGeom>
            <a:noFill/>
          </p:spPr>
          <p:txBody>
            <a:bodyPr wrap="square" lIns="0" tIns="0" rIns="0" bIns="0" rtlCol="0">
              <a:spAutoFit/>
            </a:bodyPr>
            <a:lstStyle/>
            <a:p>
              <a:pPr algn="just" defTabSz="914377">
                <a:lnSpc>
                  <a:spcPts val="1733"/>
                </a:lnSpc>
                <a:spcAft>
                  <a:spcPts val="1600"/>
                </a:spcAft>
              </a:pPr>
              <a:r>
                <a:rPr lang="en-US" sz="1333" b="1" cap="all" spc="27" dirty="0">
                  <a:solidFill>
                    <a:srgbClr val="4B5050"/>
                  </a:solidFill>
                  <a:latin typeface="Lato" panose="020F0502020204030203" pitchFamily="34" charset="0"/>
                </a:rPr>
                <a:t>Capabilities</a:t>
              </a:r>
            </a:p>
          </p:txBody>
        </p:sp>
      </p:grpSp>
      <p:grpSp>
        <p:nvGrpSpPr>
          <p:cNvPr id="13" name="Group 12"/>
          <p:cNvGrpSpPr/>
          <p:nvPr/>
        </p:nvGrpSpPr>
        <p:grpSpPr>
          <a:xfrm>
            <a:off x="793295" y="3652663"/>
            <a:ext cx="2989237" cy="1796654"/>
            <a:chOff x="594971" y="2739497"/>
            <a:chExt cx="2241928" cy="1347491"/>
          </a:xfrm>
        </p:grpSpPr>
        <p:sp>
          <p:nvSpPr>
            <p:cNvPr id="8" name="TextBox 7"/>
            <p:cNvSpPr txBox="1"/>
            <p:nvPr/>
          </p:nvSpPr>
          <p:spPr>
            <a:xfrm>
              <a:off x="868741" y="3243211"/>
              <a:ext cx="1968158" cy="799931"/>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natus error sit </a:t>
              </a:r>
              <a:r>
                <a:rPr lang="en-US" sz="1067" dirty="0" err="1">
                  <a:solidFill>
                    <a:srgbClr val="91969B"/>
                  </a:solidFill>
                  <a:latin typeface="Lato" panose="020F0502020204030203" pitchFamily="34" charset="0"/>
                </a:rPr>
                <a:t>volup</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tatem</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accus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antium</a:t>
              </a:r>
              <a:r>
                <a:rPr lang="en-US" sz="1067" dirty="0">
                  <a:solidFill>
                    <a:srgbClr val="91969B"/>
                  </a:solidFill>
                  <a:latin typeface="Lato" panose="020F0502020204030203" pitchFamily="34" charset="0"/>
                </a:rPr>
                <a:t> dolor </a:t>
              </a:r>
              <a:r>
                <a:rPr lang="en-US" sz="1067" dirty="0" err="1">
                  <a:solidFill>
                    <a:srgbClr val="91969B"/>
                  </a:solidFill>
                  <a:latin typeface="Lato" panose="020F0502020204030203" pitchFamily="34" charset="0"/>
                </a:rPr>
                <a:t>emque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lauda</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ium</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totam</a:t>
              </a:r>
              <a:r>
                <a:rPr lang="en-US" sz="1067" dirty="0">
                  <a:solidFill>
                    <a:srgbClr val="91969B"/>
                  </a:solidFill>
                  <a:latin typeface="Lato" panose="020F0502020204030203" pitchFamily="34" charset="0"/>
                </a:rPr>
                <a:t> rem </a:t>
              </a:r>
              <a:r>
                <a:rPr lang="en-US" sz="1067" dirty="0" err="1">
                  <a:solidFill>
                    <a:srgbClr val="91969B"/>
                  </a:solidFill>
                  <a:latin typeface="Lato" panose="020F0502020204030203" pitchFamily="34" charset="0"/>
                </a:rPr>
                <a:t>aperiam</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eaque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ipsa</a:t>
              </a:r>
              <a:r>
                <a:rPr lang="en-US" sz="1067" dirty="0">
                  <a:solidFill>
                    <a:srgbClr val="91969B"/>
                  </a:solidFill>
                  <a:latin typeface="Lato" panose="020F0502020204030203" pitchFamily="34" charset="0"/>
                </a:rPr>
                <a:t> quae </a:t>
              </a:r>
              <a:r>
                <a:rPr lang="en-US" sz="1067" dirty="0" err="1">
                  <a:solidFill>
                    <a:srgbClr val="91969B"/>
                  </a:solidFill>
                  <a:latin typeface="Lato" panose="020F0502020204030203" pitchFamily="34" charset="0"/>
                </a:rPr>
                <a:t>ab</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illo</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inventore</a:t>
              </a:r>
              <a:r>
                <a:rPr lang="en-US" sz="1067" dirty="0">
                  <a:solidFill>
                    <a:srgbClr val="91969B"/>
                  </a:solidFill>
                  <a:latin typeface="Lato" panose="020F0502020204030203" pitchFamily="34" charset="0"/>
                </a:rPr>
                <a:t> very </a:t>
              </a:r>
              <a:r>
                <a:rPr lang="en-US" sz="1067" dirty="0" err="1">
                  <a:solidFill>
                    <a:srgbClr val="91969B"/>
                  </a:solidFill>
                  <a:latin typeface="Lato" panose="020F0502020204030203" pitchFamily="34" charset="0"/>
                </a:rPr>
                <a:t>tatis</a:t>
              </a:r>
              <a:r>
                <a:rPr lang="en-US" sz="1067" dirty="0">
                  <a:solidFill>
                    <a:srgbClr val="91969B"/>
                  </a:solidFill>
                  <a:latin typeface="Lato" panose="020F0502020204030203" pitchFamily="34" charset="0"/>
                </a:rPr>
                <a:t> et quasi architect.</a:t>
              </a:r>
            </a:p>
          </p:txBody>
        </p:sp>
        <p:sp>
          <p:nvSpPr>
            <p:cNvPr id="5" name="Rectangle 4"/>
            <p:cNvSpPr/>
            <p:nvPr/>
          </p:nvSpPr>
          <p:spPr>
            <a:xfrm>
              <a:off x="594971" y="2739497"/>
              <a:ext cx="53366" cy="1347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36" name="TextBox 35"/>
            <p:cNvSpPr txBox="1"/>
            <p:nvPr/>
          </p:nvSpPr>
          <p:spPr>
            <a:xfrm>
              <a:off x="868741" y="3047390"/>
              <a:ext cx="1958634" cy="151676"/>
            </a:xfrm>
            <a:prstGeom prst="rect">
              <a:avLst/>
            </a:prstGeom>
            <a:noFill/>
          </p:spPr>
          <p:txBody>
            <a:bodyPr wrap="square" lIns="0" tIns="0" rIns="0" bIns="0" rtlCol="0">
              <a:spAutoFit/>
            </a:bodyPr>
            <a:lstStyle/>
            <a:p>
              <a:pPr algn="just" defTabSz="914377">
                <a:lnSpc>
                  <a:spcPts val="1733"/>
                </a:lnSpc>
                <a:spcAft>
                  <a:spcPts val="1600"/>
                </a:spcAft>
              </a:pPr>
              <a:r>
                <a:rPr lang="en-US" sz="1333" b="1" cap="all" spc="27" dirty="0">
                  <a:solidFill>
                    <a:srgbClr val="55B441"/>
                  </a:solidFill>
                  <a:latin typeface="Lato" panose="020F0502020204030203" pitchFamily="34" charset="0"/>
                </a:rPr>
                <a:t>More About Me</a:t>
              </a:r>
            </a:p>
          </p:txBody>
        </p:sp>
        <p:sp>
          <p:nvSpPr>
            <p:cNvPr id="46" name="Freeform 92"/>
            <p:cNvSpPr>
              <a:spLocks noEditPoints="1"/>
            </p:cNvSpPr>
            <p:nvPr/>
          </p:nvSpPr>
          <p:spPr bwMode="auto">
            <a:xfrm>
              <a:off x="868741" y="2739497"/>
              <a:ext cx="185537" cy="185537"/>
            </a:xfrm>
            <a:custGeom>
              <a:avLst/>
              <a:gdLst>
                <a:gd name="T0" fmla="*/ 223 w 223"/>
                <a:gd name="T1" fmla="*/ 111 h 223"/>
                <a:gd name="T2" fmla="*/ 111 w 223"/>
                <a:gd name="T3" fmla="*/ 223 h 223"/>
                <a:gd name="T4" fmla="*/ 0 w 223"/>
                <a:gd name="T5" fmla="*/ 111 h 223"/>
                <a:gd name="T6" fmla="*/ 111 w 223"/>
                <a:gd name="T7" fmla="*/ 0 h 223"/>
                <a:gd name="T8" fmla="*/ 223 w 223"/>
                <a:gd name="T9" fmla="*/ 111 h 223"/>
                <a:gd name="T10" fmla="*/ 179 w 223"/>
                <a:gd name="T11" fmla="*/ 125 h 223"/>
                <a:gd name="T12" fmla="*/ 179 w 223"/>
                <a:gd name="T13" fmla="*/ 98 h 223"/>
                <a:gd name="T14" fmla="*/ 125 w 223"/>
                <a:gd name="T15" fmla="*/ 98 h 223"/>
                <a:gd name="T16" fmla="*/ 125 w 223"/>
                <a:gd name="T17" fmla="*/ 45 h 223"/>
                <a:gd name="T18" fmla="*/ 98 w 223"/>
                <a:gd name="T19" fmla="*/ 45 h 223"/>
                <a:gd name="T20" fmla="*/ 98 w 223"/>
                <a:gd name="T21" fmla="*/ 98 h 223"/>
                <a:gd name="T22" fmla="*/ 44 w 223"/>
                <a:gd name="T23" fmla="*/ 98 h 223"/>
                <a:gd name="T24" fmla="*/ 44 w 223"/>
                <a:gd name="T25" fmla="*/ 125 h 223"/>
                <a:gd name="T26" fmla="*/ 98 w 223"/>
                <a:gd name="T27" fmla="*/ 125 h 223"/>
                <a:gd name="T28" fmla="*/ 98 w 223"/>
                <a:gd name="T29" fmla="*/ 178 h 223"/>
                <a:gd name="T30" fmla="*/ 125 w 223"/>
                <a:gd name="T31" fmla="*/ 178 h 223"/>
                <a:gd name="T32" fmla="*/ 125 w 223"/>
                <a:gd name="T33" fmla="*/ 125 h 223"/>
                <a:gd name="T34" fmla="*/ 179 w 223"/>
                <a:gd name="T35" fmla="*/ 12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223">
                  <a:moveTo>
                    <a:pt x="223" y="111"/>
                  </a:moveTo>
                  <a:cubicBezTo>
                    <a:pt x="223" y="173"/>
                    <a:pt x="173" y="223"/>
                    <a:pt x="111" y="223"/>
                  </a:cubicBezTo>
                  <a:cubicBezTo>
                    <a:pt x="50" y="223"/>
                    <a:pt x="0" y="173"/>
                    <a:pt x="0" y="111"/>
                  </a:cubicBezTo>
                  <a:cubicBezTo>
                    <a:pt x="0" y="50"/>
                    <a:pt x="50" y="0"/>
                    <a:pt x="111" y="0"/>
                  </a:cubicBezTo>
                  <a:cubicBezTo>
                    <a:pt x="173" y="0"/>
                    <a:pt x="223" y="50"/>
                    <a:pt x="223" y="111"/>
                  </a:cubicBezTo>
                  <a:close/>
                  <a:moveTo>
                    <a:pt x="179" y="125"/>
                  </a:moveTo>
                  <a:cubicBezTo>
                    <a:pt x="179" y="98"/>
                    <a:pt x="179" y="98"/>
                    <a:pt x="179" y="98"/>
                  </a:cubicBezTo>
                  <a:cubicBezTo>
                    <a:pt x="125" y="98"/>
                    <a:pt x="125" y="98"/>
                    <a:pt x="125" y="98"/>
                  </a:cubicBezTo>
                  <a:cubicBezTo>
                    <a:pt x="125" y="45"/>
                    <a:pt x="125" y="45"/>
                    <a:pt x="125" y="45"/>
                  </a:cubicBezTo>
                  <a:cubicBezTo>
                    <a:pt x="98" y="45"/>
                    <a:pt x="98" y="45"/>
                    <a:pt x="98" y="45"/>
                  </a:cubicBezTo>
                  <a:cubicBezTo>
                    <a:pt x="98" y="98"/>
                    <a:pt x="98" y="98"/>
                    <a:pt x="98" y="98"/>
                  </a:cubicBezTo>
                  <a:cubicBezTo>
                    <a:pt x="44" y="98"/>
                    <a:pt x="44" y="98"/>
                    <a:pt x="44" y="98"/>
                  </a:cubicBezTo>
                  <a:cubicBezTo>
                    <a:pt x="44" y="125"/>
                    <a:pt x="44" y="125"/>
                    <a:pt x="44" y="125"/>
                  </a:cubicBezTo>
                  <a:cubicBezTo>
                    <a:pt x="98" y="125"/>
                    <a:pt x="98" y="125"/>
                    <a:pt x="98" y="125"/>
                  </a:cubicBezTo>
                  <a:cubicBezTo>
                    <a:pt x="98" y="178"/>
                    <a:pt x="98" y="178"/>
                    <a:pt x="98" y="178"/>
                  </a:cubicBezTo>
                  <a:cubicBezTo>
                    <a:pt x="125" y="178"/>
                    <a:pt x="125" y="178"/>
                    <a:pt x="125" y="178"/>
                  </a:cubicBezTo>
                  <a:cubicBezTo>
                    <a:pt x="125" y="125"/>
                    <a:pt x="125" y="125"/>
                    <a:pt x="125" y="125"/>
                  </a:cubicBezTo>
                  <a:lnTo>
                    <a:pt x="179" y="1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Tree>
    <p:extLst>
      <p:ext uri="{BB962C8B-B14F-4D97-AF65-F5344CB8AC3E}">
        <p14:creationId xmlns:p14="http://schemas.microsoft.com/office/powerpoint/2010/main" val="2851770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91633" y="2057400"/>
            <a:ext cx="9237249"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2" name="Text Placeholder 1"/>
          <p:cNvSpPr>
            <a:spLocks noGrp="1"/>
          </p:cNvSpPr>
          <p:nvPr>
            <p:ph type="body" sz="quarter" idx="10"/>
          </p:nvPr>
        </p:nvSpPr>
        <p:spPr/>
        <p:txBody>
          <a:bodyPr/>
          <a:lstStyle/>
          <a:p>
            <a:r>
              <a:rPr lang="en-US" dirty="0"/>
              <a:t>Why choose us </a:t>
            </a:r>
            <a:r>
              <a:rPr lang="en-US" dirty="0">
                <a:solidFill>
                  <a:schemeClr val="accent2"/>
                </a:solidFill>
              </a:rPr>
              <a:t>as a partner</a:t>
            </a:r>
          </a:p>
        </p:txBody>
      </p:sp>
      <p:sp>
        <p:nvSpPr>
          <p:cNvPr id="3" name="Text Placeholder 2"/>
          <p:cNvSpPr>
            <a:spLocks noGrp="1"/>
          </p:cNvSpPr>
          <p:nvPr>
            <p:ph type="body" sz="quarter" idx="11"/>
          </p:nvPr>
        </p:nvSpPr>
        <p:spPr/>
        <p:txBody>
          <a:bodyPr/>
          <a:lstStyle/>
          <a:p>
            <a:r>
              <a:rPr lang="en-US" dirty="0"/>
              <a:t>Inset some short and brief </a:t>
            </a:r>
            <a:r>
              <a:rPr lang="en-US" dirty="0" err="1"/>
              <a:t>lorem</a:t>
            </a:r>
            <a:r>
              <a:rPr lang="en-US" dirty="0"/>
              <a:t> </a:t>
            </a:r>
            <a:r>
              <a:rPr lang="en-US" dirty="0" err="1"/>
              <a:t>ipsum</a:t>
            </a:r>
            <a:r>
              <a:rPr lang="en-US" dirty="0"/>
              <a:t> explanatory text about title here</a:t>
            </a:r>
          </a:p>
        </p:txBody>
      </p:sp>
      <p:grpSp>
        <p:nvGrpSpPr>
          <p:cNvPr id="5" name="Group 4"/>
          <p:cNvGrpSpPr/>
          <p:nvPr/>
        </p:nvGrpSpPr>
        <p:grpSpPr>
          <a:xfrm>
            <a:off x="1649388" y="2413388"/>
            <a:ext cx="2624211" cy="663484"/>
            <a:chOff x="1237041" y="1810040"/>
            <a:chExt cx="1968158" cy="497613"/>
          </a:xfrm>
        </p:grpSpPr>
        <p:sp>
          <p:nvSpPr>
            <p:cNvPr id="9" name="TextBox 8"/>
            <p:cNvSpPr txBox="1"/>
            <p:nvPr/>
          </p:nvSpPr>
          <p:spPr>
            <a:xfrm>
              <a:off x="1237041" y="1998241"/>
              <a:ext cx="1968158" cy="309412"/>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prstClr val="white"/>
                  </a:solidFill>
                  <a:latin typeface="Lato" panose="020F0502020204030203" pitchFamily="34" charset="0"/>
                </a:rPr>
                <a:t>Sed </a:t>
              </a:r>
              <a:r>
                <a:rPr lang="en-US" sz="1067" dirty="0" err="1">
                  <a:solidFill>
                    <a:prstClr val="white"/>
                  </a:solidFill>
                  <a:latin typeface="Lato" panose="020F0502020204030203" pitchFamily="34" charset="0"/>
                </a:rPr>
                <a:t>ut</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perspiciatis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unde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omnis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iste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natus</a:t>
              </a:r>
              <a:r>
                <a:rPr lang="en-US" sz="1067" dirty="0">
                  <a:solidFill>
                    <a:prstClr val="white"/>
                  </a:solidFill>
                  <a:latin typeface="Lato" panose="020F0502020204030203" pitchFamily="34" charset="0"/>
                </a:rPr>
                <a:t> err or sit </a:t>
              </a:r>
              <a:r>
                <a:rPr lang="en-US" sz="1067" dirty="0" err="1">
                  <a:solidFill>
                    <a:prstClr val="white"/>
                  </a:solidFill>
                  <a:latin typeface="Lato" panose="020F0502020204030203" pitchFamily="34" charset="0"/>
                </a:rPr>
                <a:t>volup</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tatem</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accus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antium</a:t>
              </a:r>
              <a:endParaRPr lang="en-US" sz="1067" dirty="0">
                <a:solidFill>
                  <a:prstClr val="white"/>
                </a:solidFill>
                <a:latin typeface="Lato" panose="020F0502020204030203" pitchFamily="34" charset="0"/>
              </a:endParaRPr>
            </a:p>
          </p:txBody>
        </p:sp>
        <p:sp>
          <p:nvSpPr>
            <p:cNvPr id="10" name="TextBox 9"/>
            <p:cNvSpPr txBox="1"/>
            <p:nvPr/>
          </p:nvSpPr>
          <p:spPr>
            <a:xfrm>
              <a:off x="1237041" y="1810040"/>
              <a:ext cx="1958634" cy="148743"/>
            </a:xfrm>
            <a:prstGeom prst="rect">
              <a:avLst/>
            </a:prstGeom>
            <a:noFill/>
          </p:spPr>
          <p:txBody>
            <a:bodyPr wrap="square" lIns="0" tIns="0" rIns="0" bIns="0" rtlCol="0">
              <a:spAutoFit/>
            </a:bodyPr>
            <a:lstStyle/>
            <a:p>
              <a:pPr algn="just" defTabSz="914377">
                <a:lnSpc>
                  <a:spcPts val="1733"/>
                </a:lnSpc>
                <a:spcAft>
                  <a:spcPts val="1600"/>
                </a:spcAft>
              </a:pPr>
              <a:r>
                <a:rPr lang="en-US" sz="1200" b="1" cap="all" spc="27" dirty="0">
                  <a:solidFill>
                    <a:prstClr val="white"/>
                  </a:solidFill>
                  <a:latin typeface="Lato" panose="020F0502020204030203" pitchFamily="34" charset="0"/>
                </a:rPr>
                <a:t>Our creativity </a:t>
              </a:r>
            </a:p>
          </p:txBody>
        </p:sp>
      </p:grpSp>
      <p:grpSp>
        <p:nvGrpSpPr>
          <p:cNvPr id="8" name="Group 7"/>
          <p:cNvGrpSpPr/>
          <p:nvPr/>
        </p:nvGrpSpPr>
        <p:grpSpPr>
          <a:xfrm>
            <a:off x="1649388" y="3524329"/>
            <a:ext cx="2624211" cy="663484"/>
            <a:chOff x="1237041" y="2643246"/>
            <a:chExt cx="1968158" cy="497613"/>
          </a:xfrm>
        </p:grpSpPr>
        <p:sp>
          <p:nvSpPr>
            <p:cNvPr id="38" name="TextBox 37"/>
            <p:cNvSpPr txBox="1"/>
            <p:nvPr/>
          </p:nvSpPr>
          <p:spPr>
            <a:xfrm>
              <a:off x="1237041" y="2831447"/>
              <a:ext cx="1968158" cy="309412"/>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prstClr val="white"/>
                  </a:solidFill>
                  <a:latin typeface="Lato" panose="020F0502020204030203" pitchFamily="34" charset="0"/>
                </a:rPr>
                <a:t>Sed </a:t>
              </a:r>
              <a:r>
                <a:rPr lang="en-US" sz="1067" dirty="0" err="1">
                  <a:solidFill>
                    <a:prstClr val="white"/>
                  </a:solidFill>
                  <a:latin typeface="Lato" panose="020F0502020204030203" pitchFamily="34" charset="0"/>
                </a:rPr>
                <a:t>ut</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perspiciatis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unde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omnis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iste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natus</a:t>
              </a:r>
              <a:r>
                <a:rPr lang="en-US" sz="1067" dirty="0">
                  <a:solidFill>
                    <a:prstClr val="white"/>
                  </a:solidFill>
                  <a:latin typeface="Lato" panose="020F0502020204030203" pitchFamily="34" charset="0"/>
                </a:rPr>
                <a:t> err or sit </a:t>
              </a:r>
              <a:r>
                <a:rPr lang="en-US" sz="1067" dirty="0" err="1">
                  <a:solidFill>
                    <a:prstClr val="white"/>
                  </a:solidFill>
                  <a:latin typeface="Lato" panose="020F0502020204030203" pitchFamily="34" charset="0"/>
                </a:rPr>
                <a:t>volup</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tatem</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accus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antium</a:t>
              </a:r>
              <a:endParaRPr lang="en-US" sz="1067" dirty="0">
                <a:solidFill>
                  <a:prstClr val="white"/>
                </a:solidFill>
                <a:latin typeface="Lato" panose="020F0502020204030203" pitchFamily="34" charset="0"/>
              </a:endParaRPr>
            </a:p>
          </p:txBody>
        </p:sp>
        <p:sp>
          <p:nvSpPr>
            <p:cNvPr id="39" name="TextBox 38"/>
            <p:cNvSpPr txBox="1"/>
            <p:nvPr/>
          </p:nvSpPr>
          <p:spPr>
            <a:xfrm>
              <a:off x="1237041" y="2643246"/>
              <a:ext cx="1958634" cy="148743"/>
            </a:xfrm>
            <a:prstGeom prst="rect">
              <a:avLst/>
            </a:prstGeom>
            <a:noFill/>
          </p:spPr>
          <p:txBody>
            <a:bodyPr wrap="square" lIns="0" tIns="0" rIns="0" bIns="0" rtlCol="0">
              <a:spAutoFit/>
            </a:bodyPr>
            <a:lstStyle/>
            <a:p>
              <a:pPr algn="just" defTabSz="914377">
                <a:lnSpc>
                  <a:spcPts val="1733"/>
                </a:lnSpc>
                <a:spcAft>
                  <a:spcPts val="1600"/>
                </a:spcAft>
              </a:pPr>
              <a:r>
                <a:rPr lang="en-US" sz="1200" b="1" cap="all" spc="27" dirty="0">
                  <a:solidFill>
                    <a:prstClr val="white"/>
                  </a:solidFill>
                  <a:latin typeface="Lato" panose="020F0502020204030203" pitchFamily="34" charset="0"/>
                </a:rPr>
                <a:t>Our leadership</a:t>
              </a:r>
            </a:p>
          </p:txBody>
        </p:sp>
      </p:grpSp>
      <p:grpSp>
        <p:nvGrpSpPr>
          <p:cNvPr id="11" name="Group 10"/>
          <p:cNvGrpSpPr/>
          <p:nvPr/>
        </p:nvGrpSpPr>
        <p:grpSpPr>
          <a:xfrm>
            <a:off x="1649388" y="4635272"/>
            <a:ext cx="2624211" cy="663484"/>
            <a:chOff x="1237041" y="3476453"/>
            <a:chExt cx="1968158" cy="497613"/>
          </a:xfrm>
        </p:grpSpPr>
        <p:sp>
          <p:nvSpPr>
            <p:cNvPr id="44" name="TextBox 43"/>
            <p:cNvSpPr txBox="1"/>
            <p:nvPr/>
          </p:nvSpPr>
          <p:spPr>
            <a:xfrm>
              <a:off x="1237041" y="3664654"/>
              <a:ext cx="1968158" cy="309412"/>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prstClr val="white"/>
                  </a:solidFill>
                  <a:latin typeface="Lato" panose="020F0502020204030203" pitchFamily="34" charset="0"/>
                </a:rPr>
                <a:t>Sed </a:t>
              </a:r>
              <a:r>
                <a:rPr lang="en-US" sz="1067" dirty="0" err="1">
                  <a:solidFill>
                    <a:prstClr val="white"/>
                  </a:solidFill>
                  <a:latin typeface="Lato" panose="020F0502020204030203" pitchFamily="34" charset="0"/>
                </a:rPr>
                <a:t>ut</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perspiciatis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unde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omnis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iste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natus</a:t>
              </a:r>
              <a:r>
                <a:rPr lang="en-US" sz="1067" dirty="0">
                  <a:solidFill>
                    <a:prstClr val="white"/>
                  </a:solidFill>
                  <a:latin typeface="Lato" panose="020F0502020204030203" pitchFamily="34" charset="0"/>
                </a:rPr>
                <a:t> err or sit </a:t>
              </a:r>
              <a:r>
                <a:rPr lang="en-US" sz="1067" dirty="0" err="1">
                  <a:solidFill>
                    <a:prstClr val="white"/>
                  </a:solidFill>
                  <a:latin typeface="Lato" panose="020F0502020204030203" pitchFamily="34" charset="0"/>
                </a:rPr>
                <a:t>volup</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tatem</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accus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antium</a:t>
              </a:r>
              <a:endParaRPr lang="en-US" sz="1067" dirty="0">
                <a:solidFill>
                  <a:prstClr val="white"/>
                </a:solidFill>
                <a:latin typeface="Lato" panose="020F0502020204030203" pitchFamily="34" charset="0"/>
              </a:endParaRPr>
            </a:p>
          </p:txBody>
        </p:sp>
        <p:sp>
          <p:nvSpPr>
            <p:cNvPr id="45" name="TextBox 44"/>
            <p:cNvSpPr txBox="1"/>
            <p:nvPr/>
          </p:nvSpPr>
          <p:spPr>
            <a:xfrm>
              <a:off x="1237041" y="3476453"/>
              <a:ext cx="1958634" cy="148743"/>
            </a:xfrm>
            <a:prstGeom prst="rect">
              <a:avLst/>
            </a:prstGeom>
            <a:noFill/>
          </p:spPr>
          <p:txBody>
            <a:bodyPr wrap="square" lIns="0" tIns="0" rIns="0" bIns="0" rtlCol="0">
              <a:spAutoFit/>
            </a:bodyPr>
            <a:lstStyle/>
            <a:p>
              <a:pPr algn="just" defTabSz="914377">
                <a:lnSpc>
                  <a:spcPts val="1733"/>
                </a:lnSpc>
                <a:spcAft>
                  <a:spcPts val="1600"/>
                </a:spcAft>
              </a:pPr>
              <a:r>
                <a:rPr lang="en-US" sz="1200" b="1" cap="all" spc="27" dirty="0">
                  <a:solidFill>
                    <a:prstClr val="white"/>
                  </a:solidFill>
                  <a:latin typeface="Lato" panose="020F0502020204030203" pitchFamily="34" charset="0"/>
                </a:rPr>
                <a:t>Our experience</a:t>
              </a:r>
            </a:p>
          </p:txBody>
        </p:sp>
      </p:grpSp>
      <p:grpSp>
        <p:nvGrpSpPr>
          <p:cNvPr id="14" name="Group 13"/>
          <p:cNvGrpSpPr/>
          <p:nvPr/>
        </p:nvGrpSpPr>
        <p:grpSpPr>
          <a:xfrm>
            <a:off x="5374721" y="2413388"/>
            <a:ext cx="2624211" cy="663484"/>
            <a:chOff x="4031041" y="1810040"/>
            <a:chExt cx="1968158" cy="497613"/>
          </a:xfrm>
        </p:grpSpPr>
        <p:sp>
          <p:nvSpPr>
            <p:cNvPr id="51" name="TextBox 50"/>
            <p:cNvSpPr txBox="1"/>
            <p:nvPr/>
          </p:nvSpPr>
          <p:spPr>
            <a:xfrm>
              <a:off x="4031041" y="1998241"/>
              <a:ext cx="1968158" cy="309412"/>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prstClr val="white"/>
                  </a:solidFill>
                  <a:latin typeface="Lato" panose="020F0502020204030203" pitchFamily="34" charset="0"/>
                </a:rPr>
                <a:t>Sed </a:t>
              </a:r>
              <a:r>
                <a:rPr lang="en-US" sz="1067" dirty="0" err="1">
                  <a:solidFill>
                    <a:prstClr val="white"/>
                  </a:solidFill>
                  <a:latin typeface="Lato" panose="020F0502020204030203" pitchFamily="34" charset="0"/>
                </a:rPr>
                <a:t>ut</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perspiciatis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unde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omnis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iste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natus</a:t>
              </a:r>
              <a:r>
                <a:rPr lang="en-US" sz="1067" dirty="0">
                  <a:solidFill>
                    <a:prstClr val="white"/>
                  </a:solidFill>
                  <a:latin typeface="Lato" panose="020F0502020204030203" pitchFamily="34" charset="0"/>
                </a:rPr>
                <a:t> err or sit </a:t>
              </a:r>
              <a:r>
                <a:rPr lang="en-US" sz="1067" dirty="0" err="1">
                  <a:solidFill>
                    <a:prstClr val="white"/>
                  </a:solidFill>
                  <a:latin typeface="Lato" panose="020F0502020204030203" pitchFamily="34" charset="0"/>
                </a:rPr>
                <a:t>volup</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tatem</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accus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antium</a:t>
              </a:r>
              <a:endParaRPr lang="en-US" sz="1067" dirty="0">
                <a:solidFill>
                  <a:prstClr val="white"/>
                </a:solidFill>
                <a:latin typeface="Lato" panose="020F0502020204030203" pitchFamily="34" charset="0"/>
              </a:endParaRPr>
            </a:p>
          </p:txBody>
        </p:sp>
        <p:sp>
          <p:nvSpPr>
            <p:cNvPr id="52" name="TextBox 51"/>
            <p:cNvSpPr txBox="1"/>
            <p:nvPr/>
          </p:nvSpPr>
          <p:spPr>
            <a:xfrm>
              <a:off x="4031041" y="1810040"/>
              <a:ext cx="1958634" cy="148743"/>
            </a:xfrm>
            <a:prstGeom prst="rect">
              <a:avLst/>
            </a:prstGeom>
            <a:noFill/>
          </p:spPr>
          <p:txBody>
            <a:bodyPr wrap="square" lIns="0" tIns="0" rIns="0" bIns="0" rtlCol="0">
              <a:spAutoFit/>
            </a:bodyPr>
            <a:lstStyle/>
            <a:p>
              <a:pPr algn="just" defTabSz="914377">
                <a:lnSpc>
                  <a:spcPts val="1733"/>
                </a:lnSpc>
                <a:spcAft>
                  <a:spcPts val="1600"/>
                </a:spcAft>
              </a:pPr>
              <a:r>
                <a:rPr lang="en-US" sz="1200" b="1" cap="all" spc="27" dirty="0">
                  <a:solidFill>
                    <a:prstClr val="white"/>
                  </a:solidFill>
                  <a:latin typeface="Lato" panose="020F0502020204030203" pitchFamily="34" charset="0"/>
                </a:rPr>
                <a:t>Our team</a:t>
              </a:r>
            </a:p>
          </p:txBody>
        </p:sp>
      </p:grpSp>
      <p:grpSp>
        <p:nvGrpSpPr>
          <p:cNvPr id="13" name="Group 12"/>
          <p:cNvGrpSpPr/>
          <p:nvPr/>
        </p:nvGrpSpPr>
        <p:grpSpPr>
          <a:xfrm>
            <a:off x="5374721" y="3524329"/>
            <a:ext cx="2624211" cy="663484"/>
            <a:chOff x="4031041" y="2643246"/>
            <a:chExt cx="1968158" cy="497613"/>
          </a:xfrm>
        </p:grpSpPr>
        <p:sp>
          <p:nvSpPr>
            <p:cNvPr id="57" name="TextBox 56"/>
            <p:cNvSpPr txBox="1"/>
            <p:nvPr/>
          </p:nvSpPr>
          <p:spPr>
            <a:xfrm>
              <a:off x="4031041" y="2831447"/>
              <a:ext cx="1968158" cy="309412"/>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prstClr val="white"/>
                  </a:solidFill>
                  <a:latin typeface="Lato" panose="020F0502020204030203" pitchFamily="34" charset="0"/>
                </a:rPr>
                <a:t>Sed </a:t>
              </a:r>
              <a:r>
                <a:rPr lang="en-US" sz="1067" dirty="0" err="1">
                  <a:solidFill>
                    <a:prstClr val="white"/>
                  </a:solidFill>
                  <a:latin typeface="Lato" panose="020F0502020204030203" pitchFamily="34" charset="0"/>
                </a:rPr>
                <a:t>ut</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perspiciatis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unde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omnis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iste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natus</a:t>
              </a:r>
              <a:r>
                <a:rPr lang="en-US" sz="1067" dirty="0">
                  <a:solidFill>
                    <a:prstClr val="white"/>
                  </a:solidFill>
                  <a:latin typeface="Lato" panose="020F0502020204030203" pitchFamily="34" charset="0"/>
                </a:rPr>
                <a:t> err or sit </a:t>
              </a:r>
              <a:r>
                <a:rPr lang="en-US" sz="1067" dirty="0" err="1">
                  <a:solidFill>
                    <a:prstClr val="white"/>
                  </a:solidFill>
                  <a:latin typeface="Lato" panose="020F0502020204030203" pitchFamily="34" charset="0"/>
                </a:rPr>
                <a:t>volup</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tatem</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accus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antium</a:t>
              </a:r>
              <a:endParaRPr lang="en-US" sz="1067" dirty="0">
                <a:solidFill>
                  <a:prstClr val="white"/>
                </a:solidFill>
                <a:latin typeface="Lato" panose="020F0502020204030203" pitchFamily="34" charset="0"/>
              </a:endParaRPr>
            </a:p>
          </p:txBody>
        </p:sp>
        <p:sp>
          <p:nvSpPr>
            <p:cNvPr id="58" name="TextBox 57"/>
            <p:cNvSpPr txBox="1"/>
            <p:nvPr/>
          </p:nvSpPr>
          <p:spPr>
            <a:xfrm>
              <a:off x="4031041" y="2643246"/>
              <a:ext cx="1958634" cy="148743"/>
            </a:xfrm>
            <a:prstGeom prst="rect">
              <a:avLst/>
            </a:prstGeom>
            <a:noFill/>
          </p:spPr>
          <p:txBody>
            <a:bodyPr wrap="square" lIns="0" tIns="0" rIns="0" bIns="0" rtlCol="0">
              <a:spAutoFit/>
            </a:bodyPr>
            <a:lstStyle/>
            <a:p>
              <a:pPr algn="just" defTabSz="914377">
                <a:lnSpc>
                  <a:spcPts val="1733"/>
                </a:lnSpc>
                <a:spcAft>
                  <a:spcPts val="1600"/>
                </a:spcAft>
              </a:pPr>
              <a:r>
                <a:rPr lang="en-US" sz="1200" b="1" cap="all" spc="27" dirty="0">
                  <a:solidFill>
                    <a:prstClr val="white"/>
                  </a:solidFill>
                  <a:latin typeface="Lato" panose="020F0502020204030203" pitchFamily="34" charset="0"/>
                </a:rPr>
                <a:t>Our vision</a:t>
              </a:r>
            </a:p>
          </p:txBody>
        </p:sp>
      </p:grpSp>
      <p:grpSp>
        <p:nvGrpSpPr>
          <p:cNvPr id="12" name="Group 11"/>
          <p:cNvGrpSpPr/>
          <p:nvPr/>
        </p:nvGrpSpPr>
        <p:grpSpPr>
          <a:xfrm>
            <a:off x="5374721" y="4635272"/>
            <a:ext cx="2624211" cy="663484"/>
            <a:chOff x="4031041" y="3476453"/>
            <a:chExt cx="1968158" cy="497613"/>
          </a:xfrm>
        </p:grpSpPr>
        <p:sp>
          <p:nvSpPr>
            <p:cNvPr id="63" name="TextBox 62"/>
            <p:cNvSpPr txBox="1"/>
            <p:nvPr/>
          </p:nvSpPr>
          <p:spPr>
            <a:xfrm>
              <a:off x="4031041" y="3664654"/>
              <a:ext cx="1968158" cy="309412"/>
            </a:xfrm>
            <a:prstGeom prst="rect">
              <a:avLst/>
            </a:prstGeom>
            <a:noFill/>
          </p:spPr>
          <p:txBody>
            <a:bodyPr wrap="square" lIns="0" tIns="0" rIns="0" bIns="0" rtlCol="0">
              <a:spAutoFit/>
            </a:bodyPr>
            <a:lstStyle/>
            <a:p>
              <a:pPr algn="just" defTabSz="914377">
                <a:lnSpc>
                  <a:spcPts val="1733"/>
                </a:lnSpc>
                <a:spcAft>
                  <a:spcPts val="1600"/>
                </a:spcAft>
              </a:pPr>
              <a:r>
                <a:rPr lang="en-US" sz="1067" dirty="0">
                  <a:solidFill>
                    <a:prstClr val="white"/>
                  </a:solidFill>
                  <a:latin typeface="Lato" panose="020F0502020204030203" pitchFamily="34" charset="0"/>
                </a:rPr>
                <a:t>Sed </a:t>
              </a:r>
              <a:r>
                <a:rPr lang="en-US" sz="1067" dirty="0" err="1">
                  <a:solidFill>
                    <a:prstClr val="white"/>
                  </a:solidFill>
                  <a:latin typeface="Lato" panose="020F0502020204030203" pitchFamily="34" charset="0"/>
                </a:rPr>
                <a:t>ut</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perspiciatis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unde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omnis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iste</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natus</a:t>
              </a:r>
              <a:r>
                <a:rPr lang="en-US" sz="1067" dirty="0">
                  <a:solidFill>
                    <a:prstClr val="white"/>
                  </a:solidFill>
                  <a:latin typeface="Lato" panose="020F0502020204030203" pitchFamily="34" charset="0"/>
                </a:rPr>
                <a:t> err or sit </a:t>
              </a:r>
              <a:r>
                <a:rPr lang="en-US" sz="1067" dirty="0" err="1">
                  <a:solidFill>
                    <a:prstClr val="white"/>
                  </a:solidFill>
                  <a:latin typeface="Lato" panose="020F0502020204030203" pitchFamily="34" charset="0"/>
                </a:rPr>
                <a:t>volup</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tatem</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accus</a:t>
              </a:r>
              <a:r>
                <a:rPr lang="en-US" sz="1067" dirty="0">
                  <a:solidFill>
                    <a:prstClr val="white"/>
                  </a:solidFill>
                  <a:latin typeface="Lato" panose="020F0502020204030203" pitchFamily="34" charset="0"/>
                </a:rPr>
                <a:t> </a:t>
              </a:r>
              <a:r>
                <a:rPr lang="en-US" sz="1067" dirty="0" err="1">
                  <a:solidFill>
                    <a:prstClr val="white"/>
                  </a:solidFill>
                  <a:latin typeface="Lato" panose="020F0502020204030203" pitchFamily="34" charset="0"/>
                </a:rPr>
                <a:t>antium</a:t>
              </a:r>
              <a:endParaRPr lang="en-US" sz="1067" dirty="0">
                <a:solidFill>
                  <a:prstClr val="white"/>
                </a:solidFill>
                <a:latin typeface="Lato" panose="020F0502020204030203" pitchFamily="34" charset="0"/>
              </a:endParaRPr>
            </a:p>
          </p:txBody>
        </p:sp>
        <p:sp>
          <p:nvSpPr>
            <p:cNvPr id="64" name="TextBox 63"/>
            <p:cNvSpPr txBox="1"/>
            <p:nvPr/>
          </p:nvSpPr>
          <p:spPr>
            <a:xfrm>
              <a:off x="4031041" y="3476453"/>
              <a:ext cx="1958634" cy="148743"/>
            </a:xfrm>
            <a:prstGeom prst="rect">
              <a:avLst/>
            </a:prstGeom>
            <a:noFill/>
          </p:spPr>
          <p:txBody>
            <a:bodyPr wrap="square" lIns="0" tIns="0" rIns="0" bIns="0" rtlCol="0">
              <a:spAutoFit/>
            </a:bodyPr>
            <a:lstStyle/>
            <a:p>
              <a:pPr algn="just" defTabSz="914377">
                <a:lnSpc>
                  <a:spcPts val="1733"/>
                </a:lnSpc>
                <a:spcAft>
                  <a:spcPts val="1600"/>
                </a:spcAft>
              </a:pPr>
              <a:r>
                <a:rPr lang="en-US" sz="1200" b="1" cap="all" spc="27" dirty="0">
                  <a:solidFill>
                    <a:prstClr val="white"/>
                  </a:solidFill>
                  <a:latin typeface="Lato" panose="020F0502020204030203" pitchFamily="34" charset="0"/>
                </a:rPr>
                <a:t>Our mission</a:t>
              </a:r>
            </a:p>
          </p:txBody>
        </p:sp>
      </p:grpSp>
      <p:grpSp>
        <p:nvGrpSpPr>
          <p:cNvPr id="6" name="Group 5"/>
          <p:cNvGrpSpPr/>
          <p:nvPr/>
        </p:nvGrpSpPr>
        <p:grpSpPr>
          <a:xfrm>
            <a:off x="1186734" y="2427533"/>
            <a:ext cx="246621" cy="210147"/>
            <a:chOff x="876681" y="1867872"/>
            <a:chExt cx="211703" cy="180394"/>
          </a:xfrm>
        </p:grpSpPr>
        <p:sp>
          <p:nvSpPr>
            <p:cNvPr id="69" name="Rectangle 68"/>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7"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06" name="Group 105"/>
          <p:cNvGrpSpPr/>
          <p:nvPr/>
        </p:nvGrpSpPr>
        <p:grpSpPr>
          <a:xfrm>
            <a:off x="1186734" y="3530396"/>
            <a:ext cx="246621" cy="210147"/>
            <a:chOff x="876681" y="1867872"/>
            <a:chExt cx="211703" cy="180394"/>
          </a:xfrm>
        </p:grpSpPr>
        <p:sp>
          <p:nvSpPr>
            <p:cNvPr id="107" name="Rectangle 106"/>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08"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09" name="Group 108"/>
          <p:cNvGrpSpPr/>
          <p:nvPr/>
        </p:nvGrpSpPr>
        <p:grpSpPr>
          <a:xfrm>
            <a:off x="1186734" y="4635271"/>
            <a:ext cx="246621" cy="210147"/>
            <a:chOff x="876681" y="1867872"/>
            <a:chExt cx="211703" cy="180394"/>
          </a:xfrm>
        </p:grpSpPr>
        <p:sp>
          <p:nvSpPr>
            <p:cNvPr id="110" name="Rectangle 109"/>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11"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12" name="Group 111"/>
          <p:cNvGrpSpPr/>
          <p:nvPr/>
        </p:nvGrpSpPr>
        <p:grpSpPr>
          <a:xfrm>
            <a:off x="4949198" y="2427533"/>
            <a:ext cx="246621" cy="210147"/>
            <a:chOff x="876681" y="1867872"/>
            <a:chExt cx="211703" cy="180394"/>
          </a:xfrm>
        </p:grpSpPr>
        <p:sp>
          <p:nvSpPr>
            <p:cNvPr id="113" name="Rectangle 112"/>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14"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15" name="Group 114"/>
          <p:cNvGrpSpPr/>
          <p:nvPr/>
        </p:nvGrpSpPr>
        <p:grpSpPr>
          <a:xfrm>
            <a:off x="4949198" y="3530396"/>
            <a:ext cx="246621" cy="210147"/>
            <a:chOff x="876681" y="1867872"/>
            <a:chExt cx="211703" cy="180394"/>
          </a:xfrm>
        </p:grpSpPr>
        <p:sp>
          <p:nvSpPr>
            <p:cNvPr id="116" name="Rectangle 115"/>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17"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grpSp>
        <p:nvGrpSpPr>
          <p:cNvPr id="118" name="Group 117"/>
          <p:cNvGrpSpPr/>
          <p:nvPr/>
        </p:nvGrpSpPr>
        <p:grpSpPr>
          <a:xfrm>
            <a:off x="4949198" y="4635271"/>
            <a:ext cx="246621" cy="210147"/>
            <a:chOff x="876681" y="1867872"/>
            <a:chExt cx="211703" cy="180394"/>
          </a:xfrm>
        </p:grpSpPr>
        <p:sp>
          <p:nvSpPr>
            <p:cNvPr id="119" name="Rectangle 118"/>
            <p:cNvSpPr/>
            <p:nvPr/>
          </p:nvSpPr>
          <p:spPr>
            <a:xfrm>
              <a:off x="876681" y="1891484"/>
              <a:ext cx="156784" cy="15678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20" name="Freeform 64"/>
            <p:cNvSpPr>
              <a:spLocks/>
            </p:cNvSpPr>
            <p:nvPr/>
          </p:nvSpPr>
          <p:spPr bwMode="auto">
            <a:xfrm>
              <a:off x="890968" y="1867872"/>
              <a:ext cx="197416" cy="162115"/>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0878" y="1332064"/>
            <a:ext cx="3688877" cy="5525937"/>
          </a:xfrm>
          <a:prstGeom prst="rect">
            <a:avLst/>
          </a:prstGeom>
        </p:spPr>
      </p:pic>
    </p:spTree>
    <p:extLst>
      <p:ext uri="{BB962C8B-B14F-4D97-AF65-F5344CB8AC3E}">
        <p14:creationId xmlns:p14="http://schemas.microsoft.com/office/powerpoint/2010/main" val="1040343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3"/>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SNAPSHOT OF </a:t>
            </a:r>
            <a:r>
              <a:rPr lang="en-US" dirty="0">
                <a:solidFill>
                  <a:schemeClr val="accent2"/>
                </a:solidFill>
              </a:rPr>
              <a:t>POLLUTION</a:t>
            </a:r>
          </a:p>
        </p:txBody>
      </p:sp>
      <p:sp>
        <p:nvSpPr>
          <p:cNvPr id="3" name="Text Placeholder 2"/>
          <p:cNvSpPr>
            <a:spLocks noGrp="1"/>
          </p:cNvSpPr>
          <p:nvPr>
            <p:ph type="body" sz="quarter" idx="11"/>
          </p:nvPr>
        </p:nvSpPr>
        <p:spPr/>
        <p:txBody>
          <a:bodyPr/>
          <a:lstStyle/>
          <a:p>
            <a:r>
              <a:rPr lang="en-US" dirty="0"/>
              <a:t>Inset some short and brief </a:t>
            </a:r>
            <a:r>
              <a:rPr lang="en-US" dirty="0" err="1"/>
              <a:t>lorem</a:t>
            </a:r>
            <a:r>
              <a:rPr lang="en-US" dirty="0"/>
              <a:t> </a:t>
            </a:r>
            <a:r>
              <a:rPr lang="en-US" dirty="0" err="1"/>
              <a:t>ipsum</a:t>
            </a:r>
            <a:r>
              <a:rPr lang="en-US" dirty="0"/>
              <a:t> explanatory text about title here</a:t>
            </a:r>
          </a:p>
        </p:txBody>
      </p:sp>
      <p:graphicFrame>
        <p:nvGraphicFramePr>
          <p:cNvPr id="10" name="Chart 9"/>
          <p:cNvGraphicFramePr/>
          <p:nvPr/>
        </p:nvGraphicFramePr>
        <p:xfrm>
          <a:off x="3186133" y="1938867"/>
          <a:ext cx="8222697" cy="3067756"/>
        </p:xfrm>
        <a:graphic>
          <a:graphicData uri="http://schemas.openxmlformats.org/drawingml/2006/chart">
            <c:chart xmlns:c="http://schemas.openxmlformats.org/drawingml/2006/chart" xmlns:r="http://schemas.openxmlformats.org/officeDocument/2006/relationships" r:id="rId3"/>
          </a:graphicData>
        </a:graphic>
      </p:graphicFrame>
      <p:sp>
        <p:nvSpPr>
          <p:cNvPr id="9" name="Right Arrow 8"/>
          <p:cNvSpPr/>
          <p:nvPr/>
        </p:nvSpPr>
        <p:spPr>
          <a:xfrm>
            <a:off x="2071559" y="3888668"/>
            <a:ext cx="8178751" cy="818921"/>
          </a:xfrm>
          <a:prstGeom prst="rightArrow">
            <a:avLst>
              <a:gd name="adj1" fmla="val 69500"/>
              <a:gd name="adj2" fmla="val 507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ight Arrow 7"/>
          <p:cNvSpPr/>
          <p:nvPr/>
        </p:nvSpPr>
        <p:spPr>
          <a:xfrm>
            <a:off x="2071561" y="3278968"/>
            <a:ext cx="6404416" cy="818921"/>
          </a:xfrm>
          <a:prstGeom prst="rightArrow">
            <a:avLst>
              <a:gd name="adj1" fmla="val 69500"/>
              <a:gd name="adj2" fmla="val 507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ight Arrow 6"/>
          <p:cNvSpPr/>
          <p:nvPr/>
        </p:nvSpPr>
        <p:spPr>
          <a:xfrm>
            <a:off x="2071559" y="2669268"/>
            <a:ext cx="5317299" cy="818921"/>
          </a:xfrm>
          <a:prstGeom prst="rightArrow">
            <a:avLst>
              <a:gd name="adj1" fmla="val 69500"/>
              <a:gd name="adj2" fmla="val 50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Arrow 4"/>
          <p:cNvSpPr/>
          <p:nvPr/>
        </p:nvSpPr>
        <p:spPr>
          <a:xfrm>
            <a:off x="2071559" y="2059568"/>
            <a:ext cx="3539299" cy="818921"/>
          </a:xfrm>
          <a:prstGeom prst="rightArrow">
            <a:avLst>
              <a:gd name="adj1" fmla="val 69500"/>
              <a:gd name="adj2" fmla="val 50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p:cNvSpPr txBox="1"/>
          <p:nvPr/>
        </p:nvSpPr>
        <p:spPr>
          <a:xfrm>
            <a:off x="3553844" y="2386954"/>
            <a:ext cx="854792" cy="328423"/>
          </a:xfrm>
          <a:prstGeom prst="rect">
            <a:avLst/>
          </a:prstGeom>
          <a:noFill/>
        </p:spPr>
        <p:txBody>
          <a:bodyPr wrap="square" lIns="0" tIns="0" rIns="0" bIns="0" rtlCol="0">
            <a:spAutoFit/>
          </a:bodyPr>
          <a:lstStyle/>
          <a:p>
            <a:r>
              <a:rPr lang="en-US" sz="1067" b="1" cap="all" spc="27" dirty="0">
                <a:solidFill>
                  <a:schemeClr val="bg1"/>
                </a:solidFill>
                <a:latin typeface="Lato" panose="020F0502020204030203" pitchFamily="34" charset="0"/>
              </a:rPr>
              <a:t>OVERPOPULATION</a:t>
            </a:r>
          </a:p>
        </p:txBody>
      </p:sp>
      <p:sp>
        <p:nvSpPr>
          <p:cNvPr id="13" name="TextBox 12"/>
          <p:cNvSpPr txBox="1"/>
          <p:nvPr/>
        </p:nvSpPr>
        <p:spPr>
          <a:xfrm>
            <a:off x="4611000" y="2304880"/>
            <a:ext cx="622747" cy="328231"/>
          </a:xfrm>
          <a:prstGeom prst="rect">
            <a:avLst/>
          </a:prstGeom>
          <a:noFill/>
        </p:spPr>
        <p:txBody>
          <a:bodyPr wrap="square" lIns="0" tIns="0" rIns="0" bIns="0" rtlCol="0">
            <a:spAutoFit/>
          </a:bodyPr>
          <a:lstStyle/>
          <a:p>
            <a:pPr algn="r"/>
            <a:r>
              <a:rPr lang="en-US" sz="2133" dirty="0">
                <a:solidFill>
                  <a:schemeClr val="bg1"/>
                </a:solidFill>
                <a:latin typeface="Lato Black" panose="020F0A02020204030203" pitchFamily="34" charset="0"/>
              </a:rPr>
              <a:t>13%</a:t>
            </a:r>
          </a:p>
        </p:txBody>
      </p:sp>
      <p:sp>
        <p:nvSpPr>
          <p:cNvPr id="14" name="TextBox 13"/>
          <p:cNvSpPr txBox="1"/>
          <p:nvPr/>
        </p:nvSpPr>
        <p:spPr>
          <a:xfrm>
            <a:off x="3553844" y="2996654"/>
            <a:ext cx="854792" cy="164212"/>
          </a:xfrm>
          <a:prstGeom prst="rect">
            <a:avLst/>
          </a:prstGeom>
          <a:noFill/>
        </p:spPr>
        <p:txBody>
          <a:bodyPr wrap="square" lIns="0" tIns="0" rIns="0" bIns="0" rtlCol="0">
            <a:spAutoFit/>
          </a:bodyPr>
          <a:lstStyle/>
          <a:p>
            <a:r>
              <a:rPr lang="en-US" sz="1067" b="1" cap="all" spc="27" dirty="0">
                <a:solidFill>
                  <a:schemeClr val="bg1"/>
                </a:solidFill>
                <a:latin typeface="Lato" panose="020F0502020204030203" pitchFamily="34" charset="0"/>
              </a:rPr>
              <a:t>February</a:t>
            </a:r>
          </a:p>
        </p:txBody>
      </p:sp>
      <p:sp>
        <p:nvSpPr>
          <p:cNvPr id="15" name="TextBox 14"/>
          <p:cNvSpPr txBox="1"/>
          <p:nvPr/>
        </p:nvSpPr>
        <p:spPr>
          <a:xfrm>
            <a:off x="6369516" y="2914580"/>
            <a:ext cx="622747" cy="328231"/>
          </a:xfrm>
          <a:prstGeom prst="rect">
            <a:avLst/>
          </a:prstGeom>
          <a:noFill/>
        </p:spPr>
        <p:txBody>
          <a:bodyPr wrap="square" lIns="0" tIns="0" rIns="0" bIns="0" rtlCol="0">
            <a:spAutoFit/>
          </a:bodyPr>
          <a:lstStyle/>
          <a:p>
            <a:pPr algn="r"/>
            <a:r>
              <a:rPr lang="en-US" sz="2133" dirty="0">
                <a:solidFill>
                  <a:schemeClr val="bg1"/>
                </a:solidFill>
                <a:latin typeface="Lato Black" panose="020F0A02020204030203" pitchFamily="34" charset="0"/>
              </a:rPr>
              <a:t>22%</a:t>
            </a:r>
          </a:p>
        </p:txBody>
      </p:sp>
      <p:sp>
        <p:nvSpPr>
          <p:cNvPr id="16" name="TextBox 15"/>
          <p:cNvSpPr txBox="1"/>
          <p:nvPr/>
        </p:nvSpPr>
        <p:spPr>
          <a:xfrm>
            <a:off x="3553844" y="3606354"/>
            <a:ext cx="854792" cy="164212"/>
          </a:xfrm>
          <a:prstGeom prst="rect">
            <a:avLst/>
          </a:prstGeom>
          <a:noFill/>
        </p:spPr>
        <p:txBody>
          <a:bodyPr wrap="square" lIns="0" tIns="0" rIns="0" bIns="0" rtlCol="0">
            <a:spAutoFit/>
          </a:bodyPr>
          <a:lstStyle/>
          <a:p>
            <a:r>
              <a:rPr lang="en-US" sz="1067" b="1" cap="all" spc="27" dirty="0">
                <a:solidFill>
                  <a:schemeClr val="bg1"/>
                </a:solidFill>
                <a:latin typeface="Lato" panose="020F0502020204030203" pitchFamily="34" charset="0"/>
              </a:rPr>
              <a:t>march</a:t>
            </a:r>
          </a:p>
        </p:txBody>
      </p:sp>
      <p:sp>
        <p:nvSpPr>
          <p:cNvPr id="17" name="TextBox 16"/>
          <p:cNvSpPr txBox="1"/>
          <p:nvPr/>
        </p:nvSpPr>
        <p:spPr>
          <a:xfrm>
            <a:off x="7485081" y="3524280"/>
            <a:ext cx="622747" cy="328231"/>
          </a:xfrm>
          <a:prstGeom prst="rect">
            <a:avLst/>
          </a:prstGeom>
          <a:noFill/>
        </p:spPr>
        <p:txBody>
          <a:bodyPr wrap="square" lIns="0" tIns="0" rIns="0" bIns="0" rtlCol="0">
            <a:spAutoFit/>
          </a:bodyPr>
          <a:lstStyle/>
          <a:p>
            <a:pPr algn="r"/>
            <a:r>
              <a:rPr lang="en-US" sz="2133" dirty="0">
                <a:solidFill>
                  <a:schemeClr val="bg1"/>
                </a:solidFill>
                <a:latin typeface="Lato Black" panose="020F0A02020204030203" pitchFamily="34" charset="0"/>
              </a:rPr>
              <a:t>27%</a:t>
            </a:r>
          </a:p>
        </p:txBody>
      </p:sp>
      <p:sp>
        <p:nvSpPr>
          <p:cNvPr id="18" name="TextBox 17"/>
          <p:cNvSpPr txBox="1"/>
          <p:nvPr/>
        </p:nvSpPr>
        <p:spPr>
          <a:xfrm>
            <a:off x="3553844" y="4216054"/>
            <a:ext cx="854792" cy="164212"/>
          </a:xfrm>
          <a:prstGeom prst="rect">
            <a:avLst/>
          </a:prstGeom>
          <a:noFill/>
        </p:spPr>
        <p:txBody>
          <a:bodyPr wrap="square" lIns="0" tIns="0" rIns="0" bIns="0" rtlCol="0">
            <a:spAutoFit/>
          </a:bodyPr>
          <a:lstStyle/>
          <a:p>
            <a:r>
              <a:rPr lang="en-US" sz="1067" b="1" cap="all" spc="27" dirty="0">
                <a:solidFill>
                  <a:schemeClr val="bg1"/>
                </a:solidFill>
                <a:latin typeface="Lato" panose="020F0502020204030203" pitchFamily="34" charset="0"/>
              </a:rPr>
              <a:t>April</a:t>
            </a:r>
          </a:p>
        </p:txBody>
      </p:sp>
      <p:sp>
        <p:nvSpPr>
          <p:cNvPr id="19" name="TextBox 18"/>
          <p:cNvSpPr txBox="1"/>
          <p:nvPr/>
        </p:nvSpPr>
        <p:spPr>
          <a:xfrm>
            <a:off x="9287123" y="4133980"/>
            <a:ext cx="622747" cy="328231"/>
          </a:xfrm>
          <a:prstGeom prst="rect">
            <a:avLst/>
          </a:prstGeom>
          <a:noFill/>
        </p:spPr>
        <p:txBody>
          <a:bodyPr wrap="square" lIns="0" tIns="0" rIns="0" bIns="0" rtlCol="0">
            <a:spAutoFit/>
          </a:bodyPr>
          <a:lstStyle/>
          <a:p>
            <a:r>
              <a:rPr lang="en-US" sz="2133" dirty="0">
                <a:solidFill>
                  <a:schemeClr val="bg1"/>
                </a:solidFill>
                <a:latin typeface="Lato Black" panose="020F0A02020204030203" pitchFamily="34" charset="0"/>
              </a:rPr>
              <a:t>36%</a:t>
            </a:r>
          </a:p>
        </p:txBody>
      </p:sp>
      <p:sp>
        <p:nvSpPr>
          <p:cNvPr id="44" name="Oval 43"/>
          <p:cNvSpPr/>
          <p:nvPr/>
        </p:nvSpPr>
        <p:spPr>
          <a:xfrm>
            <a:off x="791634" y="2073887"/>
            <a:ext cx="2559847" cy="2559847"/>
          </a:xfrm>
          <a:prstGeom prst="ellipse">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TextBox 44"/>
          <p:cNvSpPr txBox="1"/>
          <p:nvPr/>
        </p:nvSpPr>
        <p:spPr>
          <a:xfrm>
            <a:off x="1084934" y="2450329"/>
            <a:ext cx="1973245" cy="369332"/>
          </a:xfrm>
          <a:prstGeom prst="rect">
            <a:avLst/>
          </a:prstGeom>
          <a:noFill/>
        </p:spPr>
        <p:txBody>
          <a:bodyPr wrap="square" lIns="0" tIns="0" rIns="0" bIns="0" rtlCol="0">
            <a:spAutoFit/>
          </a:bodyPr>
          <a:lstStyle/>
          <a:p>
            <a:pPr algn="ctr"/>
            <a:r>
              <a:rPr lang="en-US" sz="2400" dirty="0">
                <a:solidFill>
                  <a:schemeClr val="bg1"/>
                </a:solidFill>
                <a:latin typeface="Lato Black" panose="020F0A02020204030203" pitchFamily="34" charset="0"/>
              </a:rPr>
              <a:t>6.7%</a:t>
            </a:r>
          </a:p>
        </p:txBody>
      </p:sp>
      <p:sp>
        <p:nvSpPr>
          <p:cNvPr id="46" name="TextBox 45"/>
          <p:cNvSpPr txBox="1"/>
          <p:nvPr/>
        </p:nvSpPr>
        <p:spPr>
          <a:xfrm>
            <a:off x="1082412" y="3263448"/>
            <a:ext cx="1978288" cy="944746"/>
          </a:xfrm>
          <a:prstGeom prst="rect">
            <a:avLst/>
          </a:prstGeom>
          <a:noFill/>
        </p:spPr>
        <p:txBody>
          <a:bodyPr wrap="square" lIns="0" tIns="0" rIns="0" bIns="0" rtlCol="0">
            <a:spAutoFit/>
          </a:bodyPr>
          <a:lstStyle/>
          <a:p>
            <a:pPr algn="ctr">
              <a:lnSpc>
                <a:spcPts val="1867"/>
              </a:lnSpc>
              <a:spcAft>
                <a:spcPts val="800"/>
              </a:spcAft>
            </a:pPr>
            <a:r>
              <a:rPr lang="en-US" sz="1067" dirty="0">
                <a:solidFill>
                  <a:schemeClr val="bg1"/>
                </a:solidFill>
                <a:latin typeface="Lato" panose="020F0502020204030203" pitchFamily="34" charset="0"/>
              </a:rPr>
              <a:t>Sed </a:t>
            </a:r>
            <a:r>
              <a:rPr lang="en-US" sz="1067" dirty="0" err="1">
                <a:solidFill>
                  <a:schemeClr val="bg1"/>
                </a:solidFill>
                <a:latin typeface="Lato" panose="020F0502020204030203" pitchFamily="34" charset="0"/>
              </a:rPr>
              <a:t>ut</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perspiciatis</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unde</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omnis</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iste</a:t>
            </a:r>
            <a:r>
              <a:rPr lang="en-US" sz="1067" dirty="0">
                <a:solidFill>
                  <a:schemeClr val="bg1"/>
                </a:solidFill>
                <a:latin typeface="Lato" panose="020F0502020204030203" pitchFamily="34" charset="0"/>
              </a:rPr>
              <a:t> natus error sit </a:t>
            </a:r>
            <a:r>
              <a:rPr lang="en-US" sz="1067" dirty="0" err="1">
                <a:solidFill>
                  <a:schemeClr val="bg1"/>
                </a:solidFill>
                <a:latin typeface="Lato" panose="020F0502020204030203" pitchFamily="34" charset="0"/>
              </a:rPr>
              <a:t>volup</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tatem</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accus</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antium</a:t>
            </a:r>
            <a:r>
              <a:rPr lang="en-US" sz="1067" dirty="0">
                <a:solidFill>
                  <a:schemeClr val="bg1"/>
                </a:solidFill>
                <a:latin typeface="Lato" panose="020F0502020204030203" pitchFamily="34" charset="0"/>
              </a:rPr>
              <a:t> dolor </a:t>
            </a:r>
            <a:r>
              <a:rPr lang="en-US" sz="1067" dirty="0" err="1">
                <a:solidFill>
                  <a:schemeClr val="bg1"/>
                </a:solidFill>
                <a:latin typeface="Lato" panose="020F0502020204030203" pitchFamily="34" charset="0"/>
              </a:rPr>
              <a:t>eda</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nt</a:t>
            </a:r>
            <a:r>
              <a:rPr lang="en-US" sz="1067" dirty="0">
                <a:solidFill>
                  <a:schemeClr val="bg1"/>
                </a:solidFill>
                <a:latin typeface="Lato" panose="020F0502020204030203" pitchFamily="34" charset="0"/>
              </a:rPr>
              <a:t>, </a:t>
            </a:r>
            <a:r>
              <a:rPr lang="en-US" sz="1067" dirty="0" err="1">
                <a:solidFill>
                  <a:schemeClr val="bg1"/>
                </a:solidFill>
                <a:latin typeface="Lato" panose="020F0502020204030203" pitchFamily="34" charset="0"/>
              </a:rPr>
              <a:t>totamer</a:t>
            </a:r>
            <a:r>
              <a:rPr lang="en-US" sz="1067" dirty="0">
                <a:solidFill>
                  <a:schemeClr val="bg1"/>
                </a:solidFill>
                <a:latin typeface="Lato" panose="020F0502020204030203" pitchFamily="34" charset="0"/>
              </a:rPr>
              <a:t> rem.</a:t>
            </a:r>
          </a:p>
        </p:txBody>
      </p:sp>
      <p:sp>
        <p:nvSpPr>
          <p:cNvPr id="47" name="TextBox 46"/>
          <p:cNvSpPr txBox="1"/>
          <p:nvPr/>
        </p:nvSpPr>
        <p:spPr>
          <a:xfrm>
            <a:off x="1082464" y="2915198"/>
            <a:ext cx="1978184" cy="259943"/>
          </a:xfrm>
          <a:prstGeom prst="rect">
            <a:avLst/>
          </a:prstGeom>
          <a:noFill/>
        </p:spPr>
        <p:txBody>
          <a:bodyPr wrap="square" lIns="0" tIns="0" rIns="0" bIns="0" rtlCol="0">
            <a:spAutoFit/>
          </a:bodyPr>
          <a:lstStyle/>
          <a:p>
            <a:pPr algn="ctr">
              <a:lnSpc>
                <a:spcPts val="2267"/>
              </a:lnSpc>
              <a:spcAft>
                <a:spcPts val="800"/>
              </a:spcAft>
            </a:pPr>
            <a:r>
              <a:rPr lang="en-US" sz="1333" b="1" cap="all" spc="27" dirty="0">
                <a:solidFill>
                  <a:schemeClr val="bg1"/>
                </a:solidFill>
                <a:latin typeface="Lato" panose="020F0502020204030203" pitchFamily="34" charset="0"/>
              </a:rPr>
              <a:t>Growth in 2015</a:t>
            </a:r>
          </a:p>
        </p:txBody>
      </p:sp>
      <p:sp>
        <p:nvSpPr>
          <p:cNvPr id="48" name="TextBox 47"/>
          <p:cNvSpPr txBox="1"/>
          <p:nvPr/>
        </p:nvSpPr>
        <p:spPr>
          <a:xfrm>
            <a:off x="791635" y="5189231"/>
            <a:ext cx="10591800" cy="412549"/>
          </a:xfrm>
          <a:prstGeom prst="rect">
            <a:avLst/>
          </a:prstGeom>
          <a:noFill/>
        </p:spPr>
        <p:txBody>
          <a:bodyPr wrap="square" lIns="0" tIns="0" rIns="0" bIns="0" rtlCol="0">
            <a:spAutoFit/>
          </a:bodyPr>
          <a:lstStyle/>
          <a:p>
            <a:pPr algn="ctr">
              <a:lnSpc>
                <a:spcPts val="1733"/>
              </a:lnSpc>
              <a:spcAft>
                <a:spcPts val="1600"/>
              </a:spcAft>
            </a:pPr>
            <a:r>
              <a:rPr lang="en-US" sz="1067" dirty="0">
                <a:solidFill>
                  <a:schemeClr val="accent4"/>
                </a:solidFill>
                <a:latin typeface="Lato" panose="020F0502020204030203" pitchFamily="34" charset="0"/>
              </a:rPr>
              <a:t>Sed </a:t>
            </a:r>
            <a:r>
              <a:rPr lang="en-US" sz="1067" dirty="0" err="1">
                <a:solidFill>
                  <a:schemeClr val="accent4"/>
                </a:solidFill>
                <a:latin typeface="Lato" panose="020F0502020204030203" pitchFamily="34" charset="0"/>
              </a:rPr>
              <a: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error sit </a:t>
            </a:r>
            <a:r>
              <a:rPr lang="en-US" sz="1067" dirty="0" err="1">
                <a:solidFill>
                  <a:schemeClr val="accent4"/>
                </a:solidFill>
                <a:latin typeface="Lato" panose="020F0502020204030203" pitchFamily="34" charset="0"/>
              </a:rPr>
              <a:t>volup</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tatem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accus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antium</a:t>
            </a:r>
            <a:r>
              <a:rPr lang="en-US" sz="1067" dirty="0">
                <a:solidFill>
                  <a:schemeClr val="accent4"/>
                </a:solidFill>
                <a:latin typeface="Lato" panose="020F0502020204030203" pitchFamily="34" charset="0"/>
              </a:rPr>
              <a:t> dolor </a:t>
            </a:r>
            <a:r>
              <a:rPr lang="en-US" sz="1067" dirty="0" err="1">
                <a:solidFill>
                  <a:schemeClr val="accent4"/>
                </a:solidFill>
                <a:latin typeface="Lato" panose="020F0502020204030203" pitchFamily="34" charset="0"/>
              </a:rPr>
              <a:t>emque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lauda</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nt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ium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totam</a:t>
            </a:r>
            <a:r>
              <a:rPr lang="en-US" sz="1067" dirty="0">
                <a:solidFill>
                  <a:schemeClr val="accent4"/>
                </a:solidFill>
                <a:latin typeface="Lato" panose="020F0502020204030203" pitchFamily="34" charset="0"/>
              </a:rPr>
              <a:t> rem </a:t>
            </a:r>
            <a:r>
              <a:rPr lang="en-US" sz="1067" dirty="0" err="1">
                <a:solidFill>
                  <a:schemeClr val="accent4"/>
                </a:solidFill>
                <a:latin typeface="Lato" panose="020F0502020204030203" pitchFamily="34" charset="0"/>
              </a:rPr>
              <a:t>aperiam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eaque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ipsa</a:t>
            </a:r>
            <a:r>
              <a:rPr lang="en-US" sz="1067" dirty="0">
                <a:solidFill>
                  <a:schemeClr val="accent4"/>
                </a:solidFill>
                <a:latin typeface="Lato" panose="020F0502020204030203" pitchFamily="34" charset="0"/>
              </a:rPr>
              <a:t> quae </a:t>
            </a:r>
            <a:r>
              <a:rPr lang="en-US" sz="1067" dirty="0" err="1">
                <a:solidFill>
                  <a:schemeClr val="accent4"/>
                </a:solidFill>
                <a:latin typeface="Lato" panose="020F0502020204030203" pitchFamily="34" charset="0"/>
              </a:rPr>
              <a:t>ab</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illo</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inventore</a:t>
            </a:r>
            <a:r>
              <a:rPr lang="en-US" sz="1067" dirty="0">
                <a:solidFill>
                  <a:schemeClr val="accent4"/>
                </a:solidFill>
                <a:latin typeface="Lato" panose="020F0502020204030203" pitchFamily="34" charset="0"/>
              </a:rPr>
              <a:t> very </a:t>
            </a:r>
            <a:r>
              <a:rPr lang="en-US" sz="1067" dirty="0" err="1">
                <a:solidFill>
                  <a:schemeClr val="accent4"/>
                </a:solidFill>
                <a:latin typeface="Lato" panose="020F0502020204030203" pitchFamily="34" charset="0"/>
              </a:rPr>
              <a:t>tatis</a:t>
            </a:r>
            <a:r>
              <a:rPr lang="en-US" sz="1067" dirty="0">
                <a:solidFill>
                  <a:schemeClr val="accent4"/>
                </a:solidFill>
                <a:latin typeface="Lato" panose="020F0502020204030203" pitchFamily="34" charset="0"/>
              </a:rPr>
              <a:t> et quasi </a:t>
            </a:r>
            <a:r>
              <a:rPr lang="en-US" sz="1067" dirty="0" err="1">
                <a:solidFill>
                  <a:schemeClr val="accent4"/>
                </a:solidFill>
                <a:latin typeface="Lato" panose="020F0502020204030203" pitchFamily="34" charset="0"/>
              </a:rPr>
              <a:t>architecto</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beatae</a:t>
            </a:r>
            <a:r>
              <a:rPr lang="en-US" sz="1067" dirty="0">
                <a:solidFill>
                  <a:schemeClr val="accent4"/>
                </a:solidFill>
                <a:latin typeface="Lato" panose="020F0502020204030203" pitchFamily="34" charset="0"/>
              </a:rPr>
              <a:t> vitae dicta </a:t>
            </a:r>
            <a:r>
              <a:rPr lang="en-US" sz="1067" dirty="0" err="1">
                <a:solidFill>
                  <a:schemeClr val="accent4"/>
                </a:solidFill>
                <a:latin typeface="Lato" panose="020F0502020204030203" pitchFamily="34" charset="0"/>
              </a:rPr>
              <a:t>sunt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explicabo</a:t>
            </a:r>
            <a:r>
              <a:rPr lang="en-US" sz="1067" dirty="0">
                <a:solidFill>
                  <a:schemeClr val="accent4"/>
                </a:solidFill>
                <a:latin typeface="Lato" panose="020F0502020204030203" pitchFamily="34" charset="0"/>
              </a:rPr>
              <a:t>.  Sed dolor </a:t>
            </a:r>
            <a:r>
              <a:rPr lang="en-US" sz="1067" dirty="0" err="1">
                <a:solidFill>
                  <a:schemeClr val="accent4"/>
                </a:solidFill>
                <a:latin typeface="Lato" panose="020F0502020204030203" pitchFamily="34" charset="0"/>
              </a:rPr>
              <a:t>sitae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veitae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kerol</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betut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a:t>
            </a:r>
            <a:r>
              <a:rPr lang="en-US" sz="1067" dirty="0" err="1">
                <a:solidFill>
                  <a:schemeClr val="accent4"/>
                </a:solidFill>
                <a:latin typeface="Lato" panose="020F0502020204030203" pitchFamily="34" charset="0"/>
              </a:rPr>
              <a:t>architecto</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beatae</a:t>
            </a:r>
            <a:r>
              <a:rPr lang="en-US" sz="1067" dirty="0">
                <a:solidFill>
                  <a:schemeClr val="accent4"/>
                </a:solidFill>
                <a:latin typeface="Lato" panose="020F0502020204030203" pitchFamily="34" charset="0"/>
              </a:rPr>
              <a:t> vitae.</a:t>
            </a:r>
          </a:p>
        </p:txBody>
      </p:sp>
      <p:grpSp>
        <p:nvGrpSpPr>
          <p:cNvPr id="22" name="Google Shape;269;p34">
            <a:extLst>
              <a:ext uri="{FF2B5EF4-FFF2-40B4-BE49-F238E27FC236}">
                <a16:creationId xmlns:a16="http://schemas.microsoft.com/office/drawing/2014/main" id="{D4B3D818-73F6-4EEB-898F-3F0CCCF4EF7D}"/>
              </a:ext>
            </a:extLst>
          </p:cNvPr>
          <p:cNvGrpSpPr/>
          <p:nvPr/>
        </p:nvGrpSpPr>
        <p:grpSpPr>
          <a:xfrm>
            <a:off x="8153344" y="192738"/>
            <a:ext cx="3934193" cy="2721842"/>
            <a:chOff x="5280759" y="250992"/>
            <a:chExt cx="3748279" cy="2593222"/>
          </a:xfrm>
        </p:grpSpPr>
        <p:sp>
          <p:nvSpPr>
            <p:cNvPr id="23" name="Google Shape;270;p34">
              <a:extLst>
                <a:ext uri="{FF2B5EF4-FFF2-40B4-BE49-F238E27FC236}">
                  <a16:creationId xmlns:a16="http://schemas.microsoft.com/office/drawing/2014/main" id="{5E512C3A-1803-45F1-AEAD-236F5D8B66D3}"/>
                </a:ext>
              </a:extLst>
            </p:cNvPr>
            <p:cNvSpPr/>
            <p:nvPr/>
          </p:nvSpPr>
          <p:spPr>
            <a:xfrm>
              <a:off x="5280759" y="1698813"/>
              <a:ext cx="820608" cy="426057"/>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71;p34">
              <a:extLst>
                <a:ext uri="{FF2B5EF4-FFF2-40B4-BE49-F238E27FC236}">
                  <a16:creationId xmlns:a16="http://schemas.microsoft.com/office/drawing/2014/main" id="{5E9116AF-7717-4E62-9D90-4E8467738501}"/>
                </a:ext>
              </a:extLst>
            </p:cNvPr>
            <p:cNvSpPr/>
            <p:nvPr/>
          </p:nvSpPr>
          <p:spPr>
            <a:xfrm>
              <a:off x="7715136" y="1667056"/>
              <a:ext cx="885115" cy="102720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rgbClr val="DB8E6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72;p34">
              <a:extLst>
                <a:ext uri="{FF2B5EF4-FFF2-40B4-BE49-F238E27FC236}">
                  <a16:creationId xmlns:a16="http://schemas.microsoft.com/office/drawing/2014/main" id="{6906A756-F064-482B-98EB-558C1AD42923}"/>
                </a:ext>
              </a:extLst>
            </p:cNvPr>
            <p:cNvSpPr/>
            <p:nvPr/>
          </p:nvSpPr>
          <p:spPr>
            <a:xfrm>
              <a:off x="7715136" y="1678144"/>
              <a:ext cx="707023" cy="1016116"/>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rgbClr val="FFD1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73;p34">
              <a:extLst>
                <a:ext uri="{FF2B5EF4-FFF2-40B4-BE49-F238E27FC236}">
                  <a16:creationId xmlns:a16="http://schemas.microsoft.com/office/drawing/2014/main" id="{C67CBFAA-D55B-40FF-8AB0-C6734CF51621}"/>
                </a:ext>
              </a:extLst>
            </p:cNvPr>
            <p:cNvSpPr/>
            <p:nvPr/>
          </p:nvSpPr>
          <p:spPr>
            <a:xfrm>
              <a:off x="8221264" y="778218"/>
              <a:ext cx="61662" cy="47834"/>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74;p34">
              <a:extLst>
                <a:ext uri="{FF2B5EF4-FFF2-40B4-BE49-F238E27FC236}">
                  <a16:creationId xmlns:a16="http://schemas.microsoft.com/office/drawing/2014/main" id="{B00EC4DD-BD25-4258-A55E-D063050C07D0}"/>
                </a:ext>
              </a:extLst>
            </p:cNvPr>
            <p:cNvSpPr/>
            <p:nvPr/>
          </p:nvSpPr>
          <p:spPr>
            <a:xfrm>
              <a:off x="8112919" y="778218"/>
              <a:ext cx="61651" cy="47834"/>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75;p34">
              <a:extLst>
                <a:ext uri="{FF2B5EF4-FFF2-40B4-BE49-F238E27FC236}">
                  <a16:creationId xmlns:a16="http://schemas.microsoft.com/office/drawing/2014/main" id="{85B98B07-BDED-4CA6-A965-E723BB702B3D}"/>
                </a:ext>
              </a:extLst>
            </p:cNvPr>
            <p:cNvSpPr/>
            <p:nvPr/>
          </p:nvSpPr>
          <p:spPr>
            <a:xfrm>
              <a:off x="8326377" y="778218"/>
              <a:ext cx="61651" cy="47834"/>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76;p34">
              <a:extLst>
                <a:ext uri="{FF2B5EF4-FFF2-40B4-BE49-F238E27FC236}">
                  <a16:creationId xmlns:a16="http://schemas.microsoft.com/office/drawing/2014/main" id="{5D9C4D42-3A15-4F6F-A0AB-83360C29F277}"/>
                </a:ext>
              </a:extLst>
            </p:cNvPr>
            <p:cNvSpPr/>
            <p:nvPr/>
          </p:nvSpPr>
          <p:spPr>
            <a:xfrm>
              <a:off x="5546035"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77;p34">
              <a:extLst>
                <a:ext uri="{FF2B5EF4-FFF2-40B4-BE49-F238E27FC236}">
                  <a16:creationId xmlns:a16="http://schemas.microsoft.com/office/drawing/2014/main" id="{08FD7DDF-CAA8-45D1-8037-4F4896E57F8A}"/>
                </a:ext>
              </a:extLst>
            </p:cNvPr>
            <p:cNvSpPr/>
            <p:nvPr/>
          </p:nvSpPr>
          <p:spPr>
            <a:xfrm>
              <a:off x="5443287" y="2181531"/>
              <a:ext cx="58419" cy="47834"/>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78;p34">
              <a:extLst>
                <a:ext uri="{FF2B5EF4-FFF2-40B4-BE49-F238E27FC236}">
                  <a16:creationId xmlns:a16="http://schemas.microsoft.com/office/drawing/2014/main" id="{55122553-2FE2-4E06-AB02-E9AF6887FF5A}"/>
                </a:ext>
              </a:extLst>
            </p:cNvPr>
            <p:cNvSpPr/>
            <p:nvPr/>
          </p:nvSpPr>
          <p:spPr>
            <a:xfrm>
              <a:off x="5645667"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79;p34">
              <a:extLst>
                <a:ext uri="{FF2B5EF4-FFF2-40B4-BE49-F238E27FC236}">
                  <a16:creationId xmlns:a16="http://schemas.microsoft.com/office/drawing/2014/main" id="{BABF9B88-1BCF-44E6-8544-69CB9F8DD276}"/>
                </a:ext>
              </a:extLst>
            </p:cNvPr>
            <p:cNvSpPr/>
            <p:nvPr/>
          </p:nvSpPr>
          <p:spPr>
            <a:xfrm>
              <a:off x="5578043" y="1222454"/>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80;p34">
              <a:extLst>
                <a:ext uri="{FF2B5EF4-FFF2-40B4-BE49-F238E27FC236}">
                  <a16:creationId xmlns:a16="http://schemas.microsoft.com/office/drawing/2014/main" id="{50B2F189-4601-4253-9DC0-D93B947C4C6F}"/>
                </a:ext>
              </a:extLst>
            </p:cNvPr>
            <p:cNvSpPr/>
            <p:nvPr/>
          </p:nvSpPr>
          <p:spPr>
            <a:xfrm>
              <a:off x="5482522" y="1222454"/>
              <a:ext cx="61526" cy="47834"/>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81;p34">
              <a:extLst>
                <a:ext uri="{FF2B5EF4-FFF2-40B4-BE49-F238E27FC236}">
                  <a16:creationId xmlns:a16="http://schemas.microsoft.com/office/drawing/2014/main" id="{EB2177C9-B058-4EE9-8616-1CDFD0FBD364}"/>
                </a:ext>
              </a:extLst>
            </p:cNvPr>
            <p:cNvSpPr/>
            <p:nvPr/>
          </p:nvSpPr>
          <p:spPr>
            <a:xfrm>
              <a:off x="8758029" y="2044537"/>
              <a:ext cx="61651" cy="47834"/>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82;p34">
              <a:extLst>
                <a:ext uri="{FF2B5EF4-FFF2-40B4-BE49-F238E27FC236}">
                  <a16:creationId xmlns:a16="http://schemas.microsoft.com/office/drawing/2014/main" id="{EA75B3A3-6773-47F5-87BB-DF2060A8328B}"/>
                </a:ext>
              </a:extLst>
            </p:cNvPr>
            <p:cNvSpPr/>
            <p:nvPr/>
          </p:nvSpPr>
          <p:spPr>
            <a:xfrm>
              <a:off x="8662509" y="2044537"/>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83;p34">
              <a:extLst>
                <a:ext uri="{FF2B5EF4-FFF2-40B4-BE49-F238E27FC236}">
                  <a16:creationId xmlns:a16="http://schemas.microsoft.com/office/drawing/2014/main" id="{374DA878-FC34-4661-ADD9-CFA26053CE03}"/>
                </a:ext>
              </a:extLst>
            </p:cNvPr>
            <p:cNvSpPr/>
            <p:nvPr/>
          </p:nvSpPr>
          <p:spPr>
            <a:xfrm>
              <a:off x="5924510" y="864251"/>
              <a:ext cx="524067" cy="989129"/>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84;p34">
              <a:extLst>
                <a:ext uri="{FF2B5EF4-FFF2-40B4-BE49-F238E27FC236}">
                  <a16:creationId xmlns:a16="http://schemas.microsoft.com/office/drawing/2014/main" id="{8EC55058-08A0-4AE3-B6D7-3C58B12233E5}"/>
                </a:ext>
              </a:extLst>
            </p:cNvPr>
            <p:cNvSpPr/>
            <p:nvPr/>
          </p:nvSpPr>
          <p:spPr>
            <a:xfrm>
              <a:off x="5996244" y="888142"/>
              <a:ext cx="523941" cy="989150"/>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85;p34">
              <a:extLst>
                <a:ext uri="{FF2B5EF4-FFF2-40B4-BE49-F238E27FC236}">
                  <a16:creationId xmlns:a16="http://schemas.microsoft.com/office/drawing/2014/main" id="{807D427D-4E24-43F7-AD92-5765AF9909F4}"/>
                </a:ext>
              </a:extLst>
            </p:cNvPr>
            <p:cNvSpPr/>
            <p:nvPr/>
          </p:nvSpPr>
          <p:spPr>
            <a:xfrm>
              <a:off x="6063125" y="916802"/>
              <a:ext cx="524067" cy="989129"/>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86;p34">
              <a:extLst>
                <a:ext uri="{FF2B5EF4-FFF2-40B4-BE49-F238E27FC236}">
                  <a16:creationId xmlns:a16="http://schemas.microsoft.com/office/drawing/2014/main" id="{75A1E1AC-1315-4BD1-B113-378A9F870993}"/>
                </a:ext>
              </a:extLst>
            </p:cNvPr>
            <p:cNvSpPr/>
            <p:nvPr/>
          </p:nvSpPr>
          <p:spPr>
            <a:xfrm>
              <a:off x="6128877" y="941342"/>
              <a:ext cx="524077" cy="989244"/>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87;p34">
              <a:extLst>
                <a:ext uri="{FF2B5EF4-FFF2-40B4-BE49-F238E27FC236}">
                  <a16:creationId xmlns:a16="http://schemas.microsoft.com/office/drawing/2014/main" id="{33605641-9440-4F41-9881-6ACE62FDCFF7}"/>
                </a:ext>
              </a:extLst>
            </p:cNvPr>
            <p:cNvSpPr/>
            <p:nvPr/>
          </p:nvSpPr>
          <p:spPr>
            <a:xfrm>
              <a:off x="6200737" y="973224"/>
              <a:ext cx="524067" cy="989129"/>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88;p34">
              <a:extLst>
                <a:ext uri="{FF2B5EF4-FFF2-40B4-BE49-F238E27FC236}">
                  <a16:creationId xmlns:a16="http://schemas.microsoft.com/office/drawing/2014/main" id="{F4247607-B750-45B4-BA62-993282742D21}"/>
                </a:ext>
              </a:extLst>
            </p:cNvPr>
            <p:cNvSpPr/>
            <p:nvPr/>
          </p:nvSpPr>
          <p:spPr>
            <a:xfrm>
              <a:off x="6267493" y="1008265"/>
              <a:ext cx="524067" cy="989202"/>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89;p34">
              <a:extLst>
                <a:ext uri="{FF2B5EF4-FFF2-40B4-BE49-F238E27FC236}">
                  <a16:creationId xmlns:a16="http://schemas.microsoft.com/office/drawing/2014/main" id="{F2190CDC-59A9-4CE6-8770-289B699CE17A}"/>
                </a:ext>
              </a:extLst>
            </p:cNvPr>
            <p:cNvSpPr/>
            <p:nvPr/>
          </p:nvSpPr>
          <p:spPr>
            <a:xfrm>
              <a:off x="6329385" y="1021915"/>
              <a:ext cx="558941" cy="1032841"/>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90;p34">
              <a:extLst>
                <a:ext uri="{FF2B5EF4-FFF2-40B4-BE49-F238E27FC236}">
                  <a16:creationId xmlns:a16="http://schemas.microsoft.com/office/drawing/2014/main" id="{A78E72CE-9CF5-424D-B579-DFA4A9402369}"/>
                </a:ext>
              </a:extLst>
            </p:cNvPr>
            <p:cNvSpPr/>
            <p:nvPr/>
          </p:nvSpPr>
          <p:spPr>
            <a:xfrm>
              <a:off x="6405607" y="1021936"/>
              <a:ext cx="574505" cy="1061460"/>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91;p34">
              <a:extLst>
                <a:ext uri="{FF2B5EF4-FFF2-40B4-BE49-F238E27FC236}">
                  <a16:creationId xmlns:a16="http://schemas.microsoft.com/office/drawing/2014/main" id="{591243E9-BF2E-48A2-8C13-43CD4E3DA666}"/>
                </a:ext>
              </a:extLst>
            </p:cNvPr>
            <p:cNvSpPr/>
            <p:nvPr/>
          </p:nvSpPr>
          <p:spPr>
            <a:xfrm>
              <a:off x="5969467" y="626904"/>
              <a:ext cx="1253254" cy="431161"/>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92;p34">
              <a:extLst>
                <a:ext uri="{FF2B5EF4-FFF2-40B4-BE49-F238E27FC236}">
                  <a16:creationId xmlns:a16="http://schemas.microsoft.com/office/drawing/2014/main" id="{0494C148-ADDD-4D7F-A689-66C770A54E82}"/>
                </a:ext>
              </a:extLst>
            </p:cNvPr>
            <p:cNvSpPr/>
            <p:nvPr/>
          </p:nvSpPr>
          <p:spPr>
            <a:xfrm>
              <a:off x="6063125" y="811721"/>
              <a:ext cx="1365459" cy="1608560"/>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rgbClr val="FFD1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93;p34">
              <a:extLst>
                <a:ext uri="{FF2B5EF4-FFF2-40B4-BE49-F238E27FC236}">
                  <a16:creationId xmlns:a16="http://schemas.microsoft.com/office/drawing/2014/main" id="{9EBCDE04-5933-4E1C-B22F-34DEC2549978}"/>
                </a:ext>
              </a:extLst>
            </p:cNvPr>
            <p:cNvSpPr/>
            <p:nvPr/>
          </p:nvSpPr>
          <p:spPr>
            <a:xfrm>
              <a:off x="6300494" y="822558"/>
              <a:ext cx="1128090" cy="1597723"/>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rgbClr val="DB8E6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94;p34">
              <a:extLst>
                <a:ext uri="{FF2B5EF4-FFF2-40B4-BE49-F238E27FC236}">
                  <a16:creationId xmlns:a16="http://schemas.microsoft.com/office/drawing/2014/main" id="{ED379FD2-4114-4851-8368-00EAC5717AB2}"/>
                </a:ext>
              </a:extLst>
            </p:cNvPr>
            <p:cNvSpPr/>
            <p:nvPr/>
          </p:nvSpPr>
          <p:spPr>
            <a:xfrm>
              <a:off x="5650897" y="1512499"/>
              <a:ext cx="1034682" cy="1200818"/>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rgbClr val="FFD1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 name="Google Shape;295;p34">
              <a:extLst>
                <a:ext uri="{FF2B5EF4-FFF2-40B4-BE49-F238E27FC236}">
                  <a16:creationId xmlns:a16="http://schemas.microsoft.com/office/drawing/2014/main" id="{1691327F-02EA-4C2F-9D59-402F1705F7CC}"/>
                </a:ext>
              </a:extLst>
            </p:cNvPr>
            <p:cNvSpPr/>
            <p:nvPr/>
          </p:nvSpPr>
          <p:spPr>
            <a:xfrm>
              <a:off x="5859124" y="1525459"/>
              <a:ext cx="826455" cy="1187859"/>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rgbClr val="DB8E6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96;p34">
              <a:extLst>
                <a:ext uri="{FF2B5EF4-FFF2-40B4-BE49-F238E27FC236}">
                  <a16:creationId xmlns:a16="http://schemas.microsoft.com/office/drawing/2014/main" id="{E0FDDD2A-8780-407C-913B-6F84DDE50F88}"/>
                </a:ext>
              </a:extLst>
            </p:cNvPr>
            <p:cNvSpPr/>
            <p:nvPr/>
          </p:nvSpPr>
          <p:spPr>
            <a:xfrm>
              <a:off x="5609674" y="516069"/>
              <a:ext cx="2737131" cy="2251672"/>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rgbClr val="59D09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97;p34">
              <a:extLst>
                <a:ext uri="{FF2B5EF4-FFF2-40B4-BE49-F238E27FC236}">
                  <a16:creationId xmlns:a16="http://schemas.microsoft.com/office/drawing/2014/main" id="{15FC63C6-4660-43EB-A9D9-52641DC26025}"/>
                </a:ext>
              </a:extLst>
            </p:cNvPr>
            <p:cNvSpPr/>
            <p:nvPr/>
          </p:nvSpPr>
          <p:spPr>
            <a:xfrm>
              <a:off x="7369663" y="818322"/>
              <a:ext cx="377491" cy="475627"/>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98;p34">
              <a:extLst>
                <a:ext uri="{FF2B5EF4-FFF2-40B4-BE49-F238E27FC236}">
                  <a16:creationId xmlns:a16="http://schemas.microsoft.com/office/drawing/2014/main" id="{E8B1CA25-05AD-4AA5-BF70-A3BC0DACDCF9}"/>
                </a:ext>
              </a:extLst>
            </p:cNvPr>
            <p:cNvSpPr/>
            <p:nvPr/>
          </p:nvSpPr>
          <p:spPr>
            <a:xfrm>
              <a:off x="7548006" y="1200258"/>
              <a:ext cx="464100" cy="1599742"/>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99;p34">
              <a:extLst>
                <a:ext uri="{FF2B5EF4-FFF2-40B4-BE49-F238E27FC236}">
                  <a16:creationId xmlns:a16="http://schemas.microsoft.com/office/drawing/2014/main" id="{3DC321A1-B018-4740-8BBB-7469691ACA93}"/>
                </a:ext>
              </a:extLst>
            </p:cNvPr>
            <p:cNvSpPr/>
            <p:nvPr/>
          </p:nvSpPr>
          <p:spPr>
            <a:xfrm>
              <a:off x="7459703" y="1174579"/>
              <a:ext cx="500260" cy="1601510"/>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rgbClr val="74D8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300;p34">
              <a:extLst>
                <a:ext uri="{FF2B5EF4-FFF2-40B4-BE49-F238E27FC236}">
                  <a16:creationId xmlns:a16="http://schemas.microsoft.com/office/drawing/2014/main" id="{D8E0CF66-1505-4ED0-B3C0-637BB6479A0E}"/>
                </a:ext>
              </a:extLst>
            </p:cNvPr>
            <p:cNvSpPr/>
            <p:nvPr/>
          </p:nvSpPr>
          <p:spPr>
            <a:xfrm>
              <a:off x="7376012" y="1104727"/>
              <a:ext cx="464027" cy="1599752"/>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rgbClr val="FFD2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301;p34">
              <a:extLst>
                <a:ext uri="{FF2B5EF4-FFF2-40B4-BE49-F238E27FC236}">
                  <a16:creationId xmlns:a16="http://schemas.microsoft.com/office/drawing/2014/main" id="{7E0F2CBF-6797-4897-9AAD-F9BCB5A6D487}"/>
                </a:ext>
              </a:extLst>
            </p:cNvPr>
            <p:cNvSpPr/>
            <p:nvPr/>
          </p:nvSpPr>
          <p:spPr>
            <a:xfrm>
              <a:off x="6962790" y="250992"/>
              <a:ext cx="255820" cy="5564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302;p34">
              <a:extLst>
                <a:ext uri="{FF2B5EF4-FFF2-40B4-BE49-F238E27FC236}">
                  <a16:creationId xmlns:a16="http://schemas.microsoft.com/office/drawing/2014/main" id="{513FBBEA-294E-4C0F-9108-E7E9571B1513}"/>
                </a:ext>
              </a:extLst>
            </p:cNvPr>
            <p:cNvSpPr/>
            <p:nvPr/>
          </p:nvSpPr>
          <p:spPr>
            <a:xfrm>
              <a:off x="7226319" y="544092"/>
              <a:ext cx="174494" cy="393945"/>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303;p34">
              <a:extLst>
                <a:ext uri="{FF2B5EF4-FFF2-40B4-BE49-F238E27FC236}">
                  <a16:creationId xmlns:a16="http://schemas.microsoft.com/office/drawing/2014/main" id="{BEB7F8E0-6682-4BCF-8F7D-D389F9EF781A}"/>
                </a:ext>
              </a:extLst>
            </p:cNvPr>
            <p:cNvSpPr/>
            <p:nvPr/>
          </p:nvSpPr>
          <p:spPr>
            <a:xfrm>
              <a:off x="7102400" y="407097"/>
              <a:ext cx="11224" cy="672149"/>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304;p34">
              <a:extLst>
                <a:ext uri="{FF2B5EF4-FFF2-40B4-BE49-F238E27FC236}">
                  <a16:creationId xmlns:a16="http://schemas.microsoft.com/office/drawing/2014/main" id="{B61AE1CE-D806-4EC2-AECE-99CCFFF16260}"/>
                </a:ext>
              </a:extLst>
            </p:cNvPr>
            <p:cNvSpPr/>
            <p:nvPr/>
          </p:nvSpPr>
          <p:spPr>
            <a:xfrm>
              <a:off x="7334915" y="658409"/>
              <a:ext cx="10973" cy="369897"/>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305;p34">
              <a:extLst>
                <a:ext uri="{FF2B5EF4-FFF2-40B4-BE49-F238E27FC236}">
                  <a16:creationId xmlns:a16="http://schemas.microsoft.com/office/drawing/2014/main" id="{0E07B415-90A1-4299-A3D2-E31B6487EBF3}"/>
                </a:ext>
              </a:extLst>
            </p:cNvPr>
            <p:cNvSpPr/>
            <p:nvPr/>
          </p:nvSpPr>
          <p:spPr>
            <a:xfrm>
              <a:off x="6681458" y="2194973"/>
              <a:ext cx="377616" cy="475501"/>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306;p34">
              <a:extLst>
                <a:ext uri="{FF2B5EF4-FFF2-40B4-BE49-F238E27FC236}">
                  <a16:creationId xmlns:a16="http://schemas.microsoft.com/office/drawing/2014/main" id="{7F5B33FD-9478-4550-8A13-51AA22982E70}"/>
                </a:ext>
              </a:extLst>
            </p:cNvPr>
            <p:cNvSpPr/>
            <p:nvPr/>
          </p:nvSpPr>
          <p:spPr>
            <a:xfrm>
              <a:off x="7842664" y="2171061"/>
              <a:ext cx="377616" cy="523324"/>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307;p34">
              <a:extLst>
                <a:ext uri="{FF2B5EF4-FFF2-40B4-BE49-F238E27FC236}">
                  <a16:creationId xmlns:a16="http://schemas.microsoft.com/office/drawing/2014/main" id="{C5193D52-659F-42E3-B659-051D5B535BD6}"/>
                </a:ext>
              </a:extLst>
            </p:cNvPr>
            <p:cNvSpPr/>
            <p:nvPr/>
          </p:nvSpPr>
          <p:spPr>
            <a:xfrm>
              <a:off x="7046229" y="977355"/>
              <a:ext cx="446119" cy="1643810"/>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rgbClr val="74D8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308;p34">
              <a:extLst>
                <a:ext uri="{FF2B5EF4-FFF2-40B4-BE49-F238E27FC236}">
                  <a16:creationId xmlns:a16="http://schemas.microsoft.com/office/drawing/2014/main" id="{FE9C8027-1DDF-4DA2-92F6-2E1B34826066}"/>
                </a:ext>
              </a:extLst>
            </p:cNvPr>
            <p:cNvSpPr/>
            <p:nvPr/>
          </p:nvSpPr>
          <p:spPr>
            <a:xfrm>
              <a:off x="6500960" y="2341967"/>
              <a:ext cx="1652942" cy="387543"/>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rgbClr val="FFD2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309;p34">
              <a:extLst>
                <a:ext uri="{FF2B5EF4-FFF2-40B4-BE49-F238E27FC236}">
                  <a16:creationId xmlns:a16="http://schemas.microsoft.com/office/drawing/2014/main" id="{A8F9890D-A6F2-43CA-B43D-72F84DCB9DCE}"/>
                </a:ext>
              </a:extLst>
            </p:cNvPr>
            <p:cNvSpPr/>
            <p:nvPr/>
          </p:nvSpPr>
          <p:spPr>
            <a:xfrm>
              <a:off x="6928795" y="2145779"/>
              <a:ext cx="375242" cy="5867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310;p34">
              <a:extLst>
                <a:ext uri="{FF2B5EF4-FFF2-40B4-BE49-F238E27FC236}">
                  <a16:creationId xmlns:a16="http://schemas.microsoft.com/office/drawing/2014/main" id="{B4A232D1-AD0D-4138-95E3-B241C4A7BBF8}"/>
                </a:ext>
              </a:extLst>
            </p:cNvPr>
            <p:cNvSpPr/>
            <p:nvPr/>
          </p:nvSpPr>
          <p:spPr>
            <a:xfrm>
              <a:off x="6284553" y="2474568"/>
              <a:ext cx="375242" cy="58796"/>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311;p34">
              <a:extLst>
                <a:ext uri="{FF2B5EF4-FFF2-40B4-BE49-F238E27FC236}">
                  <a16:creationId xmlns:a16="http://schemas.microsoft.com/office/drawing/2014/main" id="{7F68A1F1-481B-462A-A3D4-19C3F09E8CA1}"/>
                </a:ext>
              </a:extLst>
            </p:cNvPr>
            <p:cNvSpPr/>
            <p:nvPr/>
          </p:nvSpPr>
          <p:spPr>
            <a:xfrm>
              <a:off x="8398488" y="2207022"/>
              <a:ext cx="630550" cy="480522"/>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312;p34">
              <a:extLst>
                <a:ext uri="{FF2B5EF4-FFF2-40B4-BE49-F238E27FC236}">
                  <a16:creationId xmlns:a16="http://schemas.microsoft.com/office/drawing/2014/main" id="{2362A8B4-5642-4915-A4C4-A34B97B7D3D2}"/>
                </a:ext>
              </a:extLst>
            </p:cNvPr>
            <p:cNvSpPr/>
            <p:nvPr/>
          </p:nvSpPr>
          <p:spPr>
            <a:xfrm>
              <a:off x="6927299" y="1652695"/>
              <a:ext cx="411141" cy="313267"/>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13;p34">
              <a:extLst>
                <a:ext uri="{FF2B5EF4-FFF2-40B4-BE49-F238E27FC236}">
                  <a16:creationId xmlns:a16="http://schemas.microsoft.com/office/drawing/2014/main" id="{DB4DC83F-F426-41EA-81BC-CB782DF0B0AF}"/>
                </a:ext>
              </a:extLst>
            </p:cNvPr>
            <p:cNvSpPr/>
            <p:nvPr/>
          </p:nvSpPr>
          <p:spPr>
            <a:xfrm>
              <a:off x="6572580" y="1342106"/>
              <a:ext cx="551755" cy="384991"/>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314;p34">
              <a:extLst>
                <a:ext uri="{FF2B5EF4-FFF2-40B4-BE49-F238E27FC236}">
                  <a16:creationId xmlns:a16="http://schemas.microsoft.com/office/drawing/2014/main" id="{91742576-E1DE-41DA-A05C-3A2D21C9172C}"/>
                </a:ext>
              </a:extLst>
            </p:cNvPr>
            <p:cNvSpPr/>
            <p:nvPr/>
          </p:nvSpPr>
          <p:spPr>
            <a:xfrm>
              <a:off x="7967327" y="787695"/>
              <a:ext cx="108857" cy="574432"/>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73" name="Google Shape;315;p34">
              <a:extLst>
                <a:ext uri="{FF2B5EF4-FFF2-40B4-BE49-F238E27FC236}">
                  <a16:creationId xmlns:a16="http://schemas.microsoft.com/office/drawing/2014/main" id="{1450C239-93BC-446E-AACC-E41D783C695B}"/>
                </a:ext>
              </a:extLst>
            </p:cNvPr>
            <p:cNvSpPr/>
            <p:nvPr/>
          </p:nvSpPr>
          <p:spPr>
            <a:xfrm>
              <a:off x="7531615" y="1390463"/>
              <a:ext cx="451422" cy="234440"/>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16;p34">
              <a:extLst>
                <a:ext uri="{FF2B5EF4-FFF2-40B4-BE49-F238E27FC236}">
                  <a16:creationId xmlns:a16="http://schemas.microsoft.com/office/drawing/2014/main" id="{C61DBF5E-0B22-454D-A385-9227A0CD61CE}"/>
                </a:ext>
              </a:extLst>
            </p:cNvPr>
            <p:cNvSpPr/>
            <p:nvPr/>
          </p:nvSpPr>
          <p:spPr>
            <a:xfrm>
              <a:off x="7967327" y="873372"/>
              <a:ext cx="108857" cy="488754"/>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17;p34">
              <a:extLst>
                <a:ext uri="{FF2B5EF4-FFF2-40B4-BE49-F238E27FC236}">
                  <a16:creationId xmlns:a16="http://schemas.microsoft.com/office/drawing/2014/main" id="{1FBEA46F-1E6C-4373-92E6-6AD01295AB30}"/>
                </a:ext>
              </a:extLst>
            </p:cNvPr>
            <p:cNvSpPr/>
            <p:nvPr/>
          </p:nvSpPr>
          <p:spPr>
            <a:xfrm>
              <a:off x="7531636" y="1437282"/>
              <a:ext cx="412783" cy="187621"/>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18;p34">
              <a:extLst>
                <a:ext uri="{FF2B5EF4-FFF2-40B4-BE49-F238E27FC236}">
                  <a16:creationId xmlns:a16="http://schemas.microsoft.com/office/drawing/2014/main" id="{2DF36D62-339B-4006-8B3D-1ED70B3820CB}"/>
                </a:ext>
              </a:extLst>
            </p:cNvPr>
            <p:cNvSpPr/>
            <p:nvPr/>
          </p:nvSpPr>
          <p:spPr>
            <a:xfrm>
              <a:off x="8031959" y="1364051"/>
              <a:ext cx="24926" cy="135424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19;p34">
              <a:extLst>
                <a:ext uri="{FF2B5EF4-FFF2-40B4-BE49-F238E27FC236}">
                  <a16:creationId xmlns:a16="http://schemas.microsoft.com/office/drawing/2014/main" id="{5D5B7B18-33C3-4976-8258-DA201FAA5410}"/>
                </a:ext>
              </a:extLst>
            </p:cNvPr>
            <p:cNvSpPr/>
            <p:nvPr/>
          </p:nvSpPr>
          <p:spPr>
            <a:xfrm>
              <a:off x="7969450" y="1334910"/>
              <a:ext cx="195780" cy="108355"/>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20;p34">
              <a:extLst>
                <a:ext uri="{FF2B5EF4-FFF2-40B4-BE49-F238E27FC236}">
                  <a16:creationId xmlns:a16="http://schemas.microsoft.com/office/drawing/2014/main" id="{BA2293E5-73AD-4EA3-944D-D40BAC5A66A8}"/>
                </a:ext>
              </a:extLst>
            </p:cNvPr>
            <p:cNvSpPr/>
            <p:nvPr/>
          </p:nvSpPr>
          <p:spPr>
            <a:xfrm>
              <a:off x="7919378" y="1334910"/>
              <a:ext cx="120939" cy="112466"/>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rgbClr val="FFFFFF"/>
            </a:solidFill>
            <a:ln>
              <a:solidFill>
                <a:schemeClr val="accent5">
                  <a:lumMod val="60000"/>
                  <a:lumOff val="4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21;p34">
              <a:extLst>
                <a:ext uri="{FF2B5EF4-FFF2-40B4-BE49-F238E27FC236}">
                  <a16:creationId xmlns:a16="http://schemas.microsoft.com/office/drawing/2014/main" id="{C2F0C8C6-E26E-42E5-B55E-DE30F7631076}"/>
                </a:ext>
              </a:extLst>
            </p:cNvPr>
            <p:cNvSpPr/>
            <p:nvPr/>
          </p:nvSpPr>
          <p:spPr>
            <a:xfrm>
              <a:off x="7975674" y="1384971"/>
              <a:ext cx="189556" cy="27039"/>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2;p34">
              <a:extLst>
                <a:ext uri="{FF2B5EF4-FFF2-40B4-BE49-F238E27FC236}">
                  <a16:creationId xmlns:a16="http://schemas.microsoft.com/office/drawing/2014/main" id="{3EB53306-6293-4274-A391-B7D190D54065}"/>
                </a:ext>
              </a:extLst>
            </p:cNvPr>
            <p:cNvSpPr/>
            <p:nvPr/>
          </p:nvSpPr>
          <p:spPr>
            <a:xfrm>
              <a:off x="8005317" y="1395316"/>
              <a:ext cx="440188" cy="254544"/>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23;p34">
              <a:extLst>
                <a:ext uri="{FF2B5EF4-FFF2-40B4-BE49-F238E27FC236}">
                  <a16:creationId xmlns:a16="http://schemas.microsoft.com/office/drawing/2014/main" id="{35C0AC7E-D44D-4839-B43A-6B6608903F57}"/>
                </a:ext>
              </a:extLst>
            </p:cNvPr>
            <p:cNvSpPr/>
            <p:nvPr/>
          </p:nvSpPr>
          <p:spPr>
            <a:xfrm>
              <a:off x="8072439" y="1408140"/>
              <a:ext cx="373066" cy="241720"/>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24;p34">
              <a:extLst>
                <a:ext uri="{FF2B5EF4-FFF2-40B4-BE49-F238E27FC236}">
                  <a16:creationId xmlns:a16="http://schemas.microsoft.com/office/drawing/2014/main" id="{DDB99A75-35DD-4A82-BFD2-88F9CFFB09E3}"/>
                </a:ext>
              </a:extLst>
            </p:cNvPr>
            <p:cNvSpPr/>
            <p:nvPr/>
          </p:nvSpPr>
          <p:spPr>
            <a:xfrm>
              <a:off x="8454648" y="1370745"/>
              <a:ext cx="78973" cy="416569"/>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25;p34">
              <a:extLst>
                <a:ext uri="{FF2B5EF4-FFF2-40B4-BE49-F238E27FC236}">
                  <a16:creationId xmlns:a16="http://schemas.microsoft.com/office/drawing/2014/main" id="{AA47BB0E-B8AA-42CD-BD3E-C46596358BCB}"/>
                </a:ext>
              </a:extLst>
            </p:cNvPr>
            <p:cNvSpPr/>
            <p:nvPr/>
          </p:nvSpPr>
          <p:spPr>
            <a:xfrm>
              <a:off x="8138609" y="1807911"/>
              <a:ext cx="327408" cy="16998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326;p34">
              <a:extLst>
                <a:ext uri="{FF2B5EF4-FFF2-40B4-BE49-F238E27FC236}">
                  <a16:creationId xmlns:a16="http://schemas.microsoft.com/office/drawing/2014/main" id="{BADF5CB2-CE5E-44D3-AC6D-CFBBEDF8C14C}"/>
                </a:ext>
              </a:extLst>
            </p:cNvPr>
            <p:cNvSpPr/>
            <p:nvPr/>
          </p:nvSpPr>
          <p:spPr>
            <a:xfrm>
              <a:off x="8454648" y="1432920"/>
              <a:ext cx="78973" cy="35439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327;p34">
              <a:extLst>
                <a:ext uri="{FF2B5EF4-FFF2-40B4-BE49-F238E27FC236}">
                  <a16:creationId xmlns:a16="http://schemas.microsoft.com/office/drawing/2014/main" id="{4C7FE766-A46C-4810-9E14-03C9B8C762D5}"/>
                </a:ext>
              </a:extLst>
            </p:cNvPr>
            <p:cNvSpPr/>
            <p:nvPr/>
          </p:nvSpPr>
          <p:spPr>
            <a:xfrm>
              <a:off x="8138609" y="1841780"/>
              <a:ext cx="299491" cy="136116"/>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328;p34">
              <a:extLst>
                <a:ext uri="{FF2B5EF4-FFF2-40B4-BE49-F238E27FC236}">
                  <a16:creationId xmlns:a16="http://schemas.microsoft.com/office/drawing/2014/main" id="{B356CCBD-5CF8-442D-99E2-9BC37AEFAAD7}"/>
                </a:ext>
              </a:extLst>
            </p:cNvPr>
            <p:cNvSpPr/>
            <p:nvPr/>
          </p:nvSpPr>
          <p:spPr>
            <a:xfrm>
              <a:off x="8501477" y="1788727"/>
              <a:ext cx="18064" cy="982131"/>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29;p34">
              <a:extLst>
                <a:ext uri="{FF2B5EF4-FFF2-40B4-BE49-F238E27FC236}">
                  <a16:creationId xmlns:a16="http://schemas.microsoft.com/office/drawing/2014/main" id="{960EF067-6C82-4B3A-9D97-FAAE26D5B9BC}"/>
                </a:ext>
              </a:extLst>
            </p:cNvPr>
            <p:cNvSpPr/>
            <p:nvPr/>
          </p:nvSpPr>
          <p:spPr>
            <a:xfrm>
              <a:off x="8456143" y="1767556"/>
              <a:ext cx="141984" cy="78596"/>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330;p34">
              <a:extLst>
                <a:ext uri="{FF2B5EF4-FFF2-40B4-BE49-F238E27FC236}">
                  <a16:creationId xmlns:a16="http://schemas.microsoft.com/office/drawing/2014/main" id="{B467AC71-A5D5-457B-9187-CA78A0C97B2F}"/>
                </a:ext>
              </a:extLst>
            </p:cNvPr>
            <p:cNvSpPr/>
            <p:nvPr/>
          </p:nvSpPr>
          <p:spPr>
            <a:xfrm>
              <a:off x="8419899" y="1767556"/>
              <a:ext cx="87561" cy="81714"/>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rgbClr val="FFFFFF"/>
            </a:solidFill>
            <a:ln>
              <a:solidFill>
                <a:schemeClr val="accent5">
                  <a:lumMod val="60000"/>
                  <a:lumOff val="4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31;p34">
              <a:extLst>
                <a:ext uri="{FF2B5EF4-FFF2-40B4-BE49-F238E27FC236}">
                  <a16:creationId xmlns:a16="http://schemas.microsoft.com/office/drawing/2014/main" id="{36584AF4-4258-4ED6-9960-0FF10F6738EB}"/>
                </a:ext>
              </a:extLst>
            </p:cNvPr>
            <p:cNvSpPr/>
            <p:nvPr/>
          </p:nvSpPr>
          <p:spPr>
            <a:xfrm>
              <a:off x="8460631" y="1803925"/>
              <a:ext cx="137497" cy="1956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332;p34">
              <a:extLst>
                <a:ext uri="{FF2B5EF4-FFF2-40B4-BE49-F238E27FC236}">
                  <a16:creationId xmlns:a16="http://schemas.microsoft.com/office/drawing/2014/main" id="{94EF84B8-CC84-41F0-B23B-C95D7976673A}"/>
                </a:ext>
              </a:extLst>
            </p:cNvPr>
            <p:cNvSpPr/>
            <p:nvPr/>
          </p:nvSpPr>
          <p:spPr>
            <a:xfrm>
              <a:off x="8482178" y="1811404"/>
              <a:ext cx="319176" cy="184629"/>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333;p34">
              <a:extLst>
                <a:ext uri="{FF2B5EF4-FFF2-40B4-BE49-F238E27FC236}">
                  <a16:creationId xmlns:a16="http://schemas.microsoft.com/office/drawing/2014/main" id="{8078B978-139E-4E82-9817-95A5D361992E}"/>
                </a:ext>
              </a:extLst>
            </p:cNvPr>
            <p:cNvSpPr/>
            <p:nvPr/>
          </p:nvSpPr>
          <p:spPr>
            <a:xfrm>
              <a:off x="8530870" y="1820735"/>
              <a:ext cx="270485" cy="175299"/>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334;p34">
              <a:extLst>
                <a:ext uri="{FF2B5EF4-FFF2-40B4-BE49-F238E27FC236}">
                  <a16:creationId xmlns:a16="http://schemas.microsoft.com/office/drawing/2014/main" id="{A8F64735-C5BE-41B7-8193-12453DF019EF}"/>
                </a:ext>
              </a:extLst>
            </p:cNvPr>
            <p:cNvSpPr/>
            <p:nvPr/>
          </p:nvSpPr>
          <p:spPr>
            <a:xfrm>
              <a:off x="5798100" y="2458878"/>
              <a:ext cx="14958" cy="235758"/>
            </a:xfrm>
            <a:custGeom>
              <a:avLst/>
              <a:gdLst/>
              <a:ahLst/>
              <a:cxnLst/>
              <a:rect l="l" t="t" r="r" b="b"/>
              <a:pathLst>
                <a:path w="1430" h="22539" extrusionOk="0">
                  <a:moveTo>
                    <a:pt x="1" y="0"/>
                  </a:moveTo>
                  <a:lnTo>
                    <a:pt x="1" y="22539"/>
                  </a:lnTo>
                  <a:lnTo>
                    <a:pt x="1429" y="22539"/>
                  </a:lnTo>
                  <a:lnTo>
                    <a:pt x="142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335;p34">
              <a:extLst>
                <a:ext uri="{FF2B5EF4-FFF2-40B4-BE49-F238E27FC236}">
                  <a16:creationId xmlns:a16="http://schemas.microsoft.com/office/drawing/2014/main" id="{AF5E948C-5DCA-4ECB-B46C-78845B436FA3}"/>
                </a:ext>
              </a:extLst>
            </p:cNvPr>
            <p:cNvSpPr/>
            <p:nvPr/>
          </p:nvSpPr>
          <p:spPr>
            <a:xfrm>
              <a:off x="6171721" y="2469213"/>
              <a:ext cx="16569" cy="225423"/>
            </a:xfrm>
            <a:custGeom>
              <a:avLst/>
              <a:gdLst/>
              <a:ahLst/>
              <a:cxnLst/>
              <a:rect l="l" t="t" r="r" b="b"/>
              <a:pathLst>
                <a:path w="1584" h="21551" extrusionOk="0">
                  <a:moveTo>
                    <a:pt x="0" y="0"/>
                  </a:moveTo>
                  <a:lnTo>
                    <a:pt x="0" y="21551"/>
                  </a:lnTo>
                  <a:lnTo>
                    <a:pt x="1584" y="21551"/>
                  </a:lnTo>
                  <a:lnTo>
                    <a:pt x="158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336;p34">
              <a:extLst>
                <a:ext uri="{FF2B5EF4-FFF2-40B4-BE49-F238E27FC236}">
                  <a16:creationId xmlns:a16="http://schemas.microsoft.com/office/drawing/2014/main" id="{5F231B8D-3936-4AF3-BF03-C1E6C61F4D01}"/>
                </a:ext>
              </a:extLst>
            </p:cNvPr>
            <p:cNvSpPr/>
            <p:nvPr/>
          </p:nvSpPr>
          <p:spPr>
            <a:xfrm>
              <a:off x="5516266" y="2318265"/>
              <a:ext cx="422574" cy="195916"/>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337;p34">
              <a:extLst>
                <a:ext uri="{FF2B5EF4-FFF2-40B4-BE49-F238E27FC236}">
                  <a16:creationId xmlns:a16="http://schemas.microsoft.com/office/drawing/2014/main" id="{E58F914E-5A93-4860-B9F4-A62C8EAF4F09}"/>
                </a:ext>
              </a:extLst>
            </p:cNvPr>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338;p34">
              <a:extLst>
                <a:ext uri="{FF2B5EF4-FFF2-40B4-BE49-F238E27FC236}">
                  <a16:creationId xmlns:a16="http://schemas.microsoft.com/office/drawing/2014/main" id="{419DF56F-DBA1-46E3-B715-5879ECC8BCB2}"/>
                </a:ext>
              </a:extLst>
            </p:cNvPr>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339;p34">
              <a:extLst>
                <a:ext uri="{FF2B5EF4-FFF2-40B4-BE49-F238E27FC236}">
                  <a16:creationId xmlns:a16="http://schemas.microsoft.com/office/drawing/2014/main" id="{58A6E8AF-471D-4875-8AEB-1EAA678BD0CC}"/>
                </a:ext>
              </a:extLst>
            </p:cNvPr>
            <p:cNvSpPr/>
            <p:nvPr/>
          </p:nvSpPr>
          <p:spPr>
            <a:xfrm>
              <a:off x="5553629" y="2302575"/>
              <a:ext cx="199901" cy="200644"/>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340;p34">
              <a:extLst>
                <a:ext uri="{FF2B5EF4-FFF2-40B4-BE49-F238E27FC236}">
                  <a16:creationId xmlns:a16="http://schemas.microsoft.com/office/drawing/2014/main" id="{A714F096-63F2-4464-A97E-2D5FB73BCAA2}"/>
                </a:ext>
              </a:extLst>
            </p:cNvPr>
            <p:cNvSpPr/>
            <p:nvPr/>
          </p:nvSpPr>
          <p:spPr>
            <a:xfrm>
              <a:off x="5666210" y="2303579"/>
              <a:ext cx="199776" cy="200759"/>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341;p34">
              <a:extLst>
                <a:ext uri="{FF2B5EF4-FFF2-40B4-BE49-F238E27FC236}">
                  <a16:creationId xmlns:a16="http://schemas.microsoft.com/office/drawing/2014/main" id="{F2BB7E31-57FD-440B-9353-D3A6EDC2F07C}"/>
                </a:ext>
              </a:extLst>
            </p:cNvPr>
            <p:cNvSpPr/>
            <p:nvPr/>
          </p:nvSpPr>
          <p:spPr>
            <a:xfrm>
              <a:off x="5610793" y="2359613"/>
              <a:ext cx="285830" cy="6370"/>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342;p34">
              <a:extLst>
                <a:ext uri="{FF2B5EF4-FFF2-40B4-BE49-F238E27FC236}">
                  <a16:creationId xmlns:a16="http://schemas.microsoft.com/office/drawing/2014/main" id="{22652342-C388-4DCB-AF11-3A97CA2D385B}"/>
                </a:ext>
              </a:extLst>
            </p:cNvPr>
            <p:cNvSpPr/>
            <p:nvPr/>
          </p:nvSpPr>
          <p:spPr>
            <a:xfrm>
              <a:off x="5542050" y="2430605"/>
              <a:ext cx="280966" cy="14832"/>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343;p34">
              <a:extLst>
                <a:ext uri="{FF2B5EF4-FFF2-40B4-BE49-F238E27FC236}">
                  <a16:creationId xmlns:a16="http://schemas.microsoft.com/office/drawing/2014/main" id="{18F51580-08D7-4E72-996F-04AC9E495AD2}"/>
                </a:ext>
              </a:extLst>
            </p:cNvPr>
            <p:cNvSpPr/>
            <p:nvPr/>
          </p:nvSpPr>
          <p:spPr>
            <a:xfrm>
              <a:off x="5558859" y="2414664"/>
              <a:ext cx="280977" cy="15951"/>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344;p34">
              <a:extLst>
                <a:ext uri="{FF2B5EF4-FFF2-40B4-BE49-F238E27FC236}">
                  <a16:creationId xmlns:a16="http://schemas.microsoft.com/office/drawing/2014/main" id="{993BE52B-8C0C-4955-A996-577E8BC0707A}"/>
                </a:ext>
              </a:extLst>
            </p:cNvPr>
            <p:cNvSpPr/>
            <p:nvPr/>
          </p:nvSpPr>
          <p:spPr>
            <a:xfrm>
              <a:off x="5622372" y="2343672"/>
              <a:ext cx="288822" cy="6496"/>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345;p34">
              <a:extLst>
                <a:ext uri="{FF2B5EF4-FFF2-40B4-BE49-F238E27FC236}">
                  <a16:creationId xmlns:a16="http://schemas.microsoft.com/office/drawing/2014/main" id="{8E22E7E5-9960-4F05-ADF3-3BDEAAF5158D}"/>
                </a:ext>
              </a:extLst>
            </p:cNvPr>
            <p:cNvSpPr/>
            <p:nvPr/>
          </p:nvSpPr>
          <p:spPr>
            <a:xfrm>
              <a:off x="5885034" y="2328233"/>
              <a:ext cx="422563" cy="196031"/>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346;p34">
              <a:extLst>
                <a:ext uri="{FF2B5EF4-FFF2-40B4-BE49-F238E27FC236}">
                  <a16:creationId xmlns:a16="http://schemas.microsoft.com/office/drawing/2014/main" id="{BA8A66C8-6A8D-43AF-A164-F45FA05D9BBA}"/>
                </a:ext>
              </a:extLst>
            </p:cNvPr>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347;p34">
              <a:extLst>
                <a:ext uri="{FF2B5EF4-FFF2-40B4-BE49-F238E27FC236}">
                  <a16:creationId xmlns:a16="http://schemas.microsoft.com/office/drawing/2014/main" id="{4E0776DB-ECEA-4631-A1AB-940CA80F35A9}"/>
                </a:ext>
              </a:extLst>
            </p:cNvPr>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348;p34">
              <a:extLst>
                <a:ext uri="{FF2B5EF4-FFF2-40B4-BE49-F238E27FC236}">
                  <a16:creationId xmlns:a16="http://schemas.microsoft.com/office/drawing/2014/main" id="{7C756329-A315-4542-9EB3-4BE02813D4D7}"/>
                </a:ext>
              </a:extLst>
            </p:cNvPr>
            <p:cNvSpPr/>
            <p:nvPr/>
          </p:nvSpPr>
          <p:spPr>
            <a:xfrm>
              <a:off x="5922512" y="2312543"/>
              <a:ext cx="199776" cy="200644"/>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349;p34">
              <a:extLst>
                <a:ext uri="{FF2B5EF4-FFF2-40B4-BE49-F238E27FC236}">
                  <a16:creationId xmlns:a16="http://schemas.microsoft.com/office/drawing/2014/main" id="{99A85688-9AFA-4E71-A4A7-C002C159C7B5}"/>
                </a:ext>
              </a:extLst>
            </p:cNvPr>
            <p:cNvSpPr/>
            <p:nvPr/>
          </p:nvSpPr>
          <p:spPr>
            <a:xfrm>
              <a:off x="6034978" y="2313662"/>
              <a:ext cx="199891" cy="200644"/>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350;p34">
              <a:extLst>
                <a:ext uri="{FF2B5EF4-FFF2-40B4-BE49-F238E27FC236}">
                  <a16:creationId xmlns:a16="http://schemas.microsoft.com/office/drawing/2014/main" id="{C677554E-EB70-4605-95BD-E6EA89F14417}"/>
                </a:ext>
              </a:extLst>
            </p:cNvPr>
            <p:cNvSpPr/>
            <p:nvPr/>
          </p:nvSpPr>
          <p:spPr>
            <a:xfrm>
              <a:off x="5979550" y="2369581"/>
              <a:ext cx="285830" cy="6360"/>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351;p34">
              <a:extLst>
                <a:ext uri="{FF2B5EF4-FFF2-40B4-BE49-F238E27FC236}">
                  <a16:creationId xmlns:a16="http://schemas.microsoft.com/office/drawing/2014/main" id="{9BEDF9DD-5260-4EE0-9DC2-D9AF856B3CB2}"/>
                </a:ext>
              </a:extLst>
            </p:cNvPr>
            <p:cNvSpPr/>
            <p:nvPr/>
          </p:nvSpPr>
          <p:spPr>
            <a:xfrm>
              <a:off x="5910807" y="2440563"/>
              <a:ext cx="280977" cy="14832"/>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352;p34">
              <a:extLst>
                <a:ext uri="{FF2B5EF4-FFF2-40B4-BE49-F238E27FC236}">
                  <a16:creationId xmlns:a16="http://schemas.microsoft.com/office/drawing/2014/main" id="{3FE07BAD-7EB1-4B55-9D02-71CB8D9789B6}"/>
                </a:ext>
              </a:extLst>
            </p:cNvPr>
            <p:cNvSpPr/>
            <p:nvPr/>
          </p:nvSpPr>
          <p:spPr>
            <a:xfrm>
              <a:off x="5927627" y="2424622"/>
              <a:ext cx="281092" cy="15951"/>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353;p34">
              <a:extLst>
                <a:ext uri="{FF2B5EF4-FFF2-40B4-BE49-F238E27FC236}">
                  <a16:creationId xmlns:a16="http://schemas.microsoft.com/office/drawing/2014/main" id="{3D246761-AB9A-4356-970A-F3738DC77E21}"/>
                </a:ext>
              </a:extLst>
            </p:cNvPr>
            <p:cNvSpPr/>
            <p:nvPr/>
          </p:nvSpPr>
          <p:spPr>
            <a:xfrm>
              <a:off x="5991140" y="2353766"/>
              <a:ext cx="288811" cy="6360"/>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354;p34">
              <a:extLst>
                <a:ext uri="{FF2B5EF4-FFF2-40B4-BE49-F238E27FC236}">
                  <a16:creationId xmlns:a16="http://schemas.microsoft.com/office/drawing/2014/main" id="{55C5290C-9F4F-4EBC-8B68-BC3623C2F8FF}"/>
                </a:ext>
              </a:extLst>
            </p:cNvPr>
            <p:cNvSpPr/>
            <p:nvPr/>
          </p:nvSpPr>
          <p:spPr>
            <a:xfrm>
              <a:off x="5751146" y="2616542"/>
              <a:ext cx="169138" cy="159170"/>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355;p34">
              <a:extLst>
                <a:ext uri="{FF2B5EF4-FFF2-40B4-BE49-F238E27FC236}">
                  <a16:creationId xmlns:a16="http://schemas.microsoft.com/office/drawing/2014/main" id="{B4075BE2-4B16-4F6F-B54F-244C4D4989BF}"/>
                </a:ext>
              </a:extLst>
            </p:cNvPr>
            <p:cNvSpPr/>
            <p:nvPr/>
          </p:nvSpPr>
          <p:spPr>
            <a:xfrm>
              <a:off x="6106336" y="2615172"/>
              <a:ext cx="169138" cy="159044"/>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356;p34">
              <a:extLst>
                <a:ext uri="{FF2B5EF4-FFF2-40B4-BE49-F238E27FC236}">
                  <a16:creationId xmlns:a16="http://schemas.microsoft.com/office/drawing/2014/main" id="{B795C217-11BA-46F8-B3AF-F5DF278B4BEE}"/>
                </a:ext>
              </a:extLst>
            </p:cNvPr>
            <p:cNvSpPr/>
            <p:nvPr/>
          </p:nvSpPr>
          <p:spPr>
            <a:xfrm>
              <a:off x="6060782" y="1725162"/>
              <a:ext cx="716677" cy="315149"/>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357;p34">
              <a:extLst>
                <a:ext uri="{FF2B5EF4-FFF2-40B4-BE49-F238E27FC236}">
                  <a16:creationId xmlns:a16="http://schemas.microsoft.com/office/drawing/2014/main" id="{AC4A2E0F-2AF9-4F79-8126-D384E79DA5DC}"/>
                </a:ext>
              </a:extLst>
            </p:cNvPr>
            <p:cNvSpPr/>
            <p:nvPr/>
          </p:nvSpPr>
          <p:spPr>
            <a:xfrm>
              <a:off x="5894510" y="1818601"/>
              <a:ext cx="1056690" cy="464685"/>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358;p34">
              <a:extLst>
                <a:ext uri="{FF2B5EF4-FFF2-40B4-BE49-F238E27FC236}">
                  <a16:creationId xmlns:a16="http://schemas.microsoft.com/office/drawing/2014/main" id="{21CC82F7-15BB-4BE3-812B-14D80297997B}"/>
                </a:ext>
              </a:extLst>
            </p:cNvPr>
            <p:cNvSpPr/>
            <p:nvPr/>
          </p:nvSpPr>
          <p:spPr>
            <a:xfrm>
              <a:off x="6390157" y="1352074"/>
              <a:ext cx="55564" cy="127267"/>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359;p34">
              <a:extLst>
                <a:ext uri="{FF2B5EF4-FFF2-40B4-BE49-F238E27FC236}">
                  <a16:creationId xmlns:a16="http://schemas.microsoft.com/office/drawing/2014/main" id="{A48A6DC3-7A06-4697-A4BC-D6BD6F42E1AA}"/>
                </a:ext>
              </a:extLst>
            </p:cNvPr>
            <p:cNvSpPr/>
            <p:nvPr/>
          </p:nvSpPr>
          <p:spPr>
            <a:xfrm>
              <a:off x="6186512" y="1673175"/>
              <a:ext cx="443786" cy="195142"/>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360;p34">
              <a:extLst>
                <a:ext uri="{FF2B5EF4-FFF2-40B4-BE49-F238E27FC236}">
                  <a16:creationId xmlns:a16="http://schemas.microsoft.com/office/drawing/2014/main" id="{D4F4F139-2757-4F0A-8152-9D3C18A5BA84}"/>
                </a:ext>
              </a:extLst>
            </p:cNvPr>
            <p:cNvSpPr/>
            <p:nvPr/>
          </p:nvSpPr>
          <p:spPr>
            <a:xfrm>
              <a:off x="6234858" y="1566672"/>
              <a:ext cx="363516" cy="159923"/>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361;p34">
              <a:extLst>
                <a:ext uri="{FF2B5EF4-FFF2-40B4-BE49-F238E27FC236}">
                  <a16:creationId xmlns:a16="http://schemas.microsoft.com/office/drawing/2014/main" id="{95B6C694-D785-4EC3-8820-DAC74A48C0CA}"/>
                </a:ext>
              </a:extLst>
            </p:cNvPr>
            <p:cNvSpPr/>
            <p:nvPr/>
          </p:nvSpPr>
          <p:spPr>
            <a:xfrm>
              <a:off x="6272420" y="1485931"/>
              <a:ext cx="290432" cy="127706"/>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362;p34">
              <a:extLst>
                <a:ext uri="{FF2B5EF4-FFF2-40B4-BE49-F238E27FC236}">
                  <a16:creationId xmlns:a16="http://schemas.microsoft.com/office/drawing/2014/main" id="{B1907CC5-0FBF-437D-8F3E-6A7BA654CFEA}"/>
                </a:ext>
              </a:extLst>
            </p:cNvPr>
            <p:cNvSpPr/>
            <p:nvPr/>
          </p:nvSpPr>
          <p:spPr>
            <a:xfrm>
              <a:off x="6319887" y="1450304"/>
              <a:ext cx="197464" cy="86870"/>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363;p34">
              <a:extLst>
                <a:ext uri="{FF2B5EF4-FFF2-40B4-BE49-F238E27FC236}">
                  <a16:creationId xmlns:a16="http://schemas.microsoft.com/office/drawing/2014/main" id="{5C826FF5-BCC1-40FB-867B-4E8CCE309F38}"/>
                </a:ext>
              </a:extLst>
            </p:cNvPr>
            <p:cNvSpPr/>
            <p:nvPr/>
          </p:nvSpPr>
          <p:spPr>
            <a:xfrm>
              <a:off x="6408222" y="1535543"/>
              <a:ext cx="14947" cy="1166321"/>
            </a:xfrm>
            <a:custGeom>
              <a:avLst/>
              <a:gdLst/>
              <a:ahLst/>
              <a:cxnLst/>
              <a:rect l="l" t="t" r="r" b="b"/>
              <a:pathLst>
                <a:path w="1429" h="111503" extrusionOk="0">
                  <a:moveTo>
                    <a:pt x="0" y="0"/>
                  </a:moveTo>
                  <a:lnTo>
                    <a:pt x="0" y="111502"/>
                  </a:lnTo>
                  <a:lnTo>
                    <a:pt x="1429" y="111502"/>
                  </a:lnTo>
                  <a:lnTo>
                    <a:pt x="1429" y="0"/>
                  </a:lnTo>
                  <a:close/>
                </a:path>
              </a:pathLst>
            </a:custGeom>
            <a:solidFill>
              <a:srgbClr val="053B5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364;p34">
              <a:extLst>
                <a:ext uri="{FF2B5EF4-FFF2-40B4-BE49-F238E27FC236}">
                  <a16:creationId xmlns:a16="http://schemas.microsoft.com/office/drawing/2014/main" id="{A19014E4-397F-42F4-8B32-04CEA1E4ED84}"/>
                </a:ext>
              </a:extLst>
            </p:cNvPr>
            <p:cNvSpPr/>
            <p:nvPr/>
          </p:nvSpPr>
          <p:spPr>
            <a:xfrm>
              <a:off x="7281987" y="1487092"/>
              <a:ext cx="146597" cy="31777"/>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365;p34">
              <a:extLst>
                <a:ext uri="{FF2B5EF4-FFF2-40B4-BE49-F238E27FC236}">
                  <a16:creationId xmlns:a16="http://schemas.microsoft.com/office/drawing/2014/main" id="{866206E0-1427-42DB-A467-125764E7120E}"/>
                </a:ext>
              </a:extLst>
            </p:cNvPr>
            <p:cNvSpPr/>
            <p:nvPr/>
          </p:nvSpPr>
          <p:spPr>
            <a:xfrm>
              <a:off x="7081354" y="1276752"/>
              <a:ext cx="146471" cy="31893"/>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366;p34">
              <a:extLst>
                <a:ext uri="{FF2B5EF4-FFF2-40B4-BE49-F238E27FC236}">
                  <a16:creationId xmlns:a16="http://schemas.microsoft.com/office/drawing/2014/main" id="{5569E78F-9F0D-480B-B843-2674AFD8D2D2}"/>
                </a:ext>
              </a:extLst>
            </p:cNvPr>
            <p:cNvSpPr/>
            <p:nvPr/>
          </p:nvSpPr>
          <p:spPr>
            <a:xfrm>
              <a:off x="7272521" y="1149349"/>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367;p34">
              <a:extLst>
                <a:ext uri="{FF2B5EF4-FFF2-40B4-BE49-F238E27FC236}">
                  <a16:creationId xmlns:a16="http://schemas.microsoft.com/office/drawing/2014/main" id="{BDFF6F37-81DA-482E-912F-BD706CF290EB}"/>
                </a:ext>
              </a:extLst>
            </p:cNvPr>
            <p:cNvSpPr/>
            <p:nvPr/>
          </p:nvSpPr>
          <p:spPr>
            <a:xfrm>
              <a:off x="7272521" y="1891601"/>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368;p34">
              <a:extLst>
                <a:ext uri="{FF2B5EF4-FFF2-40B4-BE49-F238E27FC236}">
                  <a16:creationId xmlns:a16="http://schemas.microsoft.com/office/drawing/2014/main" id="{41B7016B-B3AB-4705-9113-79C9757F36B3}"/>
                </a:ext>
              </a:extLst>
            </p:cNvPr>
            <p:cNvSpPr/>
            <p:nvPr/>
          </p:nvSpPr>
          <p:spPr>
            <a:xfrm>
              <a:off x="7100412" y="2054118"/>
              <a:ext cx="146586" cy="31893"/>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369;p34">
              <a:extLst>
                <a:ext uri="{FF2B5EF4-FFF2-40B4-BE49-F238E27FC236}">
                  <a16:creationId xmlns:a16="http://schemas.microsoft.com/office/drawing/2014/main" id="{62ED0F2B-C8CD-4799-8A8A-10E862A704F1}"/>
                </a:ext>
              </a:extLst>
            </p:cNvPr>
            <p:cNvSpPr/>
            <p:nvPr/>
          </p:nvSpPr>
          <p:spPr>
            <a:xfrm>
              <a:off x="8172447" y="2323380"/>
              <a:ext cx="277106" cy="476118"/>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370;p34">
              <a:extLst>
                <a:ext uri="{FF2B5EF4-FFF2-40B4-BE49-F238E27FC236}">
                  <a16:creationId xmlns:a16="http://schemas.microsoft.com/office/drawing/2014/main" id="{495723D2-327A-4FEA-8FE5-C7D49AD32683}"/>
                </a:ext>
              </a:extLst>
            </p:cNvPr>
            <p:cNvSpPr/>
            <p:nvPr/>
          </p:nvSpPr>
          <p:spPr>
            <a:xfrm>
              <a:off x="8172573" y="2452278"/>
              <a:ext cx="229283" cy="94035"/>
            </a:xfrm>
            <a:custGeom>
              <a:avLst/>
              <a:gdLst/>
              <a:ahLst/>
              <a:cxnLst/>
              <a:rect l="l" t="t" r="r" b="b"/>
              <a:pathLst>
                <a:path w="21920" h="8990" extrusionOk="0">
                  <a:moveTo>
                    <a:pt x="0" y="0"/>
                  </a:moveTo>
                  <a:lnTo>
                    <a:pt x="0" y="8989"/>
                  </a:lnTo>
                  <a:lnTo>
                    <a:pt x="21920" y="8989"/>
                  </a:lnTo>
                  <a:lnTo>
                    <a:pt x="21920" y="0"/>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371;p34">
              <a:extLst>
                <a:ext uri="{FF2B5EF4-FFF2-40B4-BE49-F238E27FC236}">
                  <a16:creationId xmlns:a16="http://schemas.microsoft.com/office/drawing/2014/main" id="{CAE85259-47CA-491E-902B-8033BA9D8EE9}"/>
                </a:ext>
              </a:extLst>
            </p:cNvPr>
            <p:cNvSpPr/>
            <p:nvPr/>
          </p:nvSpPr>
          <p:spPr>
            <a:xfrm>
              <a:off x="8210679" y="2579681"/>
              <a:ext cx="38242" cy="148208"/>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372;p34">
              <a:extLst>
                <a:ext uri="{FF2B5EF4-FFF2-40B4-BE49-F238E27FC236}">
                  <a16:creationId xmlns:a16="http://schemas.microsoft.com/office/drawing/2014/main" id="{E612B829-0BC0-4F26-B207-98F4E4A5DDDE}"/>
                </a:ext>
              </a:extLst>
            </p:cNvPr>
            <p:cNvSpPr/>
            <p:nvPr/>
          </p:nvSpPr>
          <p:spPr>
            <a:xfrm>
              <a:off x="7013856" y="2350398"/>
              <a:ext cx="269763" cy="463545"/>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373;p34">
              <a:extLst>
                <a:ext uri="{FF2B5EF4-FFF2-40B4-BE49-F238E27FC236}">
                  <a16:creationId xmlns:a16="http://schemas.microsoft.com/office/drawing/2014/main" id="{36A2ECC1-26D4-4C54-BA05-B2212CAF6E86}"/>
                </a:ext>
              </a:extLst>
            </p:cNvPr>
            <p:cNvSpPr/>
            <p:nvPr/>
          </p:nvSpPr>
          <p:spPr>
            <a:xfrm>
              <a:off x="7013981" y="2475813"/>
              <a:ext cx="223185" cy="91546"/>
            </a:xfrm>
            <a:custGeom>
              <a:avLst/>
              <a:gdLst/>
              <a:ahLst/>
              <a:cxnLst/>
              <a:rect l="l" t="t" r="r" b="b"/>
              <a:pathLst>
                <a:path w="21337" h="8752" extrusionOk="0">
                  <a:moveTo>
                    <a:pt x="0" y="0"/>
                  </a:moveTo>
                  <a:lnTo>
                    <a:pt x="0" y="8752"/>
                  </a:lnTo>
                  <a:lnTo>
                    <a:pt x="21336" y="8752"/>
                  </a:lnTo>
                  <a:lnTo>
                    <a:pt x="21336" y="0"/>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374;p34">
              <a:extLst>
                <a:ext uri="{FF2B5EF4-FFF2-40B4-BE49-F238E27FC236}">
                  <a16:creationId xmlns:a16="http://schemas.microsoft.com/office/drawing/2014/main" id="{8DF952E8-AA7B-4BF1-BBAD-4879A408B0E2}"/>
                </a:ext>
              </a:extLst>
            </p:cNvPr>
            <p:cNvSpPr/>
            <p:nvPr/>
          </p:nvSpPr>
          <p:spPr>
            <a:xfrm>
              <a:off x="7050968" y="2599858"/>
              <a:ext cx="37248" cy="144222"/>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375;p34">
              <a:extLst>
                <a:ext uri="{FF2B5EF4-FFF2-40B4-BE49-F238E27FC236}">
                  <a16:creationId xmlns:a16="http://schemas.microsoft.com/office/drawing/2014/main" id="{C3B4DA94-F3C4-421D-89DD-D2F7A807A580}"/>
                </a:ext>
              </a:extLst>
            </p:cNvPr>
            <p:cNvSpPr/>
            <p:nvPr/>
          </p:nvSpPr>
          <p:spPr>
            <a:xfrm>
              <a:off x="7258819" y="1969832"/>
              <a:ext cx="439634" cy="717462"/>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376;p34">
              <a:extLst>
                <a:ext uri="{FF2B5EF4-FFF2-40B4-BE49-F238E27FC236}">
                  <a16:creationId xmlns:a16="http://schemas.microsoft.com/office/drawing/2014/main" id="{8B8ACC3D-37FD-4B94-B40F-7FEC55945182}"/>
                </a:ext>
              </a:extLst>
            </p:cNvPr>
            <p:cNvSpPr/>
            <p:nvPr/>
          </p:nvSpPr>
          <p:spPr>
            <a:xfrm>
              <a:off x="7589480" y="1929832"/>
              <a:ext cx="14330" cy="358433"/>
            </a:xfrm>
            <a:custGeom>
              <a:avLst/>
              <a:gdLst/>
              <a:ahLst/>
              <a:cxnLst/>
              <a:rect l="l" t="t" r="r" b="b"/>
              <a:pathLst>
                <a:path w="1370" h="34267" extrusionOk="0">
                  <a:moveTo>
                    <a:pt x="0" y="1"/>
                  </a:moveTo>
                  <a:lnTo>
                    <a:pt x="0" y="34267"/>
                  </a:lnTo>
                  <a:lnTo>
                    <a:pt x="1369" y="34267"/>
                  </a:lnTo>
                  <a:lnTo>
                    <a:pt x="136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377;p34">
              <a:extLst>
                <a:ext uri="{FF2B5EF4-FFF2-40B4-BE49-F238E27FC236}">
                  <a16:creationId xmlns:a16="http://schemas.microsoft.com/office/drawing/2014/main" id="{6D531A7F-F40C-452D-91AE-2759528E989F}"/>
                </a:ext>
              </a:extLst>
            </p:cNvPr>
            <p:cNvSpPr/>
            <p:nvPr/>
          </p:nvSpPr>
          <p:spPr>
            <a:xfrm>
              <a:off x="7519356" y="1810881"/>
              <a:ext cx="226051" cy="156701"/>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378;p34">
              <a:extLst>
                <a:ext uri="{FF2B5EF4-FFF2-40B4-BE49-F238E27FC236}">
                  <a16:creationId xmlns:a16="http://schemas.microsoft.com/office/drawing/2014/main" id="{880D838B-9BF3-4A24-B196-168FC0F03AA3}"/>
                </a:ext>
              </a:extLst>
            </p:cNvPr>
            <p:cNvSpPr/>
            <p:nvPr/>
          </p:nvSpPr>
          <p:spPr>
            <a:xfrm>
              <a:off x="7561698" y="1810892"/>
              <a:ext cx="168396" cy="109537"/>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379;p34">
              <a:extLst>
                <a:ext uri="{FF2B5EF4-FFF2-40B4-BE49-F238E27FC236}">
                  <a16:creationId xmlns:a16="http://schemas.microsoft.com/office/drawing/2014/main" id="{1A71F101-11C3-4936-AD62-A47286AA7222}"/>
                </a:ext>
              </a:extLst>
            </p:cNvPr>
            <p:cNvSpPr/>
            <p:nvPr/>
          </p:nvSpPr>
          <p:spPr>
            <a:xfrm>
              <a:off x="7610526" y="1846268"/>
              <a:ext cx="63021" cy="71620"/>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380;p34">
              <a:extLst>
                <a:ext uri="{FF2B5EF4-FFF2-40B4-BE49-F238E27FC236}">
                  <a16:creationId xmlns:a16="http://schemas.microsoft.com/office/drawing/2014/main" id="{DD157305-9BED-423F-909F-FF5072E8ACE0}"/>
                </a:ext>
              </a:extLst>
            </p:cNvPr>
            <p:cNvSpPr/>
            <p:nvPr/>
          </p:nvSpPr>
          <p:spPr>
            <a:xfrm>
              <a:off x="7293201" y="2307313"/>
              <a:ext cx="214963" cy="23922"/>
            </a:xfrm>
            <a:custGeom>
              <a:avLst/>
              <a:gdLst/>
              <a:ahLst/>
              <a:cxnLst/>
              <a:rect l="l" t="t" r="r" b="b"/>
              <a:pathLst>
                <a:path w="20551" h="2287" extrusionOk="0">
                  <a:moveTo>
                    <a:pt x="0" y="0"/>
                  </a:moveTo>
                  <a:lnTo>
                    <a:pt x="0" y="2286"/>
                  </a:lnTo>
                  <a:lnTo>
                    <a:pt x="20550" y="2286"/>
                  </a:lnTo>
                  <a:lnTo>
                    <a:pt x="20550" y="0"/>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381;p34">
              <a:extLst>
                <a:ext uri="{FF2B5EF4-FFF2-40B4-BE49-F238E27FC236}">
                  <a16:creationId xmlns:a16="http://schemas.microsoft.com/office/drawing/2014/main" id="{018574A4-D6D7-4FF9-9EA3-7512D255109F}"/>
                </a:ext>
              </a:extLst>
            </p:cNvPr>
            <p:cNvSpPr/>
            <p:nvPr/>
          </p:nvSpPr>
          <p:spPr>
            <a:xfrm>
              <a:off x="7295565" y="2376684"/>
              <a:ext cx="215089" cy="23922"/>
            </a:xfrm>
            <a:custGeom>
              <a:avLst/>
              <a:gdLst/>
              <a:ahLst/>
              <a:cxnLst/>
              <a:rect l="l" t="t" r="r" b="b"/>
              <a:pathLst>
                <a:path w="20563" h="2287" extrusionOk="0">
                  <a:moveTo>
                    <a:pt x="0" y="0"/>
                  </a:moveTo>
                  <a:lnTo>
                    <a:pt x="0" y="2286"/>
                  </a:lnTo>
                  <a:lnTo>
                    <a:pt x="20562" y="2286"/>
                  </a:lnTo>
                  <a:lnTo>
                    <a:pt x="20562" y="0"/>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382;p34">
              <a:extLst>
                <a:ext uri="{FF2B5EF4-FFF2-40B4-BE49-F238E27FC236}">
                  <a16:creationId xmlns:a16="http://schemas.microsoft.com/office/drawing/2014/main" id="{B8FF7D35-C230-4859-A72F-76491EA224BD}"/>
                </a:ext>
              </a:extLst>
            </p:cNvPr>
            <p:cNvSpPr/>
            <p:nvPr/>
          </p:nvSpPr>
          <p:spPr>
            <a:xfrm>
              <a:off x="7295565" y="2448293"/>
              <a:ext cx="215089" cy="23922"/>
            </a:xfrm>
            <a:custGeom>
              <a:avLst/>
              <a:gdLst/>
              <a:ahLst/>
              <a:cxnLst/>
              <a:rect l="l" t="t" r="r" b="b"/>
              <a:pathLst>
                <a:path w="20563" h="2287" extrusionOk="0">
                  <a:moveTo>
                    <a:pt x="0" y="0"/>
                  </a:moveTo>
                  <a:lnTo>
                    <a:pt x="0" y="2286"/>
                  </a:lnTo>
                  <a:lnTo>
                    <a:pt x="20562" y="2286"/>
                  </a:lnTo>
                  <a:lnTo>
                    <a:pt x="20562" y="0"/>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383;p34">
              <a:extLst>
                <a:ext uri="{FF2B5EF4-FFF2-40B4-BE49-F238E27FC236}">
                  <a16:creationId xmlns:a16="http://schemas.microsoft.com/office/drawing/2014/main" id="{1FC047C6-E8A2-4F87-81D4-8173F9860D7D}"/>
                </a:ext>
              </a:extLst>
            </p:cNvPr>
            <p:cNvSpPr/>
            <p:nvPr/>
          </p:nvSpPr>
          <p:spPr>
            <a:xfrm>
              <a:off x="7295565" y="2529609"/>
              <a:ext cx="215089" cy="23807"/>
            </a:xfrm>
            <a:custGeom>
              <a:avLst/>
              <a:gdLst/>
              <a:ahLst/>
              <a:cxnLst/>
              <a:rect l="l" t="t" r="r" b="b"/>
              <a:pathLst>
                <a:path w="20563" h="2276" extrusionOk="0">
                  <a:moveTo>
                    <a:pt x="0" y="1"/>
                  </a:moveTo>
                  <a:lnTo>
                    <a:pt x="0" y="2275"/>
                  </a:lnTo>
                  <a:lnTo>
                    <a:pt x="20562" y="2275"/>
                  </a:lnTo>
                  <a:lnTo>
                    <a:pt x="20562" y="1"/>
                  </a:lnTo>
                  <a:close/>
                </a:path>
              </a:pathLst>
            </a:custGeom>
            <a:solidFill>
              <a:srgbClr val="043A5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384;p34">
              <a:extLst>
                <a:ext uri="{FF2B5EF4-FFF2-40B4-BE49-F238E27FC236}">
                  <a16:creationId xmlns:a16="http://schemas.microsoft.com/office/drawing/2014/main" id="{50B5CF5B-FEE6-4201-A060-A5CA750F245C}"/>
                </a:ext>
              </a:extLst>
            </p:cNvPr>
            <p:cNvSpPr/>
            <p:nvPr/>
          </p:nvSpPr>
          <p:spPr>
            <a:xfrm>
              <a:off x="7599563" y="2560246"/>
              <a:ext cx="37123" cy="144233"/>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385;p34">
              <a:extLst>
                <a:ext uri="{FF2B5EF4-FFF2-40B4-BE49-F238E27FC236}">
                  <a16:creationId xmlns:a16="http://schemas.microsoft.com/office/drawing/2014/main" id="{735EF93E-491D-4DEA-A6D0-95D2E2A72EF5}"/>
                </a:ext>
              </a:extLst>
            </p:cNvPr>
            <p:cNvSpPr/>
            <p:nvPr/>
          </p:nvSpPr>
          <p:spPr>
            <a:xfrm>
              <a:off x="6841736" y="1715570"/>
              <a:ext cx="58545" cy="309323"/>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accent4">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386;p34">
              <a:extLst>
                <a:ext uri="{FF2B5EF4-FFF2-40B4-BE49-F238E27FC236}">
                  <a16:creationId xmlns:a16="http://schemas.microsoft.com/office/drawing/2014/main" id="{6BDC3931-248D-4ABF-B42D-DA7349C59DCE}"/>
                </a:ext>
              </a:extLst>
            </p:cNvPr>
            <p:cNvSpPr/>
            <p:nvPr/>
          </p:nvSpPr>
          <p:spPr>
            <a:xfrm>
              <a:off x="6607140" y="2040123"/>
              <a:ext cx="242965" cy="126263"/>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accent4">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387;p34">
              <a:extLst>
                <a:ext uri="{FF2B5EF4-FFF2-40B4-BE49-F238E27FC236}">
                  <a16:creationId xmlns:a16="http://schemas.microsoft.com/office/drawing/2014/main" id="{53B36A40-D8B7-4464-929B-8C08C45E3515}"/>
                </a:ext>
              </a:extLst>
            </p:cNvPr>
            <p:cNvSpPr/>
            <p:nvPr/>
          </p:nvSpPr>
          <p:spPr>
            <a:xfrm>
              <a:off x="6841736" y="1761709"/>
              <a:ext cx="58545" cy="263184"/>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388;p34">
              <a:extLst>
                <a:ext uri="{FF2B5EF4-FFF2-40B4-BE49-F238E27FC236}">
                  <a16:creationId xmlns:a16="http://schemas.microsoft.com/office/drawing/2014/main" id="{02A57664-001B-45E3-AAE6-84B5A0F319D4}"/>
                </a:ext>
              </a:extLst>
            </p:cNvPr>
            <p:cNvSpPr/>
            <p:nvPr/>
          </p:nvSpPr>
          <p:spPr>
            <a:xfrm>
              <a:off x="6607140" y="2065331"/>
              <a:ext cx="222285" cy="101054"/>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389;p34">
              <a:extLst>
                <a:ext uri="{FF2B5EF4-FFF2-40B4-BE49-F238E27FC236}">
                  <a16:creationId xmlns:a16="http://schemas.microsoft.com/office/drawing/2014/main" id="{843C93A7-ABD2-40A8-8BE7-F4EBE2242DE2}"/>
                </a:ext>
              </a:extLst>
            </p:cNvPr>
            <p:cNvSpPr/>
            <p:nvPr/>
          </p:nvSpPr>
          <p:spPr>
            <a:xfrm>
              <a:off x="6876485" y="2025981"/>
              <a:ext cx="13462" cy="729188"/>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accent4">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390;p34">
              <a:extLst>
                <a:ext uri="{FF2B5EF4-FFF2-40B4-BE49-F238E27FC236}">
                  <a16:creationId xmlns:a16="http://schemas.microsoft.com/office/drawing/2014/main" id="{470A4B42-F5C7-41E4-A4DB-3FCC32C08C67}"/>
                </a:ext>
              </a:extLst>
            </p:cNvPr>
            <p:cNvSpPr/>
            <p:nvPr/>
          </p:nvSpPr>
          <p:spPr>
            <a:xfrm>
              <a:off x="6842866" y="2010280"/>
              <a:ext cx="105364" cy="58304"/>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391;p34">
              <a:extLst>
                <a:ext uri="{FF2B5EF4-FFF2-40B4-BE49-F238E27FC236}">
                  <a16:creationId xmlns:a16="http://schemas.microsoft.com/office/drawing/2014/main" id="{6CA40AA8-B954-4C53-A771-D5BB1394CCFA}"/>
                </a:ext>
              </a:extLst>
            </p:cNvPr>
            <p:cNvSpPr/>
            <p:nvPr/>
          </p:nvSpPr>
          <p:spPr>
            <a:xfrm>
              <a:off x="6815838" y="2010165"/>
              <a:ext cx="65145" cy="60658"/>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rgbClr val="FFFFFF"/>
            </a:solidFill>
            <a:ln>
              <a:solidFill>
                <a:schemeClr val="accent4">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392;p34">
              <a:extLst>
                <a:ext uri="{FF2B5EF4-FFF2-40B4-BE49-F238E27FC236}">
                  <a16:creationId xmlns:a16="http://schemas.microsoft.com/office/drawing/2014/main" id="{79F3876E-5BAE-48F6-9992-80358781F859}"/>
                </a:ext>
              </a:extLst>
            </p:cNvPr>
            <p:cNvSpPr/>
            <p:nvPr/>
          </p:nvSpPr>
          <p:spPr>
            <a:xfrm>
              <a:off x="6846224" y="2037183"/>
              <a:ext cx="102006" cy="14581"/>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393;p34">
              <a:extLst>
                <a:ext uri="{FF2B5EF4-FFF2-40B4-BE49-F238E27FC236}">
                  <a16:creationId xmlns:a16="http://schemas.microsoft.com/office/drawing/2014/main" id="{A4158002-854B-496C-A3FD-DDD45B4E688A}"/>
                </a:ext>
              </a:extLst>
            </p:cNvPr>
            <p:cNvSpPr/>
            <p:nvPr/>
          </p:nvSpPr>
          <p:spPr>
            <a:xfrm>
              <a:off x="6862165" y="2042790"/>
              <a:ext cx="237003" cy="137016"/>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394;p34">
              <a:extLst>
                <a:ext uri="{FF2B5EF4-FFF2-40B4-BE49-F238E27FC236}">
                  <a16:creationId xmlns:a16="http://schemas.microsoft.com/office/drawing/2014/main" id="{BA00E737-EB56-400B-973C-D21601D9B8F7}"/>
                </a:ext>
              </a:extLst>
            </p:cNvPr>
            <p:cNvSpPr/>
            <p:nvPr/>
          </p:nvSpPr>
          <p:spPr>
            <a:xfrm>
              <a:off x="6898283" y="2049641"/>
              <a:ext cx="200884" cy="130164"/>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chemeClr val="accent4">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395;p34">
              <a:extLst>
                <a:ext uri="{FF2B5EF4-FFF2-40B4-BE49-F238E27FC236}">
                  <a16:creationId xmlns:a16="http://schemas.microsoft.com/office/drawing/2014/main" id="{42DD566F-C171-426A-8264-608782F6C2D7}"/>
                </a:ext>
              </a:extLst>
            </p:cNvPr>
            <p:cNvSpPr/>
            <p:nvPr/>
          </p:nvSpPr>
          <p:spPr>
            <a:xfrm>
              <a:off x="5475671" y="2683789"/>
              <a:ext cx="3402418" cy="160425"/>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396;p34">
              <a:extLst>
                <a:ext uri="{FF2B5EF4-FFF2-40B4-BE49-F238E27FC236}">
                  <a16:creationId xmlns:a16="http://schemas.microsoft.com/office/drawing/2014/main" id="{5F0B05EF-7D38-4C55-8357-04257A0AF374}"/>
                </a:ext>
              </a:extLst>
            </p:cNvPr>
            <p:cNvSpPr/>
            <p:nvPr/>
          </p:nvSpPr>
          <p:spPr>
            <a:xfrm>
              <a:off x="7813648" y="362014"/>
              <a:ext cx="510124" cy="264900"/>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4630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Straight Connector 82"/>
          <p:cNvCxnSpPr>
            <a:cxnSpLocks/>
            <a:stCxn id="105" idx="38"/>
            <a:endCxn id="75" idx="6"/>
          </p:cNvCxnSpPr>
          <p:nvPr/>
        </p:nvCxnSpPr>
        <p:spPr>
          <a:xfrm>
            <a:off x="4375793" y="2690580"/>
            <a:ext cx="640587" cy="466709"/>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a:stCxn id="106" idx="33"/>
            <a:endCxn id="75" idx="2"/>
          </p:cNvCxnSpPr>
          <p:nvPr/>
        </p:nvCxnSpPr>
        <p:spPr>
          <a:xfrm>
            <a:off x="4057904" y="3470838"/>
            <a:ext cx="764592" cy="154517"/>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a:stCxn id="107" idx="31"/>
            <a:endCxn id="75" idx="62"/>
          </p:cNvCxnSpPr>
          <p:nvPr/>
        </p:nvCxnSpPr>
        <p:spPr>
          <a:xfrm flipV="1">
            <a:off x="4055856" y="4131982"/>
            <a:ext cx="766640" cy="17974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a:stCxn id="108" idx="27"/>
            <a:endCxn id="75" idx="58"/>
          </p:cNvCxnSpPr>
          <p:nvPr/>
        </p:nvCxnSpPr>
        <p:spPr>
          <a:xfrm flipV="1">
            <a:off x="4390785" y="4600047"/>
            <a:ext cx="625596" cy="513661"/>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lstStyle/>
          <a:p>
            <a:r>
              <a:rPr lang="en-US" dirty="0"/>
              <a:t>Our Technology </a:t>
            </a:r>
            <a:r>
              <a:rPr lang="en-US" dirty="0">
                <a:solidFill>
                  <a:schemeClr val="accent2"/>
                </a:solidFill>
              </a:rPr>
              <a:t>Hub</a:t>
            </a:r>
          </a:p>
        </p:txBody>
      </p:sp>
      <p:sp>
        <p:nvSpPr>
          <p:cNvPr id="3" name="Text Placeholder 2"/>
          <p:cNvSpPr>
            <a:spLocks noGrp="1"/>
          </p:cNvSpPr>
          <p:nvPr>
            <p:ph type="body" sz="quarter" idx="11"/>
          </p:nvPr>
        </p:nvSpPr>
        <p:spPr/>
        <p:txBody>
          <a:bodyPr/>
          <a:lstStyle/>
          <a:p>
            <a:endParaRPr lang="en-US" dirty="0"/>
          </a:p>
        </p:txBody>
      </p:sp>
      <p:cxnSp>
        <p:nvCxnSpPr>
          <p:cNvPr id="138" name="Straight Connector 137"/>
          <p:cNvCxnSpPr>
            <a:cxnSpLocks/>
            <a:stCxn id="142" idx="38"/>
            <a:endCxn id="75" idx="26"/>
          </p:cNvCxnSpPr>
          <p:nvPr/>
        </p:nvCxnSpPr>
        <p:spPr>
          <a:xfrm flipH="1">
            <a:off x="7175621" y="2690580"/>
            <a:ext cx="612831" cy="466709"/>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cxnSpLocks/>
            <a:stCxn id="143" idx="33"/>
            <a:endCxn id="75" idx="30"/>
          </p:cNvCxnSpPr>
          <p:nvPr/>
        </p:nvCxnSpPr>
        <p:spPr>
          <a:xfrm flipH="1">
            <a:off x="7369505" y="3470838"/>
            <a:ext cx="736857" cy="154517"/>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cxnSpLocks/>
            <a:stCxn id="144" idx="31"/>
            <a:endCxn id="75" idx="34"/>
          </p:cNvCxnSpPr>
          <p:nvPr/>
        </p:nvCxnSpPr>
        <p:spPr>
          <a:xfrm flipH="1" flipV="1">
            <a:off x="7369505" y="4131982"/>
            <a:ext cx="738905" cy="17974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cxnSpLocks/>
            <a:endCxn id="75" idx="38"/>
          </p:cNvCxnSpPr>
          <p:nvPr/>
        </p:nvCxnSpPr>
        <p:spPr>
          <a:xfrm flipH="1" flipV="1">
            <a:off x="7175621" y="4600047"/>
            <a:ext cx="676401" cy="494349"/>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9018066" y="3229110"/>
            <a:ext cx="2378068" cy="401024"/>
            <a:chOff x="6763549" y="2421833"/>
            <a:chExt cx="1783551" cy="300768"/>
          </a:xfrm>
        </p:grpSpPr>
        <p:sp>
          <p:nvSpPr>
            <p:cNvPr id="150" name="TextBox 149"/>
            <p:cNvSpPr txBox="1"/>
            <p:nvPr/>
          </p:nvSpPr>
          <p:spPr>
            <a:xfrm>
              <a:off x="6763549" y="2585400"/>
              <a:ext cx="1783551" cy="137201"/>
            </a:xfrm>
            <a:prstGeom prst="rect">
              <a:avLst/>
            </a:prstGeom>
            <a:noFill/>
          </p:spPr>
          <p:txBody>
            <a:bodyPr wrap="square" lIns="0" tIns="0" rIns="0" bIns="0" rtlCol="0">
              <a:spAutoFit/>
            </a:bodyPr>
            <a:lstStyle/>
            <a:p>
              <a:pP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51" name="TextBox 150"/>
            <p:cNvSpPr txBox="1"/>
            <p:nvPr/>
          </p:nvSpPr>
          <p:spPr>
            <a:xfrm>
              <a:off x="6763549" y="2421833"/>
              <a:ext cx="1783551" cy="138500"/>
            </a:xfrm>
            <a:prstGeom prst="rect">
              <a:avLst/>
            </a:prstGeom>
            <a:noFill/>
          </p:spPr>
          <p:txBody>
            <a:bodyPr wrap="square" lIns="0" tIns="0" rIns="0" bIns="0" rtlCol="0">
              <a:spAutoFit/>
            </a:bodyPr>
            <a:lstStyle/>
            <a:p>
              <a:pPr defTabSz="914377"/>
              <a:r>
                <a:rPr lang="en-US" sz="1200" b="1" cap="all" spc="27" dirty="0">
                  <a:solidFill>
                    <a:srgbClr val="4B5050"/>
                  </a:solidFill>
                  <a:latin typeface="Lato" panose="020F0502020204030203" pitchFamily="34" charset="0"/>
                </a:rPr>
                <a:t>Sustainable Investing</a:t>
              </a:r>
            </a:p>
          </p:txBody>
        </p:sp>
      </p:grpSp>
      <p:grpSp>
        <p:nvGrpSpPr>
          <p:cNvPr id="17" name="Group 16"/>
          <p:cNvGrpSpPr/>
          <p:nvPr/>
        </p:nvGrpSpPr>
        <p:grpSpPr>
          <a:xfrm>
            <a:off x="9018066" y="4128112"/>
            <a:ext cx="2378068" cy="401024"/>
            <a:chOff x="6763549" y="3096085"/>
            <a:chExt cx="1783551" cy="300768"/>
          </a:xfrm>
        </p:grpSpPr>
        <p:sp>
          <p:nvSpPr>
            <p:cNvPr id="152" name="TextBox 151"/>
            <p:cNvSpPr txBox="1"/>
            <p:nvPr/>
          </p:nvSpPr>
          <p:spPr>
            <a:xfrm>
              <a:off x="6763549" y="3259652"/>
              <a:ext cx="1783551" cy="137201"/>
            </a:xfrm>
            <a:prstGeom prst="rect">
              <a:avLst/>
            </a:prstGeom>
            <a:noFill/>
          </p:spPr>
          <p:txBody>
            <a:bodyPr wrap="square" lIns="0" tIns="0" rIns="0" bIns="0" rtlCol="0">
              <a:spAutoFit/>
            </a:bodyPr>
            <a:lstStyle/>
            <a:p>
              <a:pP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53" name="TextBox 152"/>
            <p:cNvSpPr txBox="1"/>
            <p:nvPr/>
          </p:nvSpPr>
          <p:spPr>
            <a:xfrm>
              <a:off x="6763549" y="3096085"/>
              <a:ext cx="1783551" cy="138500"/>
            </a:xfrm>
            <a:prstGeom prst="rect">
              <a:avLst/>
            </a:prstGeom>
            <a:noFill/>
          </p:spPr>
          <p:txBody>
            <a:bodyPr wrap="square" lIns="0" tIns="0" rIns="0" bIns="0" rtlCol="0">
              <a:spAutoFit/>
            </a:bodyPr>
            <a:lstStyle/>
            <a:p>
              <a:pPr defTabSz="914377"/>
              <a:r>
                <a:rPr lang="en-US" sz="1200" b="1" cap="all" spc="27" dirty="0">
                  <a:solidFill>
                    <a:srgbClr val="4B5050"/>
                  </a:solidFill>
                  <a:latin typeface="Lato" panose="020F0502020204030203" pitchFamily="34" charset="0"/>
                </a:rPr>
                <a:t>COLLABORATIVE COMMUNITY</a:t>
              </a:r>
            </a:p>
          </p:txBody>
        </p:sp>
      </p:grpSp>
      <p:grpSp>
        <p:nvGrpSpPr>
          <p:cNvPr id="19" name="Group 18"/>
          <p:cNvGrpSpPr/>
          <p:nvPr/>
        </p:nvGrpSpPr>
        <p:grpSpPr>
          <a:xfrm>
            <a:off x="8628435" y="2326092"/>
            <a:ext cx="2378068" cy="401024"/>
            <a:chOff x="6471326" y="1744569"/>
            <a:chExt cx="1783551" cy="300768"/>
          </a:xfrm>
        </p:grpSpPr>
        <p:sp>
          <p:nvSpPr>
            <p:cNvPr id="154" name="TextBox 153"/>
            <p:cNvSpPr txBox="1"/>
            <p:nvPr/>
          </p:nvSpPr>
          <p:spPr>
            <a:xfrm>
              <a:off x="6471326" y="1908136"/>
              <a:ext cx="1783551" cy="137201"/>
            </a:xfrm>
            <a:prstGeom prst="rect">
              <a:avLst/>
            </a:prstGeom>
            <a:noFill/>
          </p:spPr>
          <p:txBody>
            <a:bodyPr wrap="square" lIns="0" tIns="0" rIns="0" bIns="0" rtlCol="0">
              <a:spAutoFit/>
            </a:bodyPr>
            <a:lstStyle/>
            <a:p>
              <a:pP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55" name="TextBox 154"/>
            <p:cNvSpPr txBox="1"/>
            <p:nvPr/>
          </p:nvSpPr>
          <p:spPr>
            <a:xfrm>
              <a:off x="6471326" y="1744569"/>
              <a:ext cx="1783551" cy="138500"/>
            </a:xfrm>
            <a:prstGeom prst="rect">
              <a:avLst/>
            </a:prstGeom>
            <a:noFill/>
          </p:spPr>
          <p:txBody>
            <a:bodyPr wrap="square" lIns="0" tIns="0" rIns="0" bIns="0" rtlCol="0">
              <a:spAutoFit/>
            </a:bodyPr>
            <a:lstStyle/>
            <a:p>
              <a:pPr defTabSz="914377"/>
              <a:r>
                <a:rPr lang="en-US" sz="1200" b="1" cap="all" spc="27" dirty="0">
                  <a:solidFill>
                    <a:srgbClr val="4B5050"/>
                  </a:solidFill>
                  <a:latin typeface="Lato" panose="020F0502020204030203" pitchFamily="34" charset="0"/>
                </a:rPr>
                <a:t>Waste management</a:t>
              </a:r>
            </a:p>
          </p:txBody>
        </p:sp>
      </p:grpSp>
      <p:grpSp>
        <p:nvGrpSpPr>
          <p:cNvPr id="16" name="Group 15"/>
          <p:cNvGrpSpPr/>
          <p:nvPr/>
        </p:nvGrpSpPr>
        <p:grpSpPr>
          <a:xfrm>
            <a:off x="8628435" y="5014513"/>
            <a:ext cx="2378068" cy="401024"/>
            <a:chOff x="6471326" y="3760886"/>
            <a:chExt cx="1783551" cy="300768"/>
          </a:xfrm>
        </p:grpSpPr>
        <p:sp>
          <p:nvSpPr>
            <p:cNvPr id="156" name="TextBox 155"/>
            <p:cNvSpPr txBox="1"/>
            <p:nvPr/>
          </p:nvSpPr>
          <p:spPr>
            <a:xfrm>
              <a:off x="6471326" y="3924453"/>
              <a:ext cx="1783551" cy="137201"/>
            </a:xfrm>
            <a:prstGeom prst="rect">
              <a:avLst/>
            </a:prstGeom>
            <a:noFill/>
          </p:spPr>
          <p:txBody>
            <a:bodyPr wrap="square" lIns="0" tIns="0" rIns="0" bIns="0" rtlCol="0">
              <a:spAutoFit/>
            </a:bodyPr>
            <a:lstStyle/>
            <a:p>
              <a:pPr defTabSz="914377">
                <a:lnSpc>
                  <a:spcPts val="1600"/>
                </a:lnSpc>
                <a:spcAft>
                  <a:spcPts val="800"/>
                </a:spcAft>
              </a:pPr>
              <a:r>
                <a:rPr lang="en-US" sz="1000" dirty="0">
                  <a:solidFill>
                    <a:srgbClr val="91969B"/>
                  </a:solidFill>
                  <a:latin typeface="Lato" panose="020F0502020204030203" pitchFamily="34" charset="0"/>
                </a:rPr>
                <a:t>Sed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57" name="TextBox 156"/>
            <p:cNvSpPr txBox="1"/>
            <p:nvPr/>
          </p:nvSpPr>
          <p:spPr>
            <a:xfrm>
              <a:off x="6471326" y="3760886"/>
              <a:ext cx="1783551" cy="138500"/>
            </a:xfrm>
            <a:prstGeom prst="rect">
              <a:avLst/>
            </a:prstGeom>
            <a:noFill/>
          </p:spPr>
          <p:txBody>
            <a:bodyPr wrap="square" lIns="0" tIns="0" rIns="0" bIns="0" rtlCol="0">
              <a:spAutoFit/>
            </a:bodyPr>
            <a:lstStyle/>
            <a:p>
              <a:pPr defTabSz="914377"/>
              <a:r>
                <a:rPr lang="en-US" sz="1200" b="1" cap="all" spc="27" dirty="0">
                  <a:solidFill>
                    <a:srgbClr val="4B5050"/>
                  </a:solidFill>
                  <a:latin typeface="Lato" panose="020F0502020204030203" pitchFamily="34" charset="0"/>
                </a:rPr>
                <a:t>FEEDBACK LOOPS</a:t>
              </a:r>
            </a:p>
          </p:txBody>
        </p:sp>
      </p:grpSp>
      <p:grpSp>
        <p:nvGrpSpPr>
          <p:cNvPr id="13" name="Group 12"/>
          <p:cNvGrpSpPr/>
          <p:nvPr/>
        </p:nvGrpSpPr>
        <p:grpSpPr>
          <a:xfrm>
            <a:off x="791634" y="3229109"/>
            <a:ext cx="2377969" cy="682645"/>
            <a:chOff x="593725" y="2421833"/>
            <a:chExt cx="1783477" cy="300768"/>
          </a:xfrm>
        </p:grpSpPr>
        <p:sp>
          <p:nvSpPr>
            <p:cNvPr id="160" name="TextBox 159"/>
            <p:cNvSpPr txBox="1"/>
            <p:nvPr/>
          </p:nvSpPr>
          <p:spPr>
            <a:xfrm flipH="1">
              <a:off x="593725" y="2585400"/>
              <a:ext cx="1783477" cy="137201"/>
            </a:xfrm>
            <a:prstGeom prst="rect">
              <a:avLst/>
            </a:prstGeom>
            <a:noFill/>
          </p:spPr>
          <p:txBody>
            <a:bodyPr wrap="square" lIns="0" tIns="0" rIns="0" bIns="0" rtlCol="0">
              <a:spAutoFit/>
            </a:bodyPr>
            <a:lstStyle/>
            <a:p>
              <a:pPr algn="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61" name="TextBox 160"/>
            <p:cNvSpPr txBox="1"/>
            <p:nvPr/>
          </p:nvSpPr>
          <p:spPr>
            <a:xfrm flipH="1">
              <a:off x="593725" y="2421833"/>
              <a:ext cx="1783477" cy="276999"/>
            </a:xfrm>
            <a:prstGeom prst="rect">
              <a:avLst/>
            </a:prstGeom>
            <a:noFill/>
          </p:spPr>
          <p:txBody>
            <a:bodyPr wrap="square" lIns="0" tIns="0" rIns="0" bIns="0" rtlCol="0">
              <a:spAutoFit/>
            </a:bodyPr>
            <a:lstStyle/>
            <a:p>
              <a:pPr algn="r"/>
              <a:r>
                <a:rPr lang="en-US" sz="1200" b="1" cap="all" spc="20" dirty="0">
                  <a:solidFill>
                    <a:schemeClr val="accent1"/>
                  </a:solidFill>
                  <a:latin typeface="Lato" panose="020F0502020204030203" pitchFamily="34" charset="0"/>
                </a:rPr>
                <a:t>Resource- productive operations</a:t>
              </a:r>
            </a:p>
          </p:txBody>
        </p:sp>
      </p:grpSp>
      <p:grpSp>
        <p:nvGrpSpPr>
          <p:cNvPr id="14" name="Group 13"/>
          <p:cNvGrpSpPr/>
          <p:nvPr/>
        </p:nvGrpSpPr>
        <p:grpSpPr>
          <a:xfrm>
            <a:off x="791634" y="4128112"/>
            <a:ext cx="2377969" cy="401024"/>
            <a:chOff x="593725" y="3096085"/>
            <a:chExt cx="1783477" cy="300768"/>
          </a:xfrm>
        </p:grpSpPr>
        <p:sp>
          <p:nvSpPr>
            <p:cNvPr id="162" name="TextBox 161"/>
            <p:cNvSpPr txBox="1"/>
            <p:nvPr/>
          </p:nvSpPr>
          <p:spPr>
            <a:xfrm flipH="1">
              <a:off x="593725" y="3259652"/>
              <a:ext cx="1783477" cy="137201"/>
            </a:xfrm>
            <a:prstGeom prst="rect">
              <a:avLst/>
            </a:prstGeom>
            <a:noFill/>
          </p:spPr>
          <p:txBody>
            <a:bodyPr wrap="square" lIns="0" tIns="0" rIns="0" bIns="0" rtlCol="0">
              <a:spAutoFit/>
            </a:bodyPr>
            <a:lstStyle/>
            <a:p>
              <a:pPr algn="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63" name="TextBox 162"/>
            <p:cNvSpPr txBox="1"/>
            <p:nvPr/>
          </p:nvSpPr>
          <p:spPr>
            <a:xfrm flipH="1">
              <a:off x="593725" y="3096085"/>
              <a:ext cx="1783477" cy="138500"/>
            </a:xfrm>
            <a:prstGeom prst="rect">
              <a:avLst/>
            </a:prstGeom>
            <a:noFill/>
          </p:spPr>
          <p:txBody>
            <a:bodyPr wrap="square" lIns="0" tIns="0" rIns="0" bIns="0" rtlCol="0">
              <a:spAutoFit/>
            </a:bodyPr>
            <a:lstStyle/>
            <a:p>
              <a:pPr algn="r" defTabSz="914377"/>
              <a:r>
                <a:rPr lang="en-US" sz="1200" b="1" cap="all" spc="27" dirty="0">
                  <a:solidFill>
                    <a:srgbClr val="4B5050"/>
                  </a:solidFill>
                  <a:latin typeface="Lato" panose="020F0502020204030203" pitchFamily="34" charset="0"/>
                </a:rPr>
                <a:t>education</a:t>
              </a:r>
            </a:p>
          </p:txBody>
        </p:sp>
      </p:grpSp>
      <p:grpSp>
        <p:nvGrpSpPr>
          <p:cNvPr id="12" name="Group 11"/>
          <p:cNvGrpSpPr/>
          <p:nvPr/>
        </p:nvGrpSpPr>
        <p:grpSpPr>
          <a:xfrm>
            <a:off x="1181249" y="2326092"/>
            <a:ext cx="2377969" cy="401024"/>
            <a:chOff x="885936" y="1744569"/>
            <a:chExt cx="1783477" cy="300768"/>
          </a:xfrm>
        </p:grpSpPr>
        <p:sp>
          <p:nvSpPr>
            <p:cNvPr id="164" name="TextBox 163"/>
            <p:cNvSpPr txBox="1"/>
            <p:nvPr/>
          </p:nvSpPr>
          <p:spPr>
            <a:xfrm flipH="1">
              <a:off x="885936" y="1908136"/>
              <a:ext cx="1783477" cy="137201"/>
            </a:xfrm>
            <a:prstGeom prst="rect">
              <a:avLst/>
            </a:prstGeom>
            <a:noFill/>
          </p:spPr>
          <p:txBody>
            <a:bodyPr wrap="square" lIns="0" tIns="0" rIns="0" bIns="0" rtlCol="0">
              <a:spAutoFit/>
            </a:bodyPr>
            <a:lstStyle/>
            <a:p>
              <a:pPr algn="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65" name="TextBox 164"/>
            <p:cNvSpPr txBox="1"/>
            <p:nvPr/>
          </p:nvSpPr>
          <p:spPr>
            <a:xfrm flipH="1">
              <a:off x="885936" y="1744569"/>
              <a:ext cx="1783477" cy="138500"/>
            </a:xfrm>
            <a:prstGeom prst="rect">
              <a:avLst/>
            </a:prstGeom>
            <a:noFill/>
          </p:spPr>
          <p:txBody>
            <a:bodyPr wrap="square" lIns="0" tIns="0" rIns="0" bIns="0" rtlCol="0">
              <a:spAutoFit/>
            </a:bodyPr>
            <a:lstStyle/>
            <a:p>
              <a:pPr algn="r" defTabSz="914377"/>
              <a:r>
                <a:rPr lang="en-US" sz="1200" b="1" cap="all" spc="27" dirty="0">
                  <a:solidFill>
                    <a:srgbClr val="4B5050"/>
                  </a:solidFill>
                  <a:latin typeface="Lato" panose="020F0502020204030203" pitchFamily="34" charset="0"/>
                </a:rPr>
                <a:t>CLEAN TECHNOLOGIES</a:t>
              </a:r>
            </a:p>
          </p:txBody>
        </p:sp>
      </p:grpSp>
      <p:grpSp>
        <p:nvGrpSpPr>
          <p:cNvPr id="15" name="Group 14"/>
          <p:cNvGrpSpPr/>
          <p:nvPr/>
        </p:nvGrpSpPr>
        <p:grpSpPr>
          <a:xfrm>
            <a:off x="1181249" y="5014513"/>
            <a:ext cx="2377969" cy="401024"/>
            <a:chOff x="885936" y="3760886"/>
            <a:chExt cx="1783477" cy="300768"/>
          </a:xfrm>
        </p:grpSpPr>
        <p:sp>
          <p:nvSpPr>
            <p:cNvPr id="166" name="TextBox 165"/>
            <p:cNvSpPr txBox="1"/>
            <p:nvPr/>
          </p:nvSpPr>
          <p:spPr>
            <a:xfrm flipH="1">
              <a:off x="885936" y="3924453"/>
              <a:ext cx="1783477" cy="137201"/>
            </a:xfrm>
            <a:prstGeom prst="rect">
              <a:avLst/>
            </a:prstGeom>
            <a:noFill/>
          </p:spPr>
          <p:txBody>
            <a:bodyPr wrap="square" lIns="0" tIns="0" rIns="0" bIns="0" rtlCol="0">
              <a:spAutoFit/>
            </a:bodyPr>
            <a:lstStyle/>
            <a:p>
              <a:pPr algn="r" defTabSz="914377">
                <a:lnSpc>
                  <a:spcPts val="1600"/>
                </a:lnSpc>
                <a:spcAft>
                  <a:spcPts val="800"/>
                </a:spcAft>
              </a:pPr>
              <a:r>
                <a:rPr lang="en-US" sz="1000" dirty="0" err="1">
                  <a:solidFill>
                    <a:srgbClr val="91969B"/>
                  </a:solidFill>
                  <a:latin typeface="Lato" panose="020F0502020204030203" pitchFamily="34" charset="0"/>
                </a:rPr>
                <a:t>Sed</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ut</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perspiciatis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unde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omnis</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iste</a:t>
              </a:r>
              <a:r>
                <a:rPr lang="en-US" sz="1000" dirty="0">
                  <a:solidFill>
                    <a:srgbClr val="91969B"/>
                  </a:solidFill>
                  <a:latin typeface="Lato" panose="020F0502020204030203" pitchFamily="34" charset="0"/>
                </a:rPr>
                <a:t> </a:t>
              </a:r>
              <a:r>
                <a:rPr lang="en-US" sz="1000" dirty="0" err="1">
                  <a:solidFill>
                    <a:srgbClr val="91969B"/>
                  </a:solidFill>
                  <a:latin typeface="Lato" panose="020F0502020204030203" pitchFamily="34" charset="0"/>
                </a:rPr>
                <a:t>natus</a:t>
              </a:r>
              <a:endParaRPr lang="en-US" sz="1000" dirty="0">
                <a:solidFill>
                  <a:srgbClr val="91969B"/>
                </a:solidFill>
                <a:latin typeface="Lato" panose="020F0502020204030203" pitchFamily="34" charset="0"/>
              </a:endParaRPr>
            </a:p>
          </p:txBody>
        </p:sp>
        <p:sp>
          <p:nvSpPr>
            <p:cNvPr id="167" name="TextBox 166"/>
            <p:cNvSpPr txBox="1"/>
            <p:nvPr/>
          </p:nvSpPr>
          <p:spPr>
            <a:xfrm flipH="1">
              <a:off x="885936" y="3760886"/>
              <a:ext cx="1783477" cy="138500"/>
            </a:xfrm>
            <a:prstGeom prst="rect">
              <a:avLst/>
            </a:prstGeom>
            <a:noFill/>
          </p:spPr>
          <p:txBody>
            <a:bodyPr wrap="square" lIns="0" tIns="0" rIns="0" bIns="0" rtlCol="0">
              <a:spAutoFit/>
            </a:bodyPr>
            <a:lstStyle/>
            <a:p>
              <a:pPr algn="r" defTabSz="914377"/>
              <a:r>
                <a:rPr lang="en-US" sz="1200" b="1" cap="all" spc="27" dirty="0">
                  <a:solidFill>
                    <a:srgbClr val="4B5050"/>
                  </a:solidFill>
                  <a:latin typeface="Lato" panose="020F0502020204030203" pitchFamily="34" charset="0"/>
                </a:rPr>
                <a:t>DEEP EXPERTISE</a:t>
              </a:r>
            </a:p>
          </p:txBody>
        </p:sp>
      </p:grpSp>
      <p:grpSp>
        <p:nvGrpSpPr>
          <p:cNvPr id="4" name="Group 3"/>
          <p:cNvGrpSpPr/>
          <p:nvPr/>
        </p:nvGrpSpPr>
        <p:grpSpPr>
          <a:xfrm>
            <a:off x="3913469" y="2297903"/>
            <a:ext cx="504867" cy="504867"/>
            <a:chOff x="2935102" y="1723427"/>
            <a:chExt cx="378650" cy="378650"/>
          </a:xfrm>
        </p:grpSpPr>
        <p:sp>
          <p:nvSpPr>
            <p:cNvPr id="105" name="Freeform 104"/>
            <p:cNvSpPr/>
            <p:nvPr/>
          </p:nvSpPr>
          <p:spPr>
            <a:xfrm>
              <a:off x="2935102" y="1723427"/>
              <a:ext cx="378650"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75" name="TextBox 174"/>
            <p:cNvSpPr txBox="1"/>
            <p:nvPr/>
          </p:nvSpPr>
          <p:spPr>
            <a:xfrm>
              <a:off x="2984024" y="1817351"/>
              <a:ext cx="280805" cy="184666"/>
            </a:xfrm>
            <a:prstGeom prst="rect">
              <a:avLst/>
            </a:prstGeom>
            <a:no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01</a:t>
              </a:r>
            </a:p>
          </p:txBody>
        </p:sp>
      </p:grpSp>
      <p:grpSp>
        <p:nvGrpSpPr>
          <p:cNvPr id="11" name="Group 10"/>
          <p:cNvGrpSpPr/>
          <p:nvPr/>
        </p:nvGrpSpPr>
        <p:grpSpPr>
          <a:xfrm>
            <a:off x="7745906" y="2297903"/>
            <a:ext cx="504900" cy="504867"/>
            <a:chOff x="5809429" y="1723427"/>
            <a:chExt cx="378675" cy="378650"/>
          </a:xfrm>
        </p:grpSpPr>
        <p:sp>
          <p:nvSpPr>
            <p:cNvPr id="142" name="Freeform 141"/>
            <p:cNvSpPr/>
            <p:nvPr/>
          </p:nvSpPr>
          <p:spPr>
            <a:xfrm flipH="1">
              <a:off x="5809429" y="1723427"/>
              <a:ext cx="378675"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76" name="TextBox 175"/>
            <p:cNvSpPr txBox="1"/>
            <p:nvPr/>
          </p:nvSpPr>
          <p:spPr>
            <a:xfrm>
              <a:off x="5856674" y="1817351"/>
              <a:ext cx="280805" cy="184666"/>
            </a:xfrm>
            <a:prstGeom prst="rect">
              <a:avLst/>
            </a:prstGeom>
            <a:no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02</a:t>
              </a:r>
            </a:p>
          </p:txBody>
        </p:sp>
      </p:grpSp>
      <p:grpSp>
        <p:nvGrpSpPr>
          <p:cNvPr id="5" name="Group 4"/>
          <p:cNvGrpSpPr/>
          <p:nvPr/>
        </p:nvGrpSpPr>
        <p:grpSpPr>
          <a:xfrm>
            <a:off x="3554255" y="3193660"/>
            <a:ext cx="504867" cy="504867"/>
            <a:chOff x="2665691" y="2395245"/>
            <a:chExt cx="378650" cy="378650"/>
          </a:xfrm>
        </p:grpSpPr>
        <p:sp>
          <p:nvSpPr>
            <p:cNvPr id="106" name="Freeform 105"/>
            <p:cNvSpPr/>
            <p:nvPr/>
          </p:nvSpPr>
          <p:spPr>
            <a:xfrm>
              <a:off x="2665691" y="2395245"/>
              <a:ext cx="378650"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77" name="TextBox 176"/>
            <p:cNvSpPr txBox="1"/>
            <p:nvPr/>
          </p:nvSpPr>
          <p:spPr>
            <a:xfrm>
              <a:off x="2720564" y="2492738"/>
              <a:ext cx="280805" cy="184666"/>
            </a:xfrm>
            <a:prstGeom prst="rect">
              <a:avLst/>
            </a:prstGeom>
            <a:no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03</a:t>
              </a:r>
            </a:p>
          </p:txBody>
        </p:sp>
      </p:grpSp>
      <p:grpSp>
        <p:nvGrpSpPr>
          <p:cNvPr id="10" name="Group 9"/>
          <p:cNvGrpSpPr/>
          <p:nvPr/>
        </p:nvGrpSpPr>
        <p:grpSpPr>
          <a:xfrm>
            <a:off x="8105145" y="3193660"/>
            <a:ext cx="504900" cy="504867"/>
            <a:chOff x="6078858" y="2395245"/>
            <a:chExt cx="378675" cy="378650"/>
          </a:xfrm>
        </p:grpSpPr>
        <p:sp>
          <p:nvSpPr>
            <p:cNvPr id="143" name="Freeform 142"/>
            <p:cNvSpPr/>
            <p:nvPr/>
          </p:nvSpPr>
          <p:spPr>
            <a:xfrm flipH="1">
              <a:off x="6078858" y="2395245"/>
              <a:ext cx="378675"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78" name="TextBox 177"/>
            <p:cNvSpPr txBox="1"/>
            <p:nvPr/>
          </p:nvSpPr>
          <p:spPr>
            <a:xfrm>
              <a:off x="6137479" y="2492738"/>
              <a:ext cx="280805" cy="184666"/>
            </a:xfrm>
            <a:prstGeom prst="rect">
              <a:avLst/>
            </a:prstGeom>
            <a:no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04</a:t>
              </a:r>
            </a:p>
          </p:txBody>
        </p:sp>
      </p:grpSp>
      <p:grpSp>
        <p:nvGrpSpPr>
          <p:cNvPr id="9" name="Group 8"/>
          <p:cNvGrpSpPr/>
          <p:nvPr/>
        </p:nvGrpSpPr>
        <p:grpSpPr>
          <a:xfrm>
            <a:off x="8107193" y="4084032"/>
            <a:ext cx="504900" cy="504867"/>
            <a:chOff x="6080394" y="3063024"/>
            <a:chExt cx="378675" cy="378650"/>
          </a:xfrm>
          <a:solidFill>
            <a:schemeClr val="accent2">
              <a:lumMod val="60000"/>
              <a:lumOff val="40000"/>
            </a:schemeClr>
          </a:solidFill>
        </p:grpSpPr>
        <p:sp>
          <p:nvSpPr>
            <p:cNvPr id="144" name="Freeform 143"/>
            <p:cNvSpPr/>
            <p:nvPr/>
          </p:nvSpPr>
          <p:spPr>
            <a:xfrm flipH="1">
              <a:off x="6080394" y="3063024"/>
              <a:ext cx="378675"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79" name="TextBox 178"/>
            <p:cNvSpPr txBox="1"/>
            <p:nvPr/>
          </p:nvSpPr>
          <p:spPr>
            <a:xfrm>
              <a:off x="6129561" y="3163659"/>
              <a:ext cx="280805" cy="184666"/>
            </a:xfrm>
            <a:prstGeom prst="rect">
              <a:avLst/>
            </a:prstGeom>
            <a:grp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06</a:t>
              </a:r>
            </a:p>
          </p:txBody>
        </p:sp>
      </p:grpSp>
      <p:grpSp>
        <p:nvGrpSpPr>
          <p:cNvPr id="6" name="Group 5"/>
          <p:cNvGrpSpPr/>
          <p:nvPr/>
        </p:nvGrpSpPr>
        <p:grpSpPr>
          <a:xfrm>
            <a:off x="3552207" y="4084032"/>
            <a:ext cx="504867" cy="504867"/>
            <a:chOff x="2664155" y="3063024"/>
            <a:chExt cx="378650" cy="378650"/>
          </a:xfrm>
          <a:solidFill>
            <a:schemeClr val="accent2">
              <a:lumMod val="60000"/>
              <a:lumOff val="40000"/>
            </a:schemeClr>
          </a:solidFill>
        </p:grpSpPr>
        <p:sp>
          <p:nvSpPr>
            <p:cNvPr id="107" name="Freeform 106"/>
            <p:cNvSpPr/>
            <p:nvPr/>
          </p:nvSpPr>
          <p:spPr>
            <a:xfrm>
              <a:off x="2664155" y="3063024"/>
              <a:ext cx="378650"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80" name="TextBox 179"/>
            <p:cNvSpPr txBox="1"/>
            <p:nvPr/>
          </p:nvSpPr>
          <p:spPr>
            <a:xfrm>
              <a:off x="2709449" y="3163659"/>
              <a:ext cx="280805" cy="184666"/>
            </a:xfrm>
            <a:prstGeom prst="rect">
              <a:avLst/>
            </a:prstGeom>
            <a:grp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05</a:t>
              </a:r>
            </a:p>
          </p:txBody>
        </p:sp>
      </p:grpSp>
      <p:grpSp>
        <p:nvGrpSpPr>
          <p:cNvPr id="7" name="Group 6"/>
          <p:cNvGrpSpPr/>
          <p:nvPr/>
        </p:nvGrpSpPr>
        <p:grpSpPr>
          <a:xfrm>
            <a:off x="3915724" y="4980272"/>
            <a:ext cx="504867" cy="504867"/>
            <a:chOff x="2936793" y="3735204"/>
            <a:chExt cx="378650" cy="378650"/>
          </a:xfrm>
          <a:solidFill>
            <a:schemeClr val="accent2">
              <a:lumMod val="60000"/>
              <a:lumOff val="40000"/>
            </a:schemeClr>
          </a:solidFill>
        </p:grpSpPr>
        <p:sp>
          <p:nvSpPr>
            <p:cNvPr id="108" name="Freeform 107"/>
            <p:cNvSpPr/>
            <p:nvPr/>
          </p:nvSpPr>
          <p:spPr>
            <a:xfrm>
              <a:off x="2936793" y="3735204"/>
              <a:ext cx="378650"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81" name="TextBox 180"/>
            <p:cNvSpPr txBox="1"/>
            <p:nvPr/>
          </p:nvSpPr>
          <p:spPr>
            <a:xfrm>
              <a:off x="2979570" y="3835281"/>
              <a:ext cx="280805" cy="184666"/>
            </a:xfrm>
            <a:prstGeom prst="rect">
              <a:avLst/>
            </a:prstGeom>
            <a:grp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07</a:t>
              </a:r>
            </a:p>
          </p:txBody>
        </p:sp>
      </p:grpSp>
      <p:grpSp>
        <p:nvGrpSpPr>
          <p:cNvPr id="8" name="Group 7"/>
          <p:cNvGrpSpPr/>
          <p:nvPr/>
        </p:nvGrpSpPr>
        <p:grpSpPr>
          <a:xfrm>
            <a:off x="7743654" y="4980272"/>
            <a:ext cx="504900" cy="504867"/>
            <a:chOff x="5807740" y="3735204"/>
            <a:chExt cx="378675" cy="378650"/>
          </a:xfrm>
          <a:solidFill>
            <a:schemeClr val="accent2">
              <a:lumMod val="60000"/>
              <a:lumOff val="40000"/>
            </a:schemeClr>
          </a:solidFill>
        </p:grpSpPr>
        <p:sp>
          <p:nvSpPr>
            <p:cNvPr id="145" name="Freeform 144"/>
            <p:cNvSpPr/>
            <p:nvPr/>
          </p:nvSpPr>
          <p:spPr>
            <a:xfrm flipH="1">
              <a:off x="5807740" y="3735204"/>
              <a:ext cx="378675" cy="378650"/>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sp>
          <p:nvSpPr>
            <p:cNvPr id="182" name="TextBox 181"/>
            <p:cNvSpPr txBox="1"/>
            <p:nvPr/>
          </p:nvSpPr>
          <p:spPr>
            <a:xfrm>
              <a:off x="5856673" y="3843257"/>
              <a:ext cx="280805" cy="184666"/>
            </a:xfrm>
            <a:prstGeom prst="rect">
              <a:avLst/>
            </a:prstGeom>
            <a:grpFill/>
          </p:spPr>
          <p:txBody>
            <a:bodyPr wrap="square" lIns="0" tIns="0" rIns="0" bIns="0" rtlCol="0">
              <a:spAutoFit/>
            </a:bodyPr>
            <a:lstStyle/>
            <a:p>
              <a:pPr algn="ctr" defTabSz="914377"/>
              <a:r>
                <a:rPr lang="en-US" sz="1600" b="1" cap="all" spc="27" dirty="0">
                  <a:solidFill>
                    <a:prstClr val="white"/>
                  </a:solidFill>
                  <a:latin typeface="Lato" panose="020F0502020204030203" pitchFamily="34" charset="0"/>
                </a:rPr>
                <a:t>08</a:t>
              </a:r>
            </a:p>
          </p:txBody>
        </p:sp>
      </p:grpSp>
      <p:sp>
        <p:nvSpPr>
          <p:cNvPr id="132" name="Freeform 116">
            <a:extLst>
              <a:ext uri="{FF2B5EF4-FFF2-40B4-BE49-F238E27FC236}">
                <a16:creationId xmlns:a16="http://schemas.microsoft.com/office/drawing/2014/main" id="{DCD154CB-7FDF-4546-9670-7171B7BCB521}"/>
              </a:ext>
            </a:extLst>
          </p:cNvPr>
          <p:cNvSpPr>
            <a:spLocks noEditPoints="1"/>
          </p:cNvSpPr>
          <p:nvPr/>
        </p:nvSpPr>
        <p:spPr bwMode="auto">
          <a:xfrm>
            <a:off x="4952778" y="2933437"/>
            <a:ext cx="2282207" cy="1956634"/>
          </a:xfrm>
          <a:custGeom>
            <a:avLst/>
            <a:gdLst>
              <a:gd name="T0" fmla="*/ 140 w 234"/>
              <a:gd name="T1" fmla="*/ 120 h 233"/>
              <a:gd name="T2" fmla="*/ 135 w 234"/>
              <a:gd name="T3" fmla="*/ 196 h 233"/>
              <a:gd name="T4" fmla="*/ 126 w 234"/>
              <a:gd name="T5" fmla="*/ 232 h 233"/>
              <a:gd name="T6" fmla="*/ 95 w 234"/>
              <a:gd name="T7" fmla="*/ 211 h 233"/>
              <a:gd name="T8" fmla="*/ 114 w 234"/>
              <a:gd name="T9" fmla="*/ 139 h 233"/>
              <a:gd name="T10" fmla="*/ 38 w 234"/>
              <a:gd name="T11" fmla="*/ 134 h 233"/>
              <a:gd name="T12" fmla="*/ 2 w 234"/>
              <a:gd name="T13" fmla="*/ 125 h 233"/>
              <a:gd name="T14" fmla="*/ 23 w 234"/>
              <a:gd name="T15" fmla="*/ 94 h 233"/>
              <a:gd name="T16" fmla="*/ 95 w 234"/>
              <a:gd name="T17" fmla="*/ 113 h 233"/>
              <a:gd name="T18" fmla="*/ 100 w 234"/>
              <a:gd name="T19" fmla="*/ 37 h 233"/>
              <a:gd name="T20" fmla="*/ 108 w 234"/>
              <a:gd name="T21" fmla="*/ 1 h 233"/>
              <a:gd name="T22" fmla="*/ 140 w 234"/>
              <a:gd name="T23" fmla="*/ 22 h 233"/>
              <a:gd name="T24" fmla="*/ 121 w 234"/>
              <a:gd name="T25" fmla="*/ 94 h 233"/>
              <a:gd name="T26" fmla="*/ 189 w 234"/>
              <a:gd name="T27" fmla="*/ 113 h 233"/>
              <a:gd name="T28" fmla="*/ 221 w 234"/>
              <a:gd name="T29" fmla="*/ 96 h 233"/>
              <a:gd name="T30" fmla="*/ 228 w 234"/>
              <a:gd name="T31" fmla="*/ 133 h 233"/>
              <a:gd name="T32" fmla="*/ 12 w 234"/>
              <a:gd name="T33" fmla="*/ 106 h 233"/>
              <a:gd name="T34" fmla="*/ 17 w 234"/>
              <a:gd name="T35" fmla="*/ 130 h 233"/>
              <a:gd name="T36" fmla="*/ 38 w 234"/>
              <a:gd name="T37" fmla="*/ 116 h 233"/>
              <a:gd name="T38" fmla="*/ 17 w 234"/>
              <a:gd name="T39" fmla="*/ 102 h 233"/>
              <a:gd name="T40" fmla="*/ 91 w 234"/>
              <a:gd name="T41" fmla="*/ 173 h 233"/>
              <a:gd name="T42" fmla="*/ 54 w 234"/>
              <a:gd name="T43" fmla="*/ 180 h 233"/>
              <a:gd name="T44" fmla="*/ 61 w 234"/>
              <a:gd name="T45" fmla="*/ 143 h 233"/>
              <a:gd name="T46" fmla="*/ 49 w 234"/>
              <a:gd name="T47" fmla="*/ 78 h 233"/>
              <a:gd name="T48" fmla="*/ 70 w 234"/>
              <a:gd name="T49" fmla="*/ 46 h 233"/>
              <a:gd name="T50" fmla="*/ 91 w 234"/>
              <a:gd name="T51" fmla="*/ 78 h 233"/>
              <a:gd name="T52" fmla="*/ 76 w 234"/>
              <a:gd name="T53" fmla="*/ 178 h 233"/>
              <a:gd name="T54" fmla="*/ 81 w 234"/>
              <a:gd name="T55" fmla="*/ 153 h 233"/>
              <a:gd name="T56" fmla="*/ 56 w 234"/>
              <a:gd name="T57" fmla="*/ 158 h 233"/>
              <a:gd name="T58" fmla="*/ 70 w 234"/>
              <a:gd name="T59" fmla="*/ 179 h 233"/>
              <a:gd name="T60" fmla="*/ 55 w 234"/>
              <a:gd name="T61" fmla="*/ 69 h 233"/>
              <a:gd name="T62" fmla="*/ 76 w 234"/>
              <a:gd name="T63" fmla="*/ 83 h 233"/>
              <a:gd name="T64" fmla="*/ 81 w 234"/>
              <a:gd name="T65" fmla="*/ 58 h 233"/>
              <a:gd name="T66" fmla="*/ 128 w 234"/>
              <a:gd name="T67" fmla="*/ 12 h 233"/>
              <a:gd name="T68" fmla="*/ 103 w 234"/>
              <a:gd name="T69" fmla="*/ 16 h 233"/>
              <a:gd name="T70" fmla="*/ 117 w 234"/>
              <a:gd name="T71" fmla="*/ 38 h 233"/>
              <a:gd name="T72" fmla="*/ 131 w 234"/>
              <a:gd name="T73" fmla="*/ 16 h 233"/>
              <a:gd name="T74" fmla="*/ 103 w 234"/>
              <a:gd name="T75" fmla="*/ 123 h 233"/>
              <a:gd name="T76" fmla="*/ 128 w 234"/>
              <a:gd name="T77" fmla="*/ 127 h 233"/>
              <a:gd name="T78" fmla="*/ 123 w 234"/>
              <a:gd name="T79" fmla="*/ 103 h 233"/>
              <a:gd name="T80" fmla="*/ 111 w 234"/>
              <a:gd name="T81" fmla="*/ 225 h 233"/>
              <a:gd name="T82" fmla="*/ 133 w 234"/>
              <a:gd name="T83" fmla="*/ 211 h 233"/>
              <a:gd name="T84" fmla="*/ 111 w 234"/>
              <a:gd name="T85" fmla="*/ 197 h 233"/>
              <a:gd name="T86" fmla="*/ 173 w 234"/>
              <a:gd name="T87" fmla="*/ 143 h 233"/>
              <a:gd name="T88" fmla="*/ 180 w 234"/>
              <a:gd name="T89" fmla="*/ 180 h 233"/>
              <a:gd name="T90" fmla="*/ 143 w 234"/>
              <a:gd name="T91" fmla="*/ 173 h 233"/>
              <a:gd name="T92" fmla="*/ 164 w 234"/>
              <a:gd name="T93" fmla="*/ 141 h 233"/>
              <a:gd name="T94" fmla="*/ 142 w 234"/>
              <a:gd name="T95" fmla="*/ 69 h 233"/>
              <a:gd name="T96" fmla="*/ 173 w 234"/>
              <a:gd name="T97" fmla="*/ 48 h 233"/>
              <a:gd name="T98" fmla="*/ 181 w 234"/>
              <a:gd name="T99" fmla="*/ 85 h 233"/>
              <a:gd name="T100" fmla="*/ 175 w 234"/>
              <a:gd name="T101" fmla="*/ 175 h 233"/>
              <a:gd name="T102" fmla="*/ 170 w 234"/>
              <a:gd name="T103" fmla="*/ 150 h 233"/>
              <a:gd name="T104" fmla="*/ 149 w 234"/>
              <a:gd name="T105" fmla="*/ 164 h 233"/>
              <a:gd name="T106" fmla="*/ 170 w 234"/>
              <a:gd name="T107" fmla="*/ 178 h 233"/>
              <a:gd name="T108" fmla="*/ 150 w 234"/>
              <a:gd name="T109" fmla="*/ 75 h 233"/>
              <a:gd name="T110" fmla="*/ 175 w 234"/>
              <a:gd name="T111" fmla="*/ 80 h 233"/>
              <a:gd name="T112" fmla="*/ 170 w 234"/>
              <a:gd name="T113" fmla="*/ 55 h 233"/>
              <a:gd name="T114" fmla="*/ 198 w 234"/>
              <a:gd name="T115" fmla="*/ 111 h 233"/>
              <a:gd name="T116" fmla="*/ 212 w 234"/>
              <a:gd name="T117" fmla="*/ 132 h 233"/>
              <a:gd name="T118" fmla="*/ 226 w 234"/>
              <a:gd name="T119" fmla="*/ 11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233">
                <a:moveTo>
                  <a:pt x="203" y="138"/>
                </a:moveTo>
                <a:cubicBezTo>
                  <a:pt x="201" y="137"/>
                  <a:pt x="199" y="136"/>
                  <a:pt x="197" y="134"/>
                </a:cubicBezTo>
                <a:cubicBezTo>
                  <a:pt x="195" y="132"/>
                  <a:pt x="193" y="130"/>
                  <a:pt x="192" y="128"/>
                </a:cubicBezTo>
                <a:cubicBezTo>
                  <a:pt x="190" y="126"/>
                  <a:pt x="189" y="123"/>
                  <a:pt x="189" y="120"/>
                </a:cubicBezTo>
                <a:cubicBezTo>
                  <a:pt x="140" y="120"/>
                  <a:pt x="140" y="120"/>
                  <a:pt x="140" y="120"/>
                </a:cubicBezTo>
                <a:cubicBezTo>
                  <a:pt x="139" y="125"/>
                  <a:pt x="137" y="129"/>
                  <a:pt x="133" y="133"/>
                </a:cubicBezTo>
                <a:cubicBezTo>
                  <a:pt x="130" y="136"/>
                  <a:pt x="126" y="138"/>
                  <a:pt x="121" y="139"/>
                </a:cubicBezTo>
                <a:cubicBezTo>
                  <a:pt x="121" y="188"/>
                  <a:pt x="121" y="188"/>
                  <a:pt x="121" y="188"/>
                </a:cubicBezTo>
                <a:cubicBezTo>
                  <a:pt x="124" y="189"/>
                  <a:pt x="126" y="189"/>
                  <a:pt x="128" y="191"/>
                </a:cubicBezTo>
                <a:cubicBezTo>
                  <a:pt x="131" y="192"/>
                  <a:pt x="133" y="194"/>
                  <a:pt x="135" y="196"/>
                </a:cubicBezTo>
                <a:cubicBezTo>
                  <a:pt x="136" y="198"/>
                  <a:pt x="138" y="200"/>
                  <a:pt x="139" y="203"/>
                </a:cubicBezTo>
                <a:cubicBezTo>
                  <a:pt x="140" y="205"/>
                  <a:pt x="140" y="208"/>
                  <a:pt x="140" y="211"/>
                </a:cubicBezTo>
                <a:cubicBezTo>
                  <a:pt x="140" y="214"/>
                  <a:pt x="140" y="217"/>
                  <a:pt x="138" y="220"/>
                </a:cubicBezTo>
                <a:cubicBezTo>
                  <a:pt x="137" y="222"/>
                  <a:pt x="136" y="225"/>
                  <a:pt x="133" y="227"/>
                </a:cubicBezTo>
                <a:cubicBezTo>
                  <a:pt x="131" y="229"/>
                  <a:pt x="129" y="230"/>
                  <a:pt x="126" y="232"/>
                </a:cubicBezTo>
                <a:cubicBezTo>
                  <a:pt x="123" y="233"/>
                  <a:pt x="121" y="233"/>
                  <a:pt x="117" y="233"/>
                </a:cubicBezTo>
                <a:cubicBezTo>
                  <a:pt x="114" y="233"/>
                  <a:pt x="111" y="233"/>
                  <a:pt x="108" y="232"/>
                </a:cubicBezTo>
                <a:cubicBezTo>
                  <a:pt x="106" y="230"/>
                  <a:pt x="103" y="229"/>
                  <a:pt x="101" y="227"/>
                </a:cubicBezTo>
                <a:cubicBezTo>
                  <a:pt x="99" y="225"/>
                  <a:pt x="97" y="222"/>
                  <a:pt x="96" y="220"/>
                </a:cubicBezTo>
                <a:cubicBezTo>
                  <a:pt x="95" y="217"/>
                  <a:pt x="95" y="214"/>
                  <a:pt x="95" y="211"/>
                </a:cubicBezTo>
                <a:cubicBezTo>
                  <a:pt x="95" y="208"/>
                  <a:pt x="95" y="205"/>
                  <a:pt x="96" y="203"/>
                </a:cubicBezTo>
                <a:cubicBezTo>
                  <a:pt x="97" y="200"/>
                  <a:pt x="98" y="198"/>
                  <a:pt x="100" y="196"/>
                </a:cubicBezTo>
                <a:cubicBezTo>
                  <a:pt x="102" y="194"/>
                  <a:pt x="104" y="192"/>
                  <a:pt x="106" y="191"/>
                </a:cubicBezTo>
                <a:cubicBezTo>
                  <a:pt x="109" y="189"/>
                  <a:pt x="111" y="189"/>
                  <a:pt x="114" y="188"/>
                </a:cubicBezTo>
                <a:cubicBezTo>
                  <a:pt x="114" y="139"/>
                  <a:pt x="114" y="139"/>
                  <a:pt x="114" y="139"/>
                </a:cubicBezTo>
                <a:cubicBezTo>
                  <a:pt x="109" y="138"/>
                  <a:pt x="105" y="136"/>
                  <a:pt x="101" y="133"/>
                </a:cubicBezTo>
                <a:cubicBezTo>
                  <a:pt x="98" y="129"/>
                  <a:pt x="96" y="125"/>
                  <a:pt x="95" y="120"/>
                </a:cubicBezTo>
                <a:cubicBezTo>
                  <a:pt x="45" y="120"/>
                  <a:pt x="45" y="120"/>
                  <a:pt x="45" y="120"/>
                </a:cubicBezTo>
                <a:cubicBezTo>
                  <a:pt x="45" y="123"/>
                  <a:pt x="44" y="125"/>
                  <a:pt x="43" y="128"/>
                </a:cubicBezTo>
                <a:cubicBezTo>
                  <a:pt x="41" y="130"/>
                  <a:pt x="40" y="132"/>
                  <a:pt x="38" y="134"/>
                </a:cubicBezTo>
                <a:cubicBezTo>
                  <a:pt x="36" y="135"/>
                  <a:pt x="33" y="137"/>
                  <a:pt x="31" y="138"/>
                </a:cubicBezTo>
                <a:cubicBezTo>
                  <a:pt x="28" y="139"/>
                  <a:pt x="26" y="139"/>
                  <a:pt x="23" y="139"/>
                </a:cubicBezTo>
                <a:cubicBezTo>
                  <a:pt x="20" y="139"/>
                  <a:pt x="17" y="138"/>
                  <a:pt x="14" y="137"/>
                </a:cubicBezTo>
                <a:cubicBezTo>
                  <a:pt x="11" y="136"/>
                  <a:pt x="9" y="135"/>
                  <a:pt x="7" y="132"/>
                </a:cubicBezTo>
                <a:cubicBezTo>
                  <a:pt x="5" y="130"/>
                  <a:pt x="3" y="128"/>
                  <a:pt x="2" y="125"/>
                </a:cubicBezTo>
                <a:cubicBezTo>
                  <a:pt x="1" y="122"/>
                  <a:pt x="0" y="119"/>
                  <a:pt x="0" y="116"/>
                </a:cubicBezTo>
                <a:cubicBezTo>
                  <a:pt x="0" y="113"/>
                  <a:pt x="1" y="110"/>
                  <a:pt x="2" y="107"/>
                </a:cubicBezTo>
                <a:cubicBezTo>
                  <a:pt x="3" y="105"/>
                  <a:pt x="5" y="102"/>
                  <a:pt x="7" y="100"/>
                </a:cubicBezTo>
                <a:cubicBezTo>
                  <a:pt x="9" y="98"/>
                  <a:pt x="11" y="97"/>
                  <a:pt x="14" y="95"/>
                </a:cubicBezTo>
                <a:cubicBezTo>
                  <a:pt x="17" y="94"/>
                  <a:pt x="20" y="94"/>
                  <a:pt x="23" y="94"/>
                </a:cubicBezTo>
                <a:cubicBezTo>
                  <a:pt x="26" y="94"/>
                  <a:pt x="29" y="94"/>
                  <a:pt x="31" y="95"/>
                </a:cubicBezTo>
                <a:cubicBezTo>
                  <a:pt x="34" y="96"/>
                  <a:pt x="36" y="98"/>
                  <a:pt x="38" y="99"/>
                </a:cubicBezTo>
                <a:cubicBezTo>
                  <a:pt x="40" y="101"/>
                  <a:pt x="42" y="103"/>
                  <a:pt x="43" y="105"/>
                </a:cubicBezTo>
                <a:cubicBezTo>
                  <a:pt x="44" y="108"/>
                  <a:pt x="45" y="110"/>
                  <a:pt x="46" y="113"/>
                </a:cubicBezTo>
                <a:cubicBezTo>
                  <a:pt x="95" y="113"/>
                  <a:pt x="95" y="113"/>
                  <a:pt x="95" y="113"/>
                </a:cubicBezTo>
                <a:cubicBezTo>
                  <a:pt x="96" y="108"/>
                  <a:pt x="98" y="104"/>
                  <a:pt x="101" y="101"/>
                </a:cubicBezTo>
                <a:cubicBezTo>
                  <a:pt x="105" y="97"/>
                  <a:pt x="109" y="95"/>
                  <a:pt x="114" y="94"/>
                </a:cubicBezTo>
                <a:cubicBezTo>
                  <a:pt x="114" y="45"/>
                  <a:pt x="114" y="45"/>
                  <a:pt x="114" y="45"/>
                </a:cubicBezTo>
                <a:cubicBezTo>
                  <a:pt x="111" y="44"/>
                  <a:pt x="109" y="44"/>
                  <a:pt x="106" y="42"/>
                </a:cubicBezTo>
                <a:cubicBezTo>
                  <a:pt x="104" y="41"/>
                  <a:pt x="102" y="39"/>
                  <a:pt x="100" y="37"/>
                </a:cubicBezTo>
                <a:cubicBezTo>
                  <a:pt x="98" y="35"/>
                  <a:pt x="97" y="33"/>
                  <a:pt x="96" y="30"/>
                </a:cubicBezTo>
                <a:cubicBezTo>
                  <a:pt x="95" y="28"/>
                  <a:pt x="95" y="25"/>
                  <a:pt x="95" y="22"/>
                </a:cubicBezTo>
                <a:cubicBezTo>
                  <a:pt x="95" y="19"/>
                  <a:pt x="95" y="16"/>
                  <a:pt x="96" y="14"/>
                </a:cubicBezTo>
                <a:cubicBezTo>
                  <a:pt x="97" y="11"/>
                  <a:pt x="99" y="8"/>
                  <a:pt x="101" y="6"/>
                </a:cubicBezTo>
                <a:cubicBezTo>
                  <a:pt x="103" y="4"/>
                  <a:pt x="106" y="3"/>
                  <a:pt x="108" y="1"/>
                </a:cubicBezTo>
                <a:cubicBezTo>
                  <a:pt x="111" y="0"/>
                  <a:pt x="114" y="0"/>
                  <a:pt x="117" y="0"/>
                </a:cubicBezTo>
                <a:cubicBezTo>
                  <a:pt x="121" y="0"/>
                  <a:pt x="123" y="0"/>
                  <a:pt x="126" y="1"/>
                </a:cubicBezTo>
                <a:cubicBezTo>
                  <a:pt x="129" y="3"/>
                  <a:pt x="131" y="4"/>
                  <a:pt x="133" y="6"/>
                </a:cubicBezTo>
                <a:cubicBezTo>
                  <a:pt x="136" y="8"/>
                  <a:pt x="137" y="11"/>
                  <a:pt x="138" y="14"/>
                </a:cubicBezTo>
                <a:cubicBezTo>
                  <a:pt x="140" y="16"/>
                  <a:pt x="140" y="19"/>
                  <a:pt x="140" y="22"/>
                </a:cubicBezTo>
                <a:cubicBezTo>
                  <a:pt x="140" y="25"/>
                  <a:pt x="140" y="28"/>
                  <a:pt x="139" y="30"/>
                </a:cubicBezTo>
                <a:cubicBezTo>
                  <a:pt x="138" y="33"/>
                  <a:pt x="136" y="35"/>
                  <a:pt x="135" y="37"/>
                </a:cubicBezTo>
                <a:cubicBezTo>
                  <a:pt x="133" y="39"/>
                  <a:pt x="131" y="41"/>
                  <a:pt x="128" y="42"/>
                </a:cubicBezTo>
                <a:cubicBezTo>
                  <a:pt x="126" y="44"/>
                  <a:pt x="124" y="44"/>
                  <a:pt x="121" y="45"/>
                </a:cubicBezTo>
                <a:cubicBezTo>
                  <a:pt x="121" y="94"/>
                  <a:pt x="121" y="94"/>
                  <a:pt x="121" y="94"/>
                </a:cubicBezTo>
                <a:cubicBezTo>
                  <a:pt x="123" y="95"/>
                  <a:pt x="125" y="95"/>
                  <a:pt x="128" y="96"/>
                </a:cubicBezTo>
                <a:cubicBezTo>
                  <a:pt x="130" y="98"/>
                  <a:pt x="132" y="99"/>
                  <a:pt x="133" y="101"/>
                </a:cubicBezTo>
                <a:cubicBezTo>
                  <a:pt x="135" y="102"/>
                  <a:pt x="136" y="104"/>
                  <a:pt x="138" y="106"/>
                </a:cubicBezTo>
                <a:cubicBezTo>
                  <a:pt x="139" y="108"/>
                  <a:pt x="139" y="111"/>
                  <a:pt x="140" y="113"/>
                </a:cubicBezTo>
                <a:cubicBezTo>
                  <a:pt x="189" y="113"/>
                  <a:pt x="189" y="113"/>
                  <a:pt x="189" y="113"/>
                </a:cubicBezTo>
                <a:cubicBezTo>
                  <a:pt x="190" y="110"/>
                  <a:pt x="191" y="108"/>
                  <a:pt x="192" y="106"/>
                </a:cubicBezTo>
                <a:cubicBezTo>
                  <a:pt x="193" y="103"/>
                  <a:pt x="195" y="101"/>
                  <a:pt x="197" y="100"/>
                </a:cubicBezTo>
                <a:cubicBezTo>
                  <a:pt x="199" y="98"/>
                  <a:pt x="201" y="97"/>
                  <a:pt x="204" y="96"/>
                </a:cubicBezTo>
                <a:cubicBezTo>
                  <a:pt x="206" y="95"/>
                  <a:pt x="209" y="94"/>
                  <a:pt x="212" y="94"/>
                </a:cubicBezTo>
                <a:cubicBezTo>
                  <a:pt x="215" y="94"/>
                  <a:pt x="218" y="95"/>
                  <a:pt x="221" y="96"/>
                </a:cubicBezTo>
                <a:cubicBezTo>
                  <a:pt x="223" y="97"/>
                  <a:pt x="226" y="99"/>
                  <a:pt x="228" y="101"/>
                </a:cubicBezTo>
                <a:cubicBezTo>
                  <a:pt x="230" y="103"/>
                  <a:pt x="232" y="105"/>
                  <a:pt x="233" y="108"/>
                </a:cubicBezTo>
                <a:cubicBezTo>
                  <a:pt x="234" y="111"/>
                  <a:pt x="234" y="114"/>
                  <a:pt x="234" y="117"/>
                </a:cubicBezTo>
                <a:cubicBezTo>
                  <a:pt x="234" y="120"/>
                  <a:pt x="234" y="123"/>
                  <a:pt x="233" y="126"/>
                </a:cubicBezTo>
                <a:cubicBezTo>
                  <a:pt x="232" y="129"/>
                  <a:pt x="230" y="131"/>
                  <a:pt x="228" y="133"/>
                </a:cubicBezTo>
                <a:cubicBezTo>
                  <a:pt x="226" y="135"/>
                  <a:pt x="223" y="137"/>
                  <a:pt x="221" y="138"/>
                </a:cubicBezTo>
                <a:cubicBezTo>
                  <a:pt x="218" y="139"/>
                  <a:pt x="215" y="140"/>
                  <a:pt x="212" y="140"/>
                </a:cubicBezTo>
                <a:cubicBezTo>
                  <a:pt x="209" y="140"/>
                  <a:pt x="206" y="139"/>
                  <a:pt x="203" y="138"/>
                </a:cubicBezTo>
                <a:close/>
                <a:moveTo>
                  <a:pt x="17" y="102"/>
                </a:moveTo>
                <a:cubicBezTo>
                  <a:pt x="15" y="103"/>
                  <a:pt x="14" y="104"/>
                  <a:pt x="12" y="106"/>
                </a:cubicBezTo>
                <a:cubicBezTo>
                  <a:pt x="11" y="107"/>
                  <a:pt x="10" y="109"/>
                  <a:pt x="9" y="110"/>
                </a:cubicBezTo>
                <a:cubicBezTo>
                  <a:pt x="8" y="112"/>
                  <a:pt x="8" y="114"/>
                  <a:pt x="8" y="116"/>
                </a:cubicBezTo>
                <a:cubicBezTo>
                  <a:pt x="8" y="118"/>
                  <a:pt x="8" y="120"/>
                  <a:pt x="9" y="122"/>
                </a:cubicBezTo>
                <a:cubicBezTo>
                  <a:pt x="10" y="124"/>
                  <a:pt x="11" y="126"/>
                  <a:pt x="12" y="127"/>
                </a:cubicBezTo>
                <a:cubicBezTo>
                  <a:pt x="14" y="129"/>
                  <a:pt x="15" y="130"/>
                  <a:pt x="17" y="130"/>
                </a:cubicBezTo>
                <a:cubicBezTo>
                  <a:pt x="19" y="131"/>
                  <a:pt x="21" y="132"/>
                  <a:pt x="23" y="132"/>
                </a:cubicBezTo>
                <a:cubicBezTo>
                  <a:pt x="25" y="132"/>
                  <a:pt x="27" y="131"/>
                  <a:pt x="29" y="130"/>
                </a:cubicBezTo>
                <a:cubicBezTo>
                  <a:pt x="31" y="130"/>
                  <a:pt x="32" y="129"/>
                  <a:pt x="34" y="127"/>
                </a:cubicBezTo>
                <a:cubicBezTo>
                  <a:pt x="35" y="126"/>
                  <a:pt x="36" y="124"/>
                  <a:pt x="37" y="122"/>
                </a:cubicBezTo>
                <a:cubicBezTo>
                  <a:pt x="38" y="120"/>
                  <a:pt x="38" y="118"/>
                  <a:pt x="38" y="116"/>
                </a:cubicBezTo>
                <a:cubicBezTo>
                  <a:pt x="38" y="114"/>
                  <a:pt x="38" y="112"/>
                  <a:pt x="37" y="110"/>
                </a:cubicBezTo>
                <a:cubicBezTo>
                  <a:pt x="36" y="109"/>
                  <a:pt x="35" y="107"/>
                  <a:pt x="34" y="106"/>
                </a:cubicBezTo>
                <a:cubicBezTo>
                  <a:pt x="32" y="104"/>
                  <a:pt x="31" y="103"/>
                  <a:pt x="29" y="102"/>
                </a:cubicBezTo>
                <a:cubicBezTo>
                  <a:pt x="27" y="101"/>
                  <a:pt x="25" y="101"/>
                  <a:pt x="23" y="101"/>
                </a:cubicBezTo>
                <a:cubicBezTo>
                  <a:pt x="21" y="101"/>
                  <a:pt x="19" y="101"/>
                  <a:pt x="17" y="102"/>
                </a:cubicBezTo>
                <a:close/>
                <a:moveTo>
                  <a:pt x="79" y="143"/>
                </a:moveTo>
                <a:cubicBezTo>
                  <a:pt x="81" y="144"/>
                  <a:pt x="84" y="146"/>
                  <a:pt x="86" y="148"/>
                </a:cubicBezTo>
                <a:cubicBezTo>
                  <a:pt x="88" y="150"/>
                  <a:pt x="90" y="152"/>
                  <a:pt x="91" y="155"/>
                </a:cubicBezTo>
                <a:cubicBezTo>
                  <a:pt x="92" y="158"/>
                  <a:pt x="92" y="161"/>
                  <a:pt x="92" y="164"/>
                </a:cubicBezTo>
                <a:cubicBezTo>
                  <a:pt x="92" y="167"/>
                  <a:pt x="92" y="170"/>
                  <a:pt x="91" y="173"/>
                </a:cubicBezTo>
                <a:cubicBezTo>
                  <a:pt x="90" y="175"/>
                  <a:pt x="88" y="178"/>
                  <a:pt x="86" y="180"/>
                </a:cubicBezTo>
                <a:cubicBezTo>
                  <a:pt x="84" y="182"/>
                  <a:pt x="81" y="184"/>
                  <a:pt x="79" y="185"/>
                </a:cubicBezTo>
                <a:cubicBezTo>
                  <a:pt x="76" y="186"/>
                  <a:pt x="73" y="187"/>
                  <a:pt x="70" y="187"/>
                </a:cubicBezTo>
                <a:cubicBezTo>
                  <a:pt x="67" y="187"/>
                  <a:pt x="64" y="186"/>
                  <a:pt x="61" y="185"/>
                </a:cubicBezTo>
                <a:cubicBezTo>
                  <a:pt x="58" y="184"/>
                  <a:pt x="56" y="182"/>
                  <a:pt x="54" y="180"/>
                </a:cubicBezTo>
                <a:cubicBezTo>
                  <a:pt x="52" y="178"/>
                  <a:pt x="50" y="175"/>
                  <a:pt x="49" y="173"/>
                </a:cubicBezTo>
                <a:cubicBezTo>
                  <a:pt x="48" y="170"/>
                  <a:pt x="47" y="167"/>
                  <a:pt x="47" y="164"/>
                </a:cubicBezTo>
                <a:cubicBezTo>
                  <a:pt x="47" y="161"/>
                  <a:pt x="48" y="158"/>
                  <a:pt x="49" y="155"/>
                </a:cubicBezTo>
                <a:cubicBezTo>
                  <a:pt x="50" y="152"/>
                  <a:pt x="52" y="150"/>
                  <a:pt x="54" y="148"/>
                </a:cubicBezTo>
                <a:cubicBezTo>
                  <a:pt x="56" y="146"/>
                  <a:pt x="58" y="144"/>
                  <a:pt x="61" y="143"/>
                </a:cubicBezTo>
                <a:cubicBezTo>
                  <a:pt x="64" y="142"/>
                  <a:pt x="67" y="141"/>
                  <a:pt x="70" y="141"/>
                </a:cubicBezTo>
                <a:cubicBezTo>
                  <a:pt x="73" y="141"/>
                  <a:pt x="76" y="142"/>
                  <a:pt x="79" y="143"/>
                </a:cubicBezTo>
                <a:close/>
                <a:moveTo>
                  <a:pt x="61" y="90"/>
                </a:moveTo>
                <a:cubicBezTo>
                  <a:pt x="59" y="89"/>
                  <a:pt x="56" y="87"/>
                  <a:pt x="54" y="85"/>
                </a:cubicBezTo>
                <a:cubicBezTo>
                  <a:pt x="52" y="83"/>
                  <a:pt x="50" y="81"/>
                  <a:pt x="49" y="78"/>
                </a:cubicBezTo>
                <a:cubicBezTo>
                  <a:pt x="48" y="75"/>
                  <a:pt x="47" y="72"/>
                  <a:pt x="47" y="69"/>
                </a:cubicBezTo>
                <a:cubicBezTo>
                  <a:pt x="47" y="66"/>
                  <a:pt x="48" y="63"/>
                  <a:pt x="49" y="60"/>
                </a:cubicBezTo>
                <a:cubicBezTo>
                  <a:pt x="50" y="58"/>
                  <a:pt x="52" y="55"/>
                  <a:pt x="54" y="53"/>
                </a:cubicBezTo>
                <a:cubicBezTo>
                  <a:pt x="56" y="51"/>
                  <a:pt x="59" y="49"/>
                  <a:pt x="61" y="48"/>
                </a:cubicBezTo>
                <a:cubicBezTo>
                  <a:pt x="64" y="47"/>
                  <a:pt x="67" y="46"/>
                  <a:pt x="70" y="46"/>
                </a:cubicBezTo>
                <a:cubicBezTo>
                  <a:pt x="73" y="46"/>
                  <a:pt x="76" y="47"/>
                  <a:pt x="79" y="48"/>
                </a:cubicBezTo>
                <a:cubicBezTo>
                  <a:pt x="82" y="49"/>
                  <a:pt x="84" y="51"/>
                  <a:pt x="86" y="53"/>
                </a:cubicBezTo>
                <a:cubicBezTo>
                  <a:pt x="88" y="55"/>
                  <a:pt x="90" y="58"/>
                  <a:pt x="91" y="60"/>
                </a:cubicBezTo>
                <a:cubicBezTo>
                  <a:pt x="92" y="63"/>
                  <a:pt x="93" y="66"/>
                  <a:pt x="93" y="69"/>
                </a:cubicBezTo>
                <a:cubicBezTo>
                  <a:pt x="93" y="72"/>
                  <a:pt x="92" y="75"/>
                  <a:pt x="91" y="78"/>
                </a:cubicBezTo>
                <a:cubicBezTo>
                  <a:pt x="90" y="81"/>
                  <a:pt x="88" y="83"/>
                  <a:pt x="86" y="85"/>
                </a:cubicBezTo>
                <a:cubicBezTo>
                  <a:pt x="84" y="87"/>
                  <a:pt x="82" y="89"/>
                  <a:pt x="79" y="90"/>
                </a:cubicBezTo>
                <a:cubicBezTo>
                  <a:pt x="76" y="91"/>
                  <a:pt x="73" y="92"/>
                  <a:pt x="70" y="92"/>
                </a:cubicBezTo>
                <a:cubicBezTo>
                  <a:pt x="67" y="92"/>
                  <a:pt x="64" y="91"/>
                  <a:pt x="61" y="90"/>
                </a:cubicBezTo>
                <a:close/>
                <a:moveTo>
                  <a:pt x="76" y="178"/>
                </a:moveTo>
                <a:cubicBezTo>
                  <a:pt x="78" y="177"/>
                  <a:pt x="79" y="176"/>
                  <a:pt x="81" y="175"/>
                </a:cubicBezTo>
                <a:cubicBezTo>
                  <a:pt x="82" y="173"/>
                  <a:pt x="83" y="172"/>
                  <a:pt x="84" y="170"/>
                </a:cubicBezTo>
                <a:cubicBezTo>
                  <a:pt x="85" y="168"/>
                  <a:pt x="85" y="166"/>
                  <a:pt x="85" y="164"/>
                </a:cubicBezTo>
                <a:cubicBezTo>
                  <a:pt x="85" y="162"/>
                  <a:pt x="85" y="160"/>
                  <a:pt x="84" y="158"/>
                </a:cubicBezTo>
                <a:cubicBezTo>
                  <a:pt x="83" y="156"/>
                  <a:pt x="82" y="154"/>
                  <a:pt x="81" y="153"/>
                </a:cubicBezTo>
                <a:cubicBezTo>
                  <a:pt x="79" y="152"/>
                  <a:pt x="78" y="151"/>
                  <a:pt x="76" y="150"/>
                </a:cubicBezTo>
                <a:cubicBezTo>
                  <a:pt x="74" y="149"/>
                  <a:pt x="72" y="149"/>
                  <a:pt x="70" y="149"/>
                </a:cubicBezTo>
                <a:cubicBezTo>
                  <a:pt x="68" y="149"/>
                  <a:pt x="66" y="149"/>
                  <a:pt x="64" y="150"/>
                </a:cubicBezTo>
                <a:cubicBezTo>
                  <a:pt x="62" y="151"/>
                  <a:pt x="60" y="152"/>
                  <a:pt x="59" y="153"/>
                </a:cubicBezTo>
                <a:cubicBezTo>
                  <a:pt x="58" y="154"/>
                  <a:pt x="56" y="156"/>
                  <a:pt x="56" y="158"/>
                </a:cubicBezTo>
                <a:cubicBezTo>
                  <a:pt x="55" y="160"/>
                  <a:pt x="54" y="162"/>
                  <a:pt x="54" y="164"/>
                </a:cubicBezTo>
                <a:cubicBezTo>
                  <a:pt x="54" y="166"/>
                  <a:pt x="55" y="168"/>
                  <a:pt x="56" y="170"/>
                </a:cubicBezTo>
                <a:cubicBezTo>
                  <a:pt x="56" y="172"/>
                  <a:pt x="58" y="173"/>
                  <a:pt x="59" y="175"/>
                </a:cubicBezTo>
                <a:cubicBezTo>
                  <a:pt x="60" y="176"/>
                  <a:pt x="62" y="177"/>
                  <a:pt x="64" y="178"/>
                </a:cubicBezTo>
                <a:cubicBezTo>
                  <a:pt x="66" y="179"/>
                  <a:pt x="68" y="179"/>
                  <a:pt x="70" y="179"/>
                </a:cubicBezTo>
                <a:cubicBezTo>
                  <a:pt x="72" y="179"/>
                  <a:pt x="74" y="179"/>
                  <a:pt x="76" y="178"/>
                </a:cubicBezTo>
                <a:close/>
                <a:moveTo>
                  <a:pt x="64" y="55"/>
                </a:moveTo>
                <a:cubicBezTo>
                  <a:pt x="62" y="56"/>
                  <a:pt x="61" y="57"/>
                  <a:pt x="59" y="58"/>
                </a:cubicBezTo>
                <a:cubicBezTo>
                  <a:pt x="58" y="60"/>
                  <a:pt x="57" y="61"/>
                  <a:pt x="56" y="63"/>
                </a:cubicBezTo>
                <a:cubicBezTo>
                  <a:pt x="55" y="65"/>
                  <a:pt x="55" y="67"/>
                  <a:pt x="55" y="69"/>
                </a:cubicBezTo>
                <a:cubicBezTo>
                  <a:pt x="55" y="71"/>
                  <a:pt x="55" y="73"/>
                  <a:pt x="56" y="75"/>
                </a:cubicBezTo>
                <a:cubicBezTo>
                  <a:pt x="57" y="77"/>
                  <a:pt x="58" y="79"/>
                  <a:pt x="59" y="80"/>
                </a:cubicBezTo>
                <a:cubicBezTo>
                  <a:pt x="61" y="81"/>
                  <a:pt x="62" y="82"/>
                  <a:pt x="64" y="83"/>
                </a:cubicBezTo>
                <a:cubicBezTo>
                  <a:pt x="66" y="84"/>
                  <a:pt x="68" y="84"/>
                  <a:pt x="70" y="84"/>
                </a:cubicBezTo>
                <a:cubicBezTo>
                  <a:pt x="72" y="84"/>
                  <a:pt x="74" y="84"/>
                  <a:pt x="76" y="83"/>
                </a:cubicBezTo>
                <a:cubicBezTo>
                  <a:pt x="78" y="82"/>
                  <a:pt x="80" y="81"/>
                  <a:pt x="81" y="80"/>
                </a:cubicBezTo>
                <a:cubicBezTo>
                  <a:pt x="82" y="79"/>
                  <a:pt x="83" y="77"/>
                  <a:pt x="84" y="75"/>
                </a:cubicBezTo>
                <a:cubicBezTo>
                  <a:pt x="85" y="73"/>
                  <a:pt x="85" y="71"/>
                  <a:pt x="85" y="69"/>
                </a:cubicBezTo>
                <a:cubicBezTo>
                  <a:pt x="85" y="67"/>
                  <a:pt x="85" y="65"/>
                  <a:pt x="84" y="63"/>
                </a:cubicBezTo>
                <a:cubicBezTo>
                  <a:pt x="83" y="61"/>
                  <a:pt x="82" y="60"/>
                  <a:pt x="81" y="58"/>
                </a:cubicBezTo>
                <a:cubicBezTo>
                  <a:pt x="80" y="57"/>
                  <a:pt x="78" y="56"/>
                  <a:pt x="76" y="55"/>
                </a:cubicBezTo>
                <a:cubicBezTo>
                  <a:pt x="74" y="54"/>
                  <a:pt x="72" y="54"/>
                  <a:pt x="70" y="54"/>
                </a:cubicBezTo>
                <a:cubicBezTo>
                  <a:pt x="68" y="54"/>
                  <a:pt x="66" y="54"/>
                  <a:pt x="64" y="55"/>
                </a:cubicBezTo>
                <a:close/>
                <a:moveTo>
                  <a:pt x="131" y="16"/>
                </a:moveTo>
                <a:cubicBezTo>
                  <a:pt x="131" y="15"/>
                  <a:pt x="129" y="13"/>
                  <a:pt x="128" y="12"/>
                </a:cubicBezTo>
                <a:cubicBezTo>
                  <a:pt x="127" y="10"/>
                  <a:pt x="125" y="9"/>
                  <a:pt x="123" y="8"/>
                </a:cubicBezTo>
                <a:cubicBezTo>
                  <a:pt x="121" y="7"/>
                  <a:pt x="119" y="7"/>
                  <a:pt x="117" y="7"/>
                </a:cubicBezTo>
                <a:cubicBezTo>
                  <a:pt x="115" y="7"/>
                  <a:pt x="113" y="7"/>
                  <a:pt x="111" y="8"/>
                </a:cubicBezTo>
                <a:cubicBezTo>
                  <a:pt x="110" y="9"/>
                  <a:pt x="108" y="10"/>
                  <a:pt x="107" y="12"/>
                </a:cubicBezTo>
                <a:cubicBezTo>
                  <a:pt x="105" y="13"/>
                  <a:pt x="104" y="15"/>
                  <a:pt x="103" y="16"/>
                </a:cubicBezTo>
                <a:cubicBezTo>
                  <a:pt x="103" y="18"/>
                  <a:pt x="102" y="20"/>
                  <a:pt x="102" y="22"/>
                </a:cubicBezTo>
                <a:cubicBezTo>
                  <a:pt x="102" y="25"/>
                  <a:pt x="103" y="27"/>
                  <a:pt x="103" y="28"/>
                </a:cubicBezTo>
                <a:cubicBezTo>
                  <a:pt x="104" y="30"/>
                  <a:pt x="105" y="32"/>
                  <a:pt x="107" y="33"/>
                </a:cubicBezTo>
                <a:cubicBezTo>
                  <a:pt x="108" y="35"/>
                  <a:pt x="110" y="36"/>
                  <a:pt x="111" y="36"/>
                </a:cubicBezTo>
                <a:cubicBezTo>
                  <a:pt x="113" y="37"/>
                  <a:pt x="115" y="38"/>
                  <a:pt x="117" y="38"/>
                </a:cubicBezTo>
                <a:cubicBezTo>
                  <a:pt x="119" y="38"/>
                  <a:pt x="121" y="37"/>
                  <a:pt x="123" y="36"/>
                </a:cubicBezTo>
                <a:cubicBezTo>
                  <a:pt x="125" y="36"/>
                  <a:pt x="127" y="35"/>
                  <a:pt x="128" y="33"/>
                </a:cubicBezTo>
                <a:cubicBezTo>
                  <a:pt x="129" y="32"/>
                  <a:pt x="131" y="30"/>
                  <a:pt x="131" y="28"/>
                </a:cubicBezTo>
                <a:cubicBezTo>
                  <a:pt x="132" y="27"/>
                  <a:pt x="133" y="25"/>
                  <a:pt x="133" y="22"/>
                </a:cubicBezTo>
                <a:cubicBezTo>
                  <a:pt x="133" y="20"/>
                  <a:pt x="132" y="18"/>
                  <a:pt x="131" y="16"/>
                </a:cubicBezTo>
                <a:close/>
                <a:moveTo>
                  <a:pt x="111" y="103"/>
                </a:moveTo>
                <a:cubicBezTo>
                  <a:pt x="110" y="103"/>
                  <a:pt x="108" y="105"/>
                  <a:pt x="107" y="106"/>
                </a:cubicBezTo>
                <a:cubicBezTo>
                  <a:pt x="105" y="107"/>
                  <a:pt x="104" y="109"/>
                  <a:pt x="103" y="111"/>
                </a:cubicBezTo>
                <a:cubicBezTo>
                  <a:pt x="103" y="113"/>
                  <a:pt x="102" y="115"/>
                  <a:pt x="102" y="117"/>
                </a:cubicBezTo>
                <a:cubicBezTo>
                  <a:pt x="102" y="119"/>
                  <a:pt x="103" y="121"/>
                  <a:pt x="103" y="123"/>
                </a:cubicBezTo>
                <a:cubicBezTo>
                  <a:pt x="104" y="125"/>
                  <a:pt x="105" y="126"/>
                  <a:pt x="107" y="127"/>
                </a:cubicBezTo>
                <a:cubicBezTo>
                  <a:pt x="108" y="129"/>
                  <a:pt x="110" y="130"/>
                  <a:pt x="111" y="131"/>
                </a:cubicBezTo>
                <a:cubicBezTo>
                  <a:pt x="113" y="132"/>
                  <a:pt x="115" y="132"/>
                  <a:pt x="117" y="132"/>
                </a:cubicBezTo>
                <a:cubicBezTo>
                  <a:pt x="119" y="132"/>
                  <a:pt x="121" y="132"/>
                  <a:pt x="123" y="131"/>
                </a:cubicBezTo>
                <a:cubicBezTo>
                  <a:pt x="125" y="130"/>
                  <a:pt x="127" y="129"/>
                  <a:pt x="128" y="127"/>
                </a:cubicBezTo>
                <a:cubicBezTo>
                  <a:pt x="129" y="126"/>
                  <a:pt x="131" y="125"/>
                  <a:pt x="131" y="123"/>
                </a:cubicBezTo>
                <a:cubicBezTo>
                  <a:pt x="132" y="121"/>
                  <a:pt x="133" y="119"/>
                  <a:pt x="133" y="117"/>
                </a:cubicBezTo>
                <a:cubicBezTo>
                  <a:pt x="133" y="115"/>
                  <a:pt x="132" y="113"/>
                  <a:pt x="131" y="111"/>
                </a:cubicBezTo>
                <a:cubicBezTo>
                  <a:pt x="131" y="109"/>
                  <a:pt x="129" y="107"/>
                  <a:pt x="128" y="106"/>
                </a:cubicBezTo>
                <a:cubicBezTo>
                  <a:pt x="127" y="105"/>
                  <a:pt x="125" y="103"/>
                  <a:pt x="123" y="103"/>
                </a:cubicBezTo>
                <a:cubicBezTo>
                  <a:pt x="121" y="102"/>
                  <a:pt x="119" y="101"/>
                  <a:pt x="117" y="101"/>
                </a:cubicBezTo>
                <a:cubicBezTo>
                  <a:pt x="115" y="101"/>
                  <a:pt x="113" y="102"/>
                  <a:pt x="111" y="103"/>
                </a:cubicBezTo>
                <a:close/>
                <a:moveTo>
                  <a:pt x="103" y="217"/>
                </a:moveTo>
                <a:cubicBezTo>
                  <a:pt x="104" y="218"/>
                  <a:pt x="105" y="220"/>
                  <a:pt x="107" y="221"/>
                </a:cubicBezTo>
                <a:cubicBezTo>
                  <a:pt x="108" y="223"/>
                  <a:pt x="110" y="224"/>
                  <a:pt x="111" y="225"/>
                </a:cubicBezTo>
                <a:cubicBezTo>
                  <a:pt x="113" y="226"/>
                  <a:pt x="115" y="226"/>
                  <a:pt x="117" y="226"/>
                </a:cubicBezTo>
                <a:cubicBezTo>
                  <a:pt x="119" y="226"/>
                  <a:pt x="121" y="226"/>
                  <a:pt x="123" y="225"/>
                </a:cubicBezTo>
                <a:cubicBezTo>
                  <a:pt x="125" y="224"/>
                  <a:pt x="127" y="223"/>
                  <a:pt x="128" y="221"/>
                </a:cubicBezTo>
                <a:cubicBezTo>
                  <a:pt x="129" y="220"/>
                  <a:pt x="131" y="218"/>
                  <a:pt x="131" y="217"/>
                </a:cubicBezTo>
                <a:cubicBezTo>
                  <a:pt x="132" y="215"/>
                  <a:pt x="133" y="213"/>
                  <a:pt x="133" y="211"/>
                </a:cubicBezTo>
                <a:cubicBezTo>
                  <a:pt x="133" y="208"/>
                  <a:pt x="132" y="207"/>
                  <a:pt x="131" y="205"/>
                </a:cubicBezTo>
                <a:cubicBezTo>
                  <a:pt x="131" y="203"/>
                  <a:pt x="129" y="201"/>
                  <a:pt x="128" y="200"/>
                </a:cubicBezTo>
                <a:cubicBezTo>
                  <a:pt x="127" y="198"/>
                  <a:pt x="125" y="197"/>
                  <a:pt x="123" y="197"/>
                </a:cubicBezTo>
                <a:cubicBezTo>
                  <a:pt x="121" y="196"/>
                  <a:pt x="119" y="195"/>
                  <a:pt x="117" y="195"/>
                </a:cubicBezTo>
                <a:cubicBezTo>
                  <a:pt x="115" y="195"/>
                  <a:pt x="113" y="196"/>
                  <a:pt x="111" y="197"/>
                </a:cubicBezTo>
                <a:cubicBezTo>
                  <a:pt x="110" y="197"/>
                  <a:pt x="108" y="198"/>
                  <a:pt x="107" y="200"/>
                </a:cubicBezTo>
                <a:cubicBezTo>
                  <a:pt x="105" y="201"/>
                  <a:pt x="104" y="203"/>
                  <a:pt x="103" y="205"/>
                </a:cubicBezTo>
                <a:cubicBezTo>
                  <a:pt x="103" y="207"/>
                  <a:pt x="102" y="208"/>
                  <a:pt x="102" y="211"/>
                </a:cubicBezTo>
                <a:cubicBezTo>
                  <a:pt x="102" y="213"/>
                  <a:pt x="103" y="215"/>
                  <a:pt x="103" y="217"/>
                </a:cubicBezTo>
                <a:close/>
                <a:moveTo>
                  <a:pt x="173" y="143"/>
                </a:moveTo>
                <a:cubicBezTo>
                  <a:pt x="176" y="144"/>
                  <a:pt x="178" y="146"/>
                  <a:pt x="180" y="148"/>
                </a:cubicBezTo>
                <a:cubicBezTo>
                  <a:pt x="182" y="150"/>
                  <a:pt x="184" y="152"/>
                  <a:pt x="185" y="155"/>
                </a:cubicBezTo>
                <a:cubicBezTo>
                  <a:pt x="186" y="158"/>
                  <a:pt x="187" y="161"/>
                  <a:pt x="187" y="164"/>
                </a:cubicBezTo>
                <a:cubicBezTo>
                  <a:pt x="187" y="167"/>
                  <a:pt x="186" y="170"/>
                  <a:pt x="185" y="173"/>
                </a:cubicBezTo>
                <a:cubicBezTo>
                  <a:pt x="184" y="175"/>
                  <a:pt x="182" y="178"/>
                  <a:pt x="180" y="180"/>
                </a:cubicBezTo>
                <a:cubicBezTo>
                  <a:pt x="178" y="182"/>
                  <a:pt x="176" y="184"/>
                  <a:pt x="173" y="185"/>
                </a:cubicBezTo>
                <a:cubicBezTo>
                  <a:pt x="170" y="186"/>
                  <a:pt x="167" y="187"/>
                  <a:pt x="164" y="187"/>
                </a:cubicBezTo>
                <a:cubicBezTo>
                  <a:pt x="161" y="187"/>
                  <a:pt x="158" y="186"/>
                  <a:pt x="155" y="185"/>
                </a:cubicBezTo>
                <a:cubicBezTo>
                  <a:pt x="152" y="184"/>
                  <a:pt x="150" y="182"/>
                  <a:pt x="148" y="180"/>
                </a:cubicBezTo>
                <a:cubicBezTo>
                  <a:pt x="146" y="178"/>
                  <a:pt x="144" y="175"/>
                  <a:pt x="143" y="173"/>
                </a:cubicBezTo>
                <a:cubicBezTo>
                  <a:pt x="142" y="170"/>
                  <a:pt x="141" y="167"/>
                  <a:pt x="141" y="164"/>
                </a:cubicBezTo>
                <a:cubicBezTo>
                  <a:pt x="141" y="161"/>
                  <a:pt x="142" y="158"/>
                  <a:pt x="143" y="155"/>
                </a:cubicBezTo>
                <a:cubicBezTo>
                  <a:pt x="144" y="152"/>
                  <a:pt x="146" y="150"/>
                  <a:pt x="148" y="148"/>
                </a:cubicBezTo>
                <a:cubicBezTo>
                  <a:pt x="150" y="146"/>
                  <a:pt x="152" y="144"/>
                  <a:pt x="155" y="143"/>
                </a:cubicBezTo>
                <a:cubicBezTo>
                  <a:pt x="158" y="142"/>
                  <a:pt x="161" y="141"/>
                  <a:pt x="164" y="141"/>
                </a:cubicBezTo>
                <a:cubicBezTo>
                  <a:pt x="167" y="141"/>
                  <a:pt x="170" y="142"/>
                  <a:pt x="173" y="143"/>
                </a:cubicBezTo>
                <a:close/>
                <a:moveTo>
                  <a:pt x="156" y="90"/>
                </a:moveTo>
                <a:cubicBezTo>
                  <a:pt x="153" y="89"/>
                  <a:pt x="150" y="87"/>
                  <a:pt x="148" y="85"/>
                </a:cubicBezTo>
                <a:cubicBezTo>
                  <a:pt x="146" y="83"/>
                  <a:pt x="145" y="81"/>
                  <a:pt x="143" y="78"/>
                </a:cubicBezTo>
                <a:cubicBezTo>
                  <a:pt x="142" y="75"/>
                  <a:pt x="142" y="72"/>
                  <a:pt x="142" y="69"/>
                </a:cubicBezTo>
                <a:cubicBezTo>
                  <a:pt x="142" y="66"/>
                  <a:pt x="142" y="63"/>
                  <a:pt x="143" y="60"/>
                </a:cubicBezTo>
                <a:cubicBezTo>
                  <a:pt x="145" y="58"/>
                  <a:pt x="146" y="55"/>
                  <a:pt x="148" y="53"/>
                </a:cubicBezTo>
                <a:cubicBezTo>
                  <a:pt x="150" y="51"/>
                  <a:pt x="153" y="49"/>
                  <a:pt x="156" y="48"/>
                </a:cubicBezTo>
                <a:cubicBezTo>
                  <a:pt x="158" y="47"/>
                  <a:pt x="161" y="46"/>
                  <a:pt x="165" y="46"/>
                </a:cubicBezTo>
                <a:cubicBezTo>
                  <a:pt x="168" y="46"/>
                  <a:pt x="171" y="47"/>
                  <a:pt x="173" y="48"/>
                </a:cubicBezTo>
                <a:cubicBezTo>
                  <a:pt x="176" y="49"/>
                  <a:pt x="179" y="51"/>
                  <a:pt x="181" y="53"/>
                </a:cubicBezTo>
                <a:cubicBezTo>
                  <a:pt x="183" y="55"/>
                  <a:pt x="184" y="58"/>
                  <a:pt x="186" y="60"/>
                </a:cubicBezTo>
                <a:cubicBezTo>
                  <a:pt x="187" y="63"/>
                  <a:pt x="187" y="66"/>
                  <a:pt x="187" y="69"/>
                </a:cubicBezTo>
                <a:cubicBezTo>
                  <a:pt x="187" y="72"/>
                  <a:pt x="187" y="75"/>
                  <a:pt x="186" y="78"/>
                </a:cubicBezTo>
                <a:cubicBezTo>
                  <a:pt x="184" y="81"/>
                  <a:pt x="183" y="83"/>
                  <a:pt x="181" y="85"/>
                </a:cubicBezTo>
                <a:cubicBezTo>
                  <a:pt x="179" y="87"/>
                  <a:pt x="176" y="89"/>
                  <a:pt x="173" y="90"/>
                </a:cubicBezTo>
                <a:cubicBezTo>
                  <a:pt x="171" y="91"/>
                  <a:pt x="168" y="92"/>
                  <a:pt x="165" y="92"/>
                </a:cubicBezTo>
                <a:cubicBezTo>
                  <a:pt x="161" y="92"/>
                  <a:pt x="158" y="91"/>
                  <a:pt x="156" y="90"/>
                </a:cubicBezTo>
                <a:close/>
                <a:moveTo>
                  <a:pt x="170" y="178"/>
                </a:moveTo>
                <a:cubicBezTo>
                  <a:pt x="172" y="177"/>
                  <a:pt x="173" y="176"/>
                  <a:pt x="175" y="175"/>
                </a:cubicBezTo>
                <a:cubicBezTo>
                  <a:pt x="176" y="173"/>
                  <a:pt x="177" y="172"/>
                  <a:pt x="178" y="170"/>
                </a:cubicBezTo>
                <a:cubicBezTo>
                  <a:pt x="179" y="168"/>
                  <a:pt x="179" y="166"/>
                  <a:pt x="179" y="164"/>
                </a:cubicBezTo>
                <a:cubicBezTo>
                  <a:pt x="179" y="162"/>
                  <a:pt x="179" y="160"/>
                  <a:pt x="178" y="158"/>
                </a:cubicBezTo>
                <a:cubicBezTo>
                  <a:pt x="177" y="156"/>
                  <a:pt x="176" y="154"/>
                  <a:pt x="175" y="153"/>
                </a:cubicBezTo>
                <a:cubicBezTo>
                  <a:pt x="173" y="152"/>
                  <a:pt x="172" y="151"/>
                  <a:pt x="170" y="150"/>
                </a:cubicBezTo>
                <a:cubicBezTo>
                  <a:pt x="168" y="149"/>
                  <a:pt x="166" y="149"/>
                  <a:pt x="164" y="149"/>
                </a:cubicBezTo>
                <a:cubicBezTo>
                  <a:pt x="162" y="149"/>
                  <a:pt x="160" y="149"/>
                  <a:pt x="158" y="150"/>
                </a:cubicBezTo>
                <a:cubicBezTo>
                  <a:pt x="156" y="151"/>
                  <a:pt x="155" y="152"/>
                  <a:pt x="153" y="153"/>
                </a:cubicBezTo>
                <a:cubicBezTo>
                  <a:pt x="152" y="154"/>
                  <a:pt x="151" y="156"/>
                  <a:pt x="150" y="158"/>
                </a:cubicBezTo>
                <a:cubicBezTo>
                  <a:pt x="149" y="160"/>
                  <a:pt x="149" y="162"/>
                  <a:pt x="149" y="164"/>
                </a:cubicBezTo>
                <a:cubicBezTo>
                  <a:pt x="149" y="166"/>
                  <a:pt x="149" y="168"/>
                  <a:pt x="150" y="170"/>
                </a:cubicBezTo>
                <a:cubicBezTo>
                  <a:pt x="151" y="172"/>
                  <a:pt x="152" y="173"/>
                  <a:pt x="153" y="175"/>
                </a:cubicBezTo>
                <a:cubicBezTo>
                  <a:pt x="155" y="176"/>
                  <a:pt x="156" y="177"/>
                  <a:pt x="158" y="178"/>
                </a:cubicBezTo>
                <a:cubicBezTo>
                  <a:pt x="160" y="179"/>
                  <a:pt x="162" y="179"/>
                  <a:pt x="164" y="179"/>
                </a:cubicBezTo>
                <a:cubicBezTo>
                  <a:pt x="166" y="179"/>
                  <a:pt x="168" y="179"/>
                  <a:pt x="170" y="178"/>
                </a:cubicBezTo>
                <a:close/>
                <a:moveTo>
                  <a:pt x="159" y="55"/>
                </a:moveTo>
                <a:cubicBezTo>
                  <a:pt x="157" y="56"/>
                  <a:pt x="155" y="57"/>
                  <a:pt x="154" y="58"/>
                </a:cubicBezTo>
                <a:cubicBezTo>
                  <a:pt x="152" y="60"/>
                  <a:pt x="151" y="61"/>
                  <a:pt x="150" y="63"/>
                </a:cubicBezTo>
                <a:cubicBezTo>
                  <a:pt x="150" y="65"/>
                  <a:pt x="149" y="67"/>
                  <a:pt x="149" y="69"/>
                </a:cubicBezTo>
                <a:cubicBezTo>
                  <a:pt x="149" y="71"/>
                  <a:pt x="150" y="73"/>
                  <a:pt x="150" y="75"/>
                </a:cubicBezTo>
                <a:cubicBezTo>
                  <a:pt x="151" y="77"/>
                  <a:pt x="152" y="79"/>
                  <a:pt x="154" y="80"/>
                </a:cubicBezTo>
                <a:cubicBezTo>
                  <a:pt x="155" y="81"/>
                  <a:pt x="157" y="82"/>
                  <a:pt x="159" y="83"/>
                </a:cubicBezTo>
                <a:cubicBezTo>
                  <a:pt x="160" y="84"/>
                  <a:pt x="162" y="84"/>
                  <a:pt x="165" y="84"/>
                </a:cubicBezTo>
                <a:cubicBezTo>
                  <a:pt x="167" y="84"/>
                  <a:pt x="169" y="84"/>
                  <a:pt x="170" y="83"/>
                </a:cubicBezTo>
                <a:cubicBezTo>
                  <a:pt x="172" y="82"/>
                  <a:pt x="174" y="81"/>
                  <a:pt x="175" y="80"/>
                </a:cubicBezTo>
                <a:cubicBezTo>
                  <a:pt x="177" y="79"/>
                  <a:pt x="178" y="77"/>
                  <a:pt x="179" y="75"/>
                </a:cubicBezTo>
                <a:cubicBezTo>
                  <a:pt x="179" y="73"/>
                  <a:pt x="180" y="71"/>
                  <a:pt x="180" y="69"/>
                </a:cubicBezTo>
                <a:cubicBezTo>
                  <a:pt x="180" y="67"/>
                  <a:pt x="179" y="65"/>
                  <a:pt x="179" y="63"/>
                </a:cubicBezTo>
                <a:cubicBezTo>
                  <a:pt x="178" y="61"/>
                  <a:pt x="177" y="60"/>
                  <a:pt x="175" y="58"/>
                </a:cubicBezTo>
                <a:cubicBezTo>
                  <a:pt x="174" y="57"/>
                  <a:pt x="172" y="56"/>
                  <a:pt x="170" y="55"/>
                </a:cubicBezTo>
                <a:cubicBezTo>
                  <a:pt x="169" y="54"/>
                  <a:pt x="167" y="54"/>
                  <a:pt x="165" y="54"/>
                </a:cubicBezTo>
                <a:cubicBezTo>
                  <a:pt x="162" y="54"/>
                  <a:pt x="160" y="54"/>
                  <a:pt x="159" y="55"/>
                </a:cubicBezTo>
                <a:close/>
                <a:moveTo>
                  <a:pt x="206" y="103"/>
                </a:moveTo>
                <a:cubicBezTo>
                  <a:pt x="204" y="104"/>
                  <a:pt x="202" y="105"/>
                  <a:pt x="201" y="106"/>
                </a:cubicBezTo>
                <a:cubicBezTo>
                  <a:pt x="200" y="108"/>
                  <a:pt x="198" y="109"/>
                  <a:pt x="198" y="111"/>
                </a:cubicBezTo>
                <a:cubicBezTo>
                  <a:pt x="197" y="113"/>
                  <a:pt x="196" y="115"/>
                  <a:pt x="196" y="117"/>
                </a:cubicBezTo>
                <a:cubicBezTo>
                  <a:pt x="196" y="119"/>
                  <a:pt x="197" y="121"/>
                  <a:pt x="198" y="123"/>
                </a:cubicBezTo>
                <a:cubicBezTo>
                  <a:pt x="198" y="125"/>
                  <a:pt x="200" y="126"/>
                  <a:pt x="201" y="128"/>
                </a:cubicBezTo>
                <a:cubicBezTo>
                  <a:pt x="202" y="129"/>
                  <a:pt x="204" y="130"/>
                  <a:pt x="206" y="131"/>
                </a:cubicBezTo>
                <a:cubicBezTo>
                  <a:pt x="208" y="132"/>
                  <a:pt x="210" y="132"/>
                  <a:pt x="212" y="132"/>
                </a:cubicBezTo>
                <a:cubicBezTo>
                  <a:pt x="214" y="132"/>
                  <a:pt x="216" y="132"/>
                  <a:pt x="218" y="131"/>
                </a:cubicBezTo>
                <a:cubicBezTo>
                  <a:pt x="219" y="130"/>
                  <a:pt x="221" y="129"/>
                  <a:pt x="222" y="128"/>
                </a:cubicBezTo>
                <a:cubicBezTo>
                  <a:pt x="224" y="126"/>
                  <a:pt x="225" y="125"/>
                  <a:pt x="226" y="123"/>
                </a:cubicBezTo>
                <a:cubicBezTo>
                  <a:pt x="226" y="121"/>
                  <a:pt x="227" y="119"/>
                  <a:pt x="227" y="117"/>
                </a:cubicBezTo>
                <a:cubicBezTo>
                  <a:pt x="227" y="115"/>
                  <a:pt x="226" y="113"/>
                  <a:pt x="226" y="111"/>
                </a:cubicBezTo>
                <a:cubicBezTo>
                  <a:pt x="225" y="109"/>
                  <a:pt x="224" y="108"/>
                  <a:pt x="222" y="106"/>
                </a:cubicBezTo>
                <a:cubicBezTo>
                  <a:pt x="221" y="105"/>
                  <a:pt x="219" y="104"/>
                  <a:pt x="218" y="103"/>
                </a:cubicBezTo>
                <a:cubicBezTo>
                  <a:pt x="216" y="102"/>
                  <a:pt x="214" y="102"/>
                  <a:pt x="212" y="102"/>
                </a:cubicBezTo>
                <a:cubicBezTo>
                  <a:pt x="210" y="102"/>
                  <a:pt x="208" y="102"/>
                  <a:pt x="206" y="10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a:p>
        </p:txBody>
      </p:sp>
      <p:sp>
        <p:nvSpPr>
          <p:cNvPr id="148" name="Freeform 36">
            <a:extLst>
              <a:ext uri="{FF2B5EF4-FFF2-40B4-BE49-F238E27FC236}">
                <a16:creationId xmlns:a16="http://schemas.microsoft.com/office/drawing/2014/main" id="{DD0EAA1B-F1C3-4D29-8278-FC9C9C442773}"/>
              </a:ext>
            </a:extLst>
          </p:cNvPr>
          <p:cNvSpPr>
            <a:spLocks noEditPoints="1"/>
          </p:cNvSpPr>
          <p:nvPr/>
        </p:nvSpPr>
        <p:spPr bwMode="auto">
          <a:xfrm>
            <a:off x="6437262" y="3446093"/>
            <a:ext cx="236538" cy="152400"/>
          </a:xfrm>
          <a:custGeom>
            <a:avLst/>
            <a:gdLst>
              <a:gd name="T0" fmla="*/ 0 w 149"/>
              <a:gd name="T1" fmla="*/ 49 h 96"/>
              <a:gd name="T2" fmla="*/ 0 w 149"/>
              <a:gd name="T3" fmla="*/ 46 h 96"/>
              <a:gd name="T4" fmla="*/ 51 w 149"/>
              <a:gd name="T5" fmla="*/ 19 h 96"/>
              <a:gd name="T6" fmla="*/ 51 w 149"/>
              <a:gd name="T7" fmla="*/ 31 h 96"/>
              <a:gd name="T8" fmla="*/ 20 w 149"/>
              <a:gd name="T9" fmla="*/ 48 h 96"/>
              <a:gd name="T10" fmla="*/ 51 w 149"/>
              <a:gd name="T11" fmla="*/ 64 h 96"/>
              <a:gd name="T12" fmla="*/ 51 w 149"/>
              <a:gd name="T13" fmla="*/ 77 h 96"/>
              <a:gd name="T14" fmla="*/ 0 w 149"/>
              <a:gd name="T15" fmla="*/ 49 h 96"/>
              <a:gd name="T16" fmla="*/ 47 w 149"/>
              <a:gd name="T17" fmla="*/ 96 h 96"/>
              <a:gd name="T18" fmla="*/ 90 w 149"/>
              <a:gd name="T19" fmla="*/ 0 h 96"/>
              <a:gd name="T20" fmla="*/ 103 w 149"/>
              <a:gd name="T21" fmla="*/ 0 h 96"/>
              <a:gd name="T22" fmla="*/ 61 w 149"/>
              <a:gd name="T23" fmla="*/ 96 h 96"/>
              <a:gd name="T24" fmla="*/ 47 w 149"/>
              <a:gd name="T25" fmla="*/ 96 h 96"/>
              <a:gd name="T26" fmla="*/ 99 w 149"/>
              <a:gd name="T27" fmla="*/ 77 h 96"/>
              <a:gd name="T28" fmla="*/ 99 w 149"/>
              <a:gd name="T29" fmla="*/ 64 h 96"/>
              <a:gd name="T30" fmla="*/ 129 w 149"/>
              <a:gd name="T31" fmla="*/ 48 h 96"/>
              <a:gd name="T32" fmla="*/ 99 w 149"/>
              <a:gd name="T33" fmla="*/ 31 h 96"/>
              <a:gd name="T34" fmla="*/ 99 w 149"/>
              <a:gd name="T35" fmla="*/ 19 h 96"/>
              <a:gd name="T36" fmla="*/ 149 w 149"/>
              <a:gd name="T37" fmla="*/ 46 h 96"/>
              <a:gd name="T38" fmla="*/ 149 w 149"/>
              <a:gd name="T39" fmla="*/ 49 h 96"/>
              <a:gd name="T40" fmla="*/ 99 w 149"/>
              <a:gd name="T41" fmla="*/ 7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96">
                <a:moveTo>
                  <a:pt x="0" y="49"/>
                </a:moveTo>
                <a:lnTo>
                  <a:pt x="0" y="46"/>
                </a:lnTo>
                <a:lnTo>
                  <a:pt x="51" y="19"/>
                </a:lnTo>
                <a:lnTo>
                  <a:pt x="51" y="31"/>
                </a:lnTo>
                <a:lnTo>
                  <a:pt x="20" y="48"/>
                </a:lnTo>
                <a:lnTo>
                  <a:pt x="51" y="64"/>
                </a:lnTo>
                <a:lnTo>
                  <a:pt x="51" y="77"/>
                </a:lnTo>
                <a:lnTo>
                  <a:pt x="0" y="49"/>
                </a:lnTo>
                <a:close/>
                <a:moveTo>
                  <a:pt x="47" y="96"/>
                </a:moveTo>
                <a:lnTo>
                  <a:pt x="90" y="0"/>
                </a:lnTo>
                <a:lnTo>
                  <a:pt x="103" y="0"/>
                </a:lnTo>
                <a:lnTo>
                  <a:pt x="61" y="96"/>
                </a:lnTo>
                <a:lnTo>
                  <a:pt x="47" y="96"/>
                </a:lnTo>
                <a:close/>
                <a:moveTo>
                  <a:pt x="99" y="77"/>
                </a:moveTo>
                <a:lnTo>
                  <a:pt x="99" y="64"/>
                </a:lnTo>
                <a:lnTo>
                  <a:pt x="129" y="48"/>
                </a:lnTo>
                <a:lnTo>
                  <a:pt x="99" y="31"/>
                </a:lnTo>
                <a:lnTo>
                  <a:pt x="99" y="19"/>
                </a:lnTo>
                <a:lnTo>
                  <a:pt x="149" y="46"/>
                </a:lnTo>
                <a:lnTo>
                  <a:pt x="149" y="49"/>
                </a:lnTo>
                <a:lnTo>
                  <a:pt x="99" y="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a:p>
        </p:txBody>
      </p:sp>
      <p:sp>
        <p:nvSpPr>
          <p:cNvPr id="149" name="Freeform 19">
            <a:extLst>
              <a:ext uri="{FF2B5EF4-FFF2-40B4-BE49-F238E27FC236}">
                <a16:creationId xmlns:a16="http://schemas.microsoft.com/office/drawing/2014/main" id="{16FB1895-31DB-4B8D-BF9B-8CC59FE3AE10}"/>
              </a:ext>
            </a:extLst>
          </p:cNvPr>
          <p:cNvSpPr>
            <a:spLocks noEditPoints="1"/>
          </p:cNvSpPr>
          <p:nvPr/>
        </p:nvSpPr>
        <p:spPr bwMode="auto">
          <a:xfrm>
            <a:off x="5075830" y="3830408"/>
            <a:ext cx="196980" cy="162692"/>
          </a:xfrm>
          <a:custGeom>
            <a:avLst/>
            <a:gdLst>
              <a:gd name="T0" fmla="*/ 29 w 209"/>
              <a:gd name="T1" fmla="*/ 21 h 208"/>
              <a:gd name="T2" fmla="*/ 29 w 209"/>
              <a:gd name="T3" fmla="*/ 106 h 208"/>
              <a:gd name="T4" fmla="*/ 29 w 209"/>
              <a:gd name="T5" fmla="*/ 148 h 208"/>
              <a:gd name="T6" fmla="*/ 104 w 209"/>
              <a:gd name="T7" fmla="*/ 85 h 208"/>
              <a:gd name="T8" fmla="*/ 200 w 209"/>
              <a:gd name="T9" fmla="*/ 36 h 208"/>
              <a:gd name="T10" fmla="*/ 102 w 209"/>
              <a:gd name="T11" fmla="*/ 106 h 208"/>
              <a:gd name="T12" fmla="*/ 40 w 209"/>
              <a:gd name="T13" fmla="*/ 21 h 208"/>
              <a:gd name="T14" fmla="*/ 40 w 209"/>
              <a:gd name="T15" fmla="*/ 106 h 208"/>
              <a:gd name="T16" fmla="*/ 40 w 209"/>
              <a:gd name="T17" fmla="*/ 148 h 208"/>
              <a:gd name="T18" fmla="*/ 53 w 209"/>
              <a:gd name="T19" fmla="*/ 65 h 208"/>
              <a:gd name="T20" fmla="*/ 53 w 209"/>
              <a:gd name="T21" fmla="*/ 145 h 208"/>
              <a:gd name="T22" fmla="*/ 60 w 209"/>
              <a:gd name="T23" fmla="*/ 21 h 208"/>
              <a:gd name="T24" fmla="*/ 60 w 209"/>
              <a:gd name="T25" fmla="*/ 44 h 208"/>
              <a:gd name="T26" fmla="*/ 60 w 209"/>
              <a:gd name="T27" fmla="*/ 54 h 208"/>
              <a:gd name="T28" fmla="*/ 63 w 209"/>
              <a:gd name="T29" fmla="*/ 75 h 208"/>
              <a:gd name="T30" fmla="*/ 63 w 209"/>
              <a:gd name="T31" fmla="*/ 93 h 208"/>
              <a:gd name="T32" fmla="*/ 60 w 209"/>
              <a:gd name="T33" fmla="*/ 135 h 208"/>
              <a:gd name="T34" fmla="*/ 60 w 209"/>
              <a:gd name="T35" fmla="*/ 158 h 208"/>
              <a:gd name="T36" fmla="*/ 60 w 209"/>
              <a:gd name="T37" fmla="*/ 166 h 208"/>
              <a:gd name="T38" fmla="*/ 73 w 209"/>
              <a:gd name="T39" fmla="*/ 23 h 208"/>
              <a:gd name="T40" fmla="*/ 73 w 209"/>
              <a:gd name="T41" fmla="*/ 145 h 208"/>
              <a:gd name="T42" fmla="*/ 81 w 209"/>
              <a:gd name="T43" fmla="*/ 62 h 208"/>
              <a:gd name="T44" fmla="*/ 81 w 209"/>
              <a:gd name="T45" fmla="*/ 148 h 208"/>
              <a:gd name="T46" fmla="*/ 92 w 209"/>
              <a:gd name="T47" fmla="*/ 23 h 208"/>
              <a:gd name="T48" fmla="*/ 94 w 209"/>
              <a:gd name="T49" fmla="*/ 106 h 208"/>
              <a:gd name="T50" fmla="*/ 104 w 209"/>
              <a:gd name="T51" fmla="*/ 10 h 208"/>
              <a:gd name="T52" fmla="*/ 102 w 209"/>
              <a:gd name="T53" fmla="*/ 31 h 208"/>
              <a:gd name="T54" fmla="*/ 102 w 209"/>
              <a:gd name="T55" fmla="*/ 54 h 208"/>
              <a:gd name="T56" fmla="*/ 102 w 209"/>
              <a:gd name="T57" fmla="*/ 65 h 208"/>
              <a:gd name="T58" fmla="*/ 104 w 209"/>
              <a:gd name="T59" fmla="*/ 117 h 208"/>
              <a:gd name="T60" fmla="*/ 104 w 209"/>
              <a:gd name="T61" fmla="*/ 135 h 208"/>
              <a:gd name="T62" fmla="*/ 102 w 209"/>
              <a:gd name="T63" fmla="*/ 156 h 208"/>
              <a:gd name="T64" fmla="*/ 102 w 209"/>
              <a:gd name="T65" fmla="*/ 176 h 208"/>
              <a:gd name="T66" fmla="*/ 112 w 209"/>
              <a:gd name="T67" fmla="*/ 23 h 208"/>
              <a:gd name="T68" fmla="*/ 115 w 209"/>
              <a:gd name="T69" fmla="*/ 148 h 208"/>
              <a:gd name="T70" fmla="*/ 125 w 209"/>
              <a:gd name="T71" fmla="*/ 62 h 208"/>
              <a:gd name="T72" fmla="*/ 133 w 209"/>
              <a:gd name="T73" fmla="*/ 21 h 208"/>
              <a:gd name="T74" fmla="*/ 133 w 209"/>
              <a:gd name="T75" fmla="*/ 148 h 208"/>
              <a:gd name="T76" fmla="*/ 143 w 209"/>
              <a:gd name="T77" fmla="*/ 13 h 208"/>
              <a:gd name="T78" fmla="*/ 146 w 209"/>
              <a:gd name="T79" fmla="*/ 34 h 208"/>
              <a:gd name="T80" fmla="*/ 146 w 209"/>
              <a:gd name="T81" fmla="*/ 52 h 208"/>
              <a:gd name="T82" fmla="*/ 143 w 209"/>
              <a:gd name="T83" fmla="*/ 72 h 208"/>
              <a:gd name="T84" fmla="*/ 143 w 209"/>
              <a:gd name="T85" fmla="*/ 117 h 208"/>
              <a:gd name="T86" fmla="*/ 143 w 209"/>
              <a:gd name="T87" fmla="*/ 127 h 208"/>
              <a:gd name="T88" fmla="*/ 146 w 209"/>
              <a:gd name="T89" fmla="*/ 148 h 208"/>
              <a:gd name="T90" fmla="*/ 146 w 209"/>
              <a:gd name="T91" fmla="*/ 169 h 208"/>
              <a:gd name="T92" fmla="*/ 154 w 209"/>
              <a:gd name="T93" fmla="*/ 21 h 208"/>
              <a:gd name="T94" fmla="*/ 154 w 209"/>
              <a:gd name="T95" fmla="*/ 106 h 208"/>
              <a:gd name="T96" fmla="*/ 154 w 209"/>
              <a:gd name="T97" fmla="*/ 148 h 208"/>
              <a:gd name="T98" fmla="*/ 167 w 209"/>
              <a:gd name="T99" fmla="*/ 65 h 208"/>
              <a:gd name="T100" fmla="*/ 167 w 209"/>
              <a:gd name="T101" fmla="*/ 145 h 208"/>
              <a:gd name="T102" fmla="*/ 175 w 209"/>
              <a:gd name="T103" fmla="*/ 104 h 208"/>
              <a:gd name="T104" fmla="*/ 185 w 209"/>
              <a:gd name="T105" fmla="*/ 13 h 208"/>
              <a:gd name="T106" fmla="*/ 185 w 209"/>
              <a:gd name="T107" fmla="*/ 23 h 208"/>
              <a:gd name="T108" fmla="*/ 188 w 209"/>
              <a:gd name="T109" fmla="*/ 44 h 208"/>
              <a:gd name="T110" fmla="*/ 188 w 209"/>
              <a:gd name="T111" fmla="*/ 83 h 208"/>
              <a:gd name="T112" fmla="*/ 185 w 209"/>
              <a:gd name="T113" fmla="*/ 104 h 208"/>
              <a:gd name="T114" fmla="*/ 185 w 209"/>
              <a:gd name="T115" fmla="*/ 127 h 208"/>
              <a:gd name="T116" fmla="*/ 185 w 209"/>
              <a:gd name="T117" fmla="*/ 137 h 208"/>
              <a:gd name="T118" fmla="*/ 188 w 209"/>
              <a:gd name="T119" fmla="*/ 158 h 208"/>
              <a:gd name="T120" fmla="*/ 188 w 209"/>
              <a:gd name="T121" fmla="*/ 179 h 208"/>
              <a:gd name="T122" fmla="*/ 196 w 209"/>
              <a:gd name="T123" fmla="*/ 62 h 208"/>
              <a:gd name="T124" fmla="*/ 196 w 209"/>
              <a:gd name="T125" fmla="*/ 14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 h="208">
                <a:moveTo>
                  <a:pt x="0" y="208"/>
                </a:moveTo>
                <a:cubicBezTo>
                  <a:pt x="0" y="0"/>
                  <a:pt x="0" y="0"/>
                  <a:pt x="0" y="0"/>
                </a:cubicBezTo>
                <a:cubicBezTo>
                  <a:pt x="21" y="0"/>
                  <a:pt x="21" y="0"/>
                  <a:pt x="21" y="0"/>
                </a:cubicBezTo>
                <a:cubicBezTo>
                  <a:pt x="21" y="187"/>
                  <a:pt x="21" y="187"/>
                  <a:pt x="21" y="187"/>
                </a:cubicBezTo>
                <a:cubicBezTo>
                  <a:pt x="209" y="187"/>
                  <a:pt x="209" y="187"/>
                  <a:pt x="209" y="187"/>
                </a:cubicBezTo>
                <a:cubicBezTo>
                  <a:pt x="209" y="208"/>
                  <a:pt x="209" y="208"/>
                  <a:pt x="209" y="208"/>
                </a:cubicBezTo>
                <a:lnTo>
                  <a:pt x="0" y="208"/>
                </a:lnTo>
                <a:close/>
                <a:moveTo>
                  <a:pt x="29" y="23"/>
                </a:moveTo>
                <a:cubicBezTo>
                  <a:pt x="29" y="21"/>
                  <a:pt x="29" y="21"/>
                  <a:pt x="29" y="21"/>
                </a:cubicBezTo>
                <a:cubicBezTo>
                  <a:pt x="32" y="21"/>
                  <a:pt x="32" y="21"/>
                  <a:pt x="32" y="21"/>
                </a:cubicBezTo>
                <a:cubicBezTo>
                  <a:pt x="32" y="23"/>
                  <a:pt x="32" y="23"/>
                  <a:pt x="32" y="23"/>
                </a:cubicBezTo>
                <a:lnTo>
                  <a:pt x="29" y="23"/>
                </a:lnTo>
                <a:close/>
                <a:moveTo>
                  <a:pt x="29" y="65"/>
                </a:moveTo>
                <a:cubicBezTo>
                  <a:pt x="29" y="62"/>
                  <a:pt x="29" y="62"/>
                  <a:pt x="29" y="62"/>
                </a:cubicBezTo>
                <a:cubicBezTo>
                  <a:pt x="32" y="62"/>
                  <a:pt x="32" y="62"/>
                  <a:pt x="32" y="62"/>
                </a:cubicBezTo>
                <a:cubicBezTo>
                  <a:pt x="32" y="65"/>
                  <a:pt x="32" y="65"/>
                  <a:pt x="32" y="65"/>
                </a:cubicBezTo>
                <a:lnTo>
                  <a:pt x="29" y="65"/>
                </a:lnTo>
                <a:close/>
                <a:moveTo>
                  <a:pt x="29" y="106"/>
                </a:moveTo>
                <a:cubicBezTo>
                  <a:pt x="29" y="104"/>
                  <a:pt x="29" y="104"/>
                  <a:pt x="29" y="104"/>
                </a:cubicBezTo>
                <a:cubicBezTo>
                  <a:pt x="32" y="104"/>
                  <a:pt x="32" y="104"/>
                  <a:pt x="32" y="104"/>
                </a:cubicBezTo>
                <a:cubicBezTo>
                  <a:pt x="32" y="106"/>
                  <a:pt x="32" y="106"/>
                  <a:pt x="32" y="106"/>
                </a:cubicBezTo>
                <a:lnTo>
                  <a:pt x="29" y="106"/>
                </a:lnTo>
                <a:close/>
                <a:moveTo>
                  <a:pt x="29" y="148"/>
                </a:moveTo>
                <a:cubicBezTo>
                  <a:pt x="29" y="145"/>
                  <a:pt x="29" y="145"/>
                  <a:pt x="29" y="145"/>
                </a:cubicBezTo>
                <a:cubicBezTo>
                  <a:pt x="32" y="145"/>
                  <a:pt x="32" y="145"/>
                  <a:pt x="32" y="145"/>
                </a:cubicBezTo>
                <a:cubicBezTo>
                  <a:pt x="32" y="148"/>
                  <a:pt x="32" y="148"/>
                  <a:pt x="32" y="148"/>
                </a:cubicBezTo>
                <a:lnTo>
                  <a:pt x="29" y="148"/>
                </a:lnTo>
                <a:close/>
                <a:moveTo>
                  <a:pt x="32" y="133"/>
                </a:moveTo>
                <a:cubicBezTo>
                  <a:pt x="32" y="130"/>
                  <a:pt x="33" y="128"/>
                  <a:pt x="35" y="127"/>
                </a:cubicBezTo>
                <a:cubicBezTo>
                  <a:pt x="83" y="79"/>
                  <a:pt x="83" y="79"/>
                  <a:pt x="83" y="79"/>
                </a:cubicBezTo>
                <a:cubicBezTo>
                  <a:pt x="84" y="77"/>
                  <a:pt x="86" y="75"/>
                  <a:pt x="89" y="75"/>
                </a:cubicBezTo>
                <a:cubicBezTo>
                  <a:pt x="92" y="75"/>
                  <a:pt x="93" y="76"/>
                  <a:pt x="95" y="78"/>
                </a:cubicBezTo>
                <a:cubicBezTo>
                  <a:pt x="102" y="85"/>
                  <a:pt x="102" y="85"/>
                  <a:pt x="102" y="85"/>
                </a:cubicBezTo>
                <a:cubicBezTo>
                  <a:pt x="102" y="83"/>
                  <a:pt x="102" y="83"/>
                  <a:pt x="102" y="83"/>
                </a:cubicBezTo>
                <a:cubicBezTo>
                  <a:pt x="104" y="83"/>
                  <a:pt x="104" y="83"/>
                  <a:pt x="104" y="83"/>
                </a:cubicBezTo>
                <a:cubicBezTo>
                  <a:pt x="104" y="85"/>
                  <a:pt x="104" y="85"/>
                  <a:pt x="104" y="85"/>
                </a:cubicBezTo>
                <a:cubicBezTo>
                  <a:pt x="102" y="85"/>
                  <a:pt x="102" y="85"/>
                  <a:pt x="102" y="85"/>
                </a:cubicBezTo>
                <a:cubicBezTo>
                  <a:pt x="123" y="106"/>
                  <a:pt x="123" y="106"/>
                  <a:pt x="123" y="106"/>
                </a:cubicBezTo>
                <a:cubicBezTo>
                  <a:pt x="123" y="104"/>
                  <a:pt x="123" y="104"/>
                  <a:pt x="123" y="104"/>
                </a:cubicBezTo>
                <a:cubicBezTo>
                  <a:pt x="125" y="104"/>
                  <a:pt x="125" y="104"/>
                  <a:pt x="125" y="104"/>
                </a:cubicBezTo>
                <a:cubicBezTo>
                  <a:pt x="125" y="106"/>
                  <a:pt x="125" y="106"/>
                  <a:pt x="125" y="106"/>
                </a:cubicBezTo>
                <a:cubicBezTo>
                  <a:pt x="123" y="106"/>
                  <a:pt x="123" y="106"/>
                  <a:pt x="123" y="106"/>
                </a:cubicBezTo>
                <a:cubicBezTo>
                  <a:pt x="125" y="109"/>
                  <a:pt x="125" y="109"/>
                  <a:pt x="125" y="109"/>
                </a:cubicBezTo>
                <a:cubicBezTo>
                  <a:pt x="196" y="38"/>
                  <a:pt x="196" y="38"/>
                  <a:pt x="196" y="38"/>
                </a:cubicBezTo>
                <a:cubicBezTo>
                  <a:pt x="197" y="37"/>
                  <a:pt x="199" y="36"/>
                  <a:pt x="200" y="36"/>
                </a:cubicBezTo>
                <a:cubicBezTo>
                  <a:pt x="201" y="36"/>
                  <a:pt x="203" y="36"/>
                  <a:pt x="204" y="36"/>
                </a:cubicBezTo>
                <a:cubicBezTo>
                  <a:pt x="205" y="37"/>
                  <a:pt x="206" y="38"/>
                  <a:pt x="207" y="39"/>
                </a:cubicBezTo>
                <a:cubicBezTo>
                  <a:pt x="208" y="40"/>
                  <a:pt x="209" y="41"/>
                  <a:pt x="209" y="43"/>
                </a:cubicBezTo>
                <a:cubicBezTo>
                  <a:pt x="209" y="45"/>
                  <a:pt x="208" y="47"/>
                  <a:pt x="206" y="48"/>
                </a:cubicBezTo>
                <a:cubicBezTo>
                  <a:pt x="130" y="124"/>
                  <a:pt x="130" y="124"/>
                  <a:pt x="130" y="124"/>
                </a:cubicBezTo>
                <a:cubicBezTo>
                  <a:pt x="129" y="126"/>
                  <a:pt x="127" y="126"/>
                  <a:pt x="125" y="126"/>
                </a:cubicBezTo>
                <a:cubicBezTo>
                  <a:pt x="123" y="126"/>
                  <a:pt x="121" y="125"/>
                  <a:pt x="120" y="124"/>
                </a:cubicBezTo>
                <a:cubicBezTo>
                  <a:pt x="102" y="106"/>
                  <a:pt x="102" y="106"/>
                  <a:pt x="102" y="106"/>
                </a:cubicBezTo>
                <a:cubicBezTo>
                  <a:pt x="102" y="106"/>
                  <a:pt x="102" y="106"/>
                  <a:pt x="102" y="106"/>
                </a:cubicBezTo>
                <a:cubicBezTo>
                  <a:pt x="102" y="106"/>
                  <a:pt x="102" y="106"/>
                  <a:pt x="102" y="106"/>
                </a:cubicBezTo>
                <a:cubicBezTo>
                  <a:pt x="89" y="93"/>
                  <a:pt x="89" y="93"/>
                  <a:pt x="89" y="93"/>
                </a:cubicBezTo>
                <a:cubicBezTo>
                  <a:pt x="44" y="138"/>
                  <a:pt x="44" y="138"/>
                  <a:pt x="44" y="138"/>
                </a:cubicBezTo>
                <a:cubicBezTo>
                  <a:pt x="43" y="139"/>
                  <a:pt x="42" y="139"/>
                  <a:pt x="42" y="140"/>
                </a:cubicBezTo>
                <a:cubicBezTo>
                  <a:pt x="41" y="140"/>
                  <a:pt x="40" y="140"/>
                  <a:pt x="39" y="140"/>
                </a:cubicBezTo>
                <a:cubicBezTo>
                  <a:pt x="37" y="140"/>
                  <a:pt x="35" y="139"/>
                  <a:pt x="34" y="138"/>
                </a:cubicBezTo>
                <a:cubicBezTo>
                  <a:pt x="32" y="137"/>
                  <a:pt x="32" y="135"/>
                  <a:pt x="32" y="133"/>
                </a:cubicBezTo>
                <a:close/>
                <a:moveTo>
                  <a:pt x="40" y="23"/>
                </a:moveTo>
                <a:cubicBezTo>
                  <a:pt x="40" y="21"/>
                  <a:pt x="40" y="21"/>
                  <a:pt x="40" y="21"/>
                </a:cubicBezTo>
                <a:cubicBezTo>
                  <a:pt x="42" y="21"/>
                  <a:pt x="42" y="21"/>
                  <a:pt x="42" y="21"/>
                </a:cubicBezTo>
                <a:cubicBezTo>
                  <a:pt x="42" y="23"/>
                  <a:pt x="42" y="23"/>
                  <a:pt x="42" y="23"/>
                </a:cubicBezTo>
                <a:lnTo>
                  <a:pt x="40" y="23"/>
                </a:lnTo>
                <a:close/>
                <a:moveTo>
                  <a:pt x="40" y="65"/>
                </a:moveTo>
                <a:cubicBezTo>
                  <a:pt x="40" y="62"/>
                  <a:pt x="40" y="62"/>
                  <a:pt x="40" y="62"/>
                </a:cubicBezTo>
                <a:cubicBezTo>
                  <a:pt x="42" y="62"/>
                  <a:pt x="42" y="62"/>
                  <a:pt x="42" y="62"/>
                </a:cubicBezTo>
                <a:cubicBezTo>
                  <a:pt x="42" y="65"/>
                  <a:pt x="42" y="65"/>
                  <a:pt x="42" y="65"/>
                </a:cubicBezTo>
                <a:lnTo>
                  <a:pt x="40" y="65"/>
                </a:lnTo>
                <a:close/>
                <a:moveTo>
                  <a:pt x="40" y="106"/>
                </a:moveTo>
                <a:cubicBezTo>
                  <a:pt x="40" y="104"/>
                  <a:pt x="40" y="104"/>
                  <a:pt x="40" y="104"/>
                </a:cubicBezTo>
                <a:cubicBezTo>
                  <a:pt x="42" y="104"/>
                  <a:pt x="42" y="104"/>
                  <a:pt x="42" y="104"/>
                </a:cubicBezTo>
                <a:cubicBezTo>
                  <a:pt x="42" y="106"/>
                  <a:pt x="42" y="106"/>
                  <a:pt x="42" y="106"/>
                </a:cubicBezTo>
                <a:lnTo>
                  <a:pt x="40" y="106"/>
                </a:lnTo>
                <a:close/>
                <a:moveTo>
                  <a:pt x="40" y="148"/>
                </a:moveTo>
                <a:cubicBezTo>
                  <a:pt x="40" y="145"/>
                  <a:pt x="40" y="145"/>
                  <a:pt x="40" y="145"/>
                </a:cubicBezTo>
                <a:cubicBezTo>
                  <a:pt x="42" y="145"/>
                  <a:pt x="42" y="145"/>
                  <a:pt x="42" y="145"/>
                </a:cubicBezTo>
                <a:cubicBezTo>
                  <a:pt x="42" y="148"/>
                  <a:pt x="42" y="148"/>
                  <a:pt x="42" y="148"/>
                </a:cubicBezTo>
                <a:lnTo>
                  <a:pt x="40" y="148"/>
                </a:lnTo>
                <a:close/>
                <a:moveTo>
                  <a:pt x="50" y="23"/>
                </a:moveTo>
                <a:cubicBezTo>
                  <a:pt x="50" y="21"/>
                  <a:pt x="50" y="21"/>
                  <a:pt x="50" y="21"/>
                </a:cubicBezTo>
                <a:cubicBezTo>
                  <a:pt x="53" y="21"/>
                  <a:pt x="53" y="21"/>
                  <a:pt x="53" y="21"/>
                </a:cubicBezTo>
                <a:cubicBezTo>
                  <a:pt x="53" y="23"/>
                  <a:pt x="53" y="23"/>
                  <a:pt x="53" y="23"/>
                </a:cubicBezTo>
                <a:lnTo>
                  <a:pt x="50" y="23"/>
                </a:lnTo>
                <a:close/>
                <a:moveTo>
                  <a:pt x="50" y="65"/>
                </a:moveTo>
                <a:cubicBezTo>
                  <a:pt x="50" y="62"/>
                  <a:pt x="50" y="62"/>
                  <a:pt x="50" y="62"/>
                </a:cubicBezTo>
                <a:cubicBezTo>
                  <a:pt x="53" y="62"/>
                  <a:pt x="53" y="62"/>
                  <a:pt x="53" y="62"/>
                </a:cubicBezTo>
                <a:cubicBezTo>
                  <a:pt x="53" y="65"/>
                  <a:pt x="53" y="65"/>
                  <a:pt x="53" y="65"/>
                </a:cubicBezTo>
                <a:lnTo>
                  <a:pt x="50" y="65"/>
                </a:lnTo>
                <a:close/>
                <a:moveTo>
                  <a:pt x="50" y="106"/>
                </a:moveTo>
                <a:cubicBezTo>
                  <a:pt x="50" y="104"/>
                  <a:pt x="50" y="104"/>
                  <a:pt x="50" y="104"/>
                </a:cubicBezTo>
                <a:cubicBezTo>
                  <a:pt x="53" y="104"/>
                  <a:pt x="53" y="104"/>
                  <a:pt x="53" y="104"/>
                </a:cubicBezTo>
                <a:cubicBezTo>
                  <a:pt x="53" y="106"/>
                  <a:pt x="53" y="106"/>
                  <a:pt x="53" y="106"/>
                </a:cubicBezTo>
                <a:lnTo>
                  <a:pt x="50" y="106"/>
                </a:lnTo>
                <a:close/>
                <a:moveTo>
                  <a:pt x="50" y="148"/>
                </a:moveTo>
                <a:cubicBezTo>
                  <a:pt x="50" y="145"/>
                  <a:pt x="50" y="145"/>
                  <a:pt x="50" y="145"/>
                </a:cubicBezTo>
                <a:cubicBezTo>
                  <a:pt x="53" y="145"/>
                  <a:pt x="53" y="145"/>
                  <a:pt x="53" y="145"/>
                </a:cubicBezTo>
                <a:cubicBezTo>
                  <a:pt x="53" y="148"/>
                  <a:pt x="53" y="148"/>
                  <a:pt x="53" y="148"/>
                </a:cubicBezTo>
                <a:lnTo>
                  <a:pt x="50" y="148"/>
                </a:lnTo>
                <a:close/>
                <a:moveTo>
                  <a:pt x="60" y="13"/>
                </a:moveTo>
                <a:cubicBezTo>
                  <a:pt x="60" y="10"/>
                  <a:pt x="60" y="10"/>
                  <a:pt x="60" y="10"/>
                </a:cubicBezTo>
                <a:cubicBezTo>
                  <a:pt x="63" y="10"/>
                  <a:pt x="63" y="10"/>
                  <a:pt x="63" y="10"/>
                </a:cubicBezTo>
                <a:cubicBezTo>
                  <a:pt x="63" y="13"/>
                  <a:pt x="63" y="13"/>
                  <a:pt x="63" y="13"/>
                </a:cubicBezTo>
                <a:lnTo>
                  <a:pt x="60" y="13"/>
                </a:lnTo>
                <a:close/>
                <a:moveTo>
                  <a:pt x="60" y="23"/>
                </a:moveTo>
                <a:cubicBezTo>
                  <a:pt x="60" y="21"/>
                  <a:pt x="60" y="21"/>
                  <a:pt x="60" y="21"/>
                </a:cubicBezTo>
                <a:cubicBezTo>
                  <a:pt x="63" y="21"/>
                  <a:pt x="63" y="21"/>
                  <a:pt x="63" y="21"/>
                </a:cubicBezTo>
                <a:cubicBezTo>
                  <a:pt x="63" y="23"/>
                  <a:pt x="63" y="23"/>
                  <a:pt x="63" y="23"/>
                </a:cubicBezTo>
                <a:lnTo>
                  <a:pt x="60" y="23"/>
                </a:lnTo>
                <a:close/>
                <a:moveTo>
                  <a:pt x="60" y="34"/>
                </a:moveTo>
                <a:cubicBezTo>
                  <a:pt x="60" y="31"/>
                  <a:pt x="60" y="31"/>
                  <a:pt x="60" y="31"/>
                </a:cubicBezTo>
                <a:cubicBezTo>
                  <a:pt x="63" y="31"/>
                  <a:pt x="63" y="31"/>
                  <a:pt x="63" y="31"/>
                </a:cubicBezTo>
                <a:cubicBezTo>
                  <a:pt x="63" y="34"/>
                  <a:pt x="63" y="34"/>
                  <a:pt x="63" y="34"/>
                </a:cubicBezTo>
                <a:lnTo>
                  <a:pt x="60" y="34"/>
                </a:lnTo>
                <a:close/>
                <a:moveTo>
                  <a:pt x="60" y="44"/>
                </a:moveTo>
                <a:cubicBezTo>
                  <a:pt x="60" y="41"/>
                  <a:pt x="60" y="41"/>
                  <a:pt x="60" y="41"/>
                </a:cubicBezTo>
                <a:cubicBezTo>
                  <a:pt x="63" y="41"/>
                  <a:pt x="63" y="41"/>
                  <a:pt x="63" y="41"/>
                </a:cubicBezTo>
                <a:cubicBezTo>
                  <a:pt x="63" y="44"/>
                  <a:pt x="63" y="44"/>
                  <a:pt x="63" y="44"/>
                </a:cubicBezTo>
                <a:lnTo>
                  <a:pt x="60" y="44"/>
                </a:lnTo>
                <a:close/>
                <a:moveTo>
                  <a:pt x="60" y="54"/>
                </a:moveTo>
                <a:cubicBezTo>
                  <a:pt x="60" y="52"/>
                  <a:pt x="60" y="52"/>
                  <a:pt x="60" y="52"/>
                </a:cubicBezTo>
                <a:cubicBezTo>
                  <a:pt x="63" y="52"/>
                  <a:pt x="63" y="52"/>
                  <a:pt x="63" y="52"/>
                </a:cubicBezTo>
                <a:cubicBezTo>
                  <a:pt x="63" y="54"/>
                  <a:pt x="63" y="54"/>
                  <a:pt x="63" y="54"/>
                </a:cubicBezTo>
                <a:lnTo>
                  <a:pt x="60" y="54"/>
                </a:lnTo>
                <a:close/>
                <a:moveTo>
                  <a:pt x="60" y="65"/>
                </a:moveTo>
                <a:cubicBezTo>
                  <a:pt x="60" y="62"/>
                  <a:pt x="60" y="62"/>
                  <a:pt x="60" y="62"/>
                </a:cubicBezTo>
                <a:cubicBezTo>
                  <a:pt x="63" y="62"/>
                  <a:pt x="63" y="62"/>
                  <a:pt x="63" y="62"/>
                </a:cubicBezTo>
                <a:cubicBezTo>
                  <a:pt x="63" y="65"/>
                  <a:pt x="63" y="65"/>
                  <a:pt x="63" y="65"/>
                </a:cubicBezTo>
                <a:lnTo>
                  <a:pt x="60" y="65"/>
                </a:lnTo>
                <a:close/>
                <a:moveTo>
                  <a:pt x="60" y="75"/>
                </a:moveTo>
                <a:cubicBezTo>
                  <a:pt x="60" y="72"/>
                  <a:pt x="60" y="72"/>
                  <a:pt x="60" y="72"/>
                </a:cubicBezTo>
                <a:cubicBezTo>
                  <a:pt x="63" y="72"/>
                  <a:pt x="63" y="72"/>
                  <a:pt x="63" y="72"/>
                </a:cubicBezTo>
                <a:cubicBezTo>
                  <a:pt x="63" y="75"/>
                  <a:pt x="63" y="75"/>
                  <a:pt x="63" y="75"/>
                </a:cubicBezTo>
                <a:lnTo>
                  <a:pt x="60" y="75"/>
                </a:lnTo>
                <a:close/>
                <a:moveTo>
                  <a:pt x="60" y="85"/>
                </a:moveTo>
                <a:cubicBezTo>
                  <a:pt x="60" y="83"/>
                  <a:pt x="60" y="83"/>
                  <a:pt x="60" y="83"/>
                </a:cubicBezTo>
                <a:cubicBezTo>
                  <a:pt x="63" y="83"/>
                  <a:pt x="63" y="83"/>
                  <a:pt x="63" y="83"/>
                </a:cubicBezTo>
                <a:cubicBezTo>
                  <a:pt x="63" y="85"/>
                  <a:pt x="63" y="85"/>
                  <a:pt x="63" y="85"/>
                </a:cubicBezTo>
                <a:lnTo>
                  <a:pt x="60" y="85"/>
                </a:lnTo>
                <a:close/>
                <a:moveTo>
                  <a:pt x="60" y="96"/>
                </a:moveTo>
                <a:cubicBezTo>
                  <a:pt x="60" y="93"/>
                  <a:pt x="60" y="93"/>
                  <a:pt x="60" y="93"/>
                </a:cubicBezTo>
                <a:cubicBezTo>
                  <a:pt x="63" y="93"/>
                  <a:pt x="63" y="93"/>
                  <a:pt x="63" y="93"/>
                </a:cubicBezTo>
                <a:cubicBezTo>
                  <a:pt x="63" y="96"/>
                  <a:pt x="63" y="96"/>
                  <a:pt x="63" y="96"/>
                </a:cubicBezTo>
                <a:lnTo>
                  <a:pt x="60" y="96"/>
                </a:lnTo>
                <a:close/>
                <a:moveTo>
                  <a:pt x="60" y="127"/>
                </a:moveTo>
                <a:cubicBezTo>
                  <a:pt x="60" y="124"/>
                  <a:pt x="60" y="124"/>
                  <a:pt x="60" y="124"/>
                </a:cubicBezTo>
                <a:cubicBezTo>
                  <a:pt x="63" y="124"/>
                  <a:pt x="63" y="124"/>
                  <a:pt x="63" y="124"/>
                </a:cubicBezTo>
                <a:cubicBezTo>
                  <a:pt x="63" y="127"/>
                  <a:pt x="63" y="127"/>
                  <a:pt x="63" y="127"/>
                </a:cubicBezTo>
                <a:lnTo>
                  <a:pt x="60" y="127"/>
                </a:lnTo>
                <a:close/>
                <a:moveTo>
                  <a:pt x="60" y="137"/>
                </a:moveTo>
                <a:cubicBezTo>
                  <a:pt x="60" y="135"/>
                  <a:pt x="60" y="135"/>
                  <a:pt x="60" y="135"/>
                </a:cubicBezTo>
                <a:cubicBezTo>
                  <a:pt x="63" y="135"/>
                  <a:pt x="63" y="135"/>
                  <a:pt x="63" y="135"/>
                </a:cubicBezTo>
                <a:cubicBezTo>
                  <a:pt x="63" y="137"/>
                  <a:pt x="63" y="137"/>
                  <a:pt x="63" y="137"/>
                </a:cubicBezTo>
                <a:lnTo>
                  <a:pt x="60" y="137"/>
                </a:lnTo>
                <a:close/>
                <a:moveTo>
                  <a:pt x="60" y="148"/>
                </a:moveTo>
                <a:cubicBezTo>
                  <a:pt x="60" y="145"/>
                  <a:pt x="60" y="145"/>
                  <a:pt x="60" y="145"/>
                </a:cubicBezTo>
                <a:cubicBezTo>
                  <a:pt x="63" y="145"/>
                  <a:pt x="63" y="145"/>
                  <a:pt x="63" y="145"/>
                </a:cubicBezTo>
                <a:cubicBezTo>
                  <a:pt x="63" y="148"/>
                  <a:pt x="63" y="148"/>
                  <a:pt x="63" y="148"/>
                </a:cubicBezTo>
                <a:lnTo>
                  <a:pt x="60" y="148"/>
                </a:lnTo>
                <a:close/>
                <a:moveTo>
                  <a:pt x="60" y="158"/>
                </a:moveTo>
                <a:cubicBezTo>
                  <a:pt x="60" y="156"/>
                  <a:pt x="60" y="156"/>
                  <a:pt x="60" y="156"/>
                </a:cubicBezTo>
                <a:cubicBezTo>
                  <a:pt x="63" y="156"/>
                  <a:pt x="63" y="156"/>
                  <a:pt x="63" y="156"/>
                </a:cubicBezTo>
                <a:cubicBezTo>
                  <a:pt x="63" y="158"/>
                  <a:pt x="63" y="158"/>
                  <a:pt x="63" y="158"/>
                </a:cubicBezTo>
                <a:lnTo>
                  <a:pt x="60" y="158"/>
                </a:lnTo>
                <a:close/>
                <a:moveTo>
                  <a:pt x="60" y="166"/>
                </a:moveTo>
                <a:cubicBezTo>
                  <a:pt x="63" y="166"/>
                  <a:pt x="63" y="166"/>
                  <a:pt x="63" y="166"/>
                </a:cubicBezTo>
                <a:cubicBezTo>
                  <a:pt x="63" y="169"/>
                  <a:pt x="63" y="169"/>
                  <a:pt x="63" y="169"/>
                </a:cubicBezTo>
                <a:cubicBezTo>
                  <a:pt x="60" y="169"/>
                  <a:pt x="60" y="169"/>
                  <a:pt x="60" y="169"/>
                </a:cubicBezTo>
                <a:lnTo>
                  <a:pt x="60" y="166"/>
                </a:lnTo>
                <a:close/>
                <a:moveTo>
                  <a:pt x="60" y="176"/>
                </a:moveTo>
                <a:cubicBezTo>
                  <a:pt x="63" y="176"/>
                  <a:pt x="63" y="176"/>
                  <a:pt x="63" y="176"/>
                </a:cubicBezTo>
                <a:cubicBezTo>
                  <a:pt x="63" y="179"/>
                  <a:pt x="63" y="179"/>
                  <a:pt x="63" y="179"/>
                </a:cubicBezTo>
                <a:cubicBezTo>
                  <a:pt x="60" y="179"/>
                  <a:pt x="60" y="179"/>
                  <a:pt x="60" y="179"/>
                </a:cubicBezTo>
                <a:lnTo>
                  <a:pt x="60" y="176"/>
                </a:lnTo>
                <a:close/>
                <a:moveTo>
                  <a:pt x="71" y="23"/>
                </a:moveTo>
                <a:cubicBezTo>
                  <a:pt x="71" y="21"/>
                  <a:pt x="71" y="21"/>
                  <a:pt x="71" y="21"/>
                </a:cubicBezTo>
                <a:cubicBezTo>
                  <a:pt x="73" y="21"/>
                  <a:pt x="73" y="21"/>
                  <a:pt x="73" y="21"/>
                </a:cubicBezTo>
                <a:cubicBezTo>
                  <a:pt x="73" y="23"/>
                  <a:pt x="73" y="23"/>
                  <a:pt x="73" y="23"/>
                </a:cubicBezTo>
                <a:lnTo>
                  <a:pt x="71" y="23"/>
                </a:lnTo>
                <a:close/>
                <a:moveTo>
                  <a:pt x="71" y="65"/>
                </a:moveTo>
                <a:cubicBezTo>
                  <a:pt x="71" y="62"/>
                  <a:pt x="71" y="62"/>
                  <a:pt x="71" y="62"/>
                </a:cubicBezTo>
                <a:cubicBezTo>
                  <a:pt x="73" y="62"/>
                  <a:pt x="73" y="62"/>
                  <a:pt x="73" y="62"/>
                </a:cubicBezTo>
                <a:cubicBezTo>
                  <a:pt x="73" y="65"/>
                  <a:pt x="73" y="65"/>
                  <a:pt x="73" y="65"/>
                </a:cubicBezTo>
                <a:lnTo>
                  <a:pt x="71" y="65"/>
                </a:lnTo>
                <a:close/>
                <a:moveTo>
                  <a:pt x="71" y="148"/>
                </a:moveTo>
                <a:cubicBezTo>
                  <a:pt x="71" y="145"/>
                  <a:pt x="71" y="145"/>
                  <a:pt x="71" y="145"/>
                </a:cubicBezTo>
                <a:cubicBezTo>
                  <a:pt x="73" y="145"/>
                  <a:pt x="73" y="145"/>
                  <a:pt x="73" y="145"/>
                </a:cubicBezTo>
                <a:cubicBezTo>
                  <a:pt x="73" y="148"/>
                  <a:pt x="73" y="148"/>
                  <a:pt x="73" y="148"/>
                </a:cubicBezTo>
                <a:lnTo>
                  <a:pt x="71" y="148"/>
                </a:lnTo>
                <a:close/>
                <a:moveTo>
                  <a:pt x="81" y="23"/>
                </a:moveTo>
                <a:cubicBezTo>
                  <a:pt x="81" y="21"/>
                  <a:pt x="81" y="21"/>
                  <a:pt x="81" y="21"/>
                </a:cubicBezTo>
                <a:cubicBezTo>
                  <a:pt x="84" y="21"/>
                  <a:pt x="84" y="21"/>
                  <a:pt x="84" y="21"/>
                </a:cubicBezTo>
                <a:cubicBezTo>
                  <a:pt x="84" y="23"/>
                  <a:pt x="84" y="23"/>
                  <a:pt x="84" y="23"/>
                </a:cubicBezTo>
                <a:lnTo>
                  <a:pt x="81" y="23"/>
                </a:lnTo>
                <a:close/>
                <a:moveTo>
                  <a:pt x="81" y="65"/>
                </a:moveTo>
                <a:cubicBezTo>
                  <a:pt x="81" y="62"/>
                  <a:pt x="81" y="62"/>
                  <a:pt x="81" y="62"/>
                </a:cubicBezTo>
                <a:cubicBezTo>
                  <a:pt x="84" y="62"/>
                  <a:pt x="84" y="62"/>
                  <a:pt x="84" y="62"/>
                </a:cubicBezTo>
                <a:cubicBezTo>
                  <a:pt x="84" y="65"/>
                  <a:pt x="84" y="65"/>
                  <a:pt x="84" y="65"/>
                </a:cubicBezTo>
                <a:lnTo>
                  <a:pt x="81" y="65"/>
                </a:lnTo>
                <a:close/>
                <a:moveTo>
                  <a:pt x="81" y="106"/>
                </a:moveTo>
                <a:cubicBezTo>
                  <a:pt x="81" y="104"/>
                  <a:pt x="81" y="104"/>
                  <a:pt x="81" y="104"/>
                </a:cubicBezTo>
                <a:cubicBezTo>
                  <a:pt x="84" y="104"/>
                  <a:pt x="84" y="104"/>
                  <a:pt x="84" y="104"/>
                </a:cubicBezTo>
                <a:cubicBezTo>
                  <a:pt x="84" y="106"/>
                  <a:pt x="84" y="106"/>
                  <a:pt x="84" y="106"/>
                </a:cubicBezTo>
                <a:lnTo>
                  <a:pt x="81" y="106"/>
                </a:lnTo>
                <a:close/>
                <a:moveTo>
                  <a:pt x="81" y="148"/>
                </a:moveTo>
                <a:cubicBezTo>
                  <a:pt x="81" y="145"/>
                  <a:pt x="81" y="145"/>
                  <a:pt x="81" y="145"/>
                </a:cubicBezTo>
                <a:cubicBezTo>
                  <a:pt x="84" y="145"/>
                  <a:pt x="84" y="145"/>
                  <a:pt x="84" y="145"/>
                </a:cubicBezTo>
                <a:cubicBezTo>
                  <a:pt x="84" y="148"/>
                  <a:pt x="84" y="148"/>
                  <a:pt x="84" y="148"/>
                </a:cubicBezTo>
                <a:lnTo>
                  <a:pt x="81" y="148"/>
                </a:lnTo>
                <a:close/>
                <a:moveTo>
                  <a:pt x="92" y="23"/>
                </a:moveTo>
                <a:cubicBezTo>
                  <a:pt x="92" y="21"/>
                  <a:pt x="92" y="21"/>
                  <a:pt x="92" y="21"/>
                </a:cubicBezTo>
                <a:cubicBezTo>
                  <a:pt x="94" y="21"/>
                  <a:pt x="94" y="21"/>
                  <a:pt x="94" y="21"/>
                </a:cubicBezTo>
                <a:cubicBezTo>
                  <a:pt x="94" y="23"/>
                  <a:pt x="94" y="23"/>
                  <a:pt x="94" y="23"/>
                </a:cubicBezTo>
                <a:lnTo>
                  <a:pt x="92" y="23"/>
                </a:lnTo>
                <a:close/>
                <a:moveTo>
                  <a:pt x="92" y="65"/>
                </a:moveTo>
                <a:cubicBezTo>
                  <a:pt x="92" y="62"/>
                  <a:pt x="92" y="62"/>
                  <a:pt x="92" y="62"/>
                </a:cubicBezTo>
                <a:cubicBezTo>
                  <a:pt x="94" y="62"/>
                  <a:pt x="94" y="62"/>
                  <a:pt x="94" y="62"/>
                </a:cubicBezTo>
                <a:cubicBezTo>
                  <a:pt x="94" y="65"/>
                  <a:pt x="94" y="65"/>
                  <a:pt x="94" y="65"/>
                </a:cubicBezTo>
                <a:lnTo>
                  <a:pt x="92" y="65"/>
                </a:lnTo>
                <a:close/>
                <a:moveTo>
                  <a:pt x="92" y="106"/>
                </a:moveTo>
                <a:cubicBezTo>
                  <a:pt x="92" y="104"/>
                  <a:pt x="92" y="104"/>
                  <a:pt x="92" y="104"/>
                </a:cubicBezTo>
                <a:cubicBezTo>
                  <a:pt x="94" y="104"/>
                  <a:pt x="94" y="104"/>
                  <a:pt x="94" y="104"/>
                </a:cubicBezTo>
                <a:cubicBezTo>
                  <a:pt x="94" y="106"/>
                  <a:pt x="94" y="106"/>
                  <a:pt x="94" y="106"/>
                </a:cubicBezTo>
                <a:lnTo>
                  <a:pt x="92" y="106"/>
                </a:lnTo>
                <a:close/>
                <a:moveTo>
                  <a:pt x="92" y="148"/>
                </a:moveTo>
                <a:cubicBezTo>
                  <a:pt x="92" y="145"/>
                  <a:pt x="92" y="145"/>
                  <a:pt x="92" y="145"/>
                </a:cubicBezTo>
                <a:cubicBezTo>
                  <a:pt x="94" y="145"/>
                  <a:pt x="94" y="145"/>
                  <a:pt x="94" y="145"/>
                </a:cubicBezTo>
                <a:cubicBezTo>
                  <a:pt x="94" y="148"/>
                  <a:pt x="94" y="148"/>
                  <a:pt x="94" y="148"/>
                </a:cubicBezTo>
                <a:lnTo>
                  <a:pt x="92" y="148"/>
                </a:lnTo>
                <a:close/>
                <a:moveTo>
                  <a:pt x="102" y="13"/>
                </a:moveTo>
                <a:cubicBezTo>
                  <a:pt x="102" y="10"/>
                  <a:pt x="102" y="10"/>
                  <a:pt x="102" y="10"/>
                </a:cubicBezTo>
                <a:cubicBezTo>
                  <a:pt x="104" y="10"/>
                  <a:pt x="104" y="10"/>
                  <a:pt x="104" y="10"/>
                </a:cubicBezTo>
                <a:cubicBezTo>
                  <a:pt x="104" y="13"/>
                  <a:pt x="104" y="13"/>
                  <a:pt x="104" y="13"/>
                </a:cubicBezTo>
                <a:lnTo>
                  <a:pt x="102" y="13"/>
                </a:lnTo>
                <a:close/>
                <a:moveTo>
                  <a:pt x="102" y="23"/>
                </a:moveTo>
                <a:cubicBezTo>
                  <a:pt x="102" y="21"/>
                  <a:pt x="102" y="21"/>
                  <a:pt x="102" y="21"/>
                </a:cubicBezTo>
                <a:cubicBezTo>
                  <a:pt x="104" y="21"/>
                  <a:pt x="104" y="21"/>
                  <a:pt x="104" y="21"/>
                </a:cubicBezTo>
                <a:cubicBezTo>
                  <a:pt x="104" y="23"/>
                  <a:pt x="104" y="23"/>
                  <a:pt x="104" y="23"/>
                </a:cubicBezTo>
                <a:lnTo>
                  <a:pt x="102" y="23"/>
                </a:lnTo>
                <a:close/>
                <a:moveTo>
                  <a:pt x="102" y="34"/>
                </a:moveTo>
                <a:cubicBezTo>
                  <a:pt x="102" y="31"/>
                  <a:pt x="102" y="31"/>
                  <a:pt x="102" y="31"/>
                </a:cubicBezTo>
                <a:cubicBezTo>
                  <a:pt x="104" y="31"/>
                  <a:pt x="104" y="31"/>
                  <a:pt x="104" y="31"/>
                </a:cubicBezTo>
                <a:cubicBezTo>
                  <a:pt x="104" y="34"/>
                  <a:pt x="104" y="34"/>
                  <a:pt x="104" y="34"/>
                </a:cubicBezTo>
                <a:lnTo>
                  <a:pt x="102" y="34"/>
                </a:lnTo>
                <a:close/>
                <a:moveTo>
                  <a:pt x="102" y="44"/>
                </a:moveTo>
                <a:cubicBezTo>
                  <a:pt x="102" y="41"/>
                  <a:pt x="102" y="41"/>
                  <a:pt x="102" y="41"/>
                </a:cubicBezTo>
                <a:cubicBezTo>
                  <a:pt x="104" y="41"/>
                  <a:pt x="104" y="41"/>
                  <a:pt x="104" y="41"/>
                </a:cubicBezTo>
                <a:cubicBezTo>
                  <a:pt x="104" y="44"/>
                  <a:pt x="104" y="44"/>
                  <a:pt x="104" y="44"/>
                </a:cubicBezTo>
                <a:lnTo>
                  <a:pt x="102" y="44"/>
                </a:lnTo>
                <a:close/>
                <a:moveTo>
                  <a:pt x="102" y="54"/>
                </a:moveTo>
                <a:cubicBezTo>
                  <a:pt x="102" y="52"/>
                  <a:pt x="102" y="52"/>
                  <a:pt x="102" y="52"/>
                </a:cubicBezTo>
                <a:cubicBezTo>
                  <a:pt x="104" y="52"/>
                  <a:pt x="104" y="52"/>
                  <a:pt x="104" y="52"/>
                </a:cubicBezTo>
                <a:cubicBezTo>
                  <a:pt x="104" y="54"/>
                  <a:pt x="104" y="54"/>
                  <a:pt x="104" y="54"/>
                </a:cubicBezTo>
                <a:lnTo>
                  <a:pt x="102" y="54"/>
                </a:lnTo>
                <a:close/>
                <a:moveTo>
                  <a:pt x="102" y="65"/>
                </a:moveTo>
                <a:cubicBezTo>
                  <a:pt x="102" y="62"/>
                  <a:pt x="102" y="62"/>
                  <a:pt x="102" y="62"/>
                </a:cubicBezTo>
                <a:cubicBezTo>
                  <a:pt x="104" y="62"/>
                  <a:pt x="104" y="62"/>
                  <a:pt x="104" y="62"/>
                </a:cubicBezTo>
                <a:cubicBezTo>
                  <a:pt x="104" y="65"/>
                  <a:pt x="104" y="65"/>
                  <a:pt x="104" y="65"/>
                </a:cubicBezTo>
                <a:lnTo>
                  <a:pt x="102" y="65"/>
                </a:lnTo>
                <a:close/>
                <a:moveTo>
                  <a:pt x="102" y="75"/>
                </a:moveTo>
                <a:cubicBezTo>
                  <a:pt x="102" y="72"/>
                  <a:pt x="102" y="72"/>
                  <a:pt x="102" y="72"/>
                </a:cubicBezTo>
                <a:cubicBezTo>
                  <a:pt x="104" y="72"/>
                  <a:pt x="104" y="72"/>
                  <a:pt x="104" y="72"/>
                </a:cubicBezTo>
                <a:cubicBezTo>
                  <a:pt x="104" y="75"/>
                  <a:pt x="104" y="75"/>
                  <a:pt x="104" y="75"/>
                </a:cubicBezTo>
                <a:lnTo>
                  <a:pt x="102" y="75"/>
                </a:lnTo>
                <a:close/>
                <a:moveTo>
                  <a:pt x="102" y="117"/>
                </a:moveTo>
                <a:cubicBezTo>
                  <a:pt x="102" y="114"/>
                  <a:pt x="102" y="114"/>
                  <a:pt x="102" y="114"/>
                </a:cubicBezTo>
                <a:cubicBezTo>
                  <a:pt x="104" y="114"/>
                  <a:pt x="104" y="114"/>
                  <a:pt x="104" y="114"/>
                </a:cubicBezTo>
                <a:cubicBezTo>
                  <a:pt x="104" y="117"/>
                  <a:pt x="104" y="117"/>
                  <a:pt x="104" y="117"/>
                </a:cubicBezTo>
                <a:lnTo>
                  <a:pt x="102" y="117"/>
                </a:lnTo>
                <a:close/>
                <a:moveTo>
                  <a:pt x="102" y="127"/>
                </a:moveTo>
                <a:cubicBezTo>
                  <a:pt x="102" y="124"/>
                  <a:pt x="102" y="124"/>
                  <a:pt x="102" y="124"/>
                </a:cubicBezTo>
                <a:cubicBezTo>
                  <a:pt x="104" y="124"/>
                  <a:pt x="104" y="124"/>
                  <a:pt x="104" y="124"/>
                </a:cubicBezTo>
                <a:cubicBezTo>
                  <a:pt x="104" y="127"/>
                  <a:pt x="104" y="127"/>
                  <a:pt x="104" y="127"/>
                </a:cubicBezTo>
                <a:lnTo>
                  <a:pt x="102" y="127"/>
                </a:lnTo>
                <a:close/>
                <a:moveTo>
                  <a:pt x="102" y="137"/>
                </a:moveTo>
                <a:cubicBezTo>
                  <a:pt x="102" y="135"/>
                  <a:pt x="102" y="135"/>
                  <a:pt x="102" y="135"/>
                </a:cubicBezTo>
                <a:cubicBezTo>
                  <a:pt x="104" y="135"/>
                  <a:pt x="104" y="135"/>
                  <a:pt x="104" y="135"/>
                </a:cubicBezTo>
                <a:cubicBezTo>
                  <a:pt x="104" y="137"/>
                  <a:pt x="104" y="137"/>
                  <a:pt x="104" y="137"/>
                </a:cubicBezTo>
                <a:lnTo>
                  <a:pt x="102" y="137"/>
                </a:lnTo>
                <a:close/>
                <a:moveTo>
                  <a:pt x="102" y="148"/>
                </a:moveTo>
                <a:cubicBezTo>
                  <a:pt x="102" y="145"/>
                  <a:pt x="102" y="145"/>
                  <a:pt x="102" y="145"/>
                </a:cubicBezTo>
                <a:cubicBezTo>
                  <a:pt x="104" y="145"/>
                  <a:pt x="104" y="145"/>
                  <a:pt x="104" y="145"/>
                </a:cubicBezTo>
                <a:cubicBezTo>
                  <a:pt x="104" y="148"/>
                  <a:pt x="104" y="148"/>
                  <a:pt x="104" y="148"/>
                </a:cubicBezTo>
                <a:lnTo>
                  <a:pt x="102" y="148"/>
                </a:lnTo>
                <a:close/>
                <a:moveTo>
                  <a:pt x="102" y="158"/>
                </a:moveTo>
                <a:cubicBezTo>
                  <a:pt x="102" y="156"/>
                  <a:pt x="102" y="156"/>
                  <a:pt x="102" y="156"/>
                </a:cubicBezTo>
                <a:cubicBezTo>
                  <a:pt x="104" y="156"/>
                  <a:pt x="104" y="156"/>
                  <a:pt x="104" y="156"/>
                </a:cubicBezTo>
                <a:cubicBezTo>
                  <a:pt x="104" y="158"/>
                  <a:pt x="104" y="158"/>
                  <a:pt x="104" y="158"/>
                </a:cubicBezTo>
                <a:lnTo>
                  <a:pt x="102" y="158"/>
                </a:lnTo>
                <a:close/>
                <a:moveTo>
                  <a:pt x="102" y="166"/>
                </a:moveTo>
                <a:cubicBezTo>
                  <a:pt x="104" y="166"/>
                  <a:pt x="104" y="166"/>
                  <a:pt x="104" y="166"/>
                </a:cubicBezTo>
                <a:cubicBezTo>
                  <a:pt x="104" y="169"/>
                  <a:pt x="104" y="169"/>
                  <a:pt x="104" y="169"/>
                </a:cubicBezTo>
                <a:cubicBezTo>
                  <a:pt x="102" y="169"/>
                  <a:pt x="102" y="169"/>
                  <a:pt x="102" y="169"/>
                </a:cubicBezTo>
                <a:lnTo>
                  <a:pt x="102" y="166"/>
                </a:lnTo>
                <a:close/>
                <a:moveTo>
                  <a:pt x="102" y="176"/>
                </a:moveTo>
                <a:cubicBezTo>
                  <a:pt x="104" y="176"/>
                  <a:pt x="104" y="176"/>
                  <a:pt x="104" y="176"/>
                </a:cubicBezTo>
                <a:cubicBezTo>
                  <a:pt x="104" y="179"/>
                  <a:pt x="104" y="179"/>
                  <a:pt x="104" y="179"/>
                </a:cubicBezTo>
                <a:cubicBezTo>
                  <a:pt x="102" y="179"/>
                  <a:pt x="102" y="179"/>
                  <a:pt x="102" y="179"/>
                </a:cubicBezTo>
                <a:lnTo>
                  <a:pt x="102" y="176"/>
                </a:lnTo>
                <a:close/>
                <a:moveTo>
                  <a:pt x="112" y="23"/>
                </a:moveTo>
                <a:cubicBezTo>
                  <a:pt x="112" y="21"/>
                  <a:pt x="112" y="21"/>
                  <a:pt x="112" y="21"/>
                </a:cubicBezTo>
                <a:cubicBezTo>
                  <a:pt x="115" y="21"/>
                  <a:pt x="115" y="21"/>
                  <a:pt x="115" y="21"/>
                </a:cubicBezTo>
                <a:cubicBezTo>
                  <a:pt x="115" y="23"/>
                  <a:pt x="115" y="23"/>
                  <a:pt x="115" y="23"/>
                </a:cubicBezTo>
                <a:lnTo>
                  <a:pt x="112" y="23"/>
                </a:lnTo>
                <a:close/>
                <a:moveTo>
                  <a:pt x="112" y="65"/>
                </a:moveTo>
                <a:cubicBezTo>
                  <a:pt x="112" y="62"/>
                  <a:pt x="112" y="62"/>
                  <a:pt x="112" y="62"/>
                </a:cubicBezTo>
                <a:cubicBezTo>
                  <a:pt x="115" y="62"/>
                  <a:pt x="115" y="62"/>
                  <a:pt x="115" y="62"/>
                </a:cubicBezTo>
                <a:cubicBezTo>
                  <a:pt x="115" y="65"/>
                  <a:pt x="115" y="65"/>
                  <a:pt x="115" y="65"/>
                </a:cubicBezTo>
                <a:lnTo>
                  <a:pt x="112" y="65"/>
                </a:lnTo>
                <a:close/>
                <a:moveTo>
                  <a:pt x="112" y="148"/>
                </a:moveTo>
                <a:cubicBezTo>
                  <a:pt x="112" y="145"/>
                  <a:pt x="112" y="145"/>
                  <a:pt x="112" y="145"/>
                </a:cubicBezTo>
                <a:cubicBezTo>
                  <a:pt x="115" y="145"/>
                  <a:pt x="115" y="145"/>
                  <a:pt x="115" y="145"/>
                </a:cubicBezTo>
                <a:cubicBezTo>
                  <a:pt x="115" y="148"/>
                  <a:pt x="115" y="148"/>
                  <a:pt x="115" y="148"/>
                </a:cubicBezTo>
                <a:lnTo>
                  <a:pt x="112" y="148"/>
                </a:lnTo>
                <a:close/>
                <a:moveTo>
                  <a:pt x="123" y="23"/>
                </a:moveTo>
                <a:cubicBezTo>
                  <a:pt x="123" y="21"/>
                  <a:pt x="123" y="21"/>
                  <a:pt x="123" y="21"/>
                </a:cubicBezTo>
                <a:cubicBezTo>
                  <a:pt x="125" y="21"/>
                  <a:pt x="125" y="21"/>
                  <a:pt x="125" y="21"/>
                </a:cubicBezTo>
                <a:cubicBezTo>
                  <a:pt x="125" y="23"/>
                  <a:pt x="125" y="23"/>
                  <a:pt x="125" y="23"/>
                </a:cubicBezTo>
                <a:lnTo>
                  <a:pt x="123" y="23"/>
                </a:lnTo>
                <a:close/>
                <a:moveTo>
                  <a:pt x="123" y="65"/>
                </a:moveTo>
                <a:cubicBezTo>
                  <a:pt x="123" y="62"/>
                  <a:pt x="123" y="62"/>
                  <a:pt x="123" y="62"/>
                </a:cubicBezTo>
                <a:cubicBezTo>
                  <a:pt x="125" y="62"/>
                  <a:pt x="125" y="62"/>
                  <a:pt x="125" y="62"/>
                </a:cubicBezTo>
                <a:cubicBezTo>
                  <a:pt x="125" y="65"/>
                  <a:pt x="125" y="65"/>
                  <a:pt x="125" y="65"/>
                </a:cubicBezTo>
                <a:lnTo>
                  <a:pt x="123" y="65"/>
                </a:lnTo>
                <a:close/>
                <a:moveTo>
                  <a:pt x="123" y="148"/>
                </a:moveTo>
                <a:cubicBezTo>
                  <a:pt x="123" y="145"/>
                  <a:pt x="123" y="145"/>
                  <a:pt x="123" y="145"/>
                </a:cubicBezTo>
                <a:cubicBezTo>
                  <a:pt x="125" y="145"/>
                  <a:pt x="125" y="145"/>
                  <a:pt x="125" y="145"/>
                </a:cubicBezTo>
                <a:cubicBezTo>
                  <a:pt x="125" y="148"/>
                  <a:pt x="125" y="148"/>
                  <a:pt x="125" y="148"/>
                </a:cubicBezTo>
                <a:lnTo>
                  <a:pt x="123" y="148"/>
                </a:lnTo>
                <a:close/>
                <a:moveTo>
                  <a:pt x="133" y="23"/>
                </a:moveTo>
                <a:cubicBezTo>
                  <a:pt x="133" y="21"/>
                  <a:pt x="133" y="21"/>
                  <a:pt x="133" y="21"/>
                </a:cubicBezTo>
                <a:cubicBezTo>
                  <a:pt x="136" y="21"/>
                  <a:pt x="136" y="21"/>
                  <a:pt x="136" y="21"/>
                </a:cubicBezTo>
                <a:cubicBezTo>
                  <a:pt x="136" y="23"/>
                  <a:pt x="136" y="23"/>
                  <a:pt x="136" y="23"/>
                </a:cubicBezTo>
                <a:lnTo>
                  <a:pt x="133" y="23"/>
                </a:lnTo>
                <a:close/>
                <a:moveTo>
                  <a:pt x="133" y="65"/>
                </a:moveTo>
                <a:cubicBezTo>
                  <a:pt x="133" y="62"/>
                  <a:pt x="133" y="62"/>
                  <a:pt x="133" y="62"/>
                </a:cubicBezTo>
                <a:cubicBezTo>
                  <a:pt x="136" y="62"/>
                  <a:pt x="136" y="62"/>
                  <a:pt x="136" y="62"/>
                </a:cubicBezTo>
                <a:cubicBezTo>
                  <a:pt x="136" y="65"/>
                  <a:pt x="136" y="65"/>
                  <a:pt x="136" y="65"/>
                </a:cubicBezTo>
                <a:lnTo>
                  <a:pt x="133" y="65"/>
                </a:lnTo>
                <a:close/>
                <a:moveTo>
                  <a:pt x="133" y="148"/>
                </a:moveTo>
                <a:cubicBezTo>
                  <a:pt x="133" y="145"/>
                  <a:pt x="133" y="145"/>
                  <a:pt x="133" y="145"/>
                </a:cubicBezTo>
                <a:cubicBezTo>
                  <a:pt x="136" y="145"/>
                  <a:pt x="136" y="145"/>
                  <a:pt x="136" y="145"/>
                </a:cubicBezTo>
                <a:cubicBezTo>
                  <a:pt x="136" y="148"/>
                  <a:pt x="136" y="148"/>
                  <a:pt x="136" y="148"/>
                </a:cubicBezTo>
                <a:lnTo>
                  <a:pt x="133" y="148"/>
                </a:lnTo>
                <a:close/>
                <a:moveTo>
                  <a:pt x="143" y="13"/>
                </a:moveTo>
                <a:cubicBezTo>
                  <a:pt x="143" y="10"/>
                  <a:pt x="143" y="10"/>
                  <a:pt x="143" y="10"/>
                </a:cubicBezTo>
                <a:cubicBezTo>
                  <a:pt x="146" y="10"/>
                  <a:pt x="146" y="10"/>
                  <a:pt x="146" y="10"/>
                </a:cubicBezTo>
                <a:cubicBezTo>
                  <a:pt x="146" y="13"/>
                  <a:pt x="146" y="13"/>
                  <a:pt x="146" y="13"/>
                </a:cubicBezTo>
                <a:lnTo>
                  <a:pt x="143" y="13"/>
                </a:lnTo>
                <a:close/>
                <a:moveTo>
                  <a:pt x="143" y="23"/>
                </a:moveTo>
                <a:cubicBezTo>
                  <a:pt x="143" y="21"/>
                  <a:pt x="143" y="21"/>
                  <a:pt x="143" y="21"/>
                </a:cubicBezTo>
                <a:cubicBezTo>
                  <a:pt x="146" y="21"/>
                  <a:pt x="146" y="21"/>
                  <a:pt x="146" y="21"/>
                </a:cubicBezTo>
                <a:cubicBezTo>
                  <a:pt x="146" y="23"/>
                  <a:pt x="146" y="23"/>
                  <a:pt x="146" y="23"/>
                </a:cubicBezTo>
                <a:lnTo>
                  <a:pt x="143" y="23"/>
                </a:lnTo>
                <a:close/>
                <a:moveTo>
                  <a:pt x="143" y="34"/>
                </a:moveTo>
                <a:cubicBezTo>
                  <a:pt x="143" y="31"/>
                  <a:pt x="143" y="31"/>
                  <a:pt x="143" y="31"/>
                </a:cubicBezTo>
                <a:cubicBezTo>
                  <a:pt x="146" y="31"/>
                  <a:pt x="146" y="31"/>
                  <a:pt x="146" y="31"/>
                </a:cubicBezTo>
                <a:cubicBezTo>
                  <a:pt x="146" y="34"/>
                  <a:pt x="146" y="34"/>
                  <a:pt x="146" y="34"/>
                </a:cubicBezTo>
                <a:lnTo>
                  <a:pt x="143" y="34"/>
                </a:lnTo>
                <a:close/>
                <a:moveTo>
                  <a:pt x="143" y="44"/>
                </a:moveTo>
                <a:cubicBezTo>
                  <a:pt x="143" y="41"/>
                  <a:pt x="143" y="41"/>
                  <a:pt x="143" y="41"/>
                </a:cubicBezTo>
                <a:cubicBezTo>
                  <a:pt x="146" y="41"/>
                  <a:pt x="146" y="41"/>
                  <a:pt x="146" y="41"/>
                </a:cubicBezTo>
                <a:cubicBezTo>
                  <a:pt x="146" y="44"/>
                  <a:pt x="146" y="44"/>
                  <a:pt x="146" y="44"/>
                </a:cubicBezTo>
                <a:lnTo>
                  <a:pt x="143" y="44"/>
                </a:lnTo>
                <a:close/>
                <a:moveTo>
                  <a:pt x="143" y="54"/>
                </a:moveTo>
                <a:cubicBezTo>
                  <a:pt x="143" y="52"/>
                  <a:pt x="143" y="52"/>
                  <a:pt x="143" y="52"/>
                </a:cubicBezTo>
                <a:cubicBezTo>
                  <a:pt x="146" y="52"/>
                  <a:pt x="146" y="52"/>
                  <a:pt x="146" y="52"/>
                </a:cubicBezTo>
                <a:cubicBezTo>
                  <a:pt x="146" y="54"/>
                  <a:pt x="146" y="54"/>
                  <a:pt x="146" y="54"/>
                </a:cubicBezTo>
                <a:lnTo>
                  <a:pt x="143" y="54"/>
                </a:lnTo>
                <a:close/>
                <a:moveTo>
                  <a:pt x="143" y="65"/>
                </a:moveTo>
                <a:cubicBezTo>
                  <a:pt x="143" y="62"/>
                  <a:pt x="143" y="62"/>
                  <a:pt x="143" y="62"/>
                </a:cubicBezTo>
                <a:cubicBezTo>
                  <a:pt x="146" y="62"/>
                  <a:pt x="146" y="62"/>
                  <a:pt x="146" y="62"/>
                </a:cubicBezTo>
                <a:cubicBezTo>
                  <a:pt x="146" y="65"/>
                  <a:pt x="146" y="65"/>
                  <a:pt x="146" y="65"/>
                </a:cubicBezTo>
                <a:lnTo>
                  <a:pt x="143" y="65"/>
                </a:lnTo>
                <a:close/>
                <a:moveTo>
                  <a:pt x="143" y="75"/>
                </a:moveTo>
                <a:cubicBezTo>
                  <a:pt x="143" y="72"/>
                  <a:pt x="143" y="72"/>
                  <a:pt x="143" y="72"/>
                </a:cubicBezTo>
                <a:cubicBezTo>
                  <a:pt x="146" y="72"/>
                  <a:pt x="146" y="72"/>
                  <a:pt x="146" y="72"/>
                </a:cubicBezTo>
                <a:cubicBezTo>
                  <a:pt x="146" y="75"/>
                  <a:pt x="146" y="75"/>
                  <a:pt x="146" y="75"/>
                </a:cubicBezTo>
                <a:lnTo>
                  <a:pt x="143" y="75"/>
                </a:lnTo>
                <a:close/>
                <a:moveTo>
                  <a:pt x="143" y="85"/>
                </a:moveTo>
                <a:cubicBezTo>
                  <a:pt x="143" y="83"/>
                  <a:pt x="143" y="83"/>
                  <a:pt x="143" y="83"/>
                </a:cubicBezTo>
                <a:cubicBezTo>
                  <a:pt x="146" y="83"/>
                  <a:pt x="146" y="83"/>
                  <a:pt x="146" y="83"/>
                </a:cubicBezTo>
                <a:cubicBezTo>
                  <a:pt x="146" y="85"/>
                  <a:pt x="146" y="85"/>
                  <a:pt x="146" y="85"/>
                </a:cubicBezTo>
                <a:lnTo>
                  <a:pt x="143" y="85"/>
                </a:lnTo>
                <a:close/>
                <a:moveTo>
                  <a:pt x="143" y="117"/>
                </a:moveTo>
                <a:cubicBezTo>
                  <a:pt x="143" y="114"/>
                  <a:pt x="143" y="114"/>
                  <a:pt x="143" y="114"/>
                </a:cubicBezTo>
                <a:cubicBezTo>
                  <a:pt x="146" y="114"/>
                  <a:pt x="146" y="114"/>
                  <a:pt x="146" y="114"/>
                </a:cubicBezTo>
                <a:cubicBezTo>
                  <a:pt x="146" y="117"/>
                  <a:pt x="146" y="117"/>
                  <a:pt x="146" y="117"/>
                </a:cubicBezTo>
                <a:lnTo>
                  <a:pt x="143" y="117"/>
                </a:lnTo>
                <a:close/>
                <a:moveTo>
                  <a:pt x="143" y="127"/>
                </a:moveTo>
                <a:cubicBezTo>
                  <a:pt x="143" y="124"/>
                  <a:pt x="143" y="124"/>
                  <a:pt x="143" y="124"/>
                </a:cubicBezTo>
                <a:cubicBezTo>
                  <a:pt x="146" y="124"/>
                  <a:pt x="146" y="124"/>
                  <a:pt x="146" y="124"/>
                </a:cubicBezTo>
                <a:cubicBezTo>
                  <a:pt x="146" y="127"/>
                  <a:pt x="146" y="127"/>
                  <a:pt x="146" y="127"/>
                </a:cubicBezTo>
                <a:lnTo>
                  <a:pt x="143" y="127"/>
                </a:lnTo>
                <a:close/>
                <a:moveTo>
                  <a:pt x="143" y="137"/>
                </a:moveTo>
                <a:cubicBezTo>
                  <a:pt x="143" y="135"/>
                  <a:pt x="143" y="135"/>
                  <a:pt x="143" y="135"/>
                </a:cubicBezTo>
                <a:cubicBezTo>
                  <a:pt x="146" y="135"/>
                  <a:pt x="146" y="135"/>
                  <a:pt x="146" y="135"/>
                </a:cubicBezTo>
                <a:cubicBezTo>
                  <a:pt x="146" y="137"/>
                  <a:pt x="146" y="137"/>
                  <a:pt x="146" y="137"/>
                </a:cubicBezTo>
                <a:lnTo>
                  <a:pt x="143" y="137"/>
                </a:lnTo>
                <a:close/>
                <a:moveTo>
                  <a:pt x="143" y="148"/>
                </a:moveTo>
                <a:cubicBezTo>
                  <a:pt x="143" y="145"/>
                  <a:pt x="143" y="145"/>
                  <a:pt x="143" y="145"/>
                </a:cubicBezTo>
                <a:cubicBezTo>
                  <a:pt x="146" y="145"/>
                  <a:pt x="146" y="145"/>
                  <a:pt x="146" y="145"/>
                </a:cubicBezTo>
                <a:cubicBezTo>
                  <a:pt x="146" y="148"/>
                  <a:pt x="146" y="148"/>
                  <a:pt x="146" y="148"/>
                </a:cubicBezTo>
                <a:lnTo>
                  <a:pt x="143" y="148"/>
                </a:lnTo>
                <a:close/>
                <a:moveTo>
                  <a:pt x="143" y="158"/>
                </a:moveTo>
                <a:cubicBezTo>
                  <a:pt x="143" y="156"/>
                  <a:pt x="143" y="156"/>
                  <a:pt x="143" y="156"/>
                </a:cubicBezTo>
                <a:cubicBezTo>
                  <a:pt x="146" y="156"/>
                  <a:pt x="146" y="156"/>
                  <a:pt x="146" y="156"/>
                </a:cubicBezTo>
                <a:cubicBezTo>
                  <a:pt x="146" y="158"/>
                  <a:pt x="146" y="158"/>
                  <a:pt x="146" y="158"/>
                </a:cubicBezTo>
                <a:lnTo>
                  <a:pt x="143" y="158"/>
                </a:lnTo>
                <a:close/>
                <a:moveTo>
                  <a:pt x="143" y="166"/>
                </a:moveTo>
                <a:cubicBezTo>
                  <a:pt x="146" y="166"/>
                  <a:pt x="146" y="166"/>
                  <a:pt x="146" y="166"/>
                </a:cubicBezTo>
                <a:cubicBezTo>
                  <a:pt x="146" y="169"/>
                  <a:pt x="146" y="169"/>
                  <a:pt x="146" y="169"/>
                </a:cubicBezTo>
                <a:cubicBezTo>
                  <a:pt x="143" y="169"/>
                  <a:pt x="143" y="169"/>
                  <a:pt x="143" y="169"/>
                </a:cubicBezTo>
                <a:lnTo>
                  <a:pt x="143" y="166"/>
                </a:lnTo>
                <a:close/>
                <a:moveTo>
                  <a:pt x="143" y="176"/>
                </a:moveTo>
                <a:cubicBezTo>
                  <a:pt x="146" y="176"/>
                  <a:pt x="146" y="176"/>
                  <a:pt x="146" y="176"/>
                </a:cubicBezTo>
                <a:cubicBezTo>
                  <a:pt x="146" y="179"/>
                  <a:pt x="146" y="179"/>
                  <a:pt x="146" y="179"/>
                </a:cubicBezTo>
                <a:cubicBezTo>
                  <a:pt x="143" y="179"/>
                  <a:pt x="143" y="179"/>
                  <a:pt x="143" y="179"/>
                </a:cubicBezTo>
                <a:lnTo>
                  <a:pt x="143" y="176"/>
                </a:lnTo>
                <a:close/>
                <a:moveTo>
                  <a:pt x="154" y="23"/>
                </a:moveTo>
                <a:cubicBezTo>
                  <a:pt x="154" y="21"/>
                  <a:pt x="154" y="21"/>
                  <a:pt x="154" y="21"/>
                </a:cubicBezTo>
                <a:cubicBezTo>
                  <a:pt x="156" y="21"/>
                  <a:pt x="156" y="21"/>
                  <a:pt x="156" y="21"/>
                </a:cubicBezTo>
                <a:cubicBezTo>
                  <a:pt x="156" y="23"/>
                  <a:pt x="156" y="23"/>
                  <a:pt x="156" y="23"/>
                </a:cubicBezTo>
                <a:lnTo>
                  <a:pt x="154" y="23"/>
                </a:lnTo>
                <a:close/>
                <a:moveTo>
                  <a:pt x="154" y="65"/>
                </a:moveTo>
                <a:cubicBezTo>
                  <a:pt x="154" y="62"/>
                  <a:pt x="154" y="62"/>
                  <a:pt x="154" y="62"/>
                </a:cubicBezTo>
                <a:cubicBezTo>
                  <a:pt x="156" y="62"/>
                  <a:pt x="156" y="62"/>
                  <a:pt x="156" y="62"/>
                </a:cubicBezTo>
                <a:cubicBezTo>
                  <a:pt x="156" y="65"/>
                  <a:pt x="156" y="65"/>
                  <a:pt x="156" y="65"/>
                </a:cubicBezTo>
                <a:lnTo>
                  <a:pt x="154" y="65"/>
                </a:lnTo>
                <a:close/>
                <a:moveTo>
                  <a:pt x="154" y="106"/>
                </a:moveTo>
                <a:cubicBezTo>
                  <a:pt x="154" y="104"/>
                  <a:pt x="154" y="104"/>
                  <a:pt x="154" y="104"/>
                </a:cubicBezTo>
                <a:cubicBezTo>
                  <a:pt x="156" y="104"/>
                  <a:pt x="156" y="104"/>
                  <a:pt x="156" y="104"/>
                </a:cubicBezTo>
                <a:cubicBezTo>
                  <a:pt x="156" y="106"/>
                  <a:pt x="156" y="106"/>
                  <a:pt x="156" y="106"/>
                </a:cubicBezTo>
                <a:lnTo>
                  <a:pt x="154" y="106"/>
                </a:lnTo>
                <a:close/>
                <a:moveTo>
                  <a:pt x="154" y="148"/>
                </a:moveTo>
                <a:cubicBezTo>
                  <a:pt x="154" y="145"/>
                  <a:pt x="154" y="145"/>
                  <a:pt x="154" y="145"/>
                </a:cubicBezTo>
                <a:cubicBezTo>
                  <a:pt x="156" y="145"/>
                  <a:pt x="156" y="145"/>
                  <a:pt x="156" y="145"/>
                </a:cubicBezTo>
                <a:cubicBezTo>
                  <a:pt x="156" y="148"/>
                  <a:pt x="156" y="148"/>
                  <a:pt x="156" y="148"/>
                </a:cubicBezTo>
                <a:lnTo>
                  <a:pt x="154" y="148"/>
                </a:lnTo>
                <a:close/>
                <a:moveTo>
                  <a:pt x="164" y="23"/>
                </a:moveTo>
                <a:cubicBezTo>
                  <a:pt x="164" y="21"/>
                  <a:pt x="164" y="21"/>
                  <a:pt x="164" y="21"/>
                </a:cubicBezTo>
                <a:cubicBezTo>
                  <a:pt x="167" y="21"/>
                  <a:pt x="167" y="21"/>
                  <a:pt x="167" y="21"/>
                </a:cubicBezTo>
                <a:cubicBezTo>
                  <a:pt x="167" y="23"/>
                  <a:pt x="167" y="23"/>
                  <a:pt x="167" y="23"/>
                </a:cubicBezTo>
                <a:lnTo>
                  <a:pt x="164" y="23"/>
                </a:lnTo>
                <a:close/>
                <a:moveTo>
                  <a:pt x="164" y="65"/>
                </a:moveTo>
                <a:cubicBezTo>
                  <a:pt x="164" y="62"/>
                  <a:pt x="164" y="62"/>
                  <a:pt x="164" y="62"/>
                </a:cubicBezTo>
                <a:cubicBezTo>
                  <a:pt x="167" y="62"/>
                  <a:pt x="167" y="62"/>
                  <a:pt x="167" y="62"/>
                </a:cubicBezTo>
                <a:cubicBezTo>
                  <a:pt x="167" y="65"/>
                  <a:pt x="167" y="65"/>
                  <a:pt x="167" y="65"/>
                </a:cubicBezTo>
                <a:lnTo>
                  <a:pt x="164" y="65"/>
                </a:lnTo>
                <a:close/>
                <a:moveTo>
                  <a:pt x="164" y="106"/>
                </a:moveTo>
                <a:cubicBezTo>
                  <a:pt x="164" y="104"/>
                  <a:pt x="164" y="104"/>
                  <a:pt x="164" y="104"/>
                </a:cubicBezTo>
                <a:cubicBezTo>
                  <a:pt x="167" y="104"/>
                  <a:pt x="167" y="104"/>
                  <a:pt x="167" y="104"/>
                </a:cubicBezTo>
                <a:cubicBezTo>
                  <a:pt x="167" y="106"/>
                  <a:pt x="167" y="106"/>
                  <a:pt x="167" y="106"/>
                </a:cubicBezTo>
                <a:lnTo>
                  <a:pt x="164" y="106"/>
                </a:lnTo>
                <a:close/>
                <a:moveTo>
                  <a:pt x="164" y="148"/>
                </a:moveTo>
                <a:cubicBezTo>
                  <a:pt x="164" y="145"/>
                  <a:pt x="164" y="145"/>
                  <a:pt x="164" y="145"/>
                </a:cubicBezTo>
                <a:cubicBezTo>
                  <a:pt x="167" y="145"/>
                  <a:pt x="167" y="145"/>
                  <a:pt x="167" y="145"/>
                </a:cubicBezTo>
                <a:cubicBezTo>
                  <a:pt x="167" y="148"/>
                  <a:pt x="167" y="148"/>
                  <a:pt x="167" y="148"/>
                </a:cubicBezTo>
                <a:lnTo>
                  <a:pt x="164" y="148"/>
                </a:lnTo>
                <a:close/>
                <a:moveTo>
                  <a:pt x="175" y="23"/>
                </a:moveTo>
                <a:cubicBezTo>
                  <a:pt x="175" y="21"/>
                  <a:pt x="175" y="21"/>
                  <a:pt x="175" y="21"/>
                </a:cubicBezTo>
                <a:cubicBezTo>
                  <a:pt x="177" y="21"/>
                  <a:pt x="177" y="21"/>
                  <a:pt x="177" y="21"/>
                </a:cubicBezTo>
                <a:cubicBezTo>
                  <a:pt x="177" y="23"/>
                  <a:pt x="177" y="23"/>
                  <a:pt x="177" y="23"/>
                </a:cubicBezTo>
                <a:lnTo>
                  <a:pt x="175" y="23"/>
                </a:lnTo>
                <a:close/>
                <a:moveTo>
                  <a:pt x="175" y="106"/>
                </a:moveTo>
                <a:cubicBezTo>
                  <a:pt x="175" y="104"/>
                  <a:pt x="175" y="104"/>
                  <a:pt x="175" y="104"/>
                </a:cubicBezTo>
                <a:cubicBezTo>
                  <a:pt x="177" y="104"/>
                  <a:pt x="177" y="104"/>
                  <a:pt x="177" y="104"/>
                </a:cubicBezTo>
                <a:cubicBezTo>
                  <a:pt x="177" y="106"/>
                  <a:pt x="177" y="106"/>
                  <a:pt x="177" y="106"/>
                </a:cubicBezTo>
                <a:lnTo>
                  <a:pt x="175" y="106"/>
                </a:lnTo>
                <a:close/>
                <a:moveTo>
                  <a:pt x="175" y="148"/>
                </a:moveTo>
                <a:cubicBezTo>
                  <a:pt x="175" y="145"/>
                  <a:pt x="175" y="145"/>
                  <a:pt x="175" y="145"/>
                </a:cubicBezTo>
                <a:cubicBezTo>
                  <a:pt x="177" y="145"/>
                  <a:pt x="177" y="145"/>
                  <a:pt x="177" y="145"/>
                </a:cubicBezTo>
                <a:cubicBezTo>
                  <a:pt x="177" y="148"/>
                  <a:pt x="177" y="148"/>
                  <a:pt x="177" y="148"/>
                </a:cubicBezTo>
                <a:lnTo>
                  <a:pt x="175" y="148"/>
                </a:lnTo>
                <a:close/>
                <a:moveTo>
                  <a:pt x="185" y="13"/>
                </a:moveTo>
                <a:cubicBezTo>
                  <a:pt x="185" y="10"/>
                  <a:pt x="185" y="10"/>
                  <a:pt x="185" y="10"/>
                </a:cubicBezTo>
                <a:cubicBezTo>
                  <a:pt x="188" y="10"/>
                  <a:pt x="188" y="10"/>
                  <a:pt x="188" y="10"/>
                </a:cubicBezTo>
                <a:cubicBezTo>
                  <a:pt x="188" y="13"/>
                  <a:pt x="188" y="13"/>
                  <a:pt x="188" y="13"/>
                </a:cubicBezTo>
                <a:lnTo>
                  <a:pt x="185" y="13"/>
                </a:lnTo>
                <a:close/>
                <a:moveTo>
                  <a:pt x="185" y="23"/>
                </a:moveTo>
                <a:cubicBezTo>
                  <a:pt x="185" y="21"/>
                  <a:pt x="185" y="21"/>
                  <a:pt x="185" y="21"/>
                </a:cubicBezTo>
                <a:cubicBezTo>
                  <a:pt x="188" y="21"/>
                  <a:pt x="188" y="21"/>
                  <a:pt x="188" y="21"/>
                </a:cubicBezTo>
                <a:cubicBezTo>
                  <a:pt x="188" y="23"/>
                  <a:pt x="188" y="23"/>
                  <a:pt x="188" y="23"/>
                </a:cubicBezTo>
                <a:lnTo>
                  <a:pt x="185" y="23"/>
                </a:lnTo>
                <a:close/>
                <a:moveTo>
                  <a:pt x="185" y="34"/>
                </a:moveTo>
                <a:cubicBezTo>
                  <a:pt x="185" y="31"/>
                  <a:pt x="185" y="31"/>
                  <a:pt x="185" y="31"/>
                </a:cubicBezTo>
                <a:cubicBezTo>
                  <a:pt x="188" y="31"/>
                  <a:pt x="188" y="31"/>
                  <a:pt x="188" y="31"/>
                </a:cubicBezTo>
                <a:cubicBezTo>
                  <a:pt x="188" y="34"/>
                  <a:pt x="188" y="34"/>
                  <a:pt x="188" y="34"/>
                </a:cubicBezTo>
                <a:lnTo>
                  <a:pt x="185" y="34"/>
                </a:lnTo>
                <a:close/>
                <a:moveTo>
                  <a:pt x="185" y="44"/>
                </a:moveTo>
                <a:cubicBezTo>
                  <a:pt x="185" y="41"/>
                  <a:pt x="185" y="41"/>
                  <a:pt x="185" y="41"/>
                </a:cubicBezTo>
                <a:cubicBezTo>
                  <a:pt x="188" y="41"/>
                  <a:pt x="188" y="41"/>
                  <a:pt x="188" y="41"/>
                </a:cubicBezTo>
                <a:cubicBezTo>
                  <a:pt x="188" y="44"/>
                  <a:pt x="188" y="44"/>
                  <a:pt x="188" y="44"/>
                </a:cubicBezTo>
                <a:lnTo>
                  <a:pt x="185" y="44"/>
                </a:lnTo>
                <a:close/>
                <a:moveTo>
                  <a:pt x="185" y="75"/>
                </a:moveTo>
                <a:cubicBezTo>
                  <a:pt x="185" y="72"/>
                  <a:pt x="185" y="72"/>
                  <a:pt x="185" y="72"/>
                </a:cubicBezTo>
                <a:cubicBezTo>
                  <a:pt x="188" y="72"/>
                  <a:pt x="188" y="72"/>
                  <a:pt x="188" y="72"/>
                </a:cubicBezTo>
                <a:cubicBezTo>
                  <a:pt x="188" y="75"/>
                  <a:pt x="188" y="75"/>
                  <a:pt x="188" y="75"/>
                </a:cubicBezTo>
                <a:lnTo>
                  <a:pt x="185" y="75"/>
                </a:lnTo>
                <a:close/>
                <a:moveTo>
                  <a:pt x="185" y="85"/>
                </a:moveTo>
                <a:cubicBezTo>
                  <a:pt x="185" y="83"/>
                  <a:pt x="185" y="83"/>
                  <a:pt x="185" y="83"/>
                </a:cubicBezTo>
                <a:cubicBezTo>
                  <a:pt x="188" y="83"/>
                  <a:pt x="188" y="83"/>
                  <a:pt x="188" y="83"/>
                </a:cubicBezTo>
                <a:cubicBezTo>
                  <a:pt x="188" y="85"/>
                  <a:pt x="188" y="85"/>
                  <a:pt x="188" y="85"/>
                </a:cubicBezTo>
                <a:lnTo>
                  <a:pt x="185" y="85"/>
                </a:lnTo>
                <a:close/>
                <a:moveTo>
                  <a:pt x="185" y="96"/>
                </a:moveTo>
                <a:cubicBezTo>
                  <a:pt x="185" y="93"/>
                  <a:pt x="185" y="93"/>
                  <a:pt x="185" y="93"/>
                </a:cubicBezTo>
                <a:cubicBezTo>
                  <a:pt x="188" y="93"/>
                  <a:pt x="188" y="93"/>
                  <a:pt x="188" y="93"/>
                </a:cubicBezTo>
                <a:cubicBezTo>
                  <a:pt x="188" y="96"/>
                  <a:pt x="188" y="96"/>
                  <a:pt x="188" y="96"/>
                </a:cubicBezTo>
                <a:lnTo>
                  <a:pt x="185" y="96"/>
                </a:lnTo>
                <a:close/>
                <a:moveTo>
                  <a:pt x="185" y="106"/>
                </a:moveTo>
                <a:cubicBezTo>
                  <a:pt x="185" y="104"/>
                  <a:pt x="185" y="104"/>
                  <a:pt x="185" y="104"/>
                </a:cubicBezTo>
                <a:cubicBezTo>
                  <a:pt x="188" y="104"/>
                  <a:pt x="188" y="104"/>
                  <a:pt x="188" y="104"/>
                </a:cubicBezTo>
                <a:cubicBezTo>
                  <a:pt x="188" y="106"/>
                  <a:pt x="188" y="106"/>
                  <a:pt x="188" y="106"/>
                </a:cubicBezTo>
                <a:lnTo>
                  <a:pt x="185" y="106"/>
                </a:lnTo>
                <a:close/>
                <a:moveTo>
                  <a:pt x="185" y="117"/>
                </a:moveTo>
                <a:cubicBezTo>
                  <a:pt x="185" y="114"/>
                  <a:pt x="185" y="114"/>
                  <a:pt x="185" y="114"/>
                </a:cubicBezTo>
                <a:cubicBezTo>
                  <a:pt x="188" y="114"/>
                  <a:pt x="188" y="114"/>
                  <a:pt x="188" y="114"/>
                </a:cubicBezTo>
                <a:cubicBezTo>
                  <a:pt x="188" y="117"/>
                  <a:pt x="188" y="117"/>
                  <a:pt x="188" y="117"/>
                </a:cubicBezTo>
                <a:lnTo>
                  <a:pt x="185" y="117"/>
                </a:lnTo>
                <a:close/>
                <a:moveTo>
                  <a:pt x="185" y="127"/>
                </a:moveTo>
                <a:cubicBezTo>
                  <a:pt x="185" y="124"/>
                  <a:pt x="185" y="124"/>
                  <a:pt x="185" y="124"/>
                </a:cubicBezTo>
                <a:cubicBezTo>
                  <a:pt x="188" y="124"/>
                  <a:pt x="188" y="124"/>
                  <a:pt x="188" y="124"/>
                </a:cubicBezTo>
                <a:cubicBezTo>
                  <a:pt x="188" y="127"/>
                  <a:pt x="188" y="127"/>
                  <a:pt x="188" y="127"/>
                </a:cubicBezTo>
                <a:lnTo>
                  <a:pt x="185" y="127"/>
                </a:lnTo>
                <a:close/>
                <a:moveTo>
                  <a:pt x="185" y="137"/>
                </a:moveTo>
                <a:cubicBezTo>
                  <a:pt x="185" y="135"/>
                  <a:pt x="185" y="135"/>
                  <a:pt x="185" y="135"/>
                </a:cubicBezTo>
                <a:cubicBezTo>
                  <a:pt x="188" y="135"/>
                  <a:pt x="188" y="135"/>
                  <a:pt x="188" y="135"/>
                </a:cubicBezTo>
                <a:cubicBezTo>
                  <a:pt x="188" y="137"/>
                  <a:pt x="188" y="137"/>
                  <a:pt x="188" y="137"/>
                </a:cubicBezTo>
                <a:lnTo>
                  <a:pt x="185" y="137"/>
                </a:lnTo>
                <a:close/>
                <a:moveTo>
                  <a:pt x="185" y="148"/>
                </a:moveTo>
                <a:cubicBezTo>
                  <a:pt x="185" y="145"/>
                  <a:pt x="185" y="145"/>
                  <a:pt x="185" y="145"/>
                </a:cubicBezTo>
                <a:cubicBezTo>
                  <a:pt x="188" y="145"/>
                  <a:pt x="188" y="145"/>
                  <a:pt x="188" y="145"/>
                </a:cubicBezTo>
                <a:cubicBezTo>
                  <a:pt x="188" y="148"/>
                  <a:pt x="188" y="148"/>
                  <a:pt x="188" y="148"/>
                </a:cubicBezTo>
                <a:lnTo>
                  <a:pt x="185" y="148"/>
                </a:lnTo>
                <a:close/>
                <a:moveTo>
                  <a:pt x="185" y="158"/>
                </a:moveTo>
                <a:cubicBezTo>
                  <a:pt x="185" y="156"/>
                  <a:pt x="185" y="156"/>
                  <a:pt x="185" y="156"/>
                </a:cubicBezTo>
                <a:cubicBezTo>
                  <a:pt x="188" y="156"/>
                  <a:pt x="188" y="156"/>
                  <a:pt x="188" y="156"/>
                </a:cubicBezTo>
                <a:cubicBezTo>
                  <a:pt x="188" y="158"/>
                  <a:pt x="188" y="158"/>
                  <a:pt x="188" y="158"/>
                </a:cubicBezTo>
                <a:lnTo>
                  <a:pt x="185" y="158"/>
                </a:lnTo>
                <a:close/>
                <a:moveTo>
                  <a:pt x="185" y="166"/>
                </a:moveTo>
                <a:cubicBezTo>
                  <a:pt x="188" y="166"/>
                  <a:pt x="188" y="166"/>
                  <a:pt x="188" y="166"/>
                </a:cubicBezTo>
                <a:cubicBezTo>
                  <a:pt x="188" y="169"/>
                  <a:pt x="188" y="169"/>
                  <a:pt x="188" y="169"/>
                </a:cubicBezTo>
                <a:cubicBezTo>
                  <a:pt x="185" y="169"/>
                  <a:pt x="185" y="169"/>
                  <a:pt x="185" y="169"/>
                </a:cubicBezTo>
                <a:lnTo>
                  <a:pt x="185" y="166"/>
                </a:lnTo>
                <a:close/>
                <a:moveTo>
                  <a:pt x="185" y="176"/>
                </a:moveTo>
                <a:cubicBezTo>
                  <a:pt x="188" y="176"/>
                  <a:pt x="188" y="176"/>
                  <a:pt x="188" y="176"/>
                </a:cubicBezTo>
                <a:cubicBezTo>
                  <a:pt x="188" y="179"/>
                  <a:pt x="188" y="179"/>
                  <a:pt x="188" y="179"/>
                </a:cubicBezTo>
                <a:cubicBezTo>
                  <a:pt x="185" y="179"/>
                  <a:pt x="185" y="179"/>
                  <a:pt x="185" y="179"/>
                </a:cubicBezTo>
                <a:lnTo>
                  <a:pt x="185" y="176"/>
                </a:lnTo>
                <a:close/>
                <a:moveTo>
                  <a:pt x="196" y="23"/>
                </a:moveTo>
                <a:cubicBezTo>
                  <a:pt x="196" y="21"/>
                  <a:pt x="196" y="21"/>
                  <a:pt x="196" y="21"/>
                </a:cubicBezTo>
                <a:cubicBezTo>
                  <a:pt x="198" y="21"/>
                  <a:pt x="198" y="21"/>
                  <a:pt x="198" y="21"/>
                </a:cubicBezTo>
                <a:cubicBezTo>
                  <a:pt x="198" y="23"/>
                  <a:pt x="198" y="23"/>
                  <a:pt x="198" y="23"/>
                </a:cubicBezTo>
                <a:lnTo>
                  <a:pt x="196" y="23"/>
                </a:lnTo>
                <a:close/>
                <a:moveTo>
                  <a:pt x="196" y="65"/>
                </a:moveTo>
                <a:cubicBezTo>
                  <a:pt x="196" y="62"/>
                  <a:pt x="196" y="62"/>
                  <a:pt x="196" y="62"/>
                </a:cubicBezTo>
                <a:cubicBezTo>
                  <a:pt x="198" y="62"/>
                  <a:pt x="198" y="62"/>
                  <a:pt x="198" y="62"/>
                </a:cubicBezTo>
                <a:cubicBezTo>
                  <a:pt x="198" y="65"/>
                  <a:pt x="198" y="65"/>
                  <a:pt x="198" y="65"/>
                </a:cubicBezTo>
                <a:lnTo>
                  <a:pt x="196" y="65"/>
                </a:lnTo>
                <a:close/>
                <a:moveTo>
                  <a:pt x="196" y="106"/>
                </a:moveTo>
                <a:cubicBezTo>
                  <a:pt x="196" y="104"/>
                  <a:pt x="196" y="104"/>
                  <a:pt x="196" y="104"/>
                </a:cubicBezTo>
                <a:cubicBezTo>
                  <a:pt x="198" y="104"/>
                  <a:pt x="198" y="104"/>
                  <a:pt x="198" y="104"/>
                </a:cubicBezTo>
                <a:cubicBezTo>
                  <a:pt x="198" y="106"/>
                  <a:pt x="198" y="106"/>
                  <a:pt x="198" y="106"/>
                </a:cubicBezTo>
                <a:lnTo>
                  <a:pt x="196" y="106"/>
                </a:lnTo>
                <a:close/>
                <a:moveTo>
                  <a:pt x="196" y="148"/>
                </a:moveTo>
                <a:cubicBezTo>
                  <a:pt x="196" y="145"/>
                  <a:pt x="196" y="145"/>
                  <a:pt x="196" y="145"/>
                </a:cubicBezTo>
                <a:cubicBezTo>
                  <a:pt x="198" y="145"/>
                  <a:pt x="198" y="145"/>
                  <a:pt x="198" y="145"/>
                </a:cubicBezTo>
                <a:cubicBezTo>
                  <a:pt x="198" y="148"/>
                  <a:pt x="198" y="148"/>
                  <a:pt x="198" y="148"/>
                </a:cubicBezTo>
                <a:lnTo>
                  <a:pt x="196" y="1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173" name="Freeform 115">
            <a:extLst>
              <a:ext uri="{FF2B5EF4-FFF2-40B4-BE49-F238E27FC236}">
                <a16:creationId xmlns:a16="http://schemas.microsoft.com/office/drawing/2014/main" id="{ED542AC4-A85A-4E7E-B937-CE168A97FC16}"/>
              </a:ext>
            </a:extLst>
          </p:cNvPr>
          <p:cNvSpPr>
            <a:spLocks/>
          </p:cNvSpPr>
          <p:nvPr/>
        </p:nvSpPr>
        <p:spPr bwMode="auto">
          <a:xfrm>
            <a:off x="6951102" y="3849860"/>
            <a:ext cx="146048" cy="123788"/>
          </a:xfrm>
          <a:custGeom>
            <a:avLst/>
            <a:gdLst>
              <a:gd name="T0" fmla="*/ 158 w 169"/>
              <a:gd name="T1" fmla="*/ 31 h 146"/>
              <a:gd name="T2" fmla="*/ 169 w 169"/>
              <a:gd name="T3" fmla="*/ 61 h 146"/>
              <a:gd name="T4" fmla="*/ 158 w 169"/>
              <a:gd name="T5" fmla="*/ 91 h 146"/>
              <a:gd name="T6" fmla="*/ 127 w 169"/>
              <a:gd name="T7" fmla="*/ 113 h 146"/>
              <a:gd name="T8" fmla="*/ 84 w 169"/>
              <a:gd name="T9" fmla="*/ 121 h 146"/>
              <a:gd name="T10" fmla="*/ 71 w 169"/>
              <a:gd name="T11" fmla="*/ 121 h 146"/>
              <a:gd name="T12" fmla="*/ 27 w 169"/>
              <a:gd name="T13" fmla="*/ 144 h 146"/>
              <a:gd name="T14" fmla="*/ 16 w 169"/>
              <a:gd name="T15" fmla="*/ 146 h 146"/>
              <a:gd name="T16" fmla="*/ 13 w 169"/>
              <a:gd name="T17" fmla="*/ 145 h 146"/>
              <a:gd name="T18" fmla="*/ 12 w 169"/>
              <a:gd name="T19" fmla="*/ 142 h 146"/>
              <a:gd name="T20" fmla="*/ 12 w 169"/>
              <a:gd name="T21" fmla="*/ 142 h 146"/>
              <a:gd name="T22" fmla="*/ 12 w 169"/>
              <a:gd name="T23" fmla="*/ 141 h 146"/>
              <a:gd name="T24" fmla="*/ 12 w 169"/>
              <a:gd name="T25" fmla="*/ 140 h 146"/>
              <a:gd name="T26" fmla="*/ 12 w 169"/>
              <a:gd name="T27" fmla="*/ 139 h 146"/>
              <a:gd name="T28" fmla="*/ 13 w 169"/>
              <a:gd name="T29" fmla="*/ 138 h 146"/>
              <a:gd name="T30" fmla="*/ 14 w 169"/>
              <a:gd name="T31" fmla="*/ 137 h 146"/>
              <a:gd name="T32" fmla="*/ 14 w 169"/>
              <a:gd name="T33" fmla="*/ 136 h 146"/>
              <a:gd name="T34" fmla="*/ 17 w 169"/>
              <a:gd name="T35" fmla="*/ 133 h 146"/>
              <a:gd name="T36" fmla="*/ 21 w 169"/>
              <a:gd name="T37" fmla="*/ 130 h 146"/>
              <a:gd name="T38" fmla="*/ 23 w 169"/>
              <a:gd name="T39" fmla="*/ 126 h 146"/>
              <a:gd name="T40" fmla="*/ 27 w 169"/>
              <a:gd name="T41" fmla="*/ 121 h 146"/>
              <a:gd name="T42" fmla="*/ 29 w 169"/>
              <a:gd name="T43" fmla="*/ 116 h 146"/>
              <a:gd name="T44" fmla="*/ 32 w 169"/>
              <a:gd name="T45" fmla="*/ 108 h 146"/>
              <a:gd name="T46" fmla="*/ 8 w 169"/>
              <a:gd name="T47" fmla="*/ 88 h 146"/>
              <a:gd name="T48" fmla="*/ 0 w 169"/>
              <a:gd name="T49" fmla="*/ 61 h 146"/>
              <a:gd name="T50" fmla="*/ 6 w 169"/>
              <a:gd name="T51" fmla="*/ 37 h 146"/>
              <a:gd name="T52" fmla="*/ 24 w 169"/>
              <a:gd name="T53" fmla="*/ 18 h 146"/>
              <a:gd name="T54" fmla="*/ 51 w 169"/>
              <a:gd name="T55" fmla="*/ 5 h 146"/>
              <a:gd name="T56" fmla="*/ 84 w 169"/>
              <a:gd name="T57" fmla="*/ 0 h 146"/>
              <a:gd name="T58" fmla="*/ 127 w 169"/>
              <a:gd name="T59" fmla="*/ 9 h 146"/>
              <a:gd name="T60" fmla="*/ 158 w 169"/>
              <a:gd name="T61"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146">
                <a:moveTo>
                  <a:pt x="158" y="31"/>
                </a:moveTo>
                <a:cubicBezTo>
                  <a:pt x="165" y="40"/>
                  <a:pt x="169" y="50"/>
                  <a:pt x="169" y="61"/>
                </a:cubicBezTo>
                <a:cubicBezTo>
                  <a:pt x="169" y="72"/>
                  <a:pt x="165" y="82"/>
                  <a:pt x="158" y="91"/>
                </a:cubicBezTo>
                <a:cubicBezTo>
                  <a:pt x="150" y="101"/>
                  <a:pt x="140" y="108"/>
                  <a:pt x="127" y="113"/>
                </a:cubicBezTo>
                <a:cubicBezTo>
                  <a:pt x="114" y="119"/>
                  <a:pt x="100" y="121"/>
                  <a:pt x="84" y="121"/>
                </a:cubicBezTo>
                <a:cubicBezTo>
                  <a:pt x="80" y="121"/>
                  <a:pt x="75" y="121"/>
                  <a:pt x="71" y="121"/>
                </a:cubicBezTo>
                <a:cubicBezTo>
                  <a:pt x="58" y="132"/>
                  <a:pt x="44" y="139"/>
                  <a:pt x="27" y="144"/>
                </a:cubicBezTo>
                <a:cubicBezTo>
                  <a:pt x="24" y="144"/>
                  <a:pt x="20" y="145"/>
                  <a:pt x="16" y="146"/>
                </a:cubicBezTo>
                <a:cubicBezTo>
                  <a:pt x="15" y="146"/>
                  <a:pt x="14" y="146"/>
                  <a:pt x="13" y="145"/>
                </a:cubicBezTo>
                <a:cubicBezTo>
                  <a:pt x="13" y="144"/>
                  <a:pt x="12" y="143"/>
                  <a:pt x="12" y="142"/>
                </a:cubicBezTo>
                <a:cubicBezTo>
                  <a:pt x="12" y="142"/>
                  <a:pt x="12" y="142"/>
                  <a:pt x="12" y="142"/>
                </a:cubicBezTo>
                <a:cubicBezTo>
                  <a:pt x="12" y="142"/>
                  <a:pt x="12" y="141"/>
                  <a:pt x="12" y="141"/>
                </a:cubicBezTo>
                <a:cubicBezTo>
                  <a:pt x="12" y="140"/>
                  <a:pt x="12" y="140"/>
                  <a:pt x="12" y="140"/>
                </a:cubicBezTo>
                <a:cubicBezTo>
                  <a:pt x="12" y="140"/>
                  <a:pt x="12" y="139"/>
                  <a:pt x="12" y="139"/>
                </a:cubicBezTo>
                <a:cubicBezTo>
                  <a:pt x="13" y="139"/>
                  <a:pt x="13" y="138"/>
                  <a:pt x="13" y="138"/>
                </a:cubicBezTo>
                <a:cubicBezTo>
                  <a:pt x="13" y="138"/>
                  <a:pt x="13" y="138"/>
                  <a:pt x="14" y="137"/>
                </a:cubicBezTo>
                <a:cubicBezTo>
                  <a:pt x="14" y="137"/>
                  <a:pt x="14" y="137"/>
                  <a:pt x="14" y="136"/>
                </a:cubicBezTo>
                <a:cubicBezTo>
                  <a:pt x="15" y="136"/>
                  <a:pt x="16" y="135"/>
                  <a:pt x="17" y="133"/>
                </a:cubicBezTo>
                <a:cubicBezTo>
                  <a:pt x="19" y="132"/>
                  <a:pt x="20" y="130"/>
                  <a:pt x="21" y="130"/>
                </a:cubicBezTo>
                <a:cubicBezTo>
                  <a:pt x="21" y="129"/>
                  <a:pt x="22" y="128"/>
                  <a:pt x="23" y="126"/>
                </a:cubicBezTo>
                <a:cubicBezTo>
                  <a:pt x="25" y="124"/>
                  <a:pt x="26" y="123"/>
                  <a:pt x="27" y="121"/>
                </a:cubicBezTo>
                <a:cubicBezTo>
                  <a:pt x="27" y="120"/>
                  <a:pt x="28" y="118"/>
                  <a:pt x="29" y="116"/>
                </a:cubicBezTo>
                <a:cubicBezTo>
                  <a:pt x="30" y="113"/>
                  <a:pt x="31" y="111"/>
                  <a:pt x="32" y="108"/>
                </a:cubicBezTo>
                <a:cubicBezTo>
                  <a:pt x="22" y="103"/>
                  <a:pt x="14" y="96"/>
                  <a:pt x="8" y="88"/>
                </a:cubicBezTo>
                <a:cubicBezTo>
                  <a:pt x="2" y="79"/>
                  <a:pt x="0" y="70"/>
                  <a:pt x="0" y="61"/>
                </a:cubicBezTo>
                <a:cubicBezTo>
                  <a:pt x="0" y="53"/>
                  <a:pt x="2" y="45"/>
                  <a:pt x="6" y="37"/>
                </a:cubicBezTo>
                <a:cubicBezTo>
                  <a:pt x="11" y="30"/>
                  <a:pt x="17" y="24"/>
                  <a:pt x="24" y="18"/>
                </a:cubicBezTo>
                <a:cubicBezTo>
                  <a:pt x="32" y="13"/>
                  <a:pt x="41" y="8"/>
                  <a:pt x="51" y="5"/>
                </a:cubicBezTo>
                <a:cubicBezTo>
                  <a:pt x="62" y="2"/>
                  <a:pt x="73" y="0"/>
                  <a:pt x="84" y="0"/>
                </a:cubicBezTo>
                <a:cubicBezTo>
                  <a:pt x="100" y="0"/>
                  <a:pt x="114" y="3"/>
                  <a:pt x="127" y="9"/>
                </a:cubicBezTo>
                <a:cubicBezTo>
                  <a:pt x="140" y="14"/>
                  <a:pt x="150" y="21"/>
                  <a:pt x="158"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a:p>
        </p:txBody>
      </p:sp>
      <p:sp>
        <p:nvSpPr>
          <p:cNvPr id="199" name="AutoShape 8" descr="Earth free icon">
            <a:extLst>
              <a:ext uri="{FF2B5EF4-FFF2-40B4-BE49-F238E27FC236}">
                <a16:creationId xmlns:a16="http://schemas.microsoft.com/office/drawing/2014/main" id="{F8DADB79-8AE6-4E31-8140-9F967A00B01F}"/>
              </a:ext>
            </a:extLst>
          </p:cNvPr>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75" name="Freeform 74"/>
          <p:cNvSpPr/>
          <p:nvPr/>
        </p:nvSpPr>
        <p:spPr>
          <a:xfrm>
            <a:off x="4797552" y="2580220"/>
            <a:ext cx="2596896" cy="2596896"/>
          </a:xfrm>
          <a:custGeom>
            <a:avLst/>
            <a:gdLst>
              <a:gd name="connsiteX0" fmla="*/ 0 w 2143140"/>
              <a:gd name="connsiteY0" fmla="*/ 1071569 h 2143138"/>
              <a:gd name="connsiteX1" fmla="*/ 5165 w 2143140"/>
              <a:gd name="connsiteY1" fmla="*/ 966534 h 2143138"/>
              <a:gd name="connsiteX2" fmla="*/ 20585 w 2143140"/>
              <a:gd name="connsiteY2" fmla="*/ 862517 h 2143138"/>
              <a:gd name="connsiteX3" fmla="*/ 46142 w 2143140"/>
              <a:gd name="connsiteY3" fmla="*/ 760514 h 2143138"/>
              <a:gd name="connsiteX4" fmla="*/ 81568 w 2143140"/>
              <a:gd name="connsiteY4" fmla="*/ 661501 h 2143138"/>
              <a:gd name="connsiteX5" fmla="*/ 126531 w 2143140"/>
              <a:gd name="connsiteY5" fmla="*/ 566431 h 2143138"/>
              <a:gd name="connsiteX6" fmla="*/ 180592 w 2143140"/>
              <a:gd name="connsiteY6" fmla="*/ 476237 h 2143138"/>
              <a:gd name="connsiteX7" fmla="*/ 243236 w 2143140"/>
              <a:gd name="connsiteY7" fmla="*/ 391776 h 2143138"/>
              <a:gd name="connsiteX8" fmla="*/ 313856 w 2143140"/>
              <a:gd name="connsiteY8" fmla="*/ 313855 h 2143138"/>
              <a:gd name="connsiteX9" fmla="*/ 391777 w 2143140"/>
              <a:gd name="connsiteY9" fmla="*/ 243235 h 2143138"/>
              <a:gd name="connsiteX10" fmla="*/ 476238 w 2143140"/>
              <a:gd name="connsiteY10" fmla="*/ 180591 h 2143138"/>
              <a:gd name="connsiteX11" fmla="*/ 566432 w 2143140"/>
              <a:gd name="connsiteY11" fmla="*/ 126531 h 2143138"/>
              <a:gd name="connsiteX12" fmla="*/ 661502 w 2143140"/>
              <a:gd name="connsiteY12" fmla="*/ 81568 h 2143138"/>
              <a:gd name="connsiteX13" fmla="*/ 760515 w 2143140"/>
              <a:gd name="connsiteY13" fmla="*/ 46142 h 2143138"/>
              <a:gd name="connsiteX14" fmla="*/ 862517 w 2143140"/>
              <a:gd name="connsiteY14" fmla="*/ 20585 h 2143138"/>
              <a:gd name="connsiteX15" fmla="*/ 966535 w 2143140"/>
              <a:gd name="connsiteY15" fmla="*/ 5165 h 2143138"/>
              <a:gd name="connsiteX16" fmla="*/ 1071570 w 2143140"/>
              <a:gd name="connsiteY16" fmla="*/ 0 h 2143138"/>
              <a:gd name="connsiteX17" fmla="*/ 1176605 w 2143140"/>
              <a:gd name="connsiteY17" fmla="*/ 5165 h 2143138"/>
              <a:gd name="connsiteX18" fmla="*/ 1280623 w 2143140"/>
              <a:gd name="connsiteY18" fmla="*/ 20585 h 2143138"/>
              <a:gd name="connsiteX19" fmla="*/ 1382625 w 2143140"/>
              <a:gd name="connsiteY19" fmla="*/ 46142 h 2143138"/>
              <a:gd name="connsiteX20" fmla="*/ 1481638 w 2143140"/>
              <a:gd name="connsiteY20" fmla="*/ 81568 h 2143138"/>
              <a:gd name="connsiteX21" fmla="*/ 1576708 w 2143140"/>
              <a:gd name="connsiteY21" fmla="*/ 126531 h 2143138"/>
              <a:gd name="connsiteX22" fmla="*/ 1666902 w 2143140"/>
              <a:gd name="connsiteY22" fmla="*/ 180591 h 2143138"/>
              <a:gd name="connsiteX23" fmla="*/ 1751363 w 2143140"/>
              <a:gd name="connsiteY23" fmla="*/ 243235 h 2143138"/>
              <a:gd name="connsiteX24" fmla="*/ 1829284 w 2143140"/>
              <a:gd name="connsiteY24" fmla="*/ 313855 h 2143138"/>
              <a:gd name="connsiteX25" fmla="*/ 1899904 w 2143140"/>
              <a:gd name="connsiteY25" fmla="*/ 391776 h 2143138"/>
              <a:gd name="connsiteX26" fmla="*/ 1962548 w 2143140"/>
              <a:gd name="connsiteY26" fmla="*/ 476237 h 2143138"/>
              <a:gd name="connsiteX27" fmla="*/ 2016609 w 2143140"/>
              <a:gd name="connsiteY27" fmla="*/ 566431 h 2143138"/>
              <a:gd name="connsiteX28" fmla="*/ 2061572 w 2143140"/>
              <a:gd name="connsiteY28" fmla="*/ 661501 h 2143138"/>
              <a:gd name="connsiteX29" fmla="*/ 2096998 w 2143140"/>
              <a:gd name="connsiteY29" fmla="*/ 760514 h 2143138"/>
              <a:gd name="connsiteX30" fmla="*/ 2122555 w 2143140"/>
              <a:gd name="connsiteY30" fmla="*/ 862517 h 2143138"/>
              <a:gd name="connsiteX31" fmla="*/ 2137975 w 2143140"/>
              <a:gd name="connsiteY31" fmla="*/ 966534 h 2143138"/>
              <a:gd name="connsiteX32" fmla="*/ 2143140 w 2143140"/>
              <a:gd name="connsiteY32" fmla="*/ 1071569 h 2143138"/>
              <a:gd name="connsiteX33" fmla="*/ 2137975 w 2143140"/>
              <a:gd name="connsiteY33" fmla="*/ 1176604 h 2143138"/>
              <a:gd name="connsiteX34" fmla="*/ 2122555 w 2143140"/>
              <a:gd name="connsiteY34" fmla="*/ 1280621 h 2143138"/>
              <a:gd name="connsiteX35" fmla="*/ 2096998 w 2143140"/>
              <a:gd name="connsiteY35" fmla="*/ 1382624 h 2143138"/>
              <a:gd name="connsiteX36" fmla="*/ 2061572 w 2143140"/>
              <a:gd name="connsiteY36" fmla="*/ 1481637 h 2143138"/>
              <a:gd name="connsiteX37" fmla="*/ 2016609 w 2143140"/>
              <a:gd name="connsiteY37" fmla="*/ 1576707 h 2143138"/>
              <a:gd name="connsiteX38" fmla="*/ 1962548 w 2143140"/>
              <a:gd name="connsiteY38" fmla="*/ 1666901 h 2143138"/>
              <a:gd name="connsiteX39" fmla="*/ 1899904 w 2143140"/>
              <a:gd name="connsiteY39" fmla="*/ 1751362 h 2143138"/>
              <a:gd name="connsiteX40" fmla="*/ 1829284 w 2143140"/>
              <a:gd name="connsiteY40" fmla="*/ 1829283 h 2143138"/>
              <a:gd name="connsiteX41" fmla="*/ 1751363 w 2143140"/>
              <a:gd name="connsiteY41" fmla="*/ 1899903 h 2143138"/>
              <a:gd name="connsiteX42" fmla="*/ 1666902 w 2143140"/>
              <a:gd name="connsiteY42" fmla="*/ 1962547 h 2143138"/>
              <a:gd name="connsiteX43" fmla="*/ 1576708 w 2143140"/>
              <a:gd name="connsiteY43" fmla="*/ 2016607 h 2143138"/>
              <a:gd name="connsiteX44" fmla="*/ 1481638 w 2143140"/>
              <a:gd name="connsiteY44" fmla="*/ 2061570 h 2143138"/>
              <a:gd name="connsiteX45" fmla="*/ 1382625 w 2143140"/>
              <a:gd name="connsiteY45" fmla="*/ 2096996 h 2143138"/>
              <a:gd name="connsiteX46" fmla="*/ 1280623 w 2143140"/>
              <a:gd name="connsiteY46" fmla="*/ 2122553 h 2143138"/>
              <a:gd name="connsiteX47" fmla="*/ 1176605 w 2143140"/>
              <a:gd name="connsiteY47" fmla="*/ 2137973 h 2143138"/>
              <a:gd name="connsiteX48" fmla="*/ 1071570 w 2143140"/>
              <a:gd name="connsiteY48" fmla="*/ 2143138 h 2143138"/>
              <a:gd name="connsiteX49" fmla="*/ 966535 w 2143140"/>
              <a:gd name="connsiteY49" fmla="*/ 2137973 h 2143138"/>
              <a:gd name="connsiteX50" fmla="*/ 862517 w 2143140"/>
              <a:gd name="connsiteY50" fmla="*/ 2122553 h 2143138"/>
              <a:gd name="connsiteX51" fmla="*/ 760515 w 2143140"/>
              <a:gd name="connsiteY51" fmla="*/ 2096996 h 2143138"/>
              <a:gd name="connsiteX52" fmla="*/ 661502 w 2143140"/>
              <a:gd name="connsiteY52" fmla="*/ 2061570 h 2143138"/>
              <a:gd name="connsiteX53" fmla="*/ 566432 w 2143140"/>
              <a:gd name="connsiteY53" fmla="*/ 2016607 h 2143138"/>
              <a:gd name="connsiteX54" fmla="*/ 476238 w 2143140"/>
              <a:gd name="connsiteY54" fmla="*/ 1962547 h 2143138"/>
              <a:gd name="connsiteX55" fmla="*/ 391777 w 2143140"/>
              <a:gd name="connsiteY55" fmla="*/ 1899903 h 2143138"/>
              <a:gd name="connsiteX56" fmla="*/ 313856 w 2143140"/>
              <a:gd name="connsiteY56" fmla="*/ 1829283 h 2143138"/>
              <a:gd name="connsiteX57" fmla="*/ 243236 w 2143140"/>
              <a:gd name="connsiteY57" fmla="*/ 1751362 h 2143138"/>
              <a:gd name="connsiteX58" fmla="*/ 180592 w 2143140"/>
              <a:gd name="connsiteY58" fmla="*/ 1666901 h 2143138"/>
              <a:gd name="connsiteX59" fmla="*/ 126531 w 2143140"/>
              <a:gd name="connsiteY59" fmla="*/ 1576707 h 2143138"/>
              <a:gd name="connsiteX60" fmla="*/ 81568 w 2143140"/>
              <a:gd name="connsiteY60" fmla="*/ 1481637 h 2143138"/>
              <a:gd name="connsiteX61" fmla="*/ 46142 w 2143140"/>
              <a:gd name="connsiteY61" fmla="*/ 1382624 h 2143138"/>
              <a:gd name="connsiteX62" fmla="*/ 20585 w 2143140"/>
              <a:gd name="connsiteY62" fmla="*/ 1280621 h 2143138"/>
              <a:gd name="connsiteX63" fmla="*/ 5165 w 2143140"/>
              <a:gd name="connsiteY63" fmla="*/ 1176604 h 2143138"/>
              <a:gd name="connsiteX64" fmla="*/ 0 w 2143140"/>
              <a:gd name="connsiteY64" fmla="*/ 1071569 h 21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43140" h="2143138">
                <a:moveTo>
                  <a:pt x="0" y="1071569"/>
                </a:moveTo>
                <a:lnTo>
                  <a:pt x="5165" y="966534"/>
                </a:lnTo>
                <a:lnTo>
                  <a:pt x="20585" y="862517"/>
                </a:lnTo>
                <a:lnTo>
                  <a:pt x="46142" y="760514"/>
                </a:lnTo>
                <a:lnTo>
                  <a:pt x="81568" y="661501"/>
                </a:lnTo>
                <a:lnTo>
                  <a:pt x="126531" y="566431"/>
                </a:lnTo>
                <a:lnTo>
                  <a:pt x="180592" y="476237"/>
                </a:lnTo>
                <a:lnTo>
                  <a:pt x="243236" y="391776"/>
                </a:lnTo>
                <a:lnTo>
                  <a:pt x="313856" y="313855"/>
                </a:lnTo>
                <a:lnTo>
                  <a:pt x="391777" y="243235"/>
                </a:lnTo>
                <a:lnTo>
                  <a:pt x="476238" y="180591"/>
                </a:lnTo>
                <a:lnTo>
                  <a:pt x="566432" y="126531"/>
                </a:lnTo>
                <a:lnTo>
                  <a:pt x="661502" y="81568"/>
                </a:lnTo>
                <a:lnTo>
                  <a:pt x="760515" y="46142"/>
                </a:lnTo>
                <a:lnTo>
                  <a:pt x="862517" y="20585"/>
                </a:lnTo>
                <a:lnTo>
                  <a:pt x="966535" y="5165"/>
                </a:lnTo>
                <a:lnTo>
                  <a:pt x="1071570" y="0"/>
                </a:lnTo>
                <a:lnTo>
                  <a:pt x="1176605" y="5165"/>
                </a:lnTo>
                <a:lnTo>
                  <a:pt x="1280623" y="20585"/>
                </a:lnTo>
                <a:lnTo>
                  <a:pt x="1382625" y="46142"/>
                </a:lnTo>
                <a:lnTo>
                  <a:pt x="1481638" y="81568"/>
                </a:lnTo>
                <a:lnTo>
                  <a:pt x="1576708" y="126531"/>
                </a:lnTo>
                <a:lnTo>
                  <a:pt x="1666902" y="180591"/>
                </a:lnTo>
                <a:lnTo>
                  <a:pt x="1751363" y="243235"/>
                </a:lnTo>
                <a:lnTo>
                  <a:pt x="1829284" y="313855"/>
                </a:lnTo>
                <a:lnTo>
                  <a:pt x="1899904" y="391776"/>
                </a:lnTo>
                <a:lnTo>
                  <a:pt x="1962548" y="476237"/>
                </a:lnTo>
                <a:lnTo>
                  <a:pt x="2016609" y="566431"/>
                </a:lnTo>
                <a:lnTo>
                  <a:pt x="2061572" y="661501"/>
                </a:lnTo>
                <a:lnTo>
                  <a:pt x="2096998" y="760514"/>
                </a:lnTo>
                <a:lnTo>
                  <a:pt x="2122555" y="862517"/>
                </a:lnTo>
                <a:lnTo>
                  <a:pt x="2137975" y="966534"/>
                </a:lnTo>
                <a:lnTo>
                  <a:pt x="2143140" y="1071569"/>
                </a:lnTo>
                <a:lnTo>
                  <a:pt x="2137975" y="1176604"/>
                </a:lnTo>
                <a:lnTo>
                  <a:pt x="2122555" y="1280621"/>
                </a:lnTo>
                <a:lnTo>
                  <a:pt x="2096998" y="1382624"/>
                </a:lnTo>
                <a:lnTo>
                  <a:pt x="2061572" y="1481637"/>
                </a:lnTo>
                <a:lnTo>
                  <a:pt x="2016609" y="1576707"/>
                </a:lnTo>
                <a:lnTo>
                  <a:pt x="1962548" y="1666901"/>
                </a:lnTo>
                <a:lnTo>
                  <a:pt x="1899904" y="1751362"/>
                </a:lnTo>
                <a:lnTo>
                  <a:pt x="1829284" y="1829283"/>
                </a:lnTo>
                <a:lnTo>
                  <a:pt x="1751363" y="1899903"/>
                </a:lnTo>
                <a:lnTo>
                  <a:pt x="1666902" y="1962547"/>
                </a:lnTo>
                <a:lnTo>
                  <a:pt x="1576708" y="2016607"/>
                </a:lnTo>
                <a:lnTo>
                  <a:pt x="1481638" y="2061570"/>
                </a:lnTo>
                <a:lnTo>
                  <a:pt x="1382625" y="2096996"/>
                </a:lnTo>
                <a:lnTo>
                  <a:pt x="1280623" y="2122553"/>
                </a:lnTo>
                <a:lnTo>
                  <a:pt x="1176605" y="2137973"/>
                </a:lnTo>
                <a:lnTo>
                  <a:pt x="1071570" y="2143138"/>
                </a:lnTo>
                <a:lnTo>
                  <a:pt x="966535" y="2137973"/>
                </a:lnTo>
                <a:lnTo>
                  <a:pt x="862517" y="2122553"/>
                </a:lnTo>
                <a:lnTo>
                  <a:pt x="760515" y="2096996"/>
                </a:lnTo>
                <a:lnTo>
                  <a:pt x="661502" y="2061570"/>
                </a:lnTo>
                <a:lnTo>
                  <a:pt x="566432" y="2016607"/>
                </a:lnTo>
                <a:lnTo>
                  <a:pt x="476238" y="1962547"/>
                </a:lnTo>
                <a:lnTo>
                  <a:pt x="391777" y="1899903"/>
                </a:lnTo>
                <a:lnTo>
                  <a:pt x="313856" y="1829283"/>
                </a:lnTo>
                <a:lnTo>
                  <a:pt x="243236" y="1751362"/>
                </a:lnTo>
                <a:lnTo>
                  <a:pt x="180592" y="1666901"/>
                </a:lnTo>
                <a:lnTo>
                  <a:pt x="126531" y="1576707"/>
                </a:lnTo>
                <a:lnTo>
                  <a:pt x="81568" y="1481637"/>
                </a:lnTo>
                <a:lnTo>
                  <a:pt x="46142" y="1382624"/>
                </a:lnTo>
                <a:lnTo>
                  <a:pt x="20585" y="1280621"/>
                </a:lnTo>
                <a:lnTo>
                  <a:pt x="5165" y="1176604"/>
                </a:lnTo>
                <a:lnTo>
                  <a:pt x="0" y="1071569"/>
                </a:lnTo>
                <a:close/>
              </a:path>
            </a:pathLst>
          </a:cu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377"/>
            <a:endParaRPr lang="ar-SA" dirty="0">
              <a:solidFill>
                <a:prstClr val="white"/>
              </a:solidFill>
              <a:latin typeface="Calibri" panose="020F0502020204030204"/>
              <a:cs typeface="Arial" panose="020B0604020202020204" pitchFamily="34" charset="0"/>
            </a:endParaRPr>
          </a:p>
        </p:txBody>
      </p:sp>
      <p:pic>
        <p:nvPicPr>
          <p:cNvPr id="201" name="Picture 200" descr="A close up of a logo&#10;&#10;Description automatically generated">
            <a:extLst>
              <a:ext uri="{FF2B5EF4-FFF2-40B4-BE49-F238E27FC236}">
                <a16:creationId xmlns:a16="http://schemas.microsoft.com/office/drawing/2014/main" id="{F664A0D6-DC11-4B3D-B4FA-C1074DDBC584}"/>
              </a:ext>
            </a:extLst>
          </p:cNvPr>
          <p:cNvPicPr>
            <a:picLocks noChangeAspect="1"/>
          </p:cNvPicPr>
          <p:nvPr/>
        </p:nvPicPr>
        <p:blipFill>
          <a:blip r:embed="rId3"/>
          <a:stretch>
            <a:fillRect/>
          </a:stretch>
        </p:blipFill>
        <p:spPr>
          <a:xfrm>
            <a:off x="3978698" y="1126695"/>
            <a:ext cx="4194117" cy="4194117"/>
          </a:xfrm>
          <a:prstGeom prst="rect">
            <a:avLst/>
          </a:prstGeom>
        </p:spPr>
      </p:pic>
    </p:spTree>
    <p:extLst>
      <p:ext uri="{BB962C8B-B14F-4D97-AF65-F5344CB8AC3E}">
        <p14:creationId xmlns:p14="http://schemas.microsoft.com/office/powerpoint/2010/main" val="4057229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8B2AD2B-B370-4161-8B1D-A6D54AFD0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6467"/>
            <a:ext cx="12192000" cy="582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970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result?</a:t>
            </a:r>
            <a:endParaRPr lang="en-US" dirty="0">
              <a:solidFill>
                <a:schemeClr val="accent2"/>
              </a:solidFill>
            </a:endParaRPr>
          </a:p>
        </p:txBody>
      </p:sp>
      <p:sp>
        <p:nvSpPr>
          <p:cNvPr id="3" name="Text Placeholder 2"/>
          <p:cNvSpPr>
            <a:spLocks noGrp="1"/>
          </p:cNvSpPr>
          <p:nvPr>
            <p:ph type="body" sz="quarter" idx="11"/>
          </p:nvPr>
        </p:nvSpPr>
        <p:spPr/>
        <p:txBody>
          <a:bodyPr/>
          <a:lstStyle/>
          <a:p>
            <a:r>
              <a:rPr lang="en-US" dirty="0"/>
              <a:t>Inset some short and brief </a:t>
            </a:r>
            <a:r>
              <a:rPr lang="en-US" dirty="0" err="1"/>
              <a:t>lorem</a:t>
            </a:r>
            <a:r>
              <a:rPr lang="en-US" dirty="0"/>
              <a:t> </a:t>
            </a:r>
            <a:r>
              <a:rPr lang="en-US" dirty="0" err="1"/>
              <a:t>ipsum</a:t>
            </a:r>
            <a:r>
              <a:rPr lang="en-US" dirty="0"/>
              <a:t> explanatory text about title here</a:t>
            </a:r>
          </a:p>
        </p:txBody>
      </p:sp>
      <p:grpSp>
        <p:nvGrpSpPr>
          <p:cNvPr id="4" name="Group 3"/>
          <p:cNvGrpSpPr/>
          <p:nvPr/>
        </p:nvGrpSpPr>
        <p:grpSpPr>
          <a:xfrm>
            <a:off x="1101068" y="3112941"/>
            <a:ext cx="1945355" cy="657352"/>
            <a:chOff x="825801" y="2334704"/>
            <a:chExt cx="1459016" cy="493014"/>
          </a:xfrm>
        </p:grpSpPr>
        <p:sp>
          <p:nvSpPr>
            <p:cNvPr id="60" name="TextBox 59"/>
            <p:cNvSpPr txBox="1"/>
            <p:nvPr/>
          </p:nvSpPr>
          <p:spPr>
            <a:xfrm>
              <a:off x="825801" y="2518306"/>
              <a:ext cx="1459016" cy="309412"/>
            </a:xfrm>
            <a:prstGeom prst="rect">
              <a:avLst/>
            </a:prstGeom>
            <a:noFill/>
          </p:spPr>
          <p:txBody>
            <a:bodyPr wrap="square" lIns="0" tIns="0" rIns="0" bIns="0" rtlCol="0">
              <a:spAutoFit/>
            </a:bodyPr>
            <a:lstStyle/>
            <a:p>
              <a:pPr algn="ctr" defTabSz="914377">
                <a:lnSpc>
                  <a:spcPts val="1733"/>
                </a:lnSpc>
                <a:spcAft>
                  <a:spcPts val="8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nat</a:t>
              </a:r>
              <a:r>
                <a:rPr lang="en-US" sz="1067" dirty="0">
                  <a:solidFill>
                    <a:srgbClr val="91969B"/>
                  </a:solidFill>
                  <a:latin typeface="Lato" panose="020F0502020204030203" pitchFamily="34" charset="0"/>
                </a:rPr>
                <a:t> us error sit</a:t>
              </a:r>
            </a:p>
          </p:txBody>
        </p:sp>
        <p:sp>
          <p:nvSpPr>
            <p:cNvPr id="61" name="TextBox 60"/>
            <p:cNvSpPr txBox="1"/>
            <p:nvPr/>
          </p:nvSpPr>
          <p:spPr>
            <a:xfrm>
              <a:off x="825849" y="2334704"/>
              <a:ext cx="1458940" cy="153841"/>
            </a:xfrm>
            <a:prstGeom prst="rect">
              <a:avLst/>
            </a:prstGeom>
            <a:noFill/>
          </p:spPr>
          <p:txBody>
            <a:bodyPr wrap="square" lIns="0" tIns="0" rIns="0" bIns="0" rtlCol="0">
              <a:spAutoFit/>
            </a:bodyPr>
            <a:lstStyle/>
            <a:p>
              <a:pPr algn="ctr" defTabSz="914377"/>
              <a:r>
                <a:rPr lang="en-US" sz="1333" b="1" cap="all" spc="27" dirty="0">
                  <a:solidFill>
                    <a:srgbClr val="6E7378"/>
                  </a:solidFill>
                  <a:latin typeface="Lato" panose="020F0502020204030203" pitchFamily="34" charset="0"/>
                </a:rPr>
                <a:t>Clean technologies</a:t>
              </a:r>
            </a:p>
          </p:txBody>
        </p:sp>
      </p:grpSp>
      <p:grpSp>
        <p:nvGrpSpPr>
          <p:cNvPr id="5" name="Group 4"/>
          <p:cNvGrpSpPr/>
          <p:nvPr/>
        </p:nvGrpSpPr>
        <p:grpSpPr>
          <a:xfrm>
            <a:off x="3706935" y="5005314"/>
            <a:ext cx="2155641" cy="1084898"/>
            <a:chOff x="2937916" y="3753985"/>
            <a:chExt cx="1459016" cy="493012"/>
          </a:xfrm>
        </p:grpSpPr>
        <p:sp>
          <p:nvSpPr>
            <p:cNvPr id="86" name="TextBox 85"/>
            <p:cNvSpPr txBox="1"/>
            <p:nvPr/>
          </p:nvSpPr>
          <p:spPr>
            <a:xfrm>
              <a:off x="2937916" y="3937585"/>
              <a:ext cx="1459016" cy="309412"/>
            </a:xfrm>
            <a:prstGeom prst="rect">
              <a:avLst/>
            </a:prstGeom>
            <a:noFill/>
          </p:spPr>
          <p:txBody>
            <a:bodyPr wrap="square" lIns="0" tIns="0" rIns="0" bIns="0" rtlCol="0">
              <a:spAutoFit/>
            </a:bodyPr>
            <a:lstStyle/>
            <a:p>
              <a:pPr algn="ctr" defTabSz="914377">
                <a:lnSpc>
                  <a:spcPts val="1733"/>
                </a:lnSpc>
                <a:spcAft>
                  <a:spcPts val="8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nat</a:t>
              </a:r>
              <a:r>
                <a:rPr lang="en-US" sz="1067" dirty="0">
                  <a:solidFill>
                    <a:srgbClr val="91969B"/>
                  </a:solidFill>
                  <a:latin typeface="Lato" panose="020F0502020204030203" pitchFamily="34" charset="0"/>
                </a:rPr>
                <a:t> us error sit</a:t>
              </a:r>
            </a:p>
          </p:txBody>
        </p:sp>
        <p:sp>
          <p:nvSpPr>
            <p:cNvPr id="87" name="TextBox 86"/>
            <p:cNvSpPr txBox="1"/>
            <p:nvPr/>
          </p:nvSpPr>
          <p:spPr>
            <a:xfrm>
              <a:off x="2937964" y="3753985"/>
              <a:ext cx="1458940" cy="461521"/>
            </a:xfrm>
            <a:prstGeom prst="rect">
              <a:avLst/>
            </a:prstGeom>
            <a:noFill/>
          </p:spPr>
          <p:txBody>
            <a:bodyPr wrap="square" lIns="0" tIns="0" rIns="0" bIns="0" rtlCol="0">
              <a:spAutoFit/>
            </a:bodyPr>
            <a:lstStyle/>
            <a:p>
              <a:pPr algn="ctr" defTabSz="914377"/>
              <a:r>
                <a:rPr lang="en-US" sz="1333" b="1" cap="all" spc="27" dirty="0">
                  <a:solidFill>
                    <a:srgbClr val="6E7378"/>
                  </a:solidFill>
                  <a:latin typeface="Lato" panose="020F0502020204030203" pitchFamily="34" charset="0"/>
                </a:rPr>
                <a:t>Resource-Productive Operations</a:t>
              </a:r>
            </a:p>
          </p:txBody>
        </p:sp>
      </p:grpSp>
      <p:grpSp>
        <p:nvGrpSpPr>
          <p:cNvPr id="8" name="Group 7"/>
          <p:cNvGrpSpPr/>
          <p:nvPr/>
        </p:nvGrpSpPr>
        <p:grpSpPr>
          <a:xfrm>
            <a:off x="6991047" y="2131978"/>
            <a:ext cx="1945355" cy="657352"/>
            <a:chOff x="5243285" y="1598982"/>
            <a:chExt cx="1459016" cy="493014"/>
          </a:xfrm>
        </p:grpSpPr>
        <p:sp>
          <p:nvSpPr>
            <p:cNvPr id="88" name="TextBox 87"/>
            <p:cNvSpPr txBox="1"/>
            <p:nvPr/>
          </p:nvSpPr>
          <p:spPr>
            <a:xfrm>
              <a:off x="5243285" y="1782584"/>
              <a:ext cx="1459016" cy="309412"/>
            </a:xfrm>
            <a:prstGeom prst="rect">
              <a:avLst/>
            </a:prstGeom>
            <a:noFill/>
          </p:spPr>
          <p:txBody>
            <a:bodyPr wrap="square" lIns="0" tIns="0" rIns="0" bIns="0" rtlCol="0">
              <a:spAutoFit/>
            </a:bodyPr>
            <a:lstStyle/>
            <a:p>
              <a:pPr algn="ctr" defTabSz="914377">
                <a:lnSpc>
                  <a:spcPts val="1733"/>
                </a:lnSpc>
                <a:spcAft>
                  <a:spcPts val="8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nat</a:t>
              </a:r>
              <a:r>
                <a:rPr lang="en-US" sz="1067" dirty="0">
                  <a:solidFill>
                    <a:srgbClr val="91969B"/>
                  </a:solidFill>
                  <a:latin typeface="Lato" panose="020F0502020204030203" pitchFamily="34" charset="0"/>
                </a:rPr>
                <a:t> us error sit</a:t>
              </a:r>
            </a:p>
          </p:txBody>
        </p:sp>
        <p:sp>
          <p:nvSpPr>
            <p:cNvPr id="89" name="TextBox 88"/>
            <p:cNvSpPr txBox="1"/>
            <p:nvPr/>
          </p:nvSpPr>
          <p:spPr>
            <a:xfrm>
              <a:off x="5243333" y="1598982"/>
              <a:ext cx="1458940" cy="153841"/>
            </a:xfrm>
            <a:prstGeom prst="rect">
              <a:avLst/>
            </a:prstGeom>
            <a:noFill/>
          </p:spPr>
          <p:txBody>
            <a:bodyPr wrap="square" lIns="0" tIns="0" rIns="0" bIns="0" rtlCol="0">
              <a:spAutoFit/>
            </a:bodyPr>
            <a:lstStyle/>
            <a:p>
              <a:pPr algn="ctr" defTabSz="914377"/>
              <a:r>
                <a:rPr lang="en-US" sz="1333" b="1" cap="all" spc="27" dirty="0">
                  <a:solidFill>
                    <a:srgbClr val="6E7378"/>
                  </a:solidFill>
                  <a:latin typeface="Lato" panose="020F0502020204030203" pitchFamily="34" charset="0"/>
                </a:rPr>
                <a:t>Design &amp; layout</a:t>
              </a:r>
            </a:p>
          </p:txBody>
        </p:sp>
      </p:grpSp>
      <p:grpSp>
        <p:nvGrpSpPr>
          <p:cNvPr id="6" name="Group 5"/>
          <p:cNvGrpSpPr/>
          <p:nvPr/>
        </p:nvGrpSpPr>
        <p:grpSpPr>
          <a:xfrm>
            <a:off x="6321755" y="5005314"/>
            <a:ext cx="1945355" cy="657352"/>
            <a:chOff x="4741316" y="3753983"/>
            <a:chExt cx="1459016" cy="493014"/>
          </a:xfrm>
        </p:grpSpPr>
        <p:sp>
          <p:nvSpPr>
            <p:cNvPr id="90" name="TextBox 89"/>
            <p:cNvSpPr txBox="1"/>
            <p:nvPr/>
          </p:nvSpPr>
          <p:spPr>
            <a:xfrm>
              <a:off x="4741316" y="3937585"/>
              <a:ext cx="1459016" cy="309412"/>
            </a:xfrm>
            <a:prstGeom prst="rect">
              <a:avLst/>
            </a:prstGeom>
            <a:noFill/>
          </p:spPr>
          <p:txBody>
            <a:bodyPr wrap="square" lIns="0" tIns="0" rIns="0" bIns="0" rtlCol="0">
              <a:spAutoFit/>
            </a:bodyPr>
            <a:lstStyle/>
            <a:p>
              <a:pPr algn="ctr" defTabSz="914377">
                <a:lnSpc>
                  <a:spcPts val="1733"/>
                </a:lnSpc>
                <a:spcAft>
                  <a:spcPts val="8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nat</a:t>
              </a:r>
              <a:r>
                <a:rPr lang="en-US" sz="1067" dirty="0">
                  <a:solidFill>
                    <a:srgbClr val="91969B"/>
                  </a:solidFill>
                  <a:latin typeface="Lato" panose="020F0502020204030203" pitchFamily="34" charset="0"/>
                </a:rPr>
                <a:t> us error sit</a:t>
              </a:r>
            </a:p>
          </p:txBody>
        </p:sp>
        <p:sp>
          <p:nvSpPr>
            <p:cNvPr id="91" name="TextBox 90"/>
            <p:cNvSpPr txBox="1"/>
            <p:nvPr/>
          </p:nvSpPr>
          <p:spPr>
            <a:xfrm>
              <a:off x="4741364" y="3753983"/>
              <a:ext cx="1458940" cy="153841"/>
            </a:xfrm>
            <a:prstGeom prst="rect">
              <a:avLst/>
            </a:prstGeom>
            <a:noFill/>
          </p:spPr>
          <p:txBody>
            <a:bodyPr wrap="square" lIns="0" tIns="0" rIns="0" bIns="0" rtlCol="0">
              <a:spAutoFit/>
            </a:bodyPr>
            <a:lstStyle/>
            <a:p>
              <a:pPr algn="ctr" defTabSz="914377"/>
              <a:r>
                <a:rPr lang="en-US" sz="1333" b="1" cap="all" spc="27" dirty="0">
                  <a:solidFill>
                    <a:srgbClr val="6E7378"/>
                  </a:solidFill>
                  <a:latin typeface="Lato" panose="020F0502020204030203" pitchFamily="34" charset="0"/>
                </a:rPr>
                <a:t>development</a:t>
              </a:r>
            </a:p>
          </p:txBody>
        </p:sp>
      </p:grpSp>
      <p:grpSp>
        <p:nvGrpSpPr>
          <p:cNvPr id="7" name="Group 6"/>
          <p:cNvGrpSpPr/>
          <p:nvPr/>
        </p:nvGrpSpPr>
        <p:grpSpPr>
          <a:xfrm>
            <a:off x="9025365" y="3207358"/>
            <a:ext cx="1945355" cy="657352"/>
            <a:chOff x="6769024" y="2405517"/>
            <a:chExt cx="1459016" cy="493014"/>
          </a:xfrm>
        </p:grpSpPr>
        <p:sp>
          <p:nvSpPr>
            <p:cNvPr id="92" name="TextBox 91"/>
            <p:cNvSpPr txBox="1"/>
            <p:nvPr/>
          </p:nvSpPr>
          <p:spPr>
            <a:xfrm>
              <a:off x="6769024" y="2589119"/>
              <a:ext cx="1459016" cy="309412"/>
            </a:xfrm>
            <a:prstGeom prst="rect">
              <a:avLst/>
            </a:prstGeom>
            <a:noFill/>
          </p:spPr>
          <p:txBody>
            <a:bodyPr wrap="square" lIns="0" tIns="0" rIns="0" bIns="0" rtlCol="0">
              <a:spAutoFit/>
            </a:bodyPr>
            <a:lstStyle/>
            <a:p>
              <a:pPr algn="ctr" defTabSz="914377">
                <a:lnSpc>
                  <a:spcPts val="1733"/>
                </a:lnSpc>
                <a:spcAft>
                  <a:spcPts val="800"/>
                </a:spcAft>
              </a:pPr>
              <a:r>
                <a:rPr lang="en-US" sz="1067" dirty="0">
                  <a:solidFill>
                    <a:srgbClr val="91969B"/>
                  </a:solidFill>
                  <a:latin typeface="Lato" panose="020F0502020204030203" pitchFamily="34" charset="0"/>
                </a:rPr>
                <a:t>Sed </a:t>
              </a:r>
              <a:r>
                <a:rPr lang="en-US" sz="1067" dirty="0" err="1">
                  <a:solidFill>
                    <a:srgbClr val="91969B"/>
                  </a:solidFill>
                  <a:latin typeface="Lato" panose="020F0502020204030203" pitchFamily="34" charset="0"/>
                </a:rPr>
                <a:t>ut</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perspiciatis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unde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omnis</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iste</a:t>
              </a:r>
              <a:r>
                <a:rPr lang="en-US" sz="1067" dirty="0">
                  <a:solidFill>
                    <a:srgbClr val="91969B"/>
                  </a:solidFill>
                  <a:latin typeface="Lato" panose="020F0502020204030203" pitchFamily="34" charset="0"/>
                </a:rPr>
                <a:t> </a:t>
              </a:r>
              <a:r>
                <a:rPr lang="en-US" sz="1067" dirty="0" err="1">
                  <a:solidFill>
                    <a:srgbClr val="91969B"/>
                  </a:solidFill>
                  <a:latin typeface="Lato" panose="020F0502020204030203" pitchFamily="34" charset="0"/>
                </a:rPr>
                <a:t>nat</a:t>
              </a:r>
              <a:r>
                <a:rPr lang="en-US" sz="1067" dirty="0">
                  <a:solidFill>
                    <a:srgbClr val="91969B"/>
                  </a:solidFill>
                  <a:latin typeface="Lato" panose="020F0502020204030203" pitchFamily="34" charset="0"/>
                </a:rPr>
                <a:t> us error sit</a:t>
              </a:r>
            </a:p>
          </p:txBody>
        </p:sp>
        <p:sp>
          <p:nvSpPr>
            <p:cNvPr id="93" name="TextBox 92"/>
            <p:cNvSpPr txBox="1"/>
            <p:nvPr/>
          </p:nvSpPr>
          <p:spPr>
            <a:xfrm>
              <a:off x="6769072" y="2405517"/>
              <a:ext cx="1458940" cy="153841"/>
            </a:xfrm>
            <a:prstGeom prst="rect">
              <a:avLst/>
            </a:prstGeom>
            <a:noFill/>
          </p:spPr>
          <p:txBody>
            <a:bodyPr wrap="square" lIns="0" tIns="0" rIns="0" bIns="0" rtlCol="0">
              <a:spAutoFit/>
            </a:bodyPr>
            <a:lstStyle/>
            <a:p>
              <a:pPr algn="ctr" defTabSz="914377"/>
              <a:r>
                <a:rPr lang="en-US" sz="1333" b="1" cap="all" spc="27" dirty="0">
                  <a:solidFill>
                    <a:srgbClr val="6E7378"/>
                  </a:solidFill>
                  <a:latin typeface="Lato" panose="020F0502020204030203" pitchFamily="34" charset="0"/>
                </a:rPr>
                <a:t>test &amp; launch</a:t>
              </a:r>
            </a:p>
          </p:txBody>
        </p:sp>
      </p:grpSp>
      <p:grpSp>
        <p:nvGrpSpPr>
          <p:cNvPr id="10" name="Group 9"/>
          <p:cNvGrpSpPr/>
          <p:nvPr/>
        </p:nvGrpSpPr>
        <p:grpSpPr>
          <a:xfrm>
            <a:off x="3157151" y="2347561"/>
            <a:ext cx="5500323" cy="2469291"/>
            <a:chOff x="2367863" y="1760671"/>
            <a:chExt cx="4125242" cy="1851968"/>
          </a:xfrm>
        </p:grpSpPr>
        <p:grpSp>
          <p:nvGrpSpPr>
            <p:cNvPr id="85" name="Group 84"/>
            <p:cNvGrpSpPr/>
            <p:nvPr/>
          </p:nvGrpSpPr>
          <p:grpSpPr>
            <a:xfrm>
              <a:off x="2367863" y="1760671"/>
              <a:ext cx="4125242" cy="1851968"/>
              <a:chOff x="2208176" y="1810143"/>
              <a:chExt cx="4444616" cy="1995346"/>
            </a:xfrm>
          </p:grpSpPr>
          <p:sp>
            <p:nvSpPr>
              <p:cNvPr id="42" name="Freeform 5"/>
              <p:cNvSpPr>
                <a:spLocks/>
              </p:cNvSpPr>
              <p:nvPr/>
            </p:nvSpPr>
            <p:spPr bwMode="auto">
              <a:xfrm>
                <a:off x="3817787" y="1810143"/>
                <a:ext cx="572308" cy="636301"/>
              </a:xfrm>
              <a:custGeom>
                <a:avLst/>
                <a:gdLst>
                  <a:gd name="T0" fmla="*/ 1724 w 2505"/>
                  <a:gd name="T1" fmla="*/ 18 h 2784"/>
                  <a:gd name="T2" fmla="*/ 1519 w 2505"/>
                  <a:gd name="T3" fmla="*/ 2 h 2784"/>
                  <a:gd name="T4" fmla="*/ 1307 w 2505"/>
                  <a:gd name="T5" fmla="*/ 4 h 2784"/>
                  <a:gd name="T6" fmla="*/ 1140 w 2505"/>
                  <a:gd name="T7" fmla="*/ 18 h 2784"/>
                  <a:gd name="T8" fmla="*/ 1027 w 2505"/>
                  <a:gd name="T9" fmla="*/ 36 h 2784"/>
                  <a:gd name="T10" fmla="*/ 969 w 2505"/>
                  <a:gd name="T11" fmla="*/ 49 h 2784"/>
                  <a:gd name="T12" fmla="*/ 1097 w 2505"/>
                  <a:gd name="T13" fmla="*/ 49 h 2784"/>
                  <a:gd name="T14" fmla="*/ 1218 w 2505"/>
                  <a:gd name="T15" fmla="*/ 59 h 2784"/>
                  <a:gd name="T16" fmla="*/ 1311 w 2505"/>
                  <a:gd name="T17" fmla="*/ 76 h 2784"/>
                  <a:gd name="T18" fmla="*/ 1380 w 2505"/>
                  <a:gd name="T19" fmla="*/ 97 h 2784"/>
                  <a:gd name="T20" fmla="*/ 1472 w 2505"/>
                  <a:gd name="T21" fmla="*/ 140 h 2784"/>
                  <a:gd name="T22" fmla="*/ 1526 w 2505"/>
                  <a:gd name="T23" fmla="*/ 181 h 2784"/>
                  <a:gd name="T24" fmla="*/ 1552 w 2505"/>
                  <a:gd name="T25" fmla="*/ 217 h 2784"/>
                  <a:gd name="T26" fmla="*/ 1561 w 2505"/>
                  <a:gd name="T27" fmla="*/ 241 h 2784"/>
                  <a:gd name="T28" fmla="*/ 1561 w 2505"/>
                  <a:gd name="T29" fmla="*/ 253 h 2784"/>
                  <a:gd name="T30" fmla="*/ 1416 w 2505"/>
                  <a:gd name="T31" fmla="*/ 333 h 2784"/>
                  <a:gd name="T32" fmla="*/ 1210 w 2505"/>
                  <a:gd name="T33" fmla="*/ 468 h 2784"/>
                  <a:gd name="T34" fmla="*/ 1016 w 2505"/>
                  <a:gd name="T35" fmla="*/ 619 h 2784"/>
                  <a:gd name="T36" fmla="*/ 834 w 2505"/>
                  <a:gd name="T37" fmla="*/ 785 h 2784"/>
                  <a:gd name="T38" fmla="*/ 666 w 2505"/>
                  <a:gd name="T39" fmla="*/ 964 h 2784"/>
                  <a:gd name="T40" fmla="*/ 512 w 2505"/>
                  <a:gd name="T41" fmla="*/ 1157 h 2784"/>
                  <a:gd name="T42" fmla="*/ 375 w 2505"/>
                  <a:gd name="T43" fmla="*/ 1362 h 2784"/>
                  <a:gd name="T44" fmla="*/ 255 w 2505"/>
                  <a:gd name="T45" fmla="*/ 1578 h 2784"/>
                  <a:gd name="T46" fmla="*/ 151 w 2505"/>
                  <a:gd name="T47" fmla="*/ 1804 h 2784"/>
                  <a:gd name="T48" fmla="*/ 67 w 2505"/>
                  <a:gd name="T49" fmla="*/ 2040 h 2784"/>
                  <a:gd name="T50" fmla="*/ 0 w 2505"/>
                  <a:gd name="T51" fmla="*/ 2285 h 2784"/>
                  <a:gd name="T52" fmla="*/ 229 w 2505"/>
                  <a:gd name="T53" fmla="*/ 2724 h 2784"/>
                  <a:gd name="T54" fmla="*/ 250 w 2505"/>
                  <a:gd name="T55" fmla="*/ 2546 h 2784"/>
                  <a:gd name="T56" fmla="*/ 281 w 2505"/>
                  <a:gd name="T57" fmla="*/ 2371 h 2784"/>
                  <a:gd name="T58" fmla="*/ 323 w 2505"/>
                  <a:gd name="T59" fmla="*/ 2201 h 2784"/>
                  <a:gd name="T60" fmla="*/ 376 w 2505"/>
                  <a:gd name="T61" fmla="*/ 2035 h 2784"/>
                  <a:gd name="T62" fmla="*/ 439 w 2505"/>
                  <a:gd name="T63" fmla="*/ 1874 h 2784"/>
                  <a:gd name="T64" fmla="*/ 512 w 2505"/>
                  <a:gd name="T65" fmla="*/ 1718 h 2784"/>
                  <a:gd name="T66" fmla="*/ 594 w 2505"/>
                  <a:gd name="T67" fmla="*/ 1567 h 2784"/>
                  <a:gd name="T68" fmla="*/ 684 w 2505"/>
                  <a:gd name="T69" fmla="*/ 1421 h 2784"/>
                  <a:gd name="T70" fmla="*/ 783 w 2505"/>
                  <a:gd name="T71" fmla="*/ 1283 h 2784"/>
                  <a:gd name="T72" fmla="*/ 891 w 2505"/>
                  <a:gd name="T73" fmla="*/ 1151 h 2784"/>
                  <a:gd name="T74" fmla="*/ 1006 w 2505"/>
                  <a:gd name="T75" fmla="*/ 1026 h 2784"/>
                  <a:gd name="T76" fmla="*/ 1128 w 2505"/>
                  <a:gd name="T77" fmla="*/ 907 h 2784"/>
                  <a:gd name="T78" fmla="*/ 1258 w 2505"/>
                  <a:gd name="T79" fmla="*/ 797 h 2784"/>
                  <a:gd name="T80" fmla="*/ 1395 w 2505"/>
                  <a:gd name="T81" fmla="*/ 695 h 2784"/>
                  <a:gd name="T82" fmla="*/ 1537 w 2505"/>
                  <a:gd name="T83" fmla="*/ 601 h 2784"/>
                  <a:gd name="T84" fmla="*/ 1686 w 2505"/>
                  <a:gd name="T85" fmla="*/ 516 h 2784"/>
                  <a:gd name="T86" fmla="*/ 1840 w 2505"/>
                  <a:gd name="T87" fmla="*/ 440 h 2784"/>
                  <a:gd name="T88" fmla="*/ 2000 w 2505"/>
                  <a:gd name="T89" fmla="*/ 374 h 2784"/>
                  <a:gd name="T90" fmla="*/ 2164 w 2505"/>
                  <a:gd name="T91" fmla="*/ 317 h 2784"/>
                  <a:gd name="T92" fmla="*/ 2333 w 2505"/>
                  <a:gd name="T93" fmla="*/ 271 h 2784"/>
                  <a:gd name="T94" fmla="*/ 2505 w 2505"/>
                  <a:gd name="T95" fmla="*/ 235 h 2784"/>
                  <a:gd name="T96" fmla="*/ 2450 w 2505"/>
                  <a:gd name="T97" fmla="*/ 209 h 2784"/>
                  <a:gd name="T98" fmla="*/ 2294 w 2505"/>
                  <a:gd name="T99" fmla="*/ 149 h 2784"/>
                  <a:gd name="T100" fmla="*/ 2125 w 2505"/>
                  <a:gd name="T101" fmla="*/ 96 h 2784"/>
                  <a:gd name="T102" fmla="*/ 1919 w 2505"/>
                  <a:gd name="T103" fmla="*/ 47 h 2784"/>
                  <a:gd name="T104" fmla="*/ 1768 w 2505"/>
                  <a:gd name="T105" fmla="*/ 23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5" h="2784">
                    <a:moveTo>
                      <a:pt x="1768" y="23"/>
                    </a:moveTo>
                    <a:lnTo>
                      <a:pt x="1768" y="23"/>
                    </a:lnTo>
                    <a:lnTo>
                      <a:pt x="1724" y="18"/>
                    </a:lnTo>
                    <a:lnTo>
                      <a:pt x="1682" y="13"/>
                    </a:lnTo>
                    <a:lnTo>
                      <a:pt x="1598" y="7"/>
                    </a:lnTo>
                    <a:lnTo>
                      <a:pt x="1519" y="2"/>
                    </a:lnTo>
                    <a:lnTo>
                      <a:pt x="1445" y="0"/>
                    </a:lnTo>
                    <a:lnTo>
                      <a:pt x="1373" y="2"/>
                    </a:lnTo>
                    <a:lnTo>
                      <a:pt x="1307" y="4"/>
                    </a:lnTo>
                    <a:lnTo>
                      <a:pt x="1247" y="8"/>
                    </a:lnTo>
                    <a:lnTo>
                      <a:pt x="1191" y="13"/>
                    </a:lnTo>
                    <a:lnTo>
                      <a:pt x="1140" y="18"/>
                    </a:lnTo>
                    <a:lnTo>
                      <a:pt x="1097" y="24"/>
                    </a:lnTo>
                    <a:lnTo>
                      <a:pt x="1059" y="30"/>
                    </a:lnTo>
                    <a:lnTo>
                      <a:pt x="1027" y="36"/>
                    </a:lnTo>
                    <a:lnTo>
                      <a:pt x="983" y="45"/>
                    </a:lnTo>
                    <a:lnTo>
                      <a:pt x="969" y="49"/>
                    </a:lnTo>
                    <a:lnTo>
                      <a:pt x="969" y="49"/>
                    </a:lnTo>
                    <a:lnTo>
                      <a:pt x="1004" y="47"/>
                    </a:lnTo>
                    <a:lnTo>
                      <a:pt x="1045" y="47"/>
                    </a:lnTo>
                    <a:lnTo>
                      <a:pt x="1097" y="49"/>
                    </a:lnTo>
                    <a:lnTo>
                      <a:pt x="1155" y="52"/>
                    </a:lnTo>
                    <a:lnTo>
                      <a:pt x="1186" y="55"/>
                    </a:lnTo>
                    <a:lnTo>
                      <a:pt x="1218" y="59"/>
                    </a:lnTo>
                    <a:lnTo>
                      <a:pt x="1249" y="63"/>
                    </a:lnTo>
                    <a:lnTo>
                      <a:pt x="1280" y="68"/>
                    </a:lnTo>
                    <a:lnTo>
                      <a:pt x="1311" y="76"/>
                    </a:lnTo>
                    <a:lnTo>
                      <a:pt x="1341" y="83"/>
                    </a:lnTo>
                    <a:lnTo>
                      <a:pt x="1341" y="83"/>
                    </a:lnTo>
                    <a:lnTo>
                      <a:pt x="1380" y="97"/>
                    </a:lnTo>
                    <a:lnTo>
                      <a:pt x="1416" y="112"/>
                    </a:lnTo>
                    <a:lnTo>
                      <a:pt x="1446" y="125"/>
                    </a:lnTo>
                    <a:lnTo>
                      <a:pt x="1472" y="140"/>
                    </a:lnTo>
                    <a:lnTo>
                      <a:pt x="1494" y="154"/>
                    </a:lnTo>
                    <a:lnTo>
                      <a:pt x="1511" y="167"/>
                    </a:lnTo>
                    <a:lnTo>
                      <a:pt x="1526" y="181"/>
                    </a:lnTo>
                    <a:lnTo>
                      <a:pt x="1537" y="193"/>
                    </a:lnTo>
                    <a:lnTo>
                      <a:pt x="1546" y="206"/>
                    </a:lnTo>
                    <a:lnTo>
                      <a:pt x="1552" y="217"/>
                    </a:lnTo>
                    <a:lnTo>
                      <a:pt x="1557" y="227"/>
                    </a:lnTo>
                    <a:lnTo>
                      <a:pt x="1560" y="235"/>
                    </a:lnTo>
                    <a:lnTo>
                      <a:pt x="1561" y="241"/>
                    </a:lnTo>
                    <a:lnTo>
                      <a:pt x="1562" y="248"/>
                    </a:lnTo>
                    <a:lnTo>
                      <a:pt x="1561" y="251"/>
                    </a:lnTo>
                    <a:lnTo>
                      <a:pt x="1561" y="253"/>
                    </a:lnTo>
                    <a:lnTo>
                      <a:pt x="1561" y="253"/>
                    </a:lnTo>
                    <a:lnTo>
                      <a:pt x="1488" y="292"/>
                    </a:lnTo>
                    <a:lnTo>
                      <a:pt x="1416" y="333"/>
                    </a:lnTo>
                    <a:lnTo>
                      <a:pt x="1347" y="376"/>
                    </a:lnTo>
                    <a:lnTo>
                      <a:pt x="1278" y="422"/>
                    </a:lnTo>
                    <a:lnTo>
                      <a:pt x="1210" y="468"/>
                    </a:lnTo>
                    <a:lnTo>
                      <a:pt x="1144" y="517"/>
                    </a:lnTo>
                    <a:lnTo>
                      <a:pt x="1079" y="566"/>
                    </a:lnTo>
                    <a:lnTo>
                      <a:pt x="1016" y="619"/>
                    </a:lnTo>
                    <a:lnTo>
                      <a:pt x="954" y="673"/>
                    </a:lnTo>
                    <a:lnTo>
                      <a:pt x="893" y="728"/>
                    </a:lnTo>
                    <a:lnTo>
                      <a:pt x="834" y="785"/>
                    </a:lnTo>
                    <a:lnTo>
                      <a:pt x="776" y="843"/>
                    </a:lnTo>
                    <a:lnTo>
                      <a:pt x="720" y="902"/>
                    </a:lnTo>
                    <a:lnTo>
                      <a:pt x="666" y="964"/>
                    </a:lnTo>
                    <a:lnTo>
                      <a:pt x="614" y="1027"/>
                    </a:lnTo>
                    <a:lnTo>
                      <a:pt x="562" y="1091"/>
                    </a:lnTo>
                    <a:lnTo>
                      <a:pt x="512" y="1157"/>
                    </a:lnTo>
                    <a:lnTo>
                      <a:pt x="465" y="1224"/>
                    </a:lnTo>
                    <a:lnTo>
                      <a:pt x="420" y="1293"/>
                    </a:lnTo>
                    <a:lnTo>
                      <a:pt x="375" y="1362"/>
                    </a:lnTo>
                    <a:lnTo>
                      <a:pt x="333" y="1432"/>
                    </a:lnTo>
                    <a:lnTo>
                      <a:pt x="293" y="1505"/>
                    </a:lnTo>
                    <a:lnTo>
                      <a:pt x="255" y="1578"/>
                    </a:lnTo>
                    <a:lnTo>
                      <a:pt x="218" y="1652"/>
                    </a:lnTo>
                    <a:lnTo>
                      <a:pt x="183" y="1728"/>
                    </a:lnTo>
                    <a:lnTo>
                      <a:pt x="151" y="1804"/>
                    </a:lnTo>
                    <a:lnTo>
                      <a:pt x="122" y="1882"/>
                    </a:lnTo>
                    <a:lnTo>
                      <a:pt x="93" y="1961"/>
                    </a:lnTo>
                    <a:lnTo>
                      <a:pt x="67" y="2040"/>
                    </a:lnTo>
                    <a:lnTo>
                      <a:pt x="43" y="2122"/>
                    </a:lnTo>
                    <a:lnTo>
                      <a:pt x="20" y="2203"/>
                    </a:lnTo>
                    <a:lnTo>
                      <a:pt x="0" y="2285"/>
                    </a:lnTo>
                    <a:lnTo>
                      <a:pt x="224" y="2784"/>
                    </a:lnTo>
                    <a:lnTo>
                      <a:pt x="224" y="2784"/>
                    </a:lnTo>
                    <a:lnTo>
                      <a:pt x="229" y="2724"/>
                    </a:lnTo>
                    <a:lnTo>
                      <a:pt x="234" y="2664"/>
                    </a:lnTo>
                    <a:lnTo>
                      <a:pt x="242" y="2605"/>
                    </a:lnTo>
                    <a:lnTo>
                      <a:pt x="250" y="2546"/>
                    </a:lnTo>
                    <a:lnTo>
                      <a:pt x="259" y="2488"/>
                    </a:lnTo>
                    <a:lnTo>
                      <a:pt x="270" y="2430"/>
                    </a:lnTo>
                    <a:lnTo>
                      <a:pt x="281" y="2371"/>
                    </a:lnTo>
                    <a:lnTo>
                      <a:pt x="295" y="2315"/>
                    </a:lnTo>
                    <a:lnTo>
                      <a:pt x="308" y="2258"/>
                    </a:lnTo>
                    <a:lnTo>
                      <a:pt x="323" y="2201"/>
                    </a:lnTo>
                    <a:lnTo>
                      <a:pt x="340" y="2145"/>
                    </a:lnTo>
                    <a:lnTo>
                      <a:pt x="358" y="2090"/>
                    </a:lnTo>
                    <a:lnTo>
                      <a:pt x="376" y="2035"/>
                    </a:lnTo>
                    <a:lnTo>
                      <a:pt x="396" y="1981"/>
                    </a:lnTo>
                    <a:lnTo>
                      <a:pt x="417" y="1927"/>
                    </a:lnTo>
                    <a:lnTo>
                      <a:pt x="439" y="1874"/>
                    </a:lnTo>
                    <a:lnTo>
                      <a:pt x="463" y="1820"/>
                    </a:lnTo>
                    <a:lnTo>
                      <a:pt x="486" y="1769"/>
                    </a:lnTo>
                    <a:lnTo>
                      <a:pt x="512" y="1718"/>
                    </a:lnTo>
                    <a:lnTo>
                      <a:pt x="538" y="1666"/>
                    </a:lnTo>
                    <a:lnTo>
                      <a:pt x="565" y="1617"/>
                    </a:lnTo>
                    <a:lnTo>
                      <a:pt x="594" y="1567"/>
                    </a:lnTo>
                    <a:lnTo>
                      <a:pt x="622" y="1518"/>
                    </a:lnTo>
                    <a:lnTo>
                      <a:pt x="653" y="1470"/>
                    </a:lnTo>
                    <a:lnTo>
                      <a:pt x="684" y="1421"/>
                    </a:lnTo>
                    <a:lnTo>
                      <a:pt x="716" y="1374"/>
                    </a:lnTo>
                    <a:lnTo>
                      <a:pt x="750" y="1329"/>
                    </a:lnTo>
                    <a:lnTo>
                      <a:pt x="783" y="1283"/>
                    </a:lnTo>
                    <a:lnTo>
                      <a:pt x="818" y="1238"/>
                    </a:lnTo>
                    <a:lnTo>
                      <a:pt x="854" y="1194"/>
                    </a:lnTo>
                    <a:lnTo>
                      <a:pt x="891" y="1151"/>
                    </a:lnTo>
                    <a:lnTo>
                      <a:pt x="928" y="1109"/>
                    </a:lnTo>
                    <a:lnTo>
                      <a:pt x="966" y="1067"/>
                    </a:lnTo>
                    <a:lnTo>
                      <a:pt x="1006" y="1026"/>
                    </a:lnTo>
                    <a:lnTo>
                      <a:pt x="1046" y="985"/>
                    </a:lnTo>
                    <a:lnTo>
                      <a:pt x="1087" y="946"/>
                    </a:lnTo>
                    <a:lnTo>
                      <a:pt x="1128" y="907"/>
                    </a:lnTo>
                    <a:lnTo>
                      <a:pt x="1171" y="870"/>
                    </a:lnTo>
                    <a:lnTo>
                      <a:pt x="1215" y="833"/>
                    </a:lnTo>
                    <a:lnTo>
                      <a:pt x="1258" y="797"/>
                    </a:lnTo>
                    <a:lnTo>
                      <a:pt x="1302" y="763"/>
                    </a:lnTo>
                    <a:lnTo>
                      <a:pt x="1348" y="728"/>
                    </a:lnTo>
                    <a:lnTo>
                      <a:pt x="1395" y="695"/>
                    </a:lnTo>
                    <a:lnTo>
                      <a:pt x="1441" y="663"/>
                    </a:lnTo>
                    <a:lnTo>
                      <a:pt x="1489" y="632"/>
                    </a:lnTo>
                    <a:lnTo>
                      <a:pt x="1537" y="601"/>
                    </a:lnTo>
                    <a:lnTo>
                      <a:pt x="1587" y="571"/>
                    </a:lnTo>
                    <a:lnTo>
                      <a:pt x="1636" y="544"/>
                    </a:lnTo>
                    <a:lnTo>
                      <a:pt x="1686" y="516"/>
                    </a:lnTo>
                    <a:lnTo>
                      <a:pt x="1736" y="490"/>
                    </a:lnTo>
                    <a:lnTo>
                      <a:pt x="1788" y="465"/>
                    </a:lnTo>
                    <a:lnTo>
                      <a:pt x="1840" y="440"/>
                    </a:lnTo>
                    <a:lnTo>
                      <a:pt x="1893" y="417"/>
                    </a:lnTo>
                    <a:lnTo>
                      <a:pt x="1947" y="395"/>
                    </a:lnTo>
                    <a:lnTo>
                      <a:pt x="2000" y="374"/>
                    </a:lnTo>
                    <a:lnTo>
                      <a:pt x="2054" y="354"/>
                    </a:lnTo>
                    <a:lnTo>
                      <a:pt x="2108" y="335"/>
                    </a:lnTo>
                    <a:lnTo>
                      <a:pt x="2164" y="317"/>
                    </a:lnTo>
                    <a:lnTo>
                      <a:pt x="2220" y="301"/>
                    </a:lnTo>
                    <a:lnTo>
                      <a:pt x="2277" y="285"/>
                    </a:lnTo>
                    <a:lnTo>
                      <a:pt x="2333" y="271"/>
                    </a:lnTo>
                    <a:lnTo>
                      <a:pt x="2390" y="257"/>
                    </a:lnTo>
                    <a:lnTo>
                      <a:pt x="2447" y="245"/>
                    </a:lnTo>
                    <a:lnTo>
                      <a:pt x="2505" y="235"/>
                    </a:lnTo>
                    <a:lnTo>
                      <a:pt x="2505" y="235"/>
                    </a:lnTo>
                    <a:lnTo>
                      <a:pt x="2492" y="228"/>
                    </a:lnTo>
                    <a:lnTo>
                      <a:pt x="2450" y="209"/>
                    </a:lnTo>
                    <a:lnTo>
                      <a:pt x="2383" y="182"/>
                    </a:lnTo>
                    <a:lnTo>
                      <a:pt x="2341" y="166"/>
                    </a:lnTo>
                    <a:lnTo>
                      <a:pt x="2294" y="149"/>
                    </a:lnTo>
                    <a:lnTo>
                      <a:pt x="2242" y="131"/>
                    </a:lnTo>
                    <a:lnTo>
                      <a:pt x="2185" y="114"/>
                    </a:lnTo>
                    <a:lnTo>
                      <a:pt x="2125" y="96"/>
                    </a:lnTo>
                    <a:lnTo>
                      <a:pt x="2059" y="78"/>
                    </a:lnTo>
                    <a:lnTo>
                      <a:pt x="1991" y="62"/>
                    </a:lnTo>
                    <a:lnTo>
                      <a:pt x="1919" y="47"/>
                    </a:lnTo>
                    <a:lnTo>
                      <a:pt x="1845" y="34"/>
                    </a:lnTo>
                    <a:lnTo>
                      <a:pt x="1768" y="23"/>
                    </a:lnTo>
                    <a:lnTo>
                      <a:pt x="1768" y="23"/>
                    </a:lnTo>
                    <a:close/>
                  </a:path>
                </a:pathLst>
              </a:custGeom>
              <a:solidFill>
                <a:schemeClr val="accent5"/>
              </a:solidFill>
              <a:ln w="1588">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nvGrpSpPr>
              <p:cNvPr id="63" name="Group 62"/>
              <p:cNvGrpSpPr/>
              <p:nvPr/>
            </p:nvGrpSpPr>
            <p:grpSpPr>
              <a:xfrm>
                <a:off x="2289022" y="2249470"/>
                <a:ext cx="959786" cy="957555"/>
                <a:chOff x="3366319" y="2012677"/>
                <a:chExt cx="959786" cy="957555"/>
              </a:xfrm>
            </p:grpSpPr>
            <p:sp>
              <p:nvSpPr>
                <p:cNvPr id="38" name="Freeform 8"/>
                <p:cNvSpPr>
                  <a:spLocks noEditPoints="1"/>
                </p:cNvSpPr>
                <p:nvPr/>
              </p:nvSpPr>
              <p:spPr bwMode="auto">
                <a:xfrm>
                  <a:off x="3366319" y="2012677"/>
                  <a:ext cx="959786" cy="957555"/>
                </a:xfrm>
                <a:custGeom>
                  <a:avLst/>
                  <a:gdLst>
                    <a:gd name="T0" fmla="*/ 1487 w 1607"/>
                    <a:gd name="T1" fmla="*/ 924 h 1599"/>
                    <a:gd name="T2" fmla="*/ 1604 w 1607"/>
                    <a:gd name="T3" fmla="*/ 865 h 1599"/>
                    <a:gd name="T4" fmla="*/ 1495 w 1607"/>
                    <a:gd name="T5" fmla="*/ 724 h 1599"/>
                    <a:gd name="T6" fmla="*/ 1578 w 1607"/>
                    <a:gd name="T7" fmla="*/ 587 h 1599"/>
                    <a:gd name="T8" fmla="*/ 1427 w 1607"/>
                    <a:gd name="T9" fmla="*/ 492 h 1599"/>
                    <a:gd name="T10" fmla="*/ 1459 w 1607"/>
                    <a:gd name="T11" fmla="*/ 335 h 1599"/>
                    <a:gd name="T12" fmla="*/ 1284 w 1607"/>
                    <a:gd name="T13" fmla="*/ 297 h 1599"/>
                    <a:gd name="T14" fmla="*/ 1260 w 1607"/>
                    <a:gd name="T15" fmla="*/ 139 h 1599"/>
                    <a:gd name="T16" fmla="*/ 1084 w 1607"/>
                    <a:gd name="T17" fmla="*/ 163 h 1599"/>
                    <a:gd name="T18" fmla="*/ 1007 w 1607"/>
                    <a:gd name="T19" fmla="*/ 23 h 1599"/>
                    <a:gd name="T20" fmla="*/ 886 w 1607"/>
                    <a:gd name="T21" fmla="*/ 1 h 1599"/>
                    <a:gd name="T22" fmla="*/ 765 w 1607"/>
                    <a:gd name="T23" fmla="*/ 105 h 1599"/>
                    <a:gd name="T24" fmla="*/ 608 w 1607"/>
                    <a:gd name="T25" fmla="*/ 20 h 1599"/>
                    <a:gd name="T26" fmla="*/ 530 w 1607"/>
                    <a:gd name="T27" fmla="*/ 160 h 1599"/>
                    <a:gd name="T28" fmla="*/ 353 w 1607"/>
                    <a:gd name="T29" fmla="*/ 134 h 1599"/>
                    <a:gd name="T30" fmla="*/ 328 w 1607"/>
                    <a:gd name="T31" fmla="*/ 292 h 1599"/>
                    <a:gd name="T32" fmla="*/ 153 w 1607"/>
                    <a:gd name="T33" fmla="*/ 328 h 1599"/>
                    <a:gd name="T34" fmla="*/ 183 w 1607"/>
                    <a:gd name="T35" fmla="*/ 486 h 1599"/>
                    <a:gd name="T36" fmla="*/ 31 w 1607"/>
                    <a:gd name="T37" fmla="*/ 579 h 1599"/>
                    <a:gd name="T38" fmla="*/ 119 w 1607"/>
                    <a:gd name="T39" fmla="*/ 675 h 1599"/>
                    <a:gd name="T40" fmla="*/ 3 w 1607"/>
                    <a:gd name="T41" fmla="*/ 734 h 1599"/>
                    <a:gd name="T42" fmla="*/ 112 w 1607"/>
                    <a:gd name="T43" fmla="*/ 875 h 1599"/>
                    <a:gd name="T44" fmla="*/ 29 w 1607"/>
                    <a:gd name="T45" fmla="*/ 1011 h 1599"/>
                    <a:gd name="T46" fmla="*/ 180 w 1607"/>
                    <a:gd name="T47" fmla="*/ 1107 h 1599"/>
                    <a:gd name="T48" fmla="*/ 148 w 1607"/>
                    <a:gd name="T49" fmla="*/ 1263 h 1599"/>
                    <a:gd name="T50" fmla="*/ 322 w 1607"/>
                    <a:gd name="T51" fmla="*/ 1301 h 1599"/>
                    <a:gd name="T52" fmla="*/ 346 w 1607"/>
                    <a:gd name="T53" fmla="*/ 1460 h 1599"/>
                    <a:gd name="T54" fmla="*/ 523 w 1607"/>
                    <a:gd name="T55" fmla="*/ 1436 h 1599"/>
                    <a:gd name="T56" fmla="*/ 600 w 1607"/>
                    <a:gd name="T57" fmla="*/ 1576 h 1599"/>
                    <a:gd name="T58" fmla="*/ 721 w 1607"/>
                    <a:gd name="T59" fmla="*/ 1598 h 1599"/>
                    <a:gd name="T60" fmla="*/ 842 w 1607"/>
                    <a:gd name="T61" fmla="*/ 1494 h 1599"/>
                    <a:gd name="T62" fmla="*/ 999 w 1607"/>
                    <a:gd name="T63" fmla="*/ 1578 h 1599"/>
                    <a:gd name="T64" fmla="*/ 1077 w 1607"/>
                    <a:gd name="T65" fmla="*/ 1439 h 1599"/>
                    <a:gd name="T66" fmla="*/ 1253 w 1607"/>
                    <a:gd name="T67" fmla="*/ 1464 h 1599"/>
                    <a:gd name="T68" fmla="*/ 1279 w 1607"/>
                    <a:gd name="T69" fmla="*/ 1306 h 1599"/>
                    <a:gd name="T70" fmla="*/ 1454 w 1607"/>
                    <a:gd name="T71" fmla="*/ 1270 h 1599"/>
                    <a:gd name="T72" fmla="*/ 1424 w 1607"/>
                    <a:gd name="T73" fmla="*/ 1113 h 1599"/>
                    <a:gd name="T74" fmla="*/ 1576 w 1607"/>
                    <a:gd name="T75" fmla="*/ 1019 h 1599"/>
                    <a:gd name="T76" fmla="*/ 700 w 1607"/>
                    <a:gd name="T77" fmla="*/ 1370 h 1599"/>
                    <a:gd name="T78" fmla="*/ 907 w 1607"/>
                    <a:gd name="T79" fmla="*/ 228 h 1599"/>
                    <a:gd name="T80" fmla="*/ 700 w 1607"/>
                    <a:gd name="T81" fmla="*/ 137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7" h="1599">
                      <a:moveTo>
                        <a:pt x="1479" y="965"/>
                      </a:moveTo>
                      <a:cubicBezTo>
                        <a:pt x="1482" y="951"/>
                        <a:pt x="1485" y="937"/>
                        <a:pt x="1487" y="924"/>
                      </a:cubicBezTo>
                      <a:cubicBezTo>
                        <a:pt x="1490" y="910"/>
                        <a:pt x="1492" y="896"/>
                        <a:pt x="1494" y="882"/>
                      </a:cubicBezTo>
                      <a:cubicBezTo>
                        <a:pt x="1535" y="881"/>
                        <a:pt x="1573" y="875"/>
                        <a:pt x="1604" y="865"/>
                      </a:cubicBezTo>
                      <a:cubicBezTo>
                        <a:pt x="1607" y="824"/>
                        <a:pt x="1607" y="782"/>
                        <a:pt x="1604" y="742"/>
                      </a:cubicBezTo>
                      <a:cubicBezTo>
                        <a:pt x="1574" y="731"/>
                        <a:pt x="1536" y="725"/>
                        <a:pt x="1495" y="724"/>
                      </a:cubicBezTo>
                      <a:cubicBezTo>
                        <a:pt x="1492" y="696"/>
                        <a:pt x="1487" y="668"/>
                        <a:pt x="1481" y="641"/>
                      </a:cubicBezTo>
                      <a:cubicBezTo>
                        <a:pt x="1519" y="626"/>
                        <a:pt x="1553" y="607"/>
                        <a:pt x="1578" y="587"/>
                      </a:cubicBezTo>
                      <a:cubicBezTo>
                        <a:pt x="1567" y="547"/>
                        <a:pt x="1553" y="509"/>
                        <a:pt x="1536" y="472"/>
                      </a:cubicBezTo>
                      <a:cubicBezTo>
                        <a:pt x="1504" y="472"/>
                        <a:pt x="1466" y="479"/>
                        <a:pt x="1427" y="492"/>
                      </a:cubicBezTo>
                      <a:cubicBezTo>
                        <a:pt x="1415" y="467"/>
                        <a:pt x="1401" y="442"/>
                        <a:pt x="1385" y="419"/>
                      </a:cubicBezTo>
                      <a:cubicBezTo>
                        <a:pt x="1417" y="392"/>
                        <a:pt x="1442" y="362"/>
                        <a:pt x="1459" y="335"/>
                      </a:cubicBezTo>
                      <a:cubicBezTo>
                        <a:pt x="1435" y="302"/>
                        <a:pt x="1409" y="270"/>
                        <a:pt x="1380" y="241"/>
                      </a:cubicBezTo>
                      <a:cubicBezTo>
                        <a:pt x="1350" y="252"/>
                        <a:pt x="1317" y="271"/>
                        <a:pt x="1284" y="297"/>
                      </a:cubicBezTo>
                      <a:cubicBezTo>
                        <a:pt x="1264" y="278"/>
                        <a:pt x="1243" y="260"/>
                        <a:pt x="1220" y="243"/>
                      </a:cubicBezTo>
                      <a:cubicBezTo>
                        <a:pt x="1240" y="206"/>
                        <a:pt x="1254" y="170"/>
                        <a:pt x="1260" y="139"/>
                      </a:cubicBezTo>
                      <a:cubicBezTo>
                        <a:pt x="1227" y="116"/>
                        <a:pt x="1192" y="95"/>
                        <a:pt x="1154" y="77"/>
                      </a:cubicBezTo>
                      <a:cubicBezTo>
                        <a:pt x="1130" y="98"/>
                        <a:pt x="1105" y="127"/>
                        <a:pt x="1084" y="163"/>
                      </a:cubicBezTo>
                      <a:cubicBezTo>
                        <a:pt x="1058" y="152"/>
                        <a:pt x="1032" y="142"/>
                        <a:pt x="1005" y="134"/>
                      </a:cubicBezTo>
                      <a:cubicBezTo>
                        <a:pt x="1011" y="93"/>
                        <a:pt x="1012" y="54"/>
                        <a:pt x="1007" y="23"/>
                      </a:cubicBezTo>
                      <a:cubicBezTo>
                        <a:pt x="987" y="17"/>
                        <a:pt x="967" y="13"/>
                        <a:pt x="947" y="9"/>
                      </a:cubicBezTo>
                      <a:cubicBezTo>
                        <a:pt x="927" y="6"/>
                        <a:pt x="906" y="3"/>
                        <a:pt x="886" y="1"/>
                      </a:cubicBezTo>
                      <a:cubicBezTo>
                        <a:pt x="870" y="29"/>
                        <a:pt x="857" y="65"/>
                        <a:pt x="849" y="106"/>
                      </a:cubicBezTo>
                      <a:cubicBezTo>
                        <a:pt x="821" y="104"/>
                        <a:pt x="793" y="103"/>
                        <a:pt x="765" y="105"/>
                      </a:cubicBezTo>
                      <a:cubicBezTo>
                        <a:pt x="757" y="64"/>
                        <a:pt x="744" y="28"/>
                        <a:pt x="729" y="0"/>
                      </a:cubicBezTo>
                      <a:cubicBezTo>
                        <a:pt x="688" y="3"/>
                        <a:pt x="647" y="10"/>
                        <a:pt x="608" y="20"/>
                      </a:cubicBezTo>
                      <a:cubicBezTo>
                        <a:pt x="603" y="52"/>
                        <a:pt x="603" y="91"/>
                        <a:pt x="609" y="132"/>
                      </a:cubicBezTo>
                      <a:cubicBezTo>
                        <a:pt x="582" y="140"/>
                        <a:pt x="556" y="149"/>
                        <a:pt x="530" y="160"/>
                      </a:cubicBezTo>
                      <a:cubicBezTo>
                        <a:pt x="509" y="124"/>
                        <a:pt x="484" y="95"/>
                        <a:pt x="460" y="73"/>
                      </a:cubicBezTo>
                      <a:cubicBezTo>
                        <a:pt x="423" y="91"/>
                        <a:pt x="387" y="111"/>
                        <a:pt x="353" y="134"/>
                      </a:cubicBezTo>
                      <a:cubicBezTo>
                        <a:pt x="359" y="166"/>
                        <a:pt x="373" y="202"/>
                        <a:pt x="392" y="239"/>
                      </a:cubicBezTo>
                      <a:cubicBezTo>
                        <a:pt x="370" y="255"/>
                        <a:pt x="348" y="273"/>
                        <a:pt x="328" y="292"/>
                      </a:cubicBezTo>
                      <a:cubicBezTo>
                        <a:pt x="295" y="266"/>
                        <a:pt x="262" y="246"/>
                        <a:pt x="233" y="235"/>
                      </a:cubicBezTo>
                      <a:cubicBezTo>
                        <a:pt x="204" y="264"/>
                        <a:pt x="177" y="295"/>
                        <a:pt x="153" y="328"/>
                      </a:cubicBezTo>
                      <a:cubicBezTo>
                        <a:pt x="169" y="356"/>
                        <a:pt x="194" y="385"/>
                        <a:pt x="225" y="413"/>
                      </a:cubicBezTo>
                      <a:cubicBezTo>
                        <a:pt x="210" y="436"/>
                        <a:pt x="196" y="460"/>
                        <a:pt x="183" y="486"/>
                      </a:cubicBezTo>
                      <a:cubicBezTo>
                        <a:pt x="144" y="472"/>
                        <a:pt x="106" y="465"/>
                        <a:pt x="74" y="464"/>
                      </a:cubicBezTo>
                      <a:cubicBezTo>
                        <a:pt x="57" y="501"/>
                        <a:pt x="43" y="539"/>
                        <a:pt x="31" y="579"/>
                      </a:cubicBezTo>
                      <a:cubicBezTo>
                        <a:pt x="56" y="599"/>
                        <a:pt x="89" y="619"/>
                        <a:pt x="128" y="634"/>
                      </a:cubicBezTo>
                      <a:cubicBezTo>
                        <a:pt x="125" y="647"/>
                        <a:pt x="122" y="661"/>
                        <a:pt x="119" y="675"/>
                      </a:cubicBezTo>
                      <a:cubicBezTo>
                        <a:pt x="117" y="689"/>
                        <a:pt x="115" y="703"/>
                        <a:pt x="113" y="717"/>
                      </a:cubicBezTo>
                      <a:cubicBezTo>
                        <a:pt x="72" y="717"/>
                        <a:pt x="33" y="724"/>
                        <a:pt x="3" y="734"/>
                      </a:cubicBezTo>
                      <a:cubicBezTo>
                        <a:pt x="0" y="775"/>
                        <a:pt x="0" y="816"/>
                        <a:pt x="2" y="857"/>
                      </a:cubicBezTo>
                      <a:cubicBezTo>
                        <a:pt x="33" y="867"/>
                        <a:pt x="71" y="874"/>
                        <a:pt x="112" y="875"/>
                      </a:cubicBezTo>
                      <a:cubicBezTo>
                        <a:pt x="115" y="903"/>
                        <a:pt x="120" y="931"/>
                        <a:pt x="126" y="958"/>
                      </a:cubicBezTo>
                      <a:cubicBezTo>
                        <a:pt x="87" y="973"/>
                        <a:pt x="54" y="992"/>
                        <a:pt x="29" y="1011"/>
                      </a:cubicBezTo>
                      <a:cubicBezTo>
                        <a:pt x="40" y="1051"/>
                        <a:pt x="54" y="1090"/>
                        <a:pt x="70" y="1127"/>
                      </a:cubicBezTo>
                      <a:cubicBezTo>
                        <a:pt x="102" y="1127"/>
                        <a:pt x="140" y="1120"/>
                        <a:pt x="180" y="1107"/>
                      </a:cubicBezTo>
                      <a:cubicBezTo>
                        <a:pt x="192" y="1132"/>
                        <a:pt x="206" y="1156"/>
                        <a:pt x="221" y="1180"/>
                      </a:cubicBezTo>
                      <a:cubicBezTo>
                        <a:pt x="190" y="1207"/>
                        <a:pt x="165" y="1236"/>
                        <a:pt x="148" y="1263"/>
                      </a:cubicBezTo>
                      <a:cubicBezTo>
                        <a:pt x="172" y="1297"/>
                        <a:pt x="198" y="1329"/>
                        <a:pt x="227" y="1358"/>
                      </a:cubicBezTo>
                      <a:cubicBezTo>
                        <a:pt x="257" y="1347"/>
                        <a:pt x="290" y="1327"/>
                        <a:pt x="322" y="1301"/>
                      </a:cubicBezTo>
                      <a:cubicBezTo>
                        <a:pt x="343" y="1321"/>
                        <a:pt x="364" y="1339"/>
                        <a:pt x="387" y="1356"/>
                      </a:cubicBezTo>
                      <a:cubicBezTo>
                        <a:pt x="366" y="1392"/>
                        <a:pt x="353" y="1428"/>
                        <a:pt x="346" y="1460"/>
                      </a:cubicBezTo>
                      <a:cubicBezTo>
                        <a:pt x="380" y="1483"/>
                        <a:pt x="415" y="1504"/>
                        <a:pt x="452" y="1522"/>
                      </a:cubicBezTo>
                      <a:cubicBezTo>
                        <a:pt x="477" y="1501"/>
                        <a:pt x="502" y="1471"/>
                        <a:pt x="523" y="1436"/>
                      </a:cubicBezTo>
                      <a:cubicBezTo>
                        <a:pt x="549" y="1447"/>
                        <a:pt x="575" y="1457"/>
                        <a:pt x="602" y="1465"/>
                      </a:cubicBezTo>
                      <a:cubicBezTo>
                        <a:pt x="596" y="1506"/>
                        <a:pt x="595" y="1544"/>
                        <a:pt x="600" y="1576"/>
                      </a:cubicBezTo>
                      <a:cubicBezTo>
                        <a:pt x="620" y="1581"/>
                        <a:pt x="640" y="1586"/>
                        <a:pt x="660" y="1589"/>
                      </a:cubicBezTo>
                      <a:cubicBezTo>
                        <a:pt x="680" y="1593"/>
                        <a:pt x="701" y="1596"/>
                        <a:pt x="721" y="1598"/>
                      </a:cubicBezTo>
                      <a:cubicBezTo>
                        <a:pt x="736" y="1570"/>
                        <a:pt x="750" y="1534"/>
                        <a:pt x="758" y="1493"/>
                      </a:cubicBezTo>
                      <a:cubicBezTo>
                        <a:pt x="786" y="1495"/>
                        <a:pt x="814" y="1495"/>
                        <a:pt x="842" y="1494"/>
                      </a:cubicBezTo>
                      <a:cubicBezTo>
                        <a:pt x="850" y="1534"/>
                        <a:pt x="863" y="1571"/>
                        <a:pt x="878" y="1599"/>
                      </a:cubicBezTo>
                      <a:cubicBezTo>
                        <a:pt x="919" y="1595"/>
                        <a:pt x="959" y="1588"/>
                        <a:pt x="999" y="1578"/>
                      </a:cubicBezTo>
                      <a:cubicBezTo>
                        <a:pt x="1004" y="1547"/>
                        <a:pt x="1004" y="1508"/>
                        <a:pt x="998" y="1467"/>
                      </a:cubicBezTo>
                      <a:cubicBezTo>
                        <a:pt x="1025" y="1459"/>
                        <a:pt x="1051" y="1450"/>
                        <a:pt x="1077" y="1439"/>
                      </a:cubicBezTo>
                      <a:cubicBezTo>
                        <a:pt x="1098" y="1474"/>
                        <a:pt x="1123" y="1504"/>
                        <a:pt x="1147" y="1525"/>
                      </a:cubicBezTo>
                      <a:cubicBezTo>
                        <a:pt x="1184" y="1508"/>
                        <a:pt x="1220" y="1487"/>
                        <a:pt x="1253" y="1464"/>
                      </a:cubicBezTo>
                      <a:cubicBezTo>
                        <a:pt x="1248" y="1433"/>
                        <a:pt x="1234" y="1397"/>
                        <a:pt x="1214" y="1360"/>
                      </a:cubicBezTo>
                      <a:cubicBezTo>
                        <a:pt x="1237" y="1344"/>
                        <a:pt x="1259" y="1326"/>
                        <a:pt x="1279" y="1306"/>
                      </a:cubicBezTo>
                      <a:cubicBezTo>
                        <a:pt x="1311" y="1333"/>
                        <a:pt x="1345" y="1352"/>
                        <a:pt x="1374" y="1364"/>
                      </a:cubicBezTo>
                      <a:cubicBezTo>
                        <a:pt x="1403" y="1335"/>
                        <a:pt x="1430" y="1304"/>
                        <a:pt x="1454" y="1270"/>
                      </a:cubicBezTo>
                      <a:cubicBezTo>
                        <a:pt x="1438" y="1243"/>
                        <a:pt x="1413" y="1213"/>
                        <a:pt x="1382" y="1186"/>
                      </a:cubicBezTo>
                      <a:cubicBezTo>
                        <a:pt x="1397" y="1163"/>
                        <a:pt x="1411" y="1138"/>
                        <a:pt x="1424" y="1113"/>
                      </a:cubicBezTo>
                      <a:cubicBezTo>
                        <a:pt x="1463" y="1127"/>
                        <a:pt x="1501" y="1134"/>
                        <a:pt x="1533" y="1135"/>
                      </a:cubicBezTo>
                      <a:cubicBezTo>
                        <a:pt x="1550" y="1098"/>
                        <a:pt x="1564" y="1059"/>
                        <a:pt x="1576" y="1019"/>
                      </a:cubicBezTo>
                      <a:cubicBezTo>
                        <a:pt x="1551" y="999"/>
                        <a:pt x="1517" y="980"/>
                        <a:pt x="1479" y="965"/>
                      </a:cubicBezTo>
                      <a:close/>
                      <a:moveTo>
                        <a:pt x="700" y="1370"/>
                      </a:moveTo>
                      <a:cubicBezTo>
                        <a:pt x="384" y="1313"/>
                        <a:pt x="175" y="1011"/>
                        <a:pt x="232" y="696"/>
                      </a:cubicBezTo>
                      <a:cubicBezTo>
                        <a:pt x="290" y="380"/>
                        <a:pt x="592" y="171"/>
                        <a:pt x="907" y="228"/>
                      </a:cubicBezTo>
                      <a:cubicBezTo>
                        <a:pt x="1223" y="286"/>
                        <a:pt x="1432" y="588"/>
                        <a:pt x="1374" y="903"/>
                      </a:cubicBezTo>
                      <a:cubicBezTo>
                        <a:pt x="1317" y="1218"/>
                        <a:pt x="1015" y="1428"/>
                        <a:pt x="700" y="1370"/>
                      </a:cubicBezTo>
                      <a:close/>
                    </a:path>
                  </a:pathLst>
                </a:custGeom>
                <a:solidFill>
                  <a:schemeClr val="accent1"/>
                </a:solid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44" name="Oval 43"/>
                <p:cNvSpPr/>
                <p:nvPr/>
              </p:nvSpPr>
              <p:spPr>
                <a:xfrm>
                  <a:off x="3573292" y="2217611"/>
                  <a:ext cx="547690" cy="547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grpSp>
          <p:grpSp>
            <p:nvGrpSpPr>
              <p:cNvPr id="64" name="Group 63"/>
              <p:cNvGrpSpPr/>
              <p:nvPr/>
            </p:nvGrpSpPr>
            <p:grpSpPr>
              <a:xfrm rot="21110908">
                <a:off x="3127222" y="2765937"/>
                <a:ext cx="959786" cy="957555"/>
                <a:chOff x="3366319" y="2012677"/>
                <a:chExt cx="959786" cy="957555"/>
              </a:xfrm>
            </p:grpSpPr>
            <p:sp>
              <p:nvSpPr>
                <p:cNvPr id="65" name="Freeform 8"/>
                <p:cNvSpPr>
                  <a:spLocks noEditPoints="1"/>
                </p:cNvSpPr>
                <p:nvPr/>
              </p:nvSpPr>
              <p:spPr bwMode="auto">
                <a:xfrm>
                  <a:off x="3366319" y="2012677"/>
                  <a:ext cx="959786" cy="957555"/>
                </a:xfrm>
                <a:custGeom>
                  <a:avLst/>
                  <a:gdLst>
                    <a:gd name="T0" fmla="*/ 1487 w 1607"/>
                    <a:gd name="T1" fmla="*/ 924 h 1599"/>
                    <a:gd name="T2" fmla="*/ 1604 w 1607"/>
                    <a:gd name="T3" fmla="*/ 865 h 1599"/>
                    <a:gd name="T4" fmla="*/ 1495 w 1607"/>
                    <a:gd name="T5" fmla="*/ 724 h 1599"/>
                    <a:gd name="T6" fmla="*/ 1578 w 1607"/>
                    <a:gd name="T7" fmla="*/ 587 h 1599"/>
                    <a:gd name="T8" fmla="*/ 1427 w 1607"/>
                    <a:gd name="T9" fmla="*/ 492 h 1599"/>
                    <a:gd name="T10" fmla="*/ 1459 w 1607"/>
                    <a:gd name="T11" fmla="*/ 335 h 1599"/>
                    <a:gd name="T12" fmla="*/ 1284 w 1607"/>
                    <a:gd name="T13" fmla="*/ 297 h 1599"/>
                    <a:gd name="T14" fmla="*/ 1260 w 1607"/>
                    <a:gd name="T15" fmla="*/ 139 h 1599"/>
                    <a:gd name="T16" fmla="*/ 1084 w 1607"/>
                    <a:gd name="T17" fmla="*/ 163 h 1599"/>
                    <a:gd name="T18" fmla="*/ 1007 w 1607"/>
                    <a:gd name="T19" fmla="*/ 23 h 1599"/>
                    <a:gd name="T20" fmla="*/ 886 w 1607"/>
                    <a:gd name="T21" fmla="*/ 1 h 1599"/>
                    <a:gd name="T22" fmla="*/ 765 w 1607"/>
                    <a:gd name="T23" fmla="*/ 105 h 1599"/>
                    <a:gd name="T24" fmla="*/ 608 w 1607"/>
                    <a:gd name="T25" fmla="*/ 20 h 1599"/>
                    <a:gd name="T26" fmla="*/ 530 w 1607"/>
                    <a:gd name="T27" fmla="*/ 160 h 1599"/>
                    <a:gd name="T28" fmla="*/ 353 w 1607"/>
                    <a:gd name="T29" fmla="*/ 134 h 1599"/>
                    <a:gd name="T30" fmla="*/ 328 w 1607"/>
                    <a:gd name="T31" fmla="*/ 292 h 1599"/>
                    <a:gd name="T32" fmla="*/ 153 w 1607"/>
                    <a:gd name="T33" fmla="*/ 328 h 1599"/>
                    <a:gd name="T34" fmla="*/ 183 w 1607"/>
                    <a:gd name="T35" fmla="*/ 486 h 1599"/>
                    <a:gd name="T36" fmla="*/ 31 w 1607"/>
                    <a:gd name="T37" fmla="*/ 579 h 1599"/>
                    <a:gd name="T38" fmla="*/ 119 w 1607"/>
                    <a:gd name="T39" fmla="*/ 675 h 1599"/>
                    <a:gd name="T40" fmla="*/ 3 w 1607"/>
                    <a:gd name="T41" fmla="*/ 734 h 1599"/>
                    <a:gd name="T42" fmla="*/ 112 w 1607"/>
                    <a:gd name="T43" fmla="*/ 875 h 1599"/>
                    <a:gd name="T44" fmla="*/ 29 w 1607"/>
                    <a:gd name="T45" fmla="*/ 1011 h 1599"/>
                    <a:gd name="T46" fmla="*/ 180 w 1607"/>
                    <a:gd name="T47" fmla="*/ 1107 h 1599"/>
                    <a:gd name="T48" fmla="*/ 148 w 1607"/>
                    <a:gd name="T49" fmla="*/ 1263 h 1599"/>
                    <a:gd name="T50" fmla="*/ 322 w 1607"/>
                    <a:gd name="T51" fmla="*/ 1301 h 1599"/>
                    <a:gd name="T52" fmla="*/ 346 w 1607"/>
                    <a:gd name="T53" fmla="*/ 1460 h 1599"/>
                    <a:gd name="T54" fmla="*/ 523 w 1607"/>
                    <a:gd name="T55" fmla="*/ 1436 h 1599"/>
                    <a:gd name="T56" fmla="*/ 600 w 1607"/>
                    <a:gd name="T57" fmla="*/ 1576 h 1599"/>
                    <a:gd name="T58" fmla="*/ 721 w 1607"/>
                    <a:gd name="T59" fmla="*/ 1598 h 1599"/>
                    <a:gd name="T60" fmla="*/ 842 w 1607"/>
                    <a:gd name="T61" fmla="*/ 1494 h 1599"/>
                    <a:gd name="T62" fmla="*/ 999 w 1607"/>
                    <a:gd name="T63" fmla="*/ 1578 h 1599"/>
                    <a:gd name="T64" fmla="*/ 1077 w 1607"/>
                    <a:gd name="T65" fmla="*/ 1439 h 1599"/>
                    <a:gd name="T66" fmla="*/ 1253 w 1607"/>
                    <a:gd name="T67" fmla="*/ 1464 h 1599"/>
                    <a:gd name="T68" fmla="*/ 1279 w 1607"/>
                    <a:gd name="T69" fmla="*/ 1306 h 1599"/>
                    <a:gd name="T70" fmla="*/ 1454 w 1607"/>
                    <a:gd name="T71" fmla="*/ 1270 h 1599"/>
                    <a:gd name="T72" fmla="*/ 1424 w 1607"/>
                    <a:gd name="T73" fmla="*/ 1113 h 1599"/>
                    <a:gd name="T74" fmla="*/ 1576 w 1607"/>
                    <a:gd name="T75" fmla="*/ 1019 h 1599"/>
                    <a:gd name="T76" fmla="*/ 700 w 1607"/>
                    <a:gd name="T77" fmla="*/ 1370 h 1599"/>
                    <a:gd name="T78" fmla="*/ 907 w 1607"/>
                    <a:gd name="T79" fmla="*/ 228 h 1599"/>
                    <a:gd name="T80" fmla="*/ 700 w 1607"/>
                    <a:gd name="T81" fmla="*/ 137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7" h="1599">
                      <a:moveTo>
                        <a:pt x="1479" y="965"/>
                      </a:moveTo>
                      <a:cubicBezTo>
                        <a:pt x="1482" y="951"/>
                        <a:pt x="1485" y="937"/>
                        <a:pt x="1487" y="924"/>
                      </a:cubicBezTo>
                      <a:cubicBezTo>
                        <a:pt x="1490" y="910"/>
                        <a:pt x="1492" y="896"/>
                        <a:pt x="1494" y="882"/>
                      </a:cubicBezTo>
                      <a:cubicBezTo>
                        <a:pt x="1535" y="881"/>
                        <a:pt x="1573" y="875"/>
                        <a:pt x="1604" y="865"/>
                      </a:cubicBezTo>
                      <a:cubicBezTo>
                        <a:pt x="1607" y="824"/>
                        <a:pt x="1607" y="782"/>
                        <a:pt x="1604" y="742"/>
                      </a:cubicBezTo>
                      <a:cubicBezTo>
                        <a:pt x="1574" y="731"/>
                        <a:pt x="1536" y="725"/>
                        <a:pt x="1495" y="724"/>
                      </a:cubicBezTo>
                      <a:cubicBezTo>
                        <a:pt x="1492" y="696"/>
                        <a:pt x="1487" y="668"/>
                        <a:pt x="1481" y="641"/>
                      </a:cubicBezTo>
                      <a:cubicBezTo>
                        <a:pt x="1519" y="626"/>
                        <a:pt x="1553" y="607"/>
                        <a:pt x="1578" y="587"/>
                      </a:cubicBezTo>
                      <a:cubicBezTo>
                        <a:pt x="1567" y="547"/>
                        <a:pt x="1553" y="509"/>
                        <a:pt x="1536" y="472"/>
                      </a:cubicBezTo>
                      <a:cubicBezTo>
                        <a:pt x="1504" y="472"/>
                        <a:pt x="1466" y="479"/>
                        <a:pt x="1427" y="492"/>
                      </a:cubicBezTo>
                      <a:cubicBezTo>
                        <a:pt x="1415" y="467"/>
                        <a:pt x="1401" y="442"/>
                        <a:pt x="1385" y="419"/>
                      </a:cubicBezTo>
                      <a:cubicBezTo>
                        <a:pt x="1417" y="392"/>
                        <a:pt x="1442" y="362"/>
                        <a:pt x="1459" y="335"/>
                      </a:cubicBezTo>
                      <a:cubicBezTo>
                        <a:pt x="1435" y="302"/>
                        <a:pt x="1409" y="270"/>
                        <a:pt x="1380" y="241"/>
                      </a:cubicBezTo>
                      <a:cubicBezTo>
                        <a:pt x="1350" y="252"/>
                        <a:pt x="1317" y="271"/>
                        <a:pt x="1284" y="297"/>
                      </a:cubicBezTo>
                      <a:cubicBezTo>
                        <a:pt x="1264" y="278"/>
                        <a:pt x="1243" y="260"/>
                        <a:pt x="1220" y="243"/>
                      </a:cubicBezTo>
                      <a:cubicBezTo>
                        <a:pt x="1240" y="206"/>
                        <a:pt x="1254" y="170"/>
                        <a:pt x="1260" y="139"/>
                      </a:cubicBezTo>
                      <a:cubicBezTo>
                        <a:pt x="1227" y="116"/>
                        <a:pt x="1192" y="95"/>
                        <a:pt x="1154" y="77"/>
                      </a:cubicBezTo>
                      <a:cubicBezTo>
                        <a:pt x="1130" y="98"/>
                        <a:pt x="1105" y="127"/>
                        <a:pt x="1084" y="163"/>
                      </a:cubicBezTo>
                      <a:cubicBezTo>
                        <a:pt x="1058" y="152"/>
                        <a:pt x="1032" y="142"/>
                        <a:pt x="1005" y="134"/>
                      </a:cubicBezTo>
                      <a:cubicBezTo>
                        <a:pt x="1011" y="93"/>
                        <a:pt x="1012" y="54"/>
                        <a:pt x="1007" y="23"/>
                      </a:cubicBezTo>
                      <a:cubicBezTo>
                        <a:pt x="987" y="17"/>
                        <a:pt x="967" y="13"/>
                        <a:pt x="947" y="9"/>
                      </a:cubicBezTo>
                      <a:cubicBezTo>
                        <a:pt x="927" y="6"/>
                        <a:pt x="906" y="3"/>
                        <a:pt x="886" y="1"/>
                      </a:cubicBezTo>
                      <a:cubicBezTo>
                        <a:pt x="870" y="29"/>
                        <a:pt x="857" y="65"/>
                        <a:pt x="849" y="106"/>
                      </a:cubicBezTo>
                      <a:cubicBezTo>
                        <a:pt x="821" y="104"/>
                        <a:pt x="793" y="103"/>
                        <a:pt x="765" y="105"/>
                      </a:cubicBezTo>
                      <a:cubicBezTo>
                        <a:pt x="757" y="64"/>
                        <a:pt x="744" y="28"/>
                        <a:pt x="729" y="0"/>
                      </a:cubicBezTo>
                      <a:cubicBezTo>
                        <a:pt x="688" y="3"/>
                        <a:pt x="647" y="10"/>
                        <a:pt x="608" y="20"/>
                      </a:cubicBezTo>
                      <a:cubicBezTo>
                        <a:pt x="603" y="52"/>
                        <a:pt x="603" y="91"/>
                        <a:pt x="609" y="132"/>
                      </a:cubicBezTo>
                      <a:cubicBezTo>
                        <a:pt x="582" y="140"/>
                        <a:pt x="556" y="149"/>
                        <a:pt x="530" y="160"/>
                      </a:cubicBezTo>
                      <a:cubicBezTo>
                        <a:pt x="509" y="124"/>
                        <a:pt x="484" y="95"/>
                        <a:pt x="460" y="73"/>
                      </a:cubicBezTo>
                      <a:cubicBezTo>
                        <a:pt x="423" y="91"/>
                        <a:pt x="387" y="111"/>
                        <a:pt x="353" y="134"/>
                      </a:cubicBezTo>
                      <a:cubicBezTo>
                        <a:pt x="359" y="166"/>
                        <a:pt x="373" y="202"/>
                        <a:pt x="392" y="239"/>
                      </a:cubicBezTo>
                      <a:cubicBezTo>
                        <a:pt x="370" y="255"/>
                        <a:pt x="348" y="273"/>
                        <a:pt x="328" y="292"/>
                      </a:cubicBezTo>
                      <a:cubicBezTo>
                        <a:pt x="295" y="266"/>
                        <a:pt x="262" y="246"/>
                        <a:pt x="233" y="235"/>
                      </a:cubicBezTo>
                      <a:cubicBezTo>
                        <a:pt x="204" y="264"/>
                        <a:pt x="177" y="295"/>
                        <a:pt x="153" y="328"/>
                      </a:cubicBezTo>
                      <a:cubicBezTo>
                        <a:pt x="169" y="356"/>
                        <a:pt x="194" y="385"/>
                        <a:pt x="225" y="413"/>
                      </a:cubicBezTo>
                      <a:cubicBezTo>
                        <a:pt x="210" y="436"/>
                        <a:pt x="196" y="460"/>
                        <a:pt x="183" y="486"/>
                      </a:cubicBezTo>
                      <a:cubicBezTo>
                        <a:pt x="144" y="472"/>
                        <a:pt x="106" y="465"/>
                        <a:pt x="74" y="464"/>
                      </a:cubicBezTo>
                      <a:cubicBezTo>
                        <a:pt x="57" y="501"/>
                        <a:pt x="43" y="539"/>
                        <a:pt x="31" y="579"/>
                      </a:cubicBezTo>
                      <a:cubicBezTo>
                        <a:pt x="56" y="599"/>
                        <a:pt x="89" y="619"/>
                        <a:pt x="128" y="634"/>
                      </a:cubicBezTo>
                      <a:cubicBezTo>
                        <a:pt x="125" y="647"/>
                        <a:pt x="122" y="661"/>
                        <a:pt x="119" y="675"/>
                      </a:cubicBezTo>
                      <a:cubicBezTo>
                        <a:pt x="117" y="689"/>
                        <a:pt x="115" y="703"/>
                        <a:pt x="113" y="717"/>
                      </a:cubicBezTo>
                      <a:cubicBezTo>
                        <a:pt x="72" y="717"/>
                        <a:pt x="33" y="724"/>
                        <a:pt x="3" y="734"/>
                      </a:cubicBezTo>
                      <a:cubicBezTo>
                        <a:pt x="0" y="775"/>
                        <a:pt x="0" y="816"/>
                        <a:pt x="2" y="857"/>
                      </a:cubicBezTo>
                      <a:cubicBezTo>
                        <a:pt x="33" y="867"/>
                        <a:pt x="71" y="874"/>
                        <a:pt x="112" y="875"/>
                      </a:cubicBezTo>
                      <a:cubicBezTo>
                        <a:pt x="115" y="903"/>
                        <a:pt x="120" y="931"/>
                        <a:pt x="126" y="958"/>
                      </a:cubicBezTo>
                      <a:cubicBezTo>
                        <a:pt x="87" y="973"/>
                        <a:pt x="54" y="992"/>
                        <a:pt x="29" y="1011"/>
                      </a:cubicBezTo>
                      <a:cubicBezTo>
                        <a:pt x="40" y="1051"/>
                        <a:pt x="54" y="1090"/>
                        <a:pt x="70" y="1127"/>
                      </a:cubicBezTo>
                      <a:cubicBezTo>
                        <a:pt x="102" y="1127"/>
                        <a:pt x="140" y="1120"/>
                        <a:pt x="180" y="1107"/>
                      </a:cubicBezTo>
                      <a:cubicBezTo>
                        <a:pt x="192" y="1132"/>
                        <a:pt x="206" y="1156"/>
                        <a:pt x="221" y="1180"/>
                      </a:cubicBezTo>
                      <a:cubicBezTo>
                        <a:pt x="190" y="1207"/>
                        <a:pt x="165" y="1236"/>
                        <a:pt x="148" y="1263"/>
                      </a:cubicBezTo>
                      <a:cubicBezTo>
                        <a:pt x="172" y="1297"/>
                        <a:pt x="198" y="1329"/>
                        <a:pt x="227" y="1358"/>
                      </a:cubicBezTo>
                      <a:cubicBezTo>
                        <a:pt x="257" y="1347"/>
                        <a:pt x="290" y="1327"/>
                        <a:pt x="322" y="1301"/>
                      </a:cubicBezTo>
                      <a:cubicBezTo>
                        <a:pt x="343" y="1321"/>
                        <a:pt x="364" y="1339"/>
                        <a:pt x="387" y="1356"/>
                      </a:cubicBezTo>
                      <a:cubicBezTo>
                        <a:pt x="366" y="1392"/>
                        <a:pt x="353" y="1428"/>
                        <a:pt x="346" y="1460"/>
                      </a:cubicBezTo>
                      <a:cubicBezTo>
                        <a:pt x="380" y="1483"/>
                        <a:pt x="415" y="1504"/>
                        <a:pt x="452" y="1522"/>
                      </a:cubicBezTo>
                      <a:cubicBezTo>
                        <a:pt x="477" y="1501"/>
                        <a:pt x="502" y="1471"/>
                        <a:pt x="523" y="1436"/>
                      </a:cubicBezTo>
                      <a:cubicBezTo>
                        <a:pt x="549" y="1447"/>
                        <a:pt x="575" y="1457"/>
                        <a:pt x="602" y="1465"/>
                      </a:cubicBezTo>
                      <a:cubicBezTo>
                        <a:pt x="596" y="1506"/>
                        <a:pt x="595" y="1544"/>
                        <a:pt x="600" y="1576"/>
                      </a:cubicBezTo>
                      <a:cubicBezTo>
                        <a:pt x="620" y="1581"/>
                        <a:pt x="640" y="1586"/>
                        <a:pt x="660" y="1589"/>
                      </a:cubicBezTo>
                      <a:cubicBezTo>
                        <a:pt x="680" y="1593"/>
                        <a:pt x="701" y="1596"/>
                        <a:pt x="721" y="1598"/>
                      </a:cubicBezTo>
                      <a:cubicBezTo>
                        <a:pt x="736" y="1570"/>
                        <a:pt x="750" y="1534"/>
                        <a:pt x="758" y="1493"/>
                      </a:cubicBezTo>
                      <a:cubicBezTo>
                        <a:pt x="786" y="1495"/>
                        <a:pt x="814" y="1495"/>
                        <a:pt x="842" y="1494"/>
                      </a:cubicBezTo>
                      <a:cubicBezTo>
                        <a:pt x="850" y="1534"/>
                        <a:pt x="863" y="1571"/>
                        <a:pt x="878" y="1599"/>
                      </a:cubicBezTo>
                      <a:cubicBezTo>
                        <a:pt x="919" y="1595"/>
                        <a:pt x="959" y="1588"/>
                        <a:pt x="999" y="1578"/>
                      </a:cubicBezTo>
                      <a:cubicBezTo>
                        <a:pt x="1004" y="1547"/>
                        <a:pt x="1004" y="1508"/>
                        <a:pt x="998" y="1467"/>
                      </a:cubicBezTo>
                      <a:cubicBezTo>
                        <a:pt x="1025" y="1459"/>
                        <a:pt x="1051" y="1450"/>
                        <a:pt x="1077" y="1439"/>
                      </a:cubicBezTo>
                      <a:cubicBezTo>
                        <a:pt x="1098" y="1474"/>
                        <a:pt x="1123" y="1504"/>
                        <a:pt x="1147" y="1525"/>
                      </a:cubicBezTo>
                      <a:cubicBezTo>
                        <a:pt x="1184" y="1508"/>
                        <a:pt x="1220" y="1487"/>
                        <a:pt x="1253" y="1464"/>
                      </a:cubicBezTo>
                      <a:cubicBezTo>
                        <a:pt x="1248" y="1433"/>
                        <a:pt x="1234" y="1397"/>
                        <a:pt x="1214" y="1360"/>
                      </a:cubicBezTo>
                      <a:cubicBezTo>
                        <a:pt x="1237" y="1344"/>
                        <a:pt x="1259" y="1326"/>
                        <a:pt x="1279" y="1306"/>
                      </a:cubicBezTo>
                      <a:cubicBezTo>
                        <a:pt x="1311" y="1333"/>
                        <a:pt x="1345" y="1352"/>
                        <a:pt x="1374" y="1364"/>
                      </a:cubicBezTo>
                      <a:cubicBezTo>
                        <a:pt x="1403" y="1335"/>
                        <a:pt x="1430" y="1304"/>
                        <a:pt x="1454" y="1270"/>
                      </a:cubicBezTo>
                      <a:cubicBezTo>
                        <a:pt x="1438" y="1243"/>
                        <a:pt x="1413" y="1213"/>
                        <a:pt x="1382" y="1186"/>
                      </a:cubicBezTo>
                      <a:cubicBezTo>
                        <a:pt x="1397" y="1163"/>
                        <a:pt x="1411" y="1138"/>
                        <a:pt x="1424" y="1113"/>
                      </a:cubicBezTo>
                      <a:cubicBezTo>
                        <a:pt x="1463" y="1127"/>
                        <a:pt x="1501" y="1134"/>
                        <a:pt x="1533" y="1135"/>
                      </a:cubicBezTo>
                      <a:cubicBezTo>
                        <a:pt x="1550" y="1098"/>
                        <a:pt x="1564" y="1059"/>
                        <a:pt x="1576" y="1019"/>
                      </a:cubicBezTo>
                      <a:cubicBezTo>
                        <a:pt x="1551" y="999"/>
                        <a:pt x="1517" y="980"/>
                        <a:pt x="1479" y="965"/>
                      </a:cubicBezTo>
                      <a:close/>
                      <a:moveTo>
                        <a:pt x="700" y="1370"/>
                      </a:moveTo>
                      <a:cubicBezTo>
                        <a:pt x="384" y="1313"/>
                        <a:pt x="175" y="1011"/>
                        <a:pt x="232" y="696"/>
                      </a:cubicBezTo>
                      <a:cubicBezTo>
                        <a:pt x="290" y="380"/>
                        <a:pt x="592" y="171"/>
                        <a:pt x="907" y="228"/>
                      </a:cubicBezTo>
                      <a:cubicBezTo>
                        <a:pt x="1223" y="286"/>
                        <a:pt x="1432" y="588"/>
                        <a:pt x="1374" y="903"/>
                      </a:cubicBezTo>
                      <a:cubicBezTo>
                        <a:pt x="1317" y="1218"/>
                        <a:pt x="1015" y="1428"/>
                        <a:pt x="700" y="1370"/>
                      </a:cubicBezTo>
                      <a:close/>
                    </a:path>
                  </a:pathLst>
                </a:custGeom>
                <a:solidFill>
                  <a:schemeClr val="accent1"/>
                </a:solid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66" name="Oval 65"/>
                <p:cNvSpPr/>
                <p:nvPr/>
              </p:nvSpPr>
              <p:spPr>
                <a:xfrm>
                  <a:off x="3573292" y="2217611"/>
                  <a:ext cx="547690" cy="547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grpSp>
          <p:grpSp>
            <p:nvGrpSpPr>
              <p:cNvPr id="67" name="Group 66"/>
              <p:cNvGrpSpPr/>
              <p:nvPr/>
            </p:nvGrpSpPr>
            <p:grpSpPr>
              <a:xfrm>
                <a:off x="3920972" y="1930322"/>
                <a:ext cx="1279678" cy="1276703"/>
                <a:chOff x="3366319" y="2012677"/>
                <a:chExt cx="959786" cy="957555"/>
              </a:xfrm>
            </p:grpSpPr>
            <p:sp>
              <p:nvSpPr>
                <p:cNvPr id="68" name="Freeform 8"/>
                <p:cNvSpPr>
                  <a:spLocks noEditPoints="1"/>
                </p:cNvSpPr>
                <p:nvPr/>
              </p:nvSpPr>
              <p:spPr bwMode="auto">
                <a:xfrm>
                  <a:off x="3366319" y="2012677"/>
                  <a:ext cx="959786" cy="957555"/>
                </a:xfrm>
                <a:custGeom>
                  <a:avLst/>
                  <a:gdLst>
                    <a:gd name="T0" fmla="*/ 1487 w 1607"/>
                    <a:gd name="T1" fmla="*/ 924 h 1599"/>
                    <a:gd name="T2" fmla="*/ 1604 w 1607"/>
                    <a:gd name="T3" fmla="*/ 865 h 1599"/>
                    <a:gd name="T4" fmla="*/ 1495 w 1607"/>
                    <a:gd name="T5" fmla="*/ 724 h 1599"/>
                    <a:gd name="T6" fmla="*/ 1578 w 1607"/>
                    <a:gd name="T7" fmla="*/ 587 h 1599"/>
                    <a:gd name="T8" fmla="*/ 1427 w 1607"/>
                    <a:gd name="T9" fmla="*/ 492 h 1599"/>
                    <a:gd name="T10" fmla="*/ 1459 w 1607"/>
                    <a:gd name="T11" fmla="*/ 335 h 1599"/>
                    <a:gd name="T12" fmla="*/ 1284 w 1607"/>
                    <a:gd name="T13" fmla="*/ 297 h 1599"/>
                    <a:gd name="T14" fmla="*/ 1260 w 1607"/>
                    <a:gd name="T15" fmla="*/ 139 h 1599"/>
                    <a:gd name="T16" fmla="*/ 1084 w 1607"/>
                    <a:gd name="T17" fmla="*/ 163 h 1599"/>
                    <a:gd name="T18" fmla="*/ 1007 w 1607"/>
                    <a:gd name="T19" fmla="*/ 23 h 1599"/>
                    <a:gd name="T20" fmla="*/ 886 w 1607"/>
                    <a:gd name="T21" fmla="*/ 1 h 1599"/>
                    <a:gd name="T22" fmla="*/ 765 w 1607"/>
                    <a:gd name="T23" fmla="*/ 105 h 1599"/>
                    <a:gd name="T24" fmla="*/ 608 w 1607"/>
                    <a:gd name="T25" fmla="*/ 20 h 1599"/>
                    <a:gd name="T26" fmla="*/ 530 w 1607"/>
                    <a:gd name="T27" fmla="*/ 160 h 1599"/>
                    <a:gd name="T28" fmla="*/ 353 w 1607"/>
                    <a:gd name="T29" fmla="*/ 134 h 1599"/>
                    <a:gd name="T30" fmla="*/ 328 w 1607"/>
                    <a:gd name="T31" fmla="*/ 292 h 1599"/>
                    <a:gd name="T32" fmla="*/ 153 w 1607"/>
                    <a:gd name="T33" fmla="*/ 328 h 1599"/>
                    <a:gd name="T34" fmla="*/ 183 w 1607"/>
                    <a:gd name="T35" fmla="*/ 486 h 1599"/>
                    <a:gd name="T36" fmla="*/ 31 w 1607"/>
                    <a:gd name="T37" fmla="*/ 579 h 1599"/>
                    <a:gd name="T38" fmla="*/ 119 w 1607"/>
                    <a:gd name="T39" fmla="*/ 675 h 1599"/>
                    <a:gd name="T40" fmla="*/ 3 w 1607"/>
                    <a:gd name="T41" fmla="*/ 734 h 1599"/>
                    <a:gd name="T42" fmla="*/ 112 w 1607"/>
                    <a:gd name="T43" fmla="*/ 875 h 1599"/>
                    <a:gd name="T44" fmla="*/ 29 w 1607"/>
                    <a:gd name="T45" fmla="*/ 1011 h 1599"/>
                    <a:gd name="T46" fmla="*/ 180 w 1607"/>
                    <a:gd name="T47" fmla="*/ 1107 h 1599"/>
                    <a:gd name="T48" fmla="*/ 148 w 1607"/>
                    <a:gd name="T49" fmla="*/ 1263 h 1599"/>
                    <a:gd name="T50" fmla="*/ 322 w 1607"/>
                    <a:gd name="T51" fmla="*/ 1301 h 1599"/>
                    <a:gd name="T52" fmla="*/ 346 w 1607"/>
                    <a:gd name="T53" fmla="*/ 1460 h 1599"/>
                    <a:gd name="T54" fmla="*/ 523 w 1607"/>
                    <a:gd name="T55" fmla="*/ 1436 h 1599"/>
                    <a:gd name="T56" fmla="*/ 600 w 1607"/>
                    <a:gd name="T57" fmla="*/ 1576 h 1599"/>
                    <a:gd name="T58" fmla="*/ 721 w 1607"/>
                    <a:gd name="T59" fmla="*/ 1598 h 1599"/>
                    <a:gd name="T60" fmla="*/ 842 w 1607"/>
                    <a:gd name="T61" fmla="*/ 1494 h 1599"/>
                    <a:gd name="T62" fmla="*/ 999 w 1607"/>
                    <a:gd name="T63" fmla="*/ 1578 h 1599"/>
                    <a:gd name="T64" fmla="*/ 1077 w 1607"/>
                    <a:gd name="T65" fmla="*/ 1439 h 1599"/>
                    <a:gd name="T66" fmla="*/ 1253 w 1607"/>
                    <a:gd name="T67" fmla="*/ 1464 h 1599"/>
                    <a:gd name="T68" fmla="*/ 1279 w 1607"/>
                    <a:gd name="T69" fmla="*/ 1306 h 1599"/>
                    <a:gd name="T70" fmla="*/ 1454 w 1607"/>
                    <a:gd name="T71" fmla="*/ 1270 h 1599"/>
                    <a:gd name="T72" fmla="*/ 1424 w 1607"/>
                    <a:gd name="T73" fmla="*/ 1113 h 1599"/>
                    <a:gd name="T74" fmla="*/ 1576 w 1607"/>
                    <a:gd name="T75" fmla="*/ 1019 h 1599"/>
                    <a:gd name="T76" fmla="*/ 700 w 1607"/>
                    <a:gd name="T77" fmla="*/ 1370 h 1599"/>
                    <a:gd name="T78" fmla="*/ 907 w 1607"/>
                    <a:gd name="T79" fmla="*/ 228 h 1599"/>
                    <a:gd name="T80" fmla="*/ 700 w 1607"/>
                    <a:gd name="T81" fmla="*/ 137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7" h="1599">
                      <a:moveTo>
                        <a:pt x="1479" y="965"/>
                      </a:moveTo>
                      <a:cubicBezTo>
                        <a:pt x="1482" y="951"/>
                        <a:pt x="1485" y="937"/>
                        <a:pt x="1487" y="924"/>
                      </a:cubicBezTo>
                      <a:cubicBezTo>
                        <a:pt x="1490" y="910"/>
                        <a:pt x="1492" y="896"/>
                        <a:pt x="1494" y="882"/>
                      </a:cubicBezTo>
                      <a:cubicBezTo>
                        <a:pt x="1535" y="881"/>
                        <a:pt x="1573" y="875"/>
                        <a:pt x="1604" y="865"/>
                      </a:cubicBezTo>
                      <a:cubicBezTo>
                        <a:pt x="1607" y="824"/>
                        <a:pt x="1607" y="782"/>
                        <a:pt x="1604" y="742"/>
                      </a:cubicBezTo>
                      <a:cubicBezTo>
                        <a:pt x="1574" y="731"/>
                        <a:pt x="1536" y="725"/>
                        <a:pt x="1495" y="724"/>
                      </a:cubicBezTo>
                      <a:cubicBezTo>
                        <a:pt x="1492" y="696"/>
                        <a:pt x="1487" y="668"/>
                        <a:pt x="1481" y="641"/>
                      </a:cubicBezTo>
                      <a:cubicBezTo>
                        <a:pt x="1519" y="626"/>
                        <a:pt x="1553" y="607"/>
                        <a:pt x="1578" y="587"/>
                      </a:cubicBezTo>
                      <a:cubicBezTo>
                        <a:pt x="1567" y="547"/>
                        <a:pt x="1553" y="509"/>
                        <a:pt x="1536" y="472"/>
                      </a:cubicBezTo>
                      <a:cubicBezTo>
                        <a:pt x="1504" y="472"/>
                        <a:pt x="1466" y="479"/>
                        <a:pt x="1427" y="492"/>
                      </a:cubicBezTo>
                      <a:cubicBezTo>
                        <a:pt x="1415" y="467"/>
                        <a:pt x="1401" y="442"/>
                        <a:pt x="1385" y="419"/>
                      </a:cubicBezTo>
                      <a:cubicBezTo>
                        <a:pt x="1417" y="392"/>
                        <a:pt x="1442" y="362"/>
                        <a:pt x="1459" y="335"/>
                      </a:cubicBezTo>
                      <a:cubicBezTo>
                        <a:pt x="1435" y="302"/>
                        <a:pt x="1409" y="270"/>
                        <a:pt x="1380" y="241"/>
                      </a:cubicBezTo>
                      <a:cubicBezTo>
                        <a:pt x="1350" y="252"/>
                        <a:pt x="1317" y="271"/>
                        <a:pt x="1284" y="297"/>
                      </a:cubicBezTo>
                      <a:cubicBezTo>
                        <a:pt x="1264" y="278"/>
                        <a:pt x="1243" y="260"/>
                        <a:pt x="1220" y="243"/>
                      </a:cubicBezTo>
                      <a:cubicBezTo>
                        <a:pt x="1240" y="206"/>
                        <a:pt x="1254" y="170"/>
                        <a:pt x="1260" y="139"/>
                      </a:cubicBezTo>
                      <a:cubicBezTo>
                        <a:pt x="1227" y="116"/>
                        <a:pt x="1192" y="95"/>
                        <a:pt x="1154" y="77"/>
                      </a:cubicBezTo>
                      <a:cubicBezTo>
                        <a:pt x="1130" y="98"/>
                        <a:pt x="1105" y="127"/>
                        <a:pt x="1084" y="163"/>
                      </a:cubicBezTo>
                      <a:cubicBezTo>
                        <a:pt x="1058" y="152"/>
                        <a:pt x="1032" y="142"/>
                        <a:pt x="1005" y="134"/>
                      </a:cubicBezTo>
                      <a:cubicBezTo>
                        <a:pt x="1011" y="93"/>
                        <a:pt x="1012" y="54"/>
                        <a:pt x="1007" y="23"/>
                      </a:cubicBezTo>
                      <a:cubicBezTo>
                        <a:pt x="987" y="17"/>
                        <a:pt x="967" y="13"/>
                        <a:pt x="947" y="9"/>
                      </a:cubicBezTo>
                      <a:cubicBezTo>
                        <a:pt x="927" y="6"/>
                        <a:pt x="906" y="3"/>
                        <a:pt x="886" y="1"/>
                      </a:cubicBezTo>
                      <a:cubicBezTo>
                        <a:pt x="870" y="29"/>
                        <a:pt x="857" y="65"/>
                        <a:pt x="849" y="106"/>
                      </a:cubicBezTo>
                      <a:cubicBezTo>
                        <a:pt x="821" y="104"/>
                        <a:pt x="793" y="103"/>
                        <a:pt x="765" y="105"/>
                      </a:cubicBezTo>
                      <a:cubicBezTo>
                        <a:pt x="757" y="64"/>
                        <a:pt x="744" y="28"/>
                        <a:pt x="729" y="0"/>
                      </a:cubicBezTo>
                      <a:cubicBezTo>
                        <a:pt x="688" y="3"/>
                        <a:pt x="647" y="10"/>
                        <a:pt x="608" y="20"/>
                      </a:cubicBezTo>
                      <a:cubicBezTo>
                        <a:pt x="603" y="52"/>
                        <a:pt x="603" y="91"/>
                        <a:pt x="609" y="132"/>
                      </a:cubicBezTo>
                      <a:cubicBezTo>
                        <a:pt x="582" y="140"/>
                        <a:pt x="556" y="149"/>
                        <a:pt x="530" y="160"/>
                      </a:cubicBezTo>
                      <a:cubicBezTo>
                        <a:pt x="509" y="124"/>
                        <a:pt x="484" y="95"/>
                        <a:pt x="460" y="73"/>
                      </a:cubicBezTo>
                      <a:cubicBezTo>
                        <a:pt x="423" y="91"/>
                        <a:pt x="387" y="111"/>
                        <a:pt x="353" y="134"/>
                      </a:cubicBezTo>
                      <a:cubicBezTo>
                        <a:pt x="359" y="166"/>
                        <a:pt x="373" y="202"/>
                        <a:pt x="392" y="239"/>
                      </a:cubicBezTo>
                      <a:cubicBezTo>
                        <a:pt x="370" y="255"/>
                        <a:pt x="348" y="273"/>
                        <a:pt x="328" y="292"/>
                      </a:cubicBezTo>
                      <a:cubicBezTo>
                        <a:pt x="295" y="266"/>
                        <a:pt x="262" y="246"/>
                        <a:pt x="233" y="235"/>
                      </a:cubicBezTo>
                      <a:cubicBezTo>
                        <a:pt x="204" y="264"/>
                        <a:pt x="177" y="295"/>
                        <a:pt x="153" y="328"/>
                      </a:cubicBezTo>
                      <a:cubicBezTo>
                        <a:pt x="169" y="356"/>
                        <a:pt x="194" y="385"/>
                        <a:pt x="225" y="413"/>
                      </a:cubicBezTo>
                      <a:cubicBezTo>
                        <a:pt x="210" y="436"/>
                        <a:pt x="196" y="460"/>
                        <a:pt x="183" y="486"/>
                      </a:cubicBezTo>
                      <a:cubicBezTo>
                        <a:pt x="144" y="472"/>
                        <a:pt x="106" y="465"/>
                        <a:pt x="74" y="464"/>
                      </a:cubicBezTo>
                      <a:cubicBezTo>
                        <a:pt x="57" y="501"/>
                        <a:pt x="43" y="539"/>
                        <a:pt x="31" y="579"/>
                      </a:cubicBezTo>
                      <a:cubicBezTo>
                        <a:pt x="56" y="599"/>
                        <a:pt x="89" y="619"/>
                        <a:pt x="128" y="634"/>
                      </a:cubicBezTo>
                      <a:cubicBezTo>
                        <a:pt x="125" y="647"/>
                        <a:pt x="122" y="661"/>
                        <a:pt x="119" y="675"/>
                      </a:cubicBezTo>
                      <a:cubicBezTo>
                        <a:pt x="117" y="689"/>
                        <a:pt x="115" y="703"/>
                        <a:pt x="113" y="717"/>
                      </a:cubicBezTo>
                      <a:cubicBezTo>
                        <a:pt x="72" y="717"/>
                        <a:pt x="33" y="724"/>
                        <a:pt x="3" y="734"/>
                      </a:cubicBezTo>
                      <a:cubicBezTo>
                        <a:pt x="0" y="775"/>
                        <a:pt x="0" y="816"/>
                        <a:pt x="2" y="857"/>
                      </a:cubicBezTo>
                      <a:cubicBezTo>
                        <a:pt x="33" y="867"/>
                        <a:pt x="71" y="874"/>
                        <a:pt x="112" y="875"/>
                      </a:cubicBezTo>
                      <a:cubicBezTo>
                        <a:pt x="115" y="903"/>
                        <a:pt x="120" y="931"/>
                        <a:pt x="126" y="958"/>
                      </a:cubicBezTo>
                      <a:cubicBezTo>
                        <a:pt x="87" y="973"/>
                        <a:pt x="54" y="992"/>
                        <a:pt x="29" y="1011"/>
                      </a:cubicBezTo>
                      <a:cubicBezTo>
                        <a:pt x="40" y="1051"/>
                        <a:pt x="54" y="1090"/>
                        <a:pt x="70" y="1127"/>
                      </a:cubicBezTo>
                      <a:cubicBezTo>
                        <a:pt x="102" y="1127"/>
                        <a:pt x="140" y="1120"/>
                        <a:pt x="180" y="1107"/>
                      </a:cubicBezTo>
                      <a:cubicBezTo>
                        <a:pt x="192" y="1132"/>
                        <a:pt x="206" y="1156"/>
                        <a:pt x="221" y="1180"/>
                      </a:cubicBezTo>
                      <a:cubicBezTo>
                        <a:pt x="190" y="1207"/>
                        <a:pt x="165" y="1236"/>
                        <a:pt x="148" y="1263"/>
                      </a:cubicBezTo>
                      <a:cubicBezTo>
                        <a:pt x="172" y="1297"/>
                        <a:pt x="198" y="1329"/>
                        <a:pt x="227" y="1358"/>
                      </a:cubicBezTo>
                      <a:cubicBezTo>
                        <a:pt x="257" y="1347"/>
                        <a:pt x="290" y="1327"/>
                        <a:pt x="322" y="1301"/>
                      </a:cubicBezTo>
                      <a:cubicBezTo>
                        <a:pt x="343" y="1321"/>
                        <a:pt x="364" y="1339"/>
                        <a:pt x="387" y="1356"/>
                      </a:cubicBezTo>
                      <a:cubicBezTo>
                        <a:pt x="366" y="1392"/>
                        <a:pt x="353" y="1428"/>
                        <a:pt x="346" y="1460"/>
                      </a:cubicBezTo>
                      <a:cubicBezTo>
                        <a:pt x="380" y="1483"/>
                        <a:pt x="415" y="1504"/>
                        <a:pt x="452" y="1522"/>
                      </a:cubicBezTo>
                      <a:cubicBezTo>
                        <a:pt x="477" y="1501"/>
                        <a:pt x="502" y="1471"/>
                        <a:pt x="523" y="1436"/>
                      </a:cubicBezTo>
                      <a:cubicBezTo>
                        <a:pt x="549" y="1447"/>
                        <a:pt x="575" y="1457"/>
                        <a:pt x="602" y="1465"/>
                      </a:cubicBezTo>
                      <a:cubicBezTo>
                        <a:pt x="596" y="1506"/>
                        <a:pt x="595" y="1544"/>
                        <a:pt x="600" y="1576"/>
                      </a:cubicBezTo>
                      <a:cubicBezTo>
                        <a:pt x="620" y="1581"/>
                        <a:pt x="640" y="1586"/>
                        <a:pt x="660" y="1589"/>
                      </a:cubicBezTo>
                      <a:cubicBezTo>
                        <a:pt x="680" y="1593"/>
                        <a:pt x="701" y="1596"/>
                        <a:pt x="721" y="1598"/>
                      </a:cubicBezTo>
                      <a:cubicBezTo>
                        <a:pt x="736" y="1570"/>
                        <a:pt x="750" y="1534"/>
                        <a:pt x="758" y="1493"/>
                      </a:cubicBezTo>
                      <a:cubicBezTo>
                        <a:pt x="786" y="1495"/>
                        <a:pt x="814" y="1495"/>
                        <a:pt x="842" y="1494"/>
                      </a:cubicBezTo>
                      <a:cubicBezTo>
                        <a:pt x="850" y="1534"/>
                        <a:pt x="863" y="1571"/>
                        <a:pt x="878" y="1599"/>
                      </a:cubicBezTo>
                      <a:cubicBezTo>
                        <a:pt x="919" y="1595"/>
                        <a:pt x="959" y="1588"/>
                        <a:pt x="999" y="1578"/>
                      </a:cubicBezTo>
                      <a:cubicBezTo>
                        <a:pt x="1004" y="1547"/>
                        <a:pt x="1004" y="1508"/>
                        <a:pt x="998" y="1467"/>
                      </a:cubicBezTo>
                      <a:cubicBezTo>
                        <a:pt x="1025" y="1459"/>
                        <a:pt x="1051" y="1450"/>
                        <a:pt x="1077" y="1439"/>
                      </a:cubicBezTo>
                      <a:cubicBezTo>
                        <a:pt x="1098" y="1474"/>
                        <a:pt x="1123" y="1504"/>
                        <a:pt x="1147" y="1525"/>
                      </a:cubicBezTo>
                      <a:cubicBezTo>
                        <a:pt x="1184" y="1508"/>
                        <a:pt x="1220" y="1487"/>
                        <a:pt x="1253" y="1464"/>
                      </a:cubicBezTo>
                      <a:cubicBezTo>
                        <a:pt x="1248" y="1433"/>
                        <a:pt x="1234" y="1397"/>
                        <a:pt x="1214" y="1360"/>
                      </a:cubicBezTo>
                      <a:cubicBezTo>
                        <a:pt x="1237" y="1344"/>
                        <a:pt x="1259" y="1326"/>
                        <a:pt x="1279" y="1306"/>
                      </a:cubicBezTo>
                      <a:cubicBezTo>
                        <a:pt x="1311" y="1333"/>
                        <a:pt x="1345" y="1352"/>
                        <a:pt x="1374" y="1364"/>
                      </a:cubicBezTo>
                      <a:cubicBezTo>
                        <a:pt x="1403" y="1335"/>
                        <a:pt x="1430" y="1304"/>
                        <a:pt x="1454" y="1270"/>
                      </a:cubicBezTo>
                      <a:cubicBezTo>
                        <a:pt x="1438" y="1243"/>
                        <a:pt x="1413" y="1213"/>
                        <a:pt x="1382" y="1186"/>
                      </a:cubicBezTo>
                      <a:cubicBezTo>
                        <a:pt x="1397" y="1163"/>
                        <a:pt x="1411" y="1138"/>
                        <a:pt x="1424" y="1113"/>
                      </a:cubicBezTo>
                      <a:cubicBezTo>
                        <a:pt x="1463" y="1127"/>
                        <a:pt x="1501" y="1134"/>
                        <a:pt x="1533" y="1135"/>
                      </a:cubicBezTo>
                      <a:cubicBezTo>
                        <a:pt x="1550" y="1098"/>
                        <a:pt x="1564" y="1059"/>
                        <a:pt x="1576" y="1019"/>
                      </a:cubicBezTo>
                      <a:cubicBezTo>
                        <a:pt x="1551" y="999"/>
                        <a:pt x="1517" y="980"/>
                        <a:pt x="1479" y="965"/>
                      </a:cubicBezTo>
                      <a:close/>
                      <a:moveTo>
                        <a:pt x="700" y="1370"/>
                      </a:moveTo>
                      <a:cubicBezTo>
                        <a:pt x="384" y="1313"/>
                        <a:pt x="175" y="1011"/>
                        <a:pt x="232" y="696"/>
                      </a:cubicBezTo>
                      <a:cubicBezTo>
                        <a:pt x="290" y="380"/>
                        <a:pt x="592" y="171"/>
                        <a:pt x="907" y="228"/>
                      </a:cubicBezTo>
                      <a:cubicBezTo>
                        <a:pt x="1223" y="286"/>
                        <a:pt x="1432" y="588"/>
                        <a:pt x="1374" y="903"/>
                      </a:cubicBezTo>
                      <a:cubicBezTo>
                        <a:pt x="1317" y="1218"/>
                        <a:pt x="1015" y="1428"/>
                        <a:pt x="700" y="1370"/>
                      </a:cubicBezTo>
                      <a:close/>
                    </a:path>
                  </a:pathLst>
                </a:custGeom>
                <a:solidFill>
                  <a:schemeClr val="accent1"/>
                </a:solid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69" name="Oval 68"/>
                <p:cNvSpPr/>
                <p:nvPr/>
              </p:nvSpPr>
              <p:spPr>
                <a:xfrm>
                  <a:off x="3573292" y="2217611"/>
                  <a:ext cx="547690" cy="547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grpSp>
          <p:grpSp>
            <p:nvGrpSpPr>
              <p:cNvPr id="76" name="Group 75"/>
              <p:cNvGrpSpPr/>
              <p:nvPr/>
            </p:nvGrpSpPr>
            <p:grpSpPr>
              <a:xfrm rot="21110908">
                <a:off x="5013647" y="2765937"/>
                <a:ext cx="959786" cy="957555"/>
                <a:chOff x="3366319" y="2012677"/>
                <a:chExt cx="959786" cy="957555"/>
              </a:xfrm>
            </p:grpSpPr>
            <p:sp>
              <p:nvSpPr>
                <p:cNvPr id="77" name="Freeform 8"/>
                <p:cNvSpPr>
                  <a:spLocks noEditPoints="1"/>
                </p:cNvSpPr>
                <p:nvPr/>
              </p:nvSpPr>
              <p:spPr bwMode="auto">
                <a:xfrm>
                  <a:off x="3366319" y="2012677"/>
                  <a:ext cx="959786" cy="957555"/>
                </a:xfrm>
                <a:custGeom>
                  <a:avLst/>
                  <a:gdLst>
                    <a:gd name="T0" fmla="*/ 1487 w 1607"/>
                    <a:gd name="T1" fmla="*/ 924 h 1599"/>
                    <a:gd name="T2" fmla="*/ 1604 w 1607"/>
                    <a:gd name="T3" fmla="*/ 865 h 1599"/>
                    <a:gd name="T4" fmla="*/ 1495 w 1607"/>
                    <a:gd name="T5" fmla="*/ 724 h 1599"/>
                    <a:gd name="T6" fmla="*/ 1578 w 1607"/>
                    <a:gd name="T7" fmla="*/ 587 h 1599"/>
                    <a:gd name="T8" fmla="*/ 1427 w 1607"/>
                    <a:gd name="T9" fmla="*/ 492 h 1599"/>
                    <a:gd name="T10" fmla="*/ 1459 w 1607"/>
                    <a:gd name="T11" fmla="*/ 335 h 1599"/>
                    <a:gd name="T12" fmla="*/ 1284 w 1607"/>
                    <a:gd name="T13" fmla="*/ 297 h 1599"/>
                    <a:gd name="T14" fmla="*/ 1260 w 1607"/>
                    <a:gd name="T15" fmla="*/ 139 h 1599"/>
                    <a:gd name="T16" fmla="*/ 1084 w 1607"/>
                    <a:gd name="T17" fmla="*/ 163 h 1599"/>
                    <a:gd name="T18" fmla="*/ 1007 w 1607"/>
                    <a:gd name="T19" fmla="*/ 23 h 1599"/>
                    <a:gd name="T20" fmla="*/ 886 w 1607"/>
                    <a:gd name="T21" fmla="*/ 1 h 1599"/>
                    <a:gd name="T22" fmla="*/ 765 w 1607"/>
                    <a:gd name="T23" fmla="*/ 105 h 1599"/>
                    <a:gd name="T24" fmla="*/ 608 w 1607"/>
                    <a:gd name="T25" fmla="*/ 20 h 1599"/>
                    <a:gd name="T26" fmla="*/ 530 w 1607"/>
                    <a:gd name="T27" fmla="*/ 160 h 1599"/>
                    <a:gd name="T28" fmla="*/ 353 w 1607"/>
                    <a:gd name="T29" fmla="*/ 134 h 1599"/>
                    <a:gd name="T30" fmla="*/ 328 w 1607"/>
                    <a:gd name="T31" fmla="*/ 292 h 1599"/>
                    <a:gd name="T32" fmla="*/ 153 w 1607"/>
                    <a:gd name="T33" fmla="*/ 328 h 1599"/>
                    <a:gd name="T34" fmla="*/ 183 w 1607"/>
                    <a:gd name="T35" fmla="*/ 486 h 1599"/>
                    <a:gd name="T36" fmla="*/ 31 w 1607"/>
                    <a:gd name="T37" fmla="*/ 579 h 1599"/>
                    <a:gd name="T38" fmla="*/ 119 w 1607"/>
                    <a:gd name="T39" fmla="*/ 675 h 1599"/>
                    <a:gd name="T40" fmla="*/ 3 w 1607"/>
                    <a:gd name="T41" fmla="*/ 734 h 1599"/>
                    <a:gd name="T42" fmla="*/ 112 w 1607"/>
                    <a:gd name="T43" fmla="*/ 875 h 1599"/>
                    <a:gd name="T44" fmla="*/ 29 w 1607"/>
                    <a:gd name="T45" fmla="*/ 1011 h 1599"/>
                    <a:gd name="T46" fmla="*/ 180 w 1607"/>
                    <a:gd name="T47" fmla="*/ 1107 h 1599"/>
                    <a:gd name="T48" fmla="*/ 148 w 1607"/>
                    <a:gd name="T49" fmla="*/ 1263 h 1599"/>
                    <a:gd name="T50" fmla="*/ 322 w 1607"/>
                    <a:gd name="T51" fmla="*/ 1301 h 1599"/>
                    <a:gd name="T52" fmla="*/ 346 w 1607"/>
                    <a:gd name="T53" fmla="*/ 1460 h 1599"/>
                    <a:gd name="T54" fmla="*/ 523 w 1607"/>
                    <a:gd name="T55" fmla="*/ 1436 h 1599"/>
                    <a:gd name="T56" fmla="*/ 600 w 1607"/>
                    <a:gd name="T57" fmla="*/ 1576 h 1599"/>
                    <a:gd name="T58" fmla="*/ 721 w 1607"/>
                    <a:gd name="T59" fmla="*/ 1598 h 1599"/>
                    <a:gd name="T60" fmla="*/ 842 w 1607"/>
                    <a:gd name="T61" fmla="*/ 1494 h 1599"/>
                    <a:gd name="T62" fmla="*/ 999 w 1607"/>
                    <a:gd name="T63" fmla="*/ 1578 h 1599"/>
                    <a:gd name="T64" fmla="*/ 1077 w 1607"/>
                    <a:gd name="T65" fmla="*/ 1439 h 1599"/>
                    <a:gd name="T66" fmla="*/ 1253 w 1607"/>
                    <a:gd name="T67" fmla="*/ 1464 h 1599"/>
                    <a:gd name="T68" fmla="*/ 1279 w 1607"/>
                    <a:gd name="T69" fmla="*/ 1306 h 1599"/>
                    <a:gd name="T70" fmla="*/ 1454 w 1607"/>
                    <a:gd name="T71" fmla="*/ 1270 h 1599"/>
                    <a:gd name="T72" fmla="*/ 1424 w 1607"/>
                    <a:gd name="T73" fmla="*/ 1113 h 1599"/>
                    <a:gd name="T74" fmla="*/ 1576 w 1607"/>
                    <a:gd name="T75" fmla="*/ 1019 h 1599"/>
                    <a:gd name="T76" fmla="*/ 700 w 1607"/>
                    <a:gd name="T77" fmla="*/ 1370 h 1599"/>
                    <a:gd name="T78" fmla="*/ 907 w 1607"/>
                    <a:gd name="T79" fmla="*/ 228 h 1599"/>
                    <a:gd name="T80" fmla="*/ 700 w 1607"/>
                    <a:gd name="T81" fmla="*/ 137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7" h="1599">
                      <a:moveTo>
                        <a:pt x="1479" y="965"/>
                      </a:moveTo>
                      <a:cubicBezTo>
                        <a:pt x="1482" y="951"/>
                        <a:pt x="1485" y="937"/>
                        <a:pt x="1487" y="924"/>
                      </a:cubicBezTo>
                      <a:cubicBezTo>
                        <a:pt x="1490" y="910"/>
                        <a:pt x="1492" y="896"/>
                        <a:pt x="1494" y="882"/>
                      </a:cubicBezTo>
                      <a:cubicBezTo>
                        <a:pt x="1535" y="881"/>
                        <a:pt x="1573" y="875"/>
                        <a:pt x="1604" y="865"/>
                      </a:cubicBezTo>
                      <a:cubicBezTo>
                        <a:pt x="1607" y="824"/>
                        <a:pt x="1607" y="782"/>
                        <a:pt x="1604" y="742"/>
                      </a:cubicBezTo>
                      <a:cubicBezTo>
                        <a:pt x="1574" y="731"/>
                        <a:pt x="1536" y="725"/>
                        <a:pt x="1495" y="724"/>
                      </a:cubicBezTo>
                      <a:cubicBezTo>
                        <a:pt x="1492" y="696"/>
                        <a:pt x="1487" y="668"/>
                        <a:pt x="1481" y="641"/>
                      </a:cubicBezTo>
                      <a:cubicBezTo>
                        <a:pt x="1519" y="626"/>
                        <a:pt x="1553" y="607"/>
                        <a:pt x="1578" y="587"/>
                      </a:cubicBezTo>
                      <a:cubicBezTo>
                        <a:pt x="1567" y="547"/>
                        <a:pt x="1553" y="509"/>
                        <a:pt x="1536" y="472"/>
                      </a:cubicBezTo>
                      <a:cubicBezTo>
                        <a:pt x="1504" y="472"/>
                        <a:pt x="1466" y="479"/>
                        <a:pt x="1427" y="492"/>
                      </a:cubicBezTo>
                      <a:cubicBezTo>
                        <a:pt x="1415" y="467"/>
                        <a:pt x="1401" y="442"/>
                        <a:pt x="1385" y="419"/>
                      </a:cubicBezTo>
                      <a:cubicBezTo>
                        <a:pt x="1417" y="392"/>
                        <a:pt x="1442" y="362"/>
                        <a:pt x="1459" y="335"/>
                      </a:cubicBezTo>
                      <a:cubicBezTo>
                        <a:pt x="1435" y="302"/>
                        <a:pt x="1409" y="270"/>
                        <a:pt x="1380" y="241"/>
                      </a:cubicBezTo>
                      <a:cubicBezTo>
                        <a:pt x="1350" y="252"/>
                        <a:pt x="1317" y="271"/>
                        <a:pt x="1284" y="297"/>
                      </a:cubicBezTo>
                      <a:cubicBezTo>
                        <a:pt x="1264" y="278"/>
                        <a:pt x="1243" y="260"/>
                        <a:pt x="1220" y="243"/>
                      </a:cubicBezTo>
                      <a:cubicBezTo>
                        <a:pt x="1240" y="206"/>
                        <a:pt x="1254" y="170"/>
                        <a:pt x="1260" y="139"/>
                      </a:cubicBezTo>
                      <a:cubicBezTo>
                        <a:pt x="1227" y="116"/>
                        <a:pt x="1192" y="95"/>
                        <a:pt x="1154" y="77"/>
                      </a:cubicBezTo>
                      <a:cubicBezTo>
                        <a:pt x="1130" y="98"/>
                        <a:pt x="1105" y="127"/>
                        <a:pt x="1084" y="163"/>
                      </a:cubicBezTo>
                      <a:cubicBezTo>
                        <a:pt x="1058" y="152"/>
                        <a:pt x="1032" y="142"/>
                        <a:pt x="1005" y="134"/>
                      </a:cubicBezTo>
                      <a:cubicBezTo>
                        <a:pt x="1011" y="93"/>
                        <a:pt x="1012" y="54"/>
                        <a:pt x="1007" y="23"/>
                      </a:cubicBezTo>
                      <a:cubicBezTo>
                        <a:pt x="987" y="17"/>
                        <a:pt x="967" y="13"/>
                        <a:pt x="947" y="9"/>
                      </a:cubicBezTo>
                      <a:cubicBezTo>
                        <a:pt x="927" y="6"/>
                        <a:pt x="906" y="3"/>
                        <a:pt x="886" y="1"/>
                      </a:cubicBezTo>
                      <a:cubicBezTo>
                        <a:pt x="870" y="29"/>
                        <a:pt x="857" y="65"/>
                        <a:pt x="849" y="106"/>
                      </a:cubicBezTo>
                      <a:cubicBezTo>
                        <a:pt x="821" y="104"/>
                        <a:pt x="793" y="103"/>
                        <a:pt x="765" y="105"/>
                      </a:cubicBezTo>
                      <a:cubicBezTo>
                        <a:pt x="757" y="64"/>
                        <a:pt x="744" y="28"/>
                        <a:pt x="729" y="0"/>
                      </a:cubicBezTo>
                      <a:cubicBezTo>
                        <a:pt x="688" y="3"/>
                        <a:pt x="647" y="10"/>
                        <a:pt x="608" y="20"/>
                      </a:cubicBezTo>
                      <a:cubicBezTo>
                        <a:pt x="603" y="52"/>
                        <a:pt x="603" y="91"/>
                        <a:pt x="609" y="132"/>
                      </a:cubicBezTo>
                      <a:cubicBezTo>
                        <a:pt x="582" y="140"/>
                        <a:pt x="556" y="149"/>
                        <a:pt x="530" y="160"/>
                      </a:cubicBezTo>
                      <a:cubicBezTo>
                        <a:pt x="509" y="124"/>
                        <a:pt x="484" y="95"/>
                        <a:pt x="460" y="73"/>
                      </a:cubicBezTo>
                      <a:cubicBezTo>
                        <a:pt x="423" y="91"/>
                        <a:pt x="387" y="111"/>
                        <a:pt x="353" y="134"/>
                      </a:cubicBezTo>
                      <a:cubicBezTo>
                        <a:pt x="359" y="166"/>
                        <a:pt x="373" y="202"/>
                        <a:pt x="392" y="239"/>
                      </a:cubicBezTo>
                      <a:cubicBezTo>
                        <a:pt x="370" y="255"/>
                        <a:pt x="348" y="273"/>
                        <a:pt x="328" y="292"/>
                      </a:cubicBezTo>
                      <a:cubicBezTo>
                        <a:pt x="295" y="266"/>
                        <a:pt x="262" y="246"/>
                        <a:pt x="233" y="235"/>
                      </a:cubicBezTo>
                      <a:cubicBezTo>
                        <a:pt x="204" y="264"/>
                        <a:pt x="177" y="295"/>
                        <a:pt x="153" y="328"/>
                      </a:cubicBezTo>
                      <a:cubicBezTo>
                        <a:pt x="169" y="356"/>
                        <a:pt x="194" y="385"/>
                        <a:pt x="225" y="413"/>
                      </a:cubicBezTo>
                      <a:cubicBezTo>
                        <a:pt x="210" y="436"/>
                        <a:pt x="196" y="460"/>
                        <a:pt x="183" y="486"/>
                      </a:cubicBezTo>
                      <a:cubicBezTo>
                        <a:pt x="144" y="472"/>
                        <a:pt x="106" y="465"/>
                        <a:pt x="74" y="464"/>
                      </a:cubicBezTo>
                      <a:cubicBezTo>
                        <a:pt x="57" y="501"/>
                        <a:pt x="43" y="539"/>
                        <a:pt x="31" y="579"/>
                      </a:cubicBezTo>
                      <a:cubicBezTo>
                        <a:pt x="56" y="599"/>
                        <a:pt x="89" y="619"/>
                        <a:pt x="128" y="634"/>
                      </a:cubicBezTo>
                      <a:cubicBezTo>
                        <a:pt x="125" y="647"/>
                        <a:pt x="122" y="661"/>
                        <a:pt x="119" y="675"/>
                      </a:cubicBezTo>
                      <a:cubicBezTo>
                        <a:pt x="117" y="689"/>
                        <a:pt x="115" y="703"/>
                        <a:pt x="113" y="717"/>
                      </a:cubicBezTo>
                      <a:cubicBezTo>
                        <a:pt x="72" y="717"/>
                        <a:pt x="33" y="724"/>
                        <a:pt x="3" y="734"/>
                      </a:cubicBezTo>
                      <a:cubicBezTo>
                        <a:pt x="0" y="775"/>
                        <a:pt x="0" y="816"/>
                        <a:pt x="2" y="857"/>
                      </a:cubicBezTo>
                      <a:cubicBezTo>
                        <a:pt x="33" y="867"/>
                        <a:pt x="71" y="874"/>
                        <a:pt x="112" y="875"/>
                      </a:cubicBezTo>
                      <a:cubicBezTo>
                        <a:pt x="115" y="903"/>
                        <a:pt x="120" y="931"/>
                        <a:pt x="126" y="958"/>
                      </a:cubicBezTo>
                      <a:cubicBezTo>
                        <a:pt x="87" y="973"/>
                        <a:pt x="54" y="992"/>
                        <a:pt x="29" y="1011"/>
                      </a:cubicBezTo>
                      <a:cubicBezTo>
                        <a:pt x="40" y="1051"/>
                        <a:pt x="54" y="1090"/>
                        <a:pt x="70" y="1127"/>
                      </a:cubicBezTo>
                      <a:cubicBezTo>
                        <a:pt x="102" y="1127"/>
                        <a:pt x="140" y="1120"/>
                        <a:pt x="180" y="1107"/>
                      </a:cubicBezTo>
                      <a:cubicBezTo>
                        <a:pt x="192" y="1132"/>
                        <a:pt x="206" y="1156"/>
                        <a:pt x="221" y="1180"/>
                      </a:cubicBezTo>
                      <a:cubicBezTo>
                        <a:pt x="190" y="1207"/>
                        <a:pt x="165" y="1236"/>
                        <a:pt x="148" y="1263"/>
                      </a:cubicBezTo>
                      <a:cubicBezTo>
                        <a:pt x="172" y="1297"/>
                        <a:pt x="198" y="1329"/>
                        <a:pt x="227" y="1358"/>
                      </a:cubicBezTo>
                      <a:cubicBezTo>
                        <a:pt x="257" y="1347"/>
                        <a:pt x="290" y="1327"/>
                        <a:pt x="322" y="1301"/>
                      </a:cubicBezTo>
                      <a:cubicBezTo>
                        <a:pt x="343" y="1321"/>
                        <a:pt x="364" y="1339"/>
                        <a:pt x="387" y="1356"/>
                      </a:cubicBezTo>
                      <a:cubicBezTo>
                        <a:pt x="366" y="1392"/>
                        <a:pt x="353" y="1428"/>
                        <a:pt x="346" y="1460"/>
                      </a:cubicBezTo>
                      <a:cubicBezTo>
                        <a:pt x="380" y="1483"/>
                        <a:pt x="415" y="1504"/>
                        <a:pt x="452" y="1522"/>
                      </a:cubicBezTo>
                      <a:cubicBezTo>
                        <a:pt x="477" y="1501"/>
                        <a:pt x="502" y="1471"/>
                        <a:pt x="523" y="1436"/>
                      </a:cubicBezTo>
                      <a:cubicBezTo>
                        <a:pt x="549" y="1447"/>
                        <a:pt x="575" y="1457"/>
                        <a:pt x="602" y="1465"/>
                      </a:cubicBezTo>
                      <a:cubicBezTo>
                        <a:pt x="596" y="1506"/>
                        <a:pt x="595" y="1544"/>
                        <a:pt x="600" y="1576"/>
                      </a:cubicBezTo>
                      <a:cubicBezTo>
                        <a:pt x="620" y="1581"/>
                        <a:pt x="640" y="1586"/>
                        <a:pt x="660" y="1589"/>
                      </a:cubicBezTo>
                      <a:cubicBezTo>
                        <a:pt x="680" y="1593"/>
                        <a:pt x="701" y="1596"/>
                        <a:pt x="721" y="1598"/>
                      </a:cubicBezTo>
                      <a:cubicBezTo>
                        <a:pt x="736" y="1570"/>
                        <a:pt x="750" y="1534"/>
                        <a:pt x="758" y="1493"/>
                      </a:cubicBezTo>
                      <a:cubicBezTo>
                        <a:pt x="786" y="1495"/>
                        <a:pt x="814" y="1495"/>
                        <a:pt x="842" y="1494"/>
                      </a:cubicBezTo>
                      <a:cubicBezTo>
                        <a:pt x="850" y="1534"/>
                        <a:pt x="863" y="1571"/>
                        <a:pt x="878" y="1599"/>
                      </a:cubicBezTo>
                      <a:cubicBezTo>
                        <a:pt x="919" y="1595"/>
                        <a:pt x="959" y="1588"/>
                        <a:pt x="999" y="1578"/>
                      </a:cubicBezTo>
                      <a:cubicBezTo>
                        <a:pt x="1004" y="1547"/>
                        <a:pt x="1004" y="1508"/>
                        <a:pt x="998" y="1467"/>
                      </a:cubicBezTo>
                      <a:cubicBezTo>
                        <a:pt x="1025" y="1459"/>
                        <a:pt x="1051" y="1450"/>
                        <a:pt x="1077" y="1439"/>
                      </a:cubicBezTo>
                      <a:cubicBezTo>
                        <a:pt x="1098" y="1474"/>
                        <a:pt x="1123" y="1504"/>
                        <a:pt x="1147" y="1525"/>
                      </a:cubicBezTo>
                      <a:cubicBezTo>
                        <a:pt x="1184" y="1508"/>
                        <a:pt x="1220" y="1487"/>
                        <a:pt x="1253" y="1464"/>
                      </a:cubicBezTo>
                      <a:cubicBezTo>
                        <a:pt x="1248" y="1433"/>
                        <a:pt x="1234" y="1397"/>
                        <a:pt x="1214" y="1360"/>
                      </a:cubicBezTo>
                      <a:cubicBezTo>
                        <a:pt x="1237" y="1344"/>
                        <a:pt x="1259" y="1326"/>
                        <a:pt x="1279" y="1306"/>
                      </a:cubicBezTo>
                      <a:cubicBezTo>
                        <a:pt x="1311" y="1333"/>
                        <a:pt x="1345" y="1352"/>
                        <a:pt x="1374" y="1364"/>
                      </a:cubicBezTo>
                      <a:cubicBezTo>
                        <a:pt x="1403" y="1335"/>
                        <a:pt x="1430" y="1304"/>
                        <a:pt x="1454" y="1270"/>
                      </a:cubicBezTo>
                      <a:cubicBezTo>
                        <a:pt x="1438" y="1243"/>
                        <a:pt x="1413" y="1213"/>
                        <a:pt x="1382" y="1186"/>
                      </a:cubicBezTo>
                      <a:cubicBezTo>
                        <a:pt x="1397" y="1163"/>
                        <a:pt x="1411" y="1138"/>
                        <a:pt x="1424" y="1113"/>
                      </a:cubicBezTo>
                      <a:cubicBezTo>
                        <a:pt x="1463" y="1127"/>
                        <a:pt x="1501" y="1134"/>
                        <a:pt x="1533" y="1135"/>
                      </a:cubicBezTo>
                      <a:cubicBezTo>
                        <a:pt x="1550" y="1098"/>
                        <a:pt x="1564" y="1059"/>
                        <a:pt x="1576" y="1019"/>
                      </a:cubicBezTo>
                      <a:cubicBezTo>
                        <a:pt x="1551" y="999"/>
                        <a:pt x="1517" y="980"/>
                        <a:pt x="1479" y="965"/>
                      </a:cubicBezTo>
                      <a:close/>
                      <a:moveTo>
                        <a:pt x="700" y="1370"/>
                      </a:moveTo>
                      <a:cubicBezTo>
                        <a:pt x="384" y="1313"/>
                        <a:pt x="175" y="1011"/>
                        <a:pt x="232" y="696"/>
                      </a:cubicBezTo>
                      <a:cubicBezTo>
                        <a:pt x="290" y="380"/>
                        <a:pt x="592" y="171"/>
                        <a:pt x="907" y="228"/>
                      </a:cubicBezTo>
                      <a:cubicBezTo>
                        <a:pt x="1223" y="286"/>
                        <a:pt x="1432" y="588"/>
                        <a:pt x="1374" y="903"/>
                      </a:cubicBezTo>
                      <a:cubicBezTo>
                        <a:pt x="1317" y="1218"/>
                        <a:pt x="1015" y="1428"/>
                        <a:pt x="700" y="1370"/>
                      </a:cubicBezTo>
                      <a:close/>
                    </a:path>
                  </a:pathLst>
                </a:custGeom>
                <a:solidFill>
                  <a:schemeClr val="accent1"/>
                </a:solid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78" name="Oval 77"/>
                <p:cNvSpPr/>
                <p:nvPr/>
              </p:nvSpPr>
              <p:spPr>
                <a:xfrm>
                  <a:off x="3573292" y="2217611"/>
                  <a:ext cx="547690" cy="547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grpSp>
          <p:grpSp>
            <p:nvGrpSpPr>
              <p:cNvPr id="79" name="Group 78"/>
              <p:cNvGrpSpPr/>
              <p:nvPr/>
            </p:nvGrpSpPr>
            <p:grpSpPr>
              <a:xfrm>
                <a:off x="5898417" y="2454404"/>
                <a:ext cx="754375" cy="752621"/>
                <a:chOff x="3366319" y="2012677"/>
                <a:chExt cx="959786" cy="957555"/>
              </a:xfrm>
            </p:grpSpPr>
            <p:sp>
              <p:nvSpPr>
                <p:cNvPr id="80" name="Freeform 8"/>
                <p:cNvSpPr>
                  <a:spLocks noEditPoints="1"/>
                </p:cNvSpPr>
                <p:nvPr/>
              </p:nvSpPr>
              <p:spPr bwMode="auto">
                <a:xfrm>
                  <a:off x="3366319" y="2012677"/>
                  <a:ext cx="959786" cy="957555"/>
                </a:xfrm>
                <a:custGeom>
                  <a:avLst/>
                  <a:gdLst>
                    <a:gd name="T0" fmla="*/ 1487 w 1607"/>
                    <a:gd name="T1" fmla="*/ 924 h 1599"/>
                    <a:gd name="T2" fmla="*/ 1604 w 1607"/>
                    <a:gd name="T3" fmla="*/ 865 h 1599"/>
                    <a:gd name="T4" fmla="*/ 1495 w 1607"/>
                    <a:gd name="T5" fmla="*/ 724 h 1599"/>
                    <a:gd name="T6" fmla="*/ 1578 w 1607"/>
                    <a:gd name="T7" fmla="*/ 587 h 1599"/>
                    <a:gd name="T8" fmla="*/ 1427 w 1607"/>
                    <a:gd name="T9" fmla="*/ 492 h 1599"/>
                    <a:gd name="T10" fmla="*/ 1459 w 1607"/>
                    <a:gd name="T11" fmla="*/ 335 h 1599"/>
                    <a:gd name="T12" fmla="*/ 1284 w 1607"/>
                    <a:gd name="T13" fmla="*/ 297 h 1599"/>
                    <a:gd name="T14" fmla="*/ 1260 w 1607"/>
                    <a:gd name="T15" fmla="*/ 139 h 1599"/>
                    <a:gd name="T16" fmla="*/ 1084 w 1607"/>
                    <a:gd name="T17" fmla="*/ 163 h 1599"/>
                    <a:gd name="T18" fmla="*/ 1007 w 1607"/>
                    <a:gd name="T19" fmla="*/ 23 h 1599"/>
                    <a:gd name="T20" fmla="*/ 886 w 1607"/>
                    <a:gd name="T21" fmla="*/ 1 h 1599"/>
                    <a:gd name="T22" fmla="*/ 765 w 1607"/>
                    <a:gd name="T23" fmla="*/ 105 h 1599"/>
                    <a:gd name="T24" fmla="*/ 608 w 1607"/>
                    <a:gd name="T25" fmla="*/ 20 h 1599"/>
                    <a:gd name="T26" fmla="*/ 530 w 1607"/>
                    <a:gd name="T27" fmla="*/ 160 h 1599"/>
                    <a:gd name="T28" fmla="*/ 353 w 1607"/>
                    <a:gd name="T29" fmla="*/ 134 h 1599"/>
                    <a:gd name="T30" fmla="*/ 328 w 1607"/>
                    <a:gd name="T31" fmla="*/ 292 h 1599"/>
                    <a:gd name="T32" fmla="*/ 153 w 1607"/>
                    <a:gd name="T33" fmla="*/ 328 h 1599"/>
                    <a:gd name="T34" fmla="*/ 183 w 1607"/>
                    <a:gd name="T35" fmla="*/ 486 h 1599"/>
                    <a:gd name="T36" fmla="*/ 31 w 1607"/>
                    <a:gd name="T37" fmla="*/ 579 h 1599"/>
                    <a:gd name="T38" fmla="*/ 119 w 1607"/>
                    <a:gd name="T39" fmla="*/ 675 h 1599"/>
                    <a:gd name="T40" fmla="*/ 3 w 1607"/>
                    <a:gd name="T41" fmla="*/ 734 h 1599"/>
                    <a:gd name="T42" fmla="*/ 112 w 1607"/>
                    <a:gd name="T43" fmla="*/ 875 h 1599"/>
                    <a:gd name="T44" fmla="*/ 29 w 1607"/>
                    <a:gd name="T45" fmla="*/ 1011 h 1599"/>
                    <a:gd name="T46" fmla="*/ 180 w 1607"/>
                    <a:gd name="T47" fmla="*/ 1107 h 1599"/>
                    <a:gd name="T48" fmla="*/ 148 w 1607"/>
                    <a:gd name="T49" fmla="*/ 1263 h 1599"/>
                    <a:gd name="T50" fmla="*/ 322 w 1607"/>
                    <a:gd name="T51" fmla="*/ 1301 h 1599"/>
                    <a:gd name="T52" fmla="*/ 346 w 1607"/>
                    <a:gd name="T53" fmla="*/ 1460 h 1599"/>
                    <a:gd name="T54" fmla="*/ 523 w 1607"/>
                    <a:gd name="T55" fmla="*/ 1436 h 1599"/>
                    <a:gd name="T56" fmla="*/ 600 w 1607"/>
                    <a:gd name="T57" fmla="*/ 1576 h 1599"/>
                    <a:gd name="T58" fmla="*/ 721 w 1607"/>
                    <a:gd name="T59" fmla="*/ 1598 h 1599"/>
                    <a:gd name="T60" fmla="*/ 842 w 1607"/>
                    <a:gd name="T61" fmla="*/ 1494 h 1599"/>
                    <a:gd name="T62" fmla="*/ 999 w 1607"/>
                    <a:gd name="T63" fmla="*/ 1578 h 1599"/>
                    <a:gd name="T64" fmla="*/ 1077 w 1607"/>
                    <a:gd name="T65" fmla="*/ 1439 h 1599"/>
                    <a:gd name="T66" fmla="*/ 1253 w 1607"/>
                    <a:gd name="T67" fmla="*/ 1464 h 1599"/>
                    <a:gd name="T68" fmla="*/ 1279 w 1607"/>
                    <a:gd name="T69" fmla="*/ 1306 h 1599"/>
                    <a:gd name="T70" fmla="*/ 1454 w 1607"/>
                    <a:gd name="T71" fmla="*/ 1270 h 1599"/>
                    <a:gd name="T72" fmla="*/ 1424 w 1607"/>
                    <a:gd name="T73" fmla="*/ 1113 h 1599"/>
                    <a:gd name="T74" fmla="*/ 1576 w 1607"/>
                    <a:gd name="T75" fmla="*/ 1019 h 1599"/>
                    <a:gd name="T76" fmla="*/ 700 w 1607"/>
                    <a:gd name="T77" fmla="*/ 1370 h 1599"/>
                    <a:gd name="T78" fmla="*/ 907 w 1607"/>
                    <a:gd name="T79" fmla="*/ 228 h 1599"/>
                    <a:gd name="T80" fmla="*/ 700 w 1607"/>
                    <a:gd name="T81" fmla="*/ 137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7" h="1599">
                      <a:moveTo>
                        <a:pt x="1479" y="965"/>
                      </a:moveTo>
                      <a:cubicBezTo>
                        <a:pt x="1482" y="951"/>
                        <a:pt x="1485" y="937"/>
                        <a:pt x="1487" y="924"/>
                      </a:cubicBezTo>
                      <a:cubicBezTo>
                        <a:pt x="1490" y="910"/>
                        <a:pt x="1492" y="896"/>
                        <a:pt x="1494" y="882"/>
                      </a:cubicBezTo>
                      <a:cubicBezTo>
                        <a:pt x="1535" y="881"/>
                        <a:pt x="1573" y="875"/>
                        <a:pt x="1604" y="865"/>
                      </a:cubicBezTo>
                      <a:cubicBezTo>
                        <a:pt x="1607" y="824"/>
                        <a:pt x="1607" y="782"/>
                        <a:pt x="1604" y="742"/>
                      </a:cubicBezTo>
                      <a:cubicBezTo>
                        <a:pt x="1574" y="731"/>
                        <a:pt x="1536" y="725"/>
                        <a:pt x="1495" y="724"/>
                      </a:cubicBezTo>
                      <a:cubicBezTo>
                        <a:pt x="1492" y="696"/>
                        <a:pt x="1487" y="668"/>
                        <a:pt x="1481" y="641"/>
                      </a:cubicBezTo>
                      <a:cubicBezTo>
                        <a:pt x="1519" y="626"/>
                        <a:pt x="1553" y="607"/>
                        <a:pt x="1578" y="587"/>
                      </a:cubicBezTo>
                      <a:cubicBezTo>
                        <a:pt x="1567" y="547"/>
                        <a:pt x="1553" y="509"/>
                        <a:pt x="1536" y="472"/>
                      </a:cubicBezTo>
                      <a:cubicBezTo>
                        <a:pt x="1504" y="472"/>
                        <a:pt x="1466" y="479"/>
                        <a:pt x="1427" y="492"/>
                      </a:cubicBezTo>
                      <a:cubicBezTo>
                        <a:pt x="1415" y="467"/>
                        <a:pt x="1401" y="442"/>
                        <a:pt x="1385" y="419"/>
                      </a:cubicBezTo>
                      <a:cubicBezTo>
                        <a:pt x="1417" y="392"/>
                        <a:pt x="1442" y="362"/>
                        <a:pt x="1459" y="335"/>
                      </a:cubicBezTo>
                      <a:cubicBezTo>
                        <a:pt x="1435" y="302"/>
                        <a:pt x="1409" y="270"/>
                        <a:pt x="1380" y="241"/>
                      </a:cubicBezTo>
                      <a:cubicBezTo>
                        <a:pt x="1350" y="252"/>
                        <a:pt x="1317" y="271"/>
                        <a:pt x="1284" y="297"/>
                      </a:cubicBezTo>
                      <a:cubicBezTo>
                        <a:pt x="1264" y="278"/>
                        <a:pt x="1243" y="260"/>
                        <a:pt x="1220" y="243"/>
                      </a:cubicBezTo>
                      <a:cubicBezTo>
                        <a:pt x="1240" y="206"/>
                        <a:pt x="1254" y="170"/>
                        <a:pt x="1260" y="139"/>
                      </a:cubicBezTo>
                      <a:cubicBezTo>
                        <a:pt x="1227" y="116"/>
                        <a:pt x="1192" y="95"/>
                        <a:pt x="1154" y="77"/>
                      </a:cubicBezTo>
                      <a:cubicBezTo>
                        <a:pt x="1130" y="98"/>
                        <a:pt x="1105" y="127"/>
                        <a:pt x="1084" y="163"/>
                      </a:cubicBezTo>
                      <a:cubicBezTo>
                        <a:pt x="1058" y="152"/>
                        <a:pt x="1032" y="142"/>
                        <a:pt x="1005" y="134"/>
                      </a:cubicBezTo>
                      <a:cubicBezTo>
                        <a:pt x="1011" y="93"/>
                        <a:pt x="1012" y="54"/>
                        <a:pt x="1007" y="23"/>
                      </a:cubicBezTo>
                      <a:cubicBezTo>
                        <a:pt x="987" y="17"/>
                        <a:pt x="967" y="13"/>
                        <a:pt x="947" y="9"/>
                      </a:cubicBezTo>
                      <a:cubicBezTo>
                        <a:pt x="927" y="6"/>
                        <a:pt x="906" y="3"/>
                        <a:pt x="886" y="1"/>
                      </a:cubicBezTo>
                      <a:cubicBezTo>
                        <a:pt x="870" y="29"/>
                        <a:pt x="857" y="65"/>
                        <a:pt x="849" y="106"/>
                      </a:cubicBezTo>
                      <a:cubicBezTo>
                        <a:pt x="821" y="104"/>
                        <a:pt x="793" y="103"/>
                        <a:pt x="765" y="105"/>
                      </a:cubicBezTo>
                      <a:cubicBezTo>
                        <a:pt x="757" y="64"/>
                        <a:pt x="744" y="28"/>
                        <a:pt x="729" y="0"/>
                      </a:cubicBezTo>
                      <a:cubicBezTo>
                        <a:pt x="688" y="3"/>
                        <a:pt x="647" y="10"/>
                        <a:pt x="608" y="20"/>
                      </a:cubicBezTo>
                      <a:cubicBezTo>
                        <a:pt x="603" y="52"/>
                        <a:pt x="603" y="91"/>
                        <a:pt x="609" y="132"/>
                      </a:cubicBezTo>
                      <a:cubicBezTo>
                        <a:pt x="582" y="140"/>
                        <a:pt x="556" y="149"/>
                        <a:pt x="530" y="160"/>
                      </a:cubicBezTo>
                      <a:cubicBezTo>
                        <a:pt x="509" y="124"/>
                        <a:pt x="484" y="95"/>
                        <a:pt x="460" y="73"/>
                      </a:cubicBezTo>
                      <a:cubicBezTo>
                        <a:pt x="423" y="91"/>
                        <a:pt x="387" y="111"/>
                        <a:pt x="353" y="134"/>
                      </a:cubicBezTo>
                      <a:cubicBezTo>
                        <a:pt x="359" y="166"/>
                        <a:pt x="373" y="202"/>
                        <a:pt x="392" y="239"/>
                      </a:cubicBezTo>
                      <a:cubicBezTo>
                        <a:pt x="370" y="255"/>
                        <a:pt x="348" y="273"/>
                        <a:pt x="328" y="292"/>
                      </a:cubicBezTo>
                      <a:cubicBezTo>
                        <a:pt x="295" y="266"/>
                        <a:pt x="262" y="246"/>
                        <a:pt x="233" y="235"/>
                      </a:cubicBezTo>
                      <a:cubicBezTo>
                        <a:pt x="204" y="264"/>
                        <a:pt x="177" y="295"/>
                        <a:pt x="153" y="328"/>
                      </a:cubicBezTo>
                      <a:cubicBezTo>
                        <a:pt x="169" y="356"/>
                        <a:pt x="194" y="385"/>
                        <a:pt x="225" y="413"/>
                      </a:cubicBezTo>
                      <a:cubicBezTo>
                        <a:pt x="210" y="436"/>
                        <a:pt x="196" y="460"/>
                        <a:pt x="183" y="486"/>
                      </a:cubicBezTo>
                      <a:cubicBezTo>
                        <a:pt x="144" y="472"/>
                        <a:pt x="106" y="465"/>
                        <a:pt x="74" y="464"/>
                      </a:cubicBezTo>
                      <a:cubicBezTo>
                        <a:pt x="57" y="501"/>
                        <a:pt x="43" y="539"/>
                        <a:pt x="31" y="579"/>
                      </a:cubicBezTo>
                      <a:cubicBezTo>
                        <a:pt x="56" y="599"/>
                        <a:pt x="89" y="619"/>
                        <a:pt x="128" y="634"/>
                      </a:cubicBezTo>
                      <a:cubicBezTo>
                        <a:pt x="125" y="647"/>
                        <a:pt x="122" y="661"/>
                        <a:pt x="119" y="675"/>
                      </a:cubicBezTo>
                      <a:cubicBezTo>
                        <a:pt x="117" y="689"/>
                        <a:pt x="115" y="703"/>
                        <a:pt x="113" y="717"/>
                      </a:cubicBezTo>
                      <a:cubicBezTo>
                        <a:pt x="72" y="717"/>
                        <a:pt x="33" y="724"/>
                        <a:pt x="3" y="734"/>
                      </a:cubicBezTo>
                      <a:cubicBezTo>
                        <a:pt x="0" y="775"/>
                        <a:pt x="0" y="816"/>
                        <a:pt x="2" y="857"/>
                      </a:cubicBezTo>
                      <a:cubicBezTo>
                        <a:pt x="33" y="867"/>
                        <a:pt x="71" y="874"/>
                        <a:pt x="112" y="875"/>
                      </a:cubicBezTo>
                      <a:cubicBezTo>
                        <a:pt x="115" y="903"/>
                        <a:pt x="120" y="931"/>
                        <a:pt x="126" y="958"/>
                      </a:cubicBezTo>
                      <a:cubicBezTo>
                        <a:pt x="87" y="973"/>
                        <a:pt x="54" y="992"/>
                        <a:pt x="29" y="1011"/>
                      </a:cubicBezTo>
                      <a:cubicBezTo>
                        <a:pt x="40" y="1051"/>
                        <a:pt x="54" y="1090"/>
                        <a:pt x="70" y="1127"/>
                      </a:cubicBezTo>
                      <a:cubicBezTo>
                        <a:pt x="102" y="1127"/>
                        <a:pt x="140" y="1120"/>
                        <a:pt x="180" y="1107"/>
                      </a:cubicBezTo>
                      <a:cubicBezTo>
                        <a:pt x="192" y="1132"/>
                        <a:pt x="206" y="1156"/>
                        <a:pt x="221" y="1180"/>
                      </a:cubicBezTo>
                      <a:cubicBezTo>
                        <a:pt x="190" y="1207"/>
                        <a:pt x="165" y="1236"/>
                        <a:pt x="148" y="1263"/>
                      </a:cubicBezTo>
                      <a:cubicBezTo>
                        <a:pt x="172" y="1297"/>
                        <a:pt x="198" y="1329"/>
                        <a:pt x="227" y="1358"/>
                      </a:cubicBezTo>
                      <a:cubicBezTo>
                        <a:pt x="257" y="1347"/>
                        <a:pt x="290" y="1327"/>
                        <a:pt x="322" y="1301"/>
                      </a:cubicBezTo>
                      <a:cubicBezTo>
                        <a:pt x="343" y="1321"/>
                        <a:pt x="364" y="1339"/>
                        <a:pt x="387" y="1356"/>
                      </a:cubicBezTo>
                      <a:cubicBezTo>
                        <a:pt x="366" y="1392"/>
                        <a:pt x="353" y="1428"/>
                        <a:pt x="346" y="1460"/>
                      </a:cubicBezTo>
                      <a:cubicBezTo>
                        <a:pt x="380" y="1483"/>
                        <a:pt x="415" y="1504"/>
                        <a:pt x="452" y="1522"/>
                      </a:cubicBezTo>
                      <a:cubicBezTo>
                        <a:pt x="477" y="1501"/>
                        <a:pt x="502" y="1471"/>
                        <a:pt x="523" y="1436"/>
                      </a:cubicBezTo>
                      <a:cubicBezTo>
                        <a:pt x="549" y="1447"/>
                        <a:pt x="575" y="1457"/>
                        <a:pt x="602" y="1465"/>
                      </a:cubicBezTo>
                      <a:cubicBezTo>
                        <a:pt x="596" y="1506"/>
                        <a:pt x="595" y="1544"/>
                        <a:pt x="600" y="1576"/>
                      </a:cubicBezTo>
                      <a:cubicBezTo>
                        <a:pt x="620" y="1581"/>
                        <a:pt x="640" y="1586"/>
                        <a:pt x="660" y="1589"/>
                      </a:cubicBezTo>
                      <a:cubicBezTo>
                        <a:pt x="680" y="1593"/>
                        <a:pt x="701" y="1596"/>
                        <a:pt x="721" y="1598"/>
                      </a:cubicBezTo>
                      <a:cubicBezTo>
                        <a:pt x="736" y="1570"/>
                        <a:pt x="750" y="1534"/>
                        <a:pt x="758" y="1493"/>
                      </a:cubicBezTo>
                      <a:cubicBezTo>
                        <a:pt x="786" y="1495"/>
                        <a:pt x="814" y="1495"/>
                        <a:pt x="842" y="1494"/>
                      </a:cubicBezTo>
                      <a:cubicBezTo>
                        <a:pt x="850" y="1534"/>
                        <a:pt x="863" y="1571"/>
                        <a:pt x="878" y="1599"/>
                      </a:cubicBezTo>
                      <a:cubicBezTo>
                        <a:pt x="919" y="1595"/>
                        <a:pt x="959" y="1588"/>
                        <a:pt x="999" y="1578"/>
                      </a:cubicBezTo>
                      <a:cubicBezTo>
                        <a:pt x="1004" y="1547"/>
                        <a:pt x="1004" y="1508"/>
                        <a:pt x="998" y="1467"/>
                      </a:cubicBezTo>
                      <a:cubicBezTo>
                        <a:pt x="1025" y="1459"/>
                        <a:pt x="1051" y="1450"/>
                        <a:pt x="1077" y="1439"/>
                      </a:cubicBezTo>
                      <a:cubicBezTo>
                        <a:pt x="1098" y="1474"/>
                        <a:pt x="1123" y="1504"/>
                        <a:pt x="1147" y="1525"/>
                      </a:cubicBezTo>
                      <a:cubicBezTo>
                        <a:pt x="1184" y="1508"/>
                        <a:pt x="1220" y="1487"/>
                        <a:pt x="1253" y="1464"/>
                      </a:cubicBezTo>
                      <a:cubicBezTo>
                        <a:pt x="1248" y="1433"/>
                        <a:pt x="1234" y="1397"/>
                        <a:pt x="1214" y="1360"/>
                      </a:cubicBezTo>
                      <a:cubicBezTo>
                        <a:pt x="1237" y="1344"/>
                        <a:pt x="1259" y="1326"/>
                        <a:pt x="1279" y="1306"/>
                      </a:cubicBezTo>
                      <a:cubicBezTo>
                        <a:pt x="1311" y="1333"/>
                        <a:pt x="1345" y="1352"/>
                        <a:pt x="1374" y="1364"/>
                      </a:cubicBezTo>
                      <a:cubicBezTo>
                        <a:pt x="1403" y="1335"/>
                        <a:pt x="1430" y="1304"/>
                        <a:pt x="1454" y="1270"/>
                      </a:cubicBezTo>
                      <a:cubicBezTo>
                        <a:pt x="1438" y="1243"/>
                        <a:pt x="1413" y="1213"/>
                        <a:pt x="1382" y="1186"/>
                      </a:cubicBezTo>
                      <a:cubicBezTo>
                        <a:pt x="1397" y="1163"/>
                        <a:pt x="1411" y="1138"/>
                        <a:pt x="1424" y="1113"/>
                      </a:cubicBezTo>
                      <a:cubicBezTo>
                        <a:pt x="1463" y="1127"/>
                        <a:pt x="1501" y="1134"/>
                        <a:pt x="1533" y="1135"/>
                      </a:cubicBezTo>
                      <a:cubicBezTo>
                        <a:pt x="1550" y="1098"/>
                        <a:pt x="1564" y="1059"/>
                        <a:pt x="1576" y="1019"/>
                      </a:cubicBezTo>
                      <a:cubicBezTo>
                        <a:pt x="1551" y="999"/>
                        <a:pt x="1517" y="980"/>
                        <a:pt x="1479" y="965"/>
                      </a:cubicBezTo>
                      <a:close/>
                      <a:moveTo>
                        <a:pt x="700" y="1370"/>
                      </a:moveTo>
                      <a:cubicBezTo>
                        <a:pt x="384" y="1313"/>
                        <a:pt x="175" y="1011"/>
                        <a:pt x="232" y="696"/>
                      </a:cubicBezTo>
                      <a:cubicBezTo>
                        <a:pt x="290" y="380"/>
                        <a:pt x="592" y="171"/>
                        <a:pt x="907" y="228"/>
                      </a:cubicBezTo>
                      <a:cubicBezTo>
                        <a:pt x="1223" y="286"/>
                        <a:pt x="1432" y="588"/>
                        <a:pt x="1374" y="903"/>
                      </a:cubicBezTo>
                      <a:cubicBezTo>
                        <a:pt x="1317" y="1218"/>
                        <a:pt x="1015" y="1428"/>
                        <a:pt x="700" y="1370"/>
                      </a:cubicBezTo>
                      <a:close/>
                    </a:path>
                  </a:pathLst>
                </a:custGeom>
                <a:solidFill>
                  <a:schemeClr val="accent1"/>
                </a:solid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81" name="Oval 80"/>
                <p:cNvSpPr/>
                <p:nvPr/>
              </p:nvSpPr>
              <p:spPr>
                <a:xfrm>
                  <a:off x="3573292" y="2217611"/>
                  <a:ext cx="547690" cy="547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grpSp>
          <p:sp>
            <p:nvSpPr>
              <p:cNvPr id="82" name="Freeform 5"/>
              <p:cNvSpPr>
                <a:spLocks/>
              </p:cNvSpPr>
              <p:nvPr/>
            </p:nvSpPr>
            <p:spPr bwMode="auto">
              <a:xfrm rot="10800000">
                <a:off x="5634635" y="3346962"/>
                <a:ext cx="397865" cy="442353"/>
              </a:xfrm>
              <a:custGeom>
                <a:avLst/>
                <a:gdLst>
                  <a:gd name="T0" fmla="*/ 1724 w 2505"/>
                  <a:gd name="T1" fmla="*/ 18 h 2784"/>
                  <a:gd name="T2" fmla="*/ 1519 w 2505"/>
                  <a:gd name="T3" fmla="*/ 2 h 2784"/>
                  <a:gd name="T4" fmla="*/ 1307 w 2505"/>
                  <a:gd name="T5" fmla="*/ 4 h 2784"/>
                  <a:gd name="T6" fmla="*/ 1140 w 2505"/>
                  <a:gd name="T7" fmla="*/ 18 h 2784"/>
                  <a:gd name="T8" fmla="*/ 1027 w 2505"/>
                  <a:gd name="T9" fmla="*/ 36 h 2784"/>
                  <a:gd name="T10" fmla="*/ 969 w 2505"/>
                  <a:gd name="T11" fmla="*/ 49 h 2784"/>
                  <a:gd name="T12" fmla="*/ 1097 w 2505"/>
                  <a:gd name="T13" fmla="*/ 49 h 2784"/>
                  <a:gd name="T14" fmla="*/ 1218 w 2505"/>
                  <a:gd name="T15" fmla="*/ 59 h 2784"/>
                  <a:gd name="T16" fmla="*/ 1311 w 2505"/>
                  <a:gd name="T17" fmla="*/ 76 h 2784"/>
                  <a:gd name="T18" fmla="*/ 1380 w 2505"/>
                  <a:gd name="T19" fmla="*/ 97 h 2784"/>
                  <a:gd name="T20" fmla="*/ 1472 w 2505"/>
                  <a:gd name="T21" fmla="*/ 140 h 2784"/>
                  <a:gd name="T22" fmla="*/ 1526 w 2505"/>
                  <a:gd name="T23" fmla="*/ 181 h 2784"/>
                  <a:gd name="T24" fmla="*/ 1552 w 2505"/>
                  <a:gd name="T25" fmla="*/ 217 h 2784"/>
                  <a:gd name="T26" fmla="*/ 1561 w 2505"/>
                  <a:gd name="T27" fmla="*/ 241 h 2784"/>
                  <a:gd name="T28" fmla="*/ 1561 w 2505"/>
                  <a:gd name="T29" fmla="*/ 253 h 2784"/>
                  <a:gd name="T30" fmla="*/ 1416 w 2505"/>
                  <a:gd name="T31" fmla="*/ 333 h 2784"/>
                  <a:gd name="T32" fmla="*/ 1210 w 2505"/>
                  <a:gd name="T33" fmla="*/ 468 h 2784"/>
                  <a:gd name="T34" fmla="*/ 1016 w 2505"/>
                  <a:gd name="T35" fmla="*/ 619 h 2784"/>
                  <a:gd name="T36" fmla="*/ 834 w 2505"/>
                  <a:gd name="T37" fmla="*/ 785 h 2784"/>
                  <a:gd name="T38" fmla="*/ 666 w 2505"/>
                  <a:gd name="T39" fmla="*/ 964 h 2784"/>
                  <a:gd name="T40" fmla="*/ 512 w 2505"/>
                  <a:gd name="T41" fmla="*/ 1157 h 2784"/>
                  <a:gd name="T42" fmla="*/ 375 w 2505"/>
                  <a:gd name="T43" fmla="*/ 1362 h 2784"/>
                  <a:gd name="T44" fmla="*/ 255 w 2505"/>
                  <a:gd name="T45" fmla="*/ 1578 h 2784"/>
                  <a:gd name="T46" fmla="*/ 151 w 2505"/>
                  <a:gd name="T47" fmla="*/ 1804 h 2784"/>
                  <a:gd name="T48" fmla="*/ 67 w 2505"/>
                  <a:gd name="T49" fmla="*/ 2040 h 2784"/>
                  <a:gd name="T50" fmla="*/ 0 w 2505"/>
                  <a:gd name="T51" fmla="*/ 2285 h 2784"/>
                  <a:gd name="T52" fmla="*/ 229 w 2505"/>
                  <a:gd name="T53" fmla="*/ 2724 h 2784"/>
                  <a:gd name="T54" fmla="*/ 250 w 2505"/>
                  <a:gd name="T55" fmla="*/ 2546 h 2784"/>
                  <a:gd name="T56" fmla="*/ 281 w 2505"/>
                  <a:gd name="T57" fmla="*/ 2371 h 2784"/>
                  <a:gd name="T58" fmla="*/ 323 w 2505"/>
                  <a:gd name="T59" fmla="*/ 2201 h 2784"/>
                  <a:gd name="T60" fmla="*/ 376 w 2505"/>
                  <a:gd name="T61" fmla="*/ 2035 h 2784"/>
                  <a:gd name="T62" fmla="*/ 439 w 2505"/>
                  <a:gd name="T63" fmla="*/ 1874 h 2784"/>
                  <a:gd name="T64" fmla="*/ 512 w 2505"/>
                  <a:gd name="T65" fmla="*/ 1718 h 2784"/>
                  <a:gd name="T66" fmla="*/ 594 w 2505"/>
                  <a:gd name="T67" fmla="*/ 1567 h 2784"/>
                  <a:gd name="T68" fmla="*/ 684 w 2505"/>
                  <a:gd name="T69" fmla="*/ 1421 h 2784"/>
                  <a:gd name="T70" fmla="*/ 783 w 2505"/>
                  <a:gd name="T71" fmla="*/ 1283 h 2784"/>
                  <a:gd name="T72" fmla="*/ 891 w 2505"/>
                  <a:gd name="T73" fmla="*/ 1151 h 2784"/>
                  <a:gd name="T74" fmla="*/ 1006 w 2505"/>
                  <a:gd name="T75" fmla="*/ 1026 h 2784"/>
                  <a:gd name="T76" fmla="*/ 1128 w 2505"/>
                  <a:gd name="T77" fmla="*/ 907 h 2784"/>
                  <a:gd name="T78" fmla="*/ 1258 w 2505"/>
                  <a:gd name="T79" fmla="*/ 797 h 2784"/>
                  <a:gd name="T80" fmla="*/ 1395 w 2505"/>
                  <a:gd name="T81" fmla="*/ 695 h 2784"/>
                  <a:gd name="T82" fmla="*/ 1537 w 2505"/>
                  <a:gd name="T83" fmla="*/ 601 h 2784"/>
                  <a:gd name="T84" fmla="*/ 1686 w 2505"/>
                  <a:gd name="T85" fmla="*/ 516 h 2784"/>
                  <a:gd name="T86" fmla="*/ 1840 w 2505"/>
                  <a:gd name="T87" fmla="*/ 440 h 2784"/>
                  <a:gd name="T88" fmla="*/ 2000 w 2505"/>
                  <a:gd name="T89" fmla="*/ 374 h 2784"/>
                  <a:gd name="T90" fmla="*/ 2164 w 2505"/>
                  <a:gd name="T91" fmla="*/ 317 h 2784"/>
                  <a:gd name="T92" fmla="*/ 2333 w 2505"/>
                  <a:gd name="T93" fmla="*/ 271 h 2784"/>
                  <a:gd name="T94" fmla="*/ 2505 w 2505"/>
                  <a:gd name="T95" fmla="*/ 235 h 2784"/>
                  <a:gd name="T96" fmla="*/ 2450 w 2505"/>
                  <a:gd name="T97" fmla="*/ 209 h 2784"/>
                  <a:gd name="T98" fmla="*/ 2294 w 2505"/>
                  <a:gd name="T99" fmla="*/ 149 h 2784"/>
                  <a:gd name="T100" fmla="*/ 2125 w 2505"/>
                  <a:gd name="T101" fmla="*/ 96 h 2784"/>
                  <a:gd name="T102" fmla="*/ 1919 w 2505"/>
                  <a:gd name="T103" fmla="*/ 47 h 2784"/>
                  <a:gd name="T104" fmla="*/ 1768 w 2505"/>
                  <a:gd name="T105" fmla="*/ 23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5" h="2784">
                    <a:moveTo>
                      <a:pt x="1768" y="23"/>
                    </a:moveTo>
                    <a:lnTo>
                      <a:pt x="1768" y="23"/>
                    </a:lnTo>
                    <a:lnTo>
                      <a:pt x="1724" y="18"/>
                    </a:lnTo>
                    <a:lnTo>
                      <a:pt x="1682" y="13"/>
                    </a:lnTo>
                    <a:lnTo>
                      <a:pt x="1598" y="7"/>
                    </a:lnTo>
                    <a:lnTo>
                      <a:pt x="1519" y="2"/>
                    </a:lnTo>
                    <a:lnTo>
                      <a:pt x="1445" y="0"/>
                    </a:lnTo>
                    <a:lnTo>
                      <a:pt x="1373" y="2"/>
                    </a:lnTo>
                    <a:lnTo>
                      <a:pt x="1307" y="4"/>
                    </a:lnTo>
                    <a:lnTo>
                      <a:pt x="1247" y="8"/>
                    </a:lnTo>
                    <a:lnTo>
                      <a:pt x="1191" y="13"/>
                    </a:lnTo>
                    <a:lnTo>
                      <a:pt x="1140" y="18"/>
                    </a:lnTo>
                    <a:lnTo>
                      <a:pt x="1097" y="24"/>
                    </a:lnTo>
                    <a:lnTo>
                      <a:pt x="1059" y="30"/>
                    </a:lnTo>
                    <a:lnTo>
                      <a:pt x="1027" y="36"/>
                    </a:lnTo>
                    <a:lnTo>
                      <a:pt x="983" y="45"/>
                    </a:lnTo>
                    <a:lnTo>
                      <a:pt x="969" y="49"/>
                    </a:lnTo>
                    <a:lnTo>
                      <a:pt x="969" y="49"/>
                    </a:lnTo>
                    <a:lnTo>
                      <a:pt x="1004" y="47"/>
                    </a:lnTo>
                    <a:lnTo>
                      <a:pt x="1045" y="47"/>
                    </a:lnTo>
                    <a:lnTo>
                      <a:pt x="1097" y="49"/>
                    </a:lnTo>
                    <a:lnTo>
                      <a:pt x="1155" y="52"/>
                    </a:lnTo>
                    <a:lnTo>
                      <a:pt x="1186" y="55"/>
                    </a:lnTo>
                    <a:lnTo>
                      <a:pt x="1218" y="59"/>
                    </a:lnTo>
                    <a:lnTo>
                      <a:pt x="1249" y="63"/>
                    </a:lnTo>
                    <a:lnTo>
                      <a:pt x="1280" y="68"/>
                    </a:lnTo>
                    <a:lnTo>
                      <a:pt x="1311" y="76"/>
                    </a:lnTo>
                    <a:lnTo>
                      <a:pt x="1341" y="83"/>
                    </a:lnTo>
                    <a:lnTo>
                      <a:pt x="1341" y="83"/>
                    </a:lnTo>
                    <a:lnTo>
                      <a:pt x="1380" y="97"/>
                    </a:lnTo>
                    <a:lnTo>
                      <a:pt x="1416" y="112"/>
                    </a:lnTo>
                    <a:lnTo>
                      <a:pt x="1446" y="125"/>
                    </a:lnTo>
                    <a:lnTo>
                      <a:pt x="1472" y="140"/>
                    </a:lnTo>
                    <a:lnTo>
                      <a:pt x="1494" y="154"/>
                    </a:lnTo>
                    <a:lnTo>
                      <a:pt x="1511" y="167"/>
                    </a:lnTo>
                    <a:lnTo>
                      <a:pt x="1526" y="181"/>
                    </a:lnTo>
                    <a:lnTo>
                      <a:pt x="1537" y="193"/>
                    </a:lnTo>
                    <a:lnTo>
                      <a:pt x="1546" y="206"/>
                    </a:lnTo>
                    <a:lnTo>
                      <a:pt x="1552" y="217"/>
                    </a:lnTo>
                    <a:lnTo>
                      <a:pt x="1557" y="227"/>
                    </a:lnTo>
                    <a:lnTo>
                      <a:pt x="1560" y="235"/>
                    </a:lnTo>
                    <a:lnTo>
                      <a:pt x="1561" y="241"/>
                    </a:lnTo>
                    <a:lnTo>
                      <a:pt x="1562" y="248"/>
                    </a:lnTo>
                    <a:lnTo>
                      <a:pt x="1561" y="251"/>
                    </a:lnTo>
                    <a:lnTo>
                      <a:pt x="1561" y="253"/>
                    </a:lnTo>
                    <a:lnTo>
                      <a:pt x="1561" y="253"/>
                    </a:lnTo>
                    <a:lnTo>
                      <a:pt x="1488" y="292"/>
                    </a:lnTo>
                    <a:lnTo>
                      <a:pt x="1416" y="333"/>
                    </a:lnTo>
                    <a:lnTo>
                      <a:pt x="1347" y="376"/>
                    </a:lnTo>
                    <a:lnTo>
                      <a:pt x="1278" y="422"/>
                    </a:lnTo>
                    <a:lnTo>
                      <a:pt x="1210" y="468"/>
                    </a:lnTo>
                    <a:lnTo>
                      <a:pt x="1144" y="517"/>
                    </a:lnTo>
                    <a:lnTo>
                      <a:pt x="1079" y="566"/>
                    </a:lnTo>
                    <a:lnTo>
                      <a:pt x="1016" y="619"/>
                    </a:lnTo>
                    <a:lnTo>
                      <a:pt x="954" y="673"/>
                    </a:lnTo>
                    <a:lnTo>
                      <a:pt x="893" y="728"/>
                    </a:lnTo>
                    <a:lnTo>
                      <a:pt x="834" y="785"/>
                    </a:lnTo>
                    <a:lnTo>
                      <a:pt x="776" y="843"/>
                    </a:lnTo>
                    <a:lnTo>
                      <a:pt x="720" y="902"/>
                    </a:lnTo>
                    <a:lnTo>
                      <a:pt x="666" y="964"/>
                    </a:lnTo>
                    <a:lnTo>
                      <a:pt x="614" y="1027"/>
                    </a:lnTo>
                    <a:lnTo>
                      <a:pt x="562" y="1091"/>
                    </a:lnTo>
                    <a:lnTo>
                      <a:pt x="512" y="1157"/>
                    </a:lnTo>
                    <a:lnTo>
                      <a:pt x="465" y="1224"/>
                    </a:lnTo>
                    <a:lnTo>
                      <a:pt x="420" y="1293"/>
                    </a:lnTo>
                    <a:lnTo>
                      <a:pt x="375" y="1362"/>
                    </a:lnTo>
                    <a:lnTo>
                      <a:pt x="333" y="1432"/>
                    </a:lnTo>
                    <a:lnTo>
                      <a:pt x="293" y="1505"/>
                    </a:lnTo>
                    <a:lnTo>
                      <a:pt x="255" y="1578"/>
                    </a:lnTo>
                    <a:lnTo>
                      <a:pt x="218" y="1652"/>
                    </a:lnTo>
                    <a:lnTo>
                      <a:pt x="183" y="1728"/>
                    </a:lnTo>
                    <a:lnTo>
                      <a:pt x="151" y="1804"/>
                    </a:lnTo>
                    <a:lnTo>
                      <a:pt x="122" y="1882"/>
                    </a:lnTo>
                    <a:lnTo>
                      <a:pt x="93" y="1961"/>
                    </a:lnTo>
                    <a:lnTo>
                      <a:pt x="67" y="2040"/>
                    </a:lnTo>
                    <a:lnTo>
                      <a:pt x="43" y="2122"/>
                    </a:lnTo>
                    <a:lnTo>
                      <a:pt x="20" y="2203"/>
                    </a:lnTo>
                    <a:lnTo>
                      <a:pt x="0" y="2285"/>
                    </a:lnTo>
                    <a:lnTo>
                      <a:pt x="224" y="2784"/>
                    </a:lnTo>
                    <a:lnTo>
                      <a:pt x="224" y="2784"/>
                    </a:lnTo>
                    <a:lnTo>
                      <a:pt x="229" y="2724"/>
                    </a:lnTo>
                    <a:lnTo>
                      <a:pt x="234" y="2664"/>
                    </a:lnTo>
                    <a:lnTo>
                      <a:pt x="242" y="2605"/>
                    </a:lnTo>
                    <a:lnTo>
                      <a:pt x="250" y="2546"/>
                    </a:lnTo>
                    <a:lnTo>
                      <a:pt x="259" y="2488"/>
                    </a:lnTo>
                    <a:lnTo>
                      <a:pt x="270" y="2430"/>
                    </a:lnTo>
                    <a:lnTo>
                      <a:pt x="281" y="2371"/>
                    </a:lnTo>
                    <a:lnTo>
                      <a:pt x="295" y="2315"/>
                    </a:lnTo>
                    <a:lnTo>
                      <a:pt x="308" y="2258"/>
                    </a:lnTo>
                    <a:lnTo>
                      <a:pt x="323" y="2201"/>
                    </a:lnTo>
                    <a:lnTo>
                      <a:pt x="340" y="2145"/>
                    </a:lnTo>
                    <a:lnTo>
                      <a:pt x="358" y="2090"/>
                    </a:lnTo>
                    <a:lnTo>
                      <a:pt x="376" y="2035"/>
                    </a:lnTo>
                    <a:lnTo>
                      <a:pt x="396" y="1981"/>
                    </a:lnTo>
                    <a:lnTo>
                      <a:pt x="417" y="1927"/>
                    </a:lnTo>
                    <a:lnTo>
                      <a:pt x="439" y="1874"/>
                    </a:lnTo>
                    <a:lnTo>
                      <a:pt x="463" y="1820"/>
                    </a:lnTo>
                    <a:lnTo>
                      <a:pt x="486" y="1769"/>
                    </a:lnTo>
                    <a:lnTo>
                      <a:pt x="512" y="1718"/>
                    </a:lnTo>
                    <a:lnTo>
                      <a:pt x="538" y="1666"/>
                    </a:lnTo>
                    <a:lnTo>
                      <a:pt x="565" y="1617"/>
                    </a:lnTo>
                    <a:lnTo>
                      <a:pt x="594" y="1567"/>
                    </a:lnTo>
                    <a:lnTo>
                      <a:pt x="622" y="1518"/>
                    </a:lnTo>
                    <a:lnTo>
                      <a:pt x="653" y="1470"/>
                    </a:lnTo>
                    <a:lnTo>
                      <a:pt x="684" y="1421"/>
                    </a:lnTo>
                    <a:lnTo>
                      <a:pt x="716" y="1374"/>
                    </a:lnTo>
                    <a:lnTo>
                      <a:pt x="750" y="1329"/>
                    </a:lnTo>
                    <a:lnTo>
                      <a:pt x="783" y="1283"/>
                    </a:lnTo>
                    <a:lnTo>
                      <a:pt x="818" y="1238"/>
                    </a:lnTo>
                    <a:lnTo>
                      <a:pt x="854" y="1194"/>
                    </a:lnTo>
                    <a:lnTo>
                      <a:pt x="891" y="1151"/>
                    </a:lnTo>
                    <a:lnTo>
                      <a:pt x="928" y="1109"/>
                    </a:lnTo>
                    <a:lnTo>
                      <a:pt x="966" y="1067"/>
                    </a:lnTo>
                    <a:lnTo>
                      <a:pt x="1006" y="1026"/>
                    </a:lnTo>
                    <a:lnTo>
                      <a:pt x="1046" y="985"/>
                    </a:lnTo>
                    <a:lnTo>
                      <a:pt x="1087" y="946"/>
                    </a:lnTo>
                    <a:lnTo>
                      <a:pt x="1128" y="907"/>
                    </a:lnTo>
                    <a:lnTo>
                      <a:pt x="1171" y="870"/>
                    </a:lnTo>
                    <a:lnTo>
                      <a:pt x="1215" y="833"/>
                    </a:lnTo>
                    <a:lnTo>
                      <a:pt x="1258" y="797"/>
                    </a:lnTo>
                    <a:lnTo>
                      <a:pt x="1302" y="763"/>
                    </a:lnTo>
                    <a:lnTo>
                      <a:pt x="1348" y="728"/>
                    </a:lnTo>
                    <a:lnTo>
                      <a:pt x="1395" y="695"/>
                    </a:lnTo>
                    <a:lnTo>
                      <a:pt x="1441" y="663"/>
                    </a:lnTo>
                    <a:lnTo>
                      <a:pt x="1489" y="632"/>
                    </a:lnTo>
                    <a:lnTo>
                      <a:pt x="1537" y="601"/>
                    </a:lnTo>
                    <a:lnTo>
                      <a:pt x="1587" y="571"/>
                    </a:lnTo>
                    <a:lnTo>
                      <a:pt x="1636" y="544"/>
                    </a:lnTo>
                    <a:lnTo>
                      <a:pt x="1686" y="516"/>
                    </a:lnTo>
                    <a:lnTo>
                      <a:pt x="1736" y="490"/>
                    </a:lnTo>
                    <a:lnTo>
                      <a:pt x="1788" y="465"/>
                    </a:lnTo>
                    <a:lnTo>
                      <a:pt x="1840" y="440"/>
                    </a:lnTo>
                    <a:lnTo>
                      <a:pt x="1893" y="417"/>
                    </a:lnTo>
                    <a:lnTo>
                      <a:pt x="1947" y="395"/>
                    </a:lnTo>
                    <a:lnTo>
                      <a:pt x="2000" y="374"/>
                    </a:lnTo>
                    <a:lnTo>
                      <a:pt x="2054" y="354"/>
                    </a:lnTo>
                    <a:lnTo>
                      <a:pt x="2108" y="335"/>
                    </a:lnTo>
                    <a:lnTo>
                      <a:pt x="2164" y="317"/>
                    </a:lnTo>
                    <a:lnTo>
                      <a:pt x="2220" y="301"/>
                    </a:lnTo>
                    <a:lnTo>
                      <a:pt x="2277" y="285"/>
                    </a:lnTo>
                    <a:lnTo>
                      <a:pt x="2333" y="271"/>
                    </a:lnTo>
                    <a:lnTo>
                      <a:pt x="2390" y="257"/>
                    </a:lnTo>
                    <a:lnTo>
                      <a:pt x="2447" y="245"/>
                    </a:lnTo>
                    <a:lnTo>
                      <a:pt x="2505" y="235"/>
                    </a:lnTo>
                    <a:lnTo>
                      <a:pt x="2505" y="235"/>
                    </a:lnTo>
                    <a:lnTo>
                      <a:pt x="2492" y="228"/>
                    </a:lnTo>
                    <a:lnTo>
                      <a:pt x="2450" y="209"/>
                    </a:lnTo>
                    <a:lnTo>
                      <a:pt x="2383" y="182"/>
                    </a:lnTo>
                    <a:lnTo>
                      <a:pt x="2341" y="166"/>
                    </a:lnTo>
                    <a:lnTo>
                      <a:pt x="2294" y="149"/>
                    </a:lnTo>
                    <a:lnTo>
                      <a:pt x="2242" y="131"/>
                    </a:lnTo>
                    <a:lnTo>
                      <a:pt x="2185" y="114"/>
                    </a:lnTo>
                    <a:lnTo>
                      <a:pt x="2125" y="96"/>
                    </a:lnTo>
                    <a:lnTo>
                      <a:pt x="2059" y="78"/>
                    </a:lnTo>
                    <a:lnTo>
                      <a:pt x="1991" y="62"/>
                    </a:lnTo>
                    <a:lnTo>
                      <a:pt x="1919" y="47"/>
                    </a:lnTo>
                    <a:lnTo>
                      <a:pt x="1845" y="34"/>
                    </a:lnTo>
                    <a:lnTo>
                      <a:pt x="1768" y="23"/>
                    </a:lnTo>
                    <a:lnTo>
                      <a:pt x="1768" y="23"/>
                    </a:lnTo>
                    <a:close/>
                  </a:path>
                </a:pathLst>
              </a:custGeom>
              <a:solidFill>
                <a:schemeClr val="accent5"/>
              </a:solidFill>
              <a:ln w="1588">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83" name="Freeform 5"/>
              <p:cNvSpPr>
                <a:spLocks/>
              </p:cNvSpPr>
              <p:nvPr/>
            </p:nvSpPr>
            <p:spPr bwMode="auto">
              <a:xfrm rot="10800000">
                <a:off x="3753698" y="3363136"/>
                <a:ext cx="397865" cy="442353"/>
              </a:xfrm>
              <a:custGeom>
                <a:avLst/>
                <a:gdLst>
                  <a:gd name="T0" fmla="*/ 1724 w 2505"/>
                  <a:gd name="T1" fmla="*/ 18 h 2784"/>
                  <a:gd name="T2" fmla="*/ 1519 w 2505"/>
                  <a:gd name="T3" fmla="*/ 2 h 2784"/>
                  <a:gd name="T4" fmla="*/ 1307 w 2505"/>
                  <a:gd name="T5" fmla="*/ 4 h 2784"/>
                  <a:gd name="T6" fmla="*/ 1140 w 2505"/>
                  <a:gd name="T7" fmla="*/ 18 h 2784"/>
                  <a:gd name="T8" fmla="*/ 1027 w 2505"/>
                  <a:gd name="T9" fmla="*/ 36 h 2784"/>
                  <a:gd name="T10" fmla="*/ 969 w 2505"/>
                  <a:gd name="T11" fmla="*/ 49 h 2784"/>
                  <a:gd name="T12" fmla="*/ 1097 w 2505"/>
                  <a:gd name="T13" fmla="*/ 49 h 2784"/>
                  <a:gd name="T14" fmla="*/ 1218 w 2505"/>
                  <a:gd name="T15" fmla="*/ 59 h 2784"/>
                  <a:gd name="T16" fmla="*/ 1311 w 2505"/>
                  <a:gd name="T17" fmla="*/ 76 h 2784"/>
                  <a:gd name="T18" fmla="*/ 1380 w 2505"/>
                  <a:gd name="T19" fmla="*/ 97 h 2784"/>
                  <a:gd name="T20" fmla="*/ 1472 w 2505"/>
                  <a:gd name="T21" fmla="*/ 140 h 2784"/>
                  <a:gd name="T22" fmla="*/ 1526 w 2505"/>
                  <a:gd name="T23" fmla="*/ 181 h 2784"/>
                  <a:gd name="T24" fmla="*/ 1552 w 2505"/>
                  <a:gd name="T25" fmla="*/ 217 h 2784"/>
                  <a:gd name="T26" fmla="*/ 1561 w 2505"/>
                  <a:gd name="T27" fmla="*/ 241 h 2784"/>
                  <a:gd name="T28" fmla="*/ 1561 w 2505"/>
                  <a:gd name="T29" fmla="*/ 253 h 2784"/>
                  <a:gd name="T30" fmla="*/ 1416 w 2505"/>
                  <a:gd name="T31" fmla="*/ 333 h 2784"/>
                  <a:gd name="T32" fmla="*/ 1210 w 2505"/>
                  <a:gd name="T33" fmla="*/ 468 h 2784"/>
                  <a:gd name="T34" fmla="*/ 1016 w 2505"/>
                  <a:gd name="T35" fmla="*/ 619 h 2784"/>
                  <a:gd name="T36" fmla="*/ 834 w 2505"/>
                  <a:gd name="T37" fmla="*/ 785 h 2784"/>
                  <a:gd name="T38" fmla="*/ 666 w 2505"/>
                  <a:gd name="T39" fmla="*/ 964 h 2784"/>
                  <a:gd name="T40" fmla="*/ 512 w 2505"/>
                  <a:gd name="T41" fmla="*/ 1157 h 2784"/>
                  <a:gd name="T42" fmla="*/ 375 w 2505"/>
                  <a:gd name="T43" fmla="*/ 1362 h 2784"/>
                  <a:gd name="T44" fmla="*/ 255 w 2505"/>
                  <a:gd name="T45" fmla="*/ 1578 h 2784"/>
                  <a:gd name="T46" fmla="*/ 151 w 2505"/>
                  <a:gd name="T47" fmla="*/ 1804 h 2784"/>
                  <a:gd name="T48" fmla="*/ 67 w 2505"/>
                  <a:gd name="T49" fmla="*/ 2040 h 2784"/>
                  <a:gd name="T50" fmla="*/ 0 w 2505"/>
                  <a:gd name="T51" fmla="*/ 2285 h 2784"/>
                  <a:gd name="T52" fmla="*/ 229 w 2505"/>
                  <a:gd name="T53" fmla="*/ 2724 h 2784"/>
                  <a:gd name="T54" fmla="*/ 250 w 2505"/>
                  <a:gd name="T55" fmla="*/ 2546 h 2784"/>
                  <a:gd name="T56" fmla="*/ 281 w 2505"/>
                  <a:gd name="T57" fmla="*/ 2371 h 2784"/>
                  <a:gd name="T58" fmla="*/ 323 w 2505"/>
                  <a:gd name="T59" fmla="*/ 2201 h 2784"/>
                  <a:gd name="T60" fmla="*/ 376 w 2505"/>
                  <a:gd name="T61" fmla="*/ 2035 h 2784"/>
                  <a:gd name="T62" fmla="*/ 439 w 2505"/>
                  <a:gd name="T63" fmla="*/ 1874 h 2784"/>
                  <a:gd name="T64" fmla="*/ 512 w 2505"/>
                  <a:gd name="T65" fmla="*/ 1718 h 2784"/>
                  <a:gd name="T66" fmla="*/ 594 w 2505"/>
                  <a:gd name="T67" fmla="*/ 1567 h 2784"/>
                  <a:gd name="T68" fmla="*/ 684 w 2505"/>
                  <a:gd name="T69" fmla="*/ 1421 h 2784"/>
                  <a:gd name="T70" fmla="*/ 783 w 2505"/>
                  <a:gd name="T71" fmla="*/ 1283 h 2784"/>
                  <a:gd name="T72" fmla="*/ 891 w 2505"/>
                  <a:gd name="T73" fmla="*/ 1151 h 2784"/>
                  <a:gd name="T74" fmla="*/ 1006 w 2505"/>
                  <a:gd name="T75" fmla="*/ 1026 h 2784"/>
                  <a:gd name="T76" fmla="*/ 1128 w 2505"/>
                  <a:gd name="T77" fmla="*/ 907 h 2784"/>
                  <a:gd name="T78" fmla="*/ 1258 w 2505"/>
                  <a:gd name="T79" fmla="*/ 797 h 2784"/>
                  <a:gd name="T80" fmla="*/ 1395 w 2505"/>
                  <a:gd name="T81" fmla="*/ 695 h 2784"/>
                  <a:gd name="T82" fmla="*/ 1537 w 2505"/>
                  <a:gd name="T83" fmla="*/ 601 h 2784"/>
                  <a:gd name="T84" fmla="*/ 1686 w 2505"/>
                  <a:gd name="T85" fmla="*/ 516 h 2784"/>
                  <a:gd name="T86" fmla="*/ 1840 w 2505"/>
                  <a:gd name="T87" fmla="*/ 440 h 2784"/>
                  <a:gd name="T88" fmla="*/ 2000 w 2505"/>
                  <a:gd name="T89" fmla="*/ 374 h 2784"/>
                  <a:gd name="T90" fmla="*/ 2164 w 2505"/>
                  <a:gd name="T91" fmla="*/ 317 h 2784"/>
                  <a:gd name="T92" fmla="*/ 2333 w 2505"/>
                  <a:gd name="T93" fmla="*/ 271 h 2784"/>
                  <a:gd name="T94" fmla="*/ 2505 w 2505"/>
                  <a:gd name="T95" fmla="*/ 235 h 2784"/>
                  <a:gd name="T96" fmla="*/ 2450 w 2505"/>
                  <a:gd name="T97" fmla="*/ 209 h 2784"/>
                  <a:gd name="T98" fmla="*/ 2294 w 2505"/>
                  <a:gd name="T99" fmla="*/ 149 h 2784"/>
                  <a:gd name="T100" fmla="*/ 2125 w 2505"/>
                  <a:gd name="T101" fmla="*/ 96 h 2784"/>
                  <a:gd name="T102" fmla="*/ 1919 w 2505"/>
                  <a:gd name="T103" fmla="*/ 47 h 2784"/>
                  <a:gd name="T104" fmla="*/ 1768 w 2505"/>
                  <a:gd name="T105" fmla="*/ 23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5" h="2784">
                    <a:moveTo>
                      <a:pt x="1768" y="23"/>
                    </a:moveTo>
                    <a:lnTo>
                      <a:pt x="1768" y="23"/>
                    </a:lnTo>
                    <a:lnTo>
                      <a:pt x="1724" y="18"/>
                    </a:lnTo>
                    <a:lnTo>
                      <a:pt x="1682" y="13"/>
                    </a:lnTo>
                    <a:lnTo>
                      <a:pt x="1598" y="7"/>
                    </a:lnTo>
                    <a:lnTo>
                      <a:pt x="1519" y="2"/>
                    </a:lnTo>
                    <a:lnTo>
                      <a:pt x="1445" y="0"/>
                    </a:lnTo>
                    <a:lnTo>
                      <a:pt x="1373" y="2"/>
                    </a:lnTo>
                    <a:lnTo>
                      <a:pt x="1307" y="4"/>
                    </a:lnTo>
                    <a:lnTo>
                      <a:pt x="1247" y="8"/>
                    </a:lnTo>
                    <a:lnTo>
                      <a:pt x="1191" y="13"/>
                    </a:lnTo>
                    <a:lnTo>
                      <a:pt x="1140" y="18"/>
                    </a:lnTo>
                    <a:lnTo>
                      <a:pt x="1097" y="24"/>
                    </a:lnTo>
                    <a:lnTo>
                      <a:pt x="1059" y="30"/>
                    </a:lnTo>
                    <a:lnTo>
                      <a:pt x="1027" y="36"/>
                    </a:lnTo>
                    <a:lnTo>
                      <a:pt x="983" y="45"/>
                    </a:lnTo>
                    <a:lnTo>
                      <a:pt x="969" y="49"/>
                    </a:lnTo>
                    <a:lnTo>
                      <a:pt x="969" y="49"/>
                    </a:lnTo>
                    <a:lnTo>
                      <a:pt x="1004" y="47"/>
                    </a:lnTo>
                    <a:lnTo>
                      <a:pt x="1045" y="47"/>
                    </a:lnTo>
                    <a:lnTo>
                      <a:pt x="1097" y="49"/>
                    </a:lnTo>
                    <a:lnTo>
                      <a:pt x="1155" y="52"/>
                    </a:lnTo>
                    <a:lnTo>
                      <a:pt x="1186" y="55"/>
                    </a:lnTo>
                    <a:lnTo>
                      <a:pt x="1218" y="59"/>
                    </a:lnTo>
                    <a:lnTo>
                      <a:pt x="1249" y="63"/>
                    </a:lnTo>
                    <a:lnTo>
                      <a:pt x="1280" y="68"/>
                    </a:lnTo>
                    <a:lnTo>
                      <a:pt x="1311" y="76"/>
                    </a:lnTo>
                    <a:lnTo>
                      <a:pt x="1341" y="83"/>
                    </a:lnTo>
                    <a:lnTo>
                      <a:pt x="1341" y="83"/>
                    </a:lnTo>
                    <a:lnTo>
                      <a:pt x="1380" y="97"/>
                    </a:lnTo>
                    <a:lnTo>
                      <a:pt x="1416" y="112"/>
                    </a:lnTo>
                    <a:lnTo>
                      <a:pt x="1446" y="125"/>
                    </a:lnTo>
                    <a:lnTo>
                      <a:pt x="1472" y="140"/>
                    </a:lnTo>
                    <a:lnTo>
                      <a:pt x="1494" y="154"/>
                    </a:lnTo>
                    <a:lnTo>
                      <a:pt x="1511" y="167"/>
                    </a:lnTo>
                    <a:lnTo>
                      <a:pt x="1526" y="181"/>
                    </a:lnTo>
                    <a:lnTo>
                      <a:pt x="1537" y="193"/>
                    </a:lnTo>
                    <a:lnTo>
                      <a:pt x="1546" y="206"/>
                    </a:lnTo>
                    <a:lnTo>
                      <a:pt x="1552" y="217"/>
                    </a:lnTo>
                    <a:lnTo>
                      <a:pt x="1557" y="227"/>
                    </a:lnTo>
                    <a:lnTo>
                      <a:pt x="1560" y="235"/>
                    </a:lnTo>
                    <a:lnTo>
                      <a:pt x="1561" y="241"/>
                    </a:lnTo>
                    <a:lnTo>
                      <a:pt x="1562" y="248"/>
                    </a:lnTo>
                    <a:lnTo>
                      <a:pt x="1561" y="251"/>
                    </a:lnTo>
                    <a:lnTo>
                      <a:pt x="1561" y="253"/>
                    </a:lnTo>
                    <a:lnTo>
                      <a:pt x="1561" y="253"/>
                    </a:lnTo>
                    <a:lnTo>
                      <a:pt x="1488" y="292"/>
                    </a:lnTo>
                    <a:lnTo>
                      <a:pt x="1416" y="333"/>
                    </a:lnTo>
                    <a:lnTo>
                      <a:pt x="1347" y="376"/>
                    </a:lnTo>
                    <a:lnTo>
                      <a:pt x="1278" y="422"/>
                    </a:lnTo>
                    <a:lnTo>
                      <a:pt x="1210" y="468"/>
                    </a:lnTo>
                    <a:lnTo>
                      <a:pt x="1144" y="517"/>
                    </a:lnTo>
                    <a:lnTo>
                      <a:pt x="1079" y="566"/>
                    </a:lnTo>
                    <a:lnTo>
                      <a:pt x="1016" y="619"/>
                    </a:lnTo>
                    <a:lnTo>
                      <a:pt x="954" y="673"/>
                    </a:lnTo>
                    <a:lnTo>
                      <a:pt x="893" y="728"/>
                    </a:lnTo>
                    <a:lnTo>
                      <a:pt x="834" y="785"/>
                    </a:lnTo>
                    <a:lnTo>
                      <a:pt x="776" y="843"/>
                    </a:lnTo>
                    <a:lnTo>
                      <a:pt x="720" y="902"/>
                    </a:lnTo>
                    <a:lnTo>
                      <a:pt x="666" y="964"/>
                    </a:lnTo>
                    <a:lnTo>
                      <a:pt x="614" y="1027"/>
                    </a:lnTo>
                    <a:lnTo>
                      <a:pt x="562" y="1091"/>
                    </a:lnTo>
                    <a:lnTo>
                      <a:pt x="512" y="1157"/>
                    </a:lnTo>
                    <a:lnTo>
                      <a:pt x="465" y="1224"/>
                    </a:lnTo>
                    <a:lnTo>
                      <a:pt x="420" y="1293"/>
                    </a:lnTo>
                    <a:lnTo>
                      <a:pt x="375" y="1362"/>
                    </a:lnTo>
                    <a:lnTo>
                      <a:pt x="333" y="1432"/>
                    </a:lnTo>
                    <a:lnTo>
                      <a:pt x="293" y="1505"/>
                    </a:lnTo>
                    <a:lnTo>
                      <a:pt x="255" y="1578"/>
                    </a:lnTo>
                    <a:lnTo>
                      <a:pt x="218" y="1652"/>
                    </a:lnTo>
                    <a:lnTo>
                      <a:pt x="183" y="1728"/>
                    </a:lnTo>
                    <a:lnTo>
                      <a:pt x="151" y="1804"/>
                    </a:lnTo>
                    <a:lnTo>
                      <a:pt x="122" y="1882"/>
                    </a:lnTo>
                    <a:lnTo>
                      <a:pt x="93" y="1961"/>
                    </a:lnTo>
                    <a:lnTo>
                      <a:pt x="67" y="2040"/>
                    </a:lnTo>
                    <a:lnTo>
                      <a:pt x="43" y="2122"/>
                    </a:lnTo>
                    <a:lnTo>
                      <a:pt x="20" y="2203"/>
                    </a:lnTo>
                    <a:lnTo>
                      <a:pt x="0" y="2285"/>
                    </a:lnTo>
                    <a:lnTo>
                      <a:pt x="224" y="2784"/>
                    </a:lnTo>
                    <a:lnTo>
                      <a:pt x="224" y="2784"/>
                    </a:lnTo>
                    <a:lnTo>
                      <a:pt x="229" y="2724"/>
                    </a:lnTo>
                    <a:lnTo>
                      <a:pt x="234" y="2664"/>
                    </a:lnTo>
                    <a:lnTo>
                      <a:pt x="242" y="2605"/>
                    </a:lnTo>
                    <a:lnTo>
                      <a:pt x="250" y="2546"/>
                    </a:lnTo>
                    <a:lnTo>
                      <a:pt x="259" y="2488"/>
                    </a:lnTo>
                    <a:lnTo>
                      <a:pt x="270" y="2430"/>
                    </a:lnTo>
                    <a:lnTo>
                      <a:pt x="281" y="2371"/>
                    </a:lnTo>
                    <a:lnTo>
                      <a:pt x="295" y="2315"/>
                    </a:lnTo>
                    <a:lnTo>
                      <a:pt x="308" y="2258"/>
                    </a:lnTo>
                    <a:lnTo>
                      <a:pt x="323" y="2201"/>
                    </a:lnTo>
                    <a:lnTo>
                      <a:pt x="340" y="2145"/>
                    </a:lnTo>
                    <a:lnTo>
                      <a:pt x="358" y="2090"/>
                    </a:lnTo>
                    <a:lnTo>
                      <a:pt x="376" y="2035"/>
                    </a:lnTo>
                    <a:lnTo>
                      <a:pt x="396" y="1981"/>
                    </a:lnTo>
                    <a:lnTo>
                      <a:pt x="417" y="1927"/>
                    </a:lnTo>
                    <a:lnTo>
                      <a:pt x="439" y="1874"/>
                    </a:lnTo>
                    <a:lnTo>
                      <a:pt x="463" y="1820"/>
                    </a:lnTo>
                    <a:lnTo>
                      <a:pt x="486" y="1769"/>
                    </a:lnTo>
                    <a:lnTo>
                      <a:pt x="512" y="1718"/>
                    </a:lnTo>
                    <a:lnTo>
                      <a:pt x="538" y="1666"/>
                    </a:lnTo>
                    <a:lnTo>
                      <a:pt x="565" y="1617"/>
                    </a:lnTo>
                    <a:lnTo>
                      <a:pt x="594" y="1567"/>
                    </a:lnTo>
                    <a:lnTo>
                      <a:pt x="622" y="1518"/>
                    </a:lnTo>
                    <a:lnTo>
                      <a:pt x="653" y="1470"/>
                    </a:lnTo>
                    <a:lnTo>
                      <a:pt x="684" y="1421"/>
                    </a:lnTo>
                    <a:lnTo>
                      <a:pt x="716" y="1374"/>
                    </a:lnTo>
                    <a:lnTo>
                      <a:pt x="750" y="1329"/>
                    </a:lnTo>
                    <a:lnTo>
                      <a:pt x="783" y="1283"/>
                    </a:lnTo>
                    <a:lnTo>
                      <a:pt x="818" y="1238"/>
                    </a:lnTo>
                    <a:lnTo>
                      <a:pt x="854" y="1194"/>
                    </a:lnTo>
                    <a:lnTo>
                      <a:pt x="891" y="1151"/>
                    </a:lnTo>
                    <a:lnTo>
                      <a:pt x="928" y="1109"/>
                    </a:lnTo>
                    <a:lnTo>
                      <a:pt x="966" y="1067"/>
                    </a:lnTo>
                    <a:lnTo>
                      <a:pt x="1006" y="1026"/>
                    </a:lnTo>
                    <a:lnTo>
                      <a:pt x="1046" y="985"/>
                    </a:lnTo>
                    <a:lnTo>
                      <a:pt x="1087" y="946"/>
                    </a:lnTo>
                    <a:lnTo>
                      <a:pt x="1128" y="907"/>
                    </a:lnTo>
                    <a:lnTo>
                      <a:pt x="1171" y="870"/>
                    </a:lnTo>
                    <a:lnTo>
                      <a:pt x="1215" y="833"/>
                    </a:lnTo>
                    <a:lnTo>
                      <a:pt x="1258" y="797"/>
                    </a:lnTo>
                    <a:lnTo>
                      <a:pt x="1302" y="763"/>
                    </a:lnTo>
                    <a:lnTo>
                      <a:pt x="1348" y="728"/>
                    </a:lnTo>
                    <a:lnTo>
                      <a:pt x="1395" y="695"/>
                    </a:lnTo>
                    <a:lnTo>
                      <a:pt x="1441" y="663"/>
                    </a:lnTo>
                    <a:lnTo>
                      <a:pt x="1489" y="632"/>
                    </a:lnTo>
                    <a:lnTo>
                      <a:pt x="1537" y="601"/>
                    </a:lnTo>
                    <a:lnTo>
                      <a:pt x="1587" y="571"/>
                    </a:lnTo>
                    <a:lnTo>
                      <a:pt x="1636" y="544"/>
                    </a:lnTo>
                    <a:lnTo>
                      <a:pt x="1686" y="516"/>
                    </a:lnTo>
                    <a:lnTo>
                      <a:pt x="1736" y="490"/>
                    </a:lnTo>
                    <a:lnTo>
                      <a:pt x="1788" y="465"/>
                    </a:lnTo>
                    <a:lnTo>
                      <a:pt x="1840" y="440"/>
                    </a:lnTo>
                    <a:lnTo>
                      <a:pt x="1893" y="417"/>
                    </a:lnTo>
                    <a:lnTo>
                      <a:pt x="1947" y="395"/>
                    </a:lnTo>
                    <a:lnTo>
                      <a:pt x="2000" y="374"/>
                    </a:lnTo>
                    <a:lnTo>
                      <a:pt x="2054" y="354"/>
                    </a:lnTo>
                    <a:lnTo>
                      <a:pt x="2108" y="335"/>
                    </a:lnTo>
                    <a:lnTo>
                      <a:pt x="2164" y="317"/>
                    </a:lnTo>
                    <a:lnTo>
                      <a:pt x="2220" y="301"/>
                    </a:lnTo>
                    <a:lnTo>
                      <a:pt x="2277" y="285"/>
                    </a:lnTo>
                    <a:lnTo>
                      <a:pt x="2333" y="271"/>
                    </a:lnTo>
                    <a:lnTo>
                      <a:pt x="2390" y="257"/>
                    </a:lnTo>
                    <a:lnTo>
                      <a:pt x="2447" y="245"/>
                    </a:lnTo>
                    <a:lnTo>
                      <a:pt x="2505" y="235"/>
                    </a:lnTo>
                    <a:lnTo>
                      <a:pt x="2505" y="235"/>
                    </a:lnTo>
                    <a:lnTo>
                      <a:pt x="2492" y="228"/>
                    </a:lnTo>
                    <a:lnTo>
                      <a:pt x="2450" y="209"/>
                    </a:lnTo>
                    <a:lnTo>
                      <a:pt x="2383" y="182"/>
                    </a:lnTo>
                    <a:lnTo>
                      <a:pt x="2341" y="166"/>
                    </a:lnTo>
                    <a:lnTo>
                      <a:pt x="2294" y="149"/>
                    </a:lnTo>
                    <a:lnTo>
                      <a:pt x="2242" y="131"/>
                    </a:lnTo>
                    <a:lnTo>
                      <a:pt x="2185" y="114"/>
                    </a:lnTo>
                    <a:lnTo>
                      <a:pt x="2125" y="96"/>
                    </a:lnTo>
                    <a:lnTo>
                      <a:pt x="2059" y="78"/>
                    </a:lnTo>
                    <a:lnTo>
                      <a:pt x="1991" y="62"/>
                    </a:lnTo>
                    <a:lnTo>
                      <a:pt x="1919" y="47"/>
                    </a:lnTo>
                    <a:lnTo>
                      <a:pt x="1845" y="34"/>
                    </a:lnTo>
                    <a:lnTo>
                      <a:pt x="1768" y="23"/>
                    </a:lnTo>
                    <a:lnTo>
                      <a:pt x="1768" y="23"/>
                    </a:lnTo>
                    <a:close/>
                  </a:path>
                </a:pathLst>
              </a:custGeom>
              <a:solidFill>
                <a:schemeClr val="accent5"/>
              </a:solidFill>
              <a:ln w="1588">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sp>
            <p:nvSpPr>
              <p:cNvPr id="84" name="Freeform 5"/>
              <p:cNvSpPr>
                <a:spLocks/>
              </p:cNvSpPr>
              <p:nvPr/>
            </p:nvSpPr>
            <p:spPr bwMode="auto">
              <a:xfrm>
                <a:off x="2208176" y="2188369"/>
                <a:ext cx="388206" cy="431614"/>
              </a:xfrm>
              <a:custGeom>
                <a:avLst/>
                <a:gdLst>
                  <a:gd name="T0" fmla="*/ 1724 w 2505"/>
                  <a:gd name="T1" fmla="*/ 18 h 2784"/>
                  <a:gd name="T2" fmla="*/ 1519 w 2505"/>
                  <a:gd name="T3" fmla="*/ 2 h 2784"/>
                  <a:gd name="T4" fmla="*/ 1307 w 2505"/>
                  <a:gd name="T5" fmla="*/ 4 h 2784"/>
                  <a:gd name="T6" fmla="*/ 1140 w 2505"/>
                  <a:gd name="T7" fmla="*/ 18 h 2784"/>
                  <a:gd name="T8" fmla="*/ 1027 w 2505"/>
                  <a:gd name="T9" fmla="*/ 36 h 2784"/>
                  <a:gd name="T10" fmla="*/ 969 w 2505"/>
                  <a:gd name="T11" fmla="*/ 49 h 2784"/>
                  <a:gd name="T12" fmla="*/ 1097 w 2505"/>
                  <a:gd name="T13" fmla="*/ 49 h 2784"/>
                  <a:gd name="T14" fmla="*/ 1218 w 2505"/>
                  <a:gd name="T15" fmla="*/ 59 h 2784"/>
                  <a:gd name="T16" fmla="*/ 1311 w 2505"/>
                  <a:gd name="T17" fmla="*/ 76 h 2784"/>
                  <a:gd name="T18" fmla="*/ 1380 w 2505"/>
                  <a:gd name="T19" fmla="*/ 97 h 2784"/>
                  <a:gd name="T20" fmla="*/ 1472 w 2505"/>
                  <a:gd name="T21" fmla="*/ 140 h 2784"/>
                  <a:gd name="T22" fmla="*/ 1526 w 2505"/>
                  <a:gd name="T23" fmla="*/ 181 h 2784"/>
                  <a:gd name="T24" fmla="*/ 1552 w 2505"/>
                  <a:gd name="T25" fmla="*/ 217 h 2784"/>
                  <a:gd name="T26" fmla="*/ 1561 w 2505"/>
                  <a:gd name="T27" fmla="*/ 241 h 2784"/>
                  <a:gd name="T28" fmla="*/ 1561 w 2505"/>
                  <a:gd name="T29" fmla="*/ 253 h 2784"/>
                  <a:gd name="T30" fmla="*/ 1416 w 2505"/>
                  <a:gd name="T31" fmla="*/ 333 h 2784"/>
                  <a:gd name="T32" fmla="*/ 1210 w 2505"/>
                  <a:gd name="T33" fmla="*/ 468 h 2784"/>
                  <a:gd name="T34" fmla="*/ 1016 w 2505"/>
                  <a:gd name="T35" fmla="*/ 619 h 2784"/>
                  <a:gd name="T36" fmla="*/ 834 w 2505"/>
                  <a:gd name="T37" fmla="*/ 785 h 2784"/>
                  <a:gd name="T38" fmla="*/ 666 w 2505"/>
                  <a:gd name="T39" fmla="*/ 964 h 2784"/>
                  <a:gd name="T40" fmla="*/ 512 w 2505"/>
                  <a:gd name="T41" fmla="*/ 1157 h 2784"/>
                  <a:gd name="T42" fmla="*/ 375 w 2505"/>
                  <a:gd name="T43" fmla="*/ 1362 h 2784"/>
                  <a:gd name="T44" fmla="*/ 255 w 2505"/>
                  <a:gd name="T45" fmla="*/ 1578 h 2784"/>
                  <a:gd name="T46" fmla="*/ 151 w 2505"/>
                  <a:gd name="T47" fmla="*/ 1804 h 2784"/>
                  <a:gd name="T48" fmla="*/ 67 w 2505"/>
                  <a:gd name="T49" fmla="*/ 2040 h 2784"/>
                  <a:gd name="T50" fmla="*/ 0 w 2505"/>
                  <a:gd name="T51" fmla="*/ 2285 h 2784"/>
                  <a:gd name="T52" fmla="*/ 229 w 2505"/>
                  <a:gd name="T53" fmla="*/ 2724 h 2784"/>
                  <a:gd name="T54" fmla="*/ 250 w 2505"/>
                  <a:gd name="T55" fmla="*/ 2546 h 2784"/>
                  <a:gd name="T56" fmla="*/ 281 w 2505"/>
                  <a:gd name="T57" fmla="*/ 2371 h 2784"/>
                  <a:gd name="T58" fmla="*/ 323 w 2505"/>
                  <a:gd name="T59" fmla="*/ 2201 h 2784"/>
                  <a:gd name="T60" fmla="*/ 376 w 2505"/>
                  <a:gd name="T61" fmla="*/ 2035 h 2784"/>
                  <a:gd name="T62" fmla="*/ 439 w 2505"/>
                  <a:gd name="T63" fmla="*/ 1874 h 2784"/>
                  <a:gd name="T64" fmla="*/ 512 w 2505"/>
                  <a:gd name="T65" fmla="*/ 1718 h 2784"/>
                  <a:gd name="T66" fmla="*/ 594 w 2505"/>
                  <a:gd name="T67" fmla="*/ 1567 h 2784"/>
                  <a:gd name="T68" fmla="*/ 684 w 2505"/>
                  <a:gd name="T69" fmla="*/ 1421 h 2784"/>
                  <a:gd name="T70" fmla="*/ 783 w 2505"/>
                  <a:gd name="T71" fmla="*/ 1283 h 2784"/>
                  <a:gd name="T72" fmla="*/ 891 w 2505"/>
                  <a:gd name="T73" fmla="*/ 1151 h 2784"/>
                  <a:gd name="T74" fmla="*/ 1006 w 2505"/>
                  <a:gd name="T75" fmla="*/ 1026 h 2784"/>
                  <a:gd name="T76" fmla="*/ 1128 w 2505"/>
                  <a:gd name="T77" fmla="*/ 907 h 2784"/>
                  <a:gd name="T78" fmla="*/ 1258 w 2505"/>
                  <a:gd name="T79" fmla="*/ 797 h 2784"/>
                  <a:gd name="T80" fmla="*/ 1395 w 2505"/>
                  <a:gd name="T81" fmla="*/ 695 h 2784"/>
                  <a:gd name="T82" fmla="*/ 1537 w 2505"/>
                  <a:gd name="T83" fmla="*/ 601 h 2784"/>
                  <a:gd name="T84" fmla="*/ 1686 w 2505"/>
                  <a:gd name="T85" fmla="*/ 516 h 2784"/>
                  <a:gd name="T86" fmla="*/ 1840 w 2505"/>
                  <a:gd name="T87" fmla="*/ 440 h 2784"/>
                  <a:gd name="T88" fmla="*/ 2000 w 2505"/>
                  <a:gd name="T89" fmla="*/ 374 h 2784"/>
                  <a:gd name="T90" fmla="*/ 2164 w 2505"/>
                  <a:gd name="T91" fmla="*/ 317 h 2784"/>
                  <a:gd name="T92" fmla="*/ 2333 w 2505"/>
                  <a:gd name="T93" fmla="*/ 271 h 2784"/>
                  <a:gd name="T94" fmla="*/ 2505 w 2505"/>
                  <a:gd name="T95" fmla="*/ 235 h 2784"/>
                  <a:gd name="T96" fmla="*/ 2450 w 2505"/>
                  <a:gd name="T97" fmla="*/ 209 h 2784"/>
                  <a:gd name="T98" fmla="*/ 2294 w 2505"/>
                  <a:gd name="T99" fmla="*/ 149 h 2784"/>
                  <a:gd name="T100" fmla="*/ 2125 w 2505"/>
                  <a:gd name="T101" fmla="*/ 96 h 2784"/>
                  <a:gd name="T102" fmla="*/ 1919 w 2505"/>
                  <a:gd name="T103" fmla="*/ 47 h 2784"/>
                  <a:gd name="T104" fmla="*/ 1768 w 2505"/>
                  <a:gd name="T105" fmla="*/ 23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5" h="2784">
                    <a:moveTo>
                      <a:pt x="1768" y="23"/>
                    </a:moveTo>
                    <a:lnTo>
                      <a:pt x="1768" y="23"/>
                    </a:lnTo>
                    <a:lnTo>
                      <a:pt x="1724" y="18"/>
                    </a:lnTo>
                    <a:lnTo>
                      <a:pt x="1682" y="13"/>
                    </a:lnTo>
                    <a:lnTo>
                      <a:pt x="1598" y="7"/>
                    </a:lnTo>
                    <a:lnTo>
                      <a:pt x="1519" y="2"/>
                    </a:lnTo>
                    <a:lnTo>
                      <a:pt x="1445" y="0"/>
                    </a:lnTo>
                    <a:lnTo>
                      <a:pt x="1373" y="2"/>
                    </a:lnTo>
                    <a:lnTo>
                      <a:pt x="1307" y="4"/>
                    </a:lnTo>
                    <a:lnTo>
                      <a:pt x="1247" y="8"/>
                    </a:lnTo>
                    <a:lnTo>
                      <a:pt x="1191" y="13"/>
                    </a:lnTo>
                    <a:lnTo>
                      <a:pt x="1140" y="18"/>
                    </a:lnTo>
                    <a:lnTo>
                      <a:pt x="1097" y="24"/>
                    </a:lnTo>
                    <a:lnTo>
                      <a:pt x="1059" y="30"/>
                    </a:lnTo>
                    <a:lnTo>
                      <a:pt x="1027" y="36"/>
                    </a:lnTo>
                    <a:lnTo>
                      <a:pt x="983" y="45"/>
                    </a:lnTo>
                    <a:lnTo>
                      <a:pt x="969" y="49"/>
                    </a:lnTo>
                    <a:lnTo>
                      <a:pt x="969" y="49"/>
                    </a:lnTo>
                    <a:lnTo>
                      <a:pt x="1004" y="47"/>
                    </a:lnTo>
                    <a:lnTo>
                      <a:pt x="1045" y="47"/>
                    </a:lnTo>
                    <a:lnTo>
                      <a:pt x="1097" y="49"/>
                    </a:lnTo>
                    <a:lnTo>
                      <a:pt x="1155" y="52"/>
                    </a:lnTo>
                    <a:lnTo>
                      <a:pt x="1186" y="55"/>
                    </a:lnTo>
                    <a:lnTo>
                      <a:pt x="1218" y="59"/>
                    </a:lnTo>
                    <a:lnTo>
                      <a:pt x="1249" y="63"/>
                    </a:lnTo>
                    <a:lnTo>
                      <a:pt x="1280" y="68"/>
                    </a:lnTo>
                    <a:lnTo>
                      <a:pt x="1311" y="76"/>
                    </a:lnTo>
                    <a:lnTo>
                      <a:pt x="1341" y="83"/>
                    </a:lnTo>
                    <a:lnTo>
                      <a:pt x="1341" y="83"/>
                    </a:lnTo>
                    <a:lnTo>
                      <a:pt x="1380" y="97"/>
                    </a:lnTo>
                    <a:lnTo>
                      <a:pt x="1416" y="112"/>
                    </a:lnTo>
                    <a:lnTo>
                      <a:pt x="1446" y="125"/>
                    </a:lnTo>
                    <a:lnTo>
                      <a:pt x="1472" y="140"/>
                    </a:lnTo>
                    <a:lnTo>
                      <a:pt x="1494" y="154"/>
                    </a:lnTo>
                    <a:lnTo>
                      <a:pt x="1511" y="167"/>
                    </a:lnTo>
                    <a:lnTo>
                      <a:pt x="1526" y="181"/>
                    </a:lnTo>
                    <a:lnTo>
                      <a:pt x="1537" y="193"/>
                    </a:lnTo>
                    <a:lnTo>
                      <a:pt x="1546" y="206"/>
                    </a:lnTo>
                    <a:lnTo>
                      <a:pt x="1552" y="217"/>
                    </a:lnTo>
                    <a:lnTo>
                      <a:pt x="1557" y="227"/>
                    </a:lnTo>
                    <a:lnTo>
                      <a:pt x="1560" y="235"/>
                    </a:lnTo>
                    <a:lnTo>
                      <a:pt x="1561" y="241"/>
                    </a:lnTo>
                    <a:lnTo>
                      <a:pt x="1562" y="248"/>
                    </a:lnTo>
                    <a:lnTo>
                      <a:pt x="1561" y="251"/>
                    </a:lnTo>
                    <a:lnTo>
                      <a:pt x="1561" y="253"/>
                    </a:lnTo>
                    <a:lnTo>
                      <a:pt x="1561" y="253"/>
                    </a:lnTo>
                    <a:lnTo>
                      <a:pt x="1488" y="292"/>
                    </a:lnTo>
                    <a:lnTo>
                      <a:pt x="1416" y="333"/>
                    </a:lnTo>
                    <a:lnTo>
                      <a:pt x="1347" y="376"/>
                    </a:lnTo>
                    <a:lnTo>
                      <a:pt x="1278" y="422"/>
                    </a:lnTo>
                    <a:lnTo>
                      <a:pt x="1210" y="468"/>
                    </a:lnTo>
                    <a:lnTo>
                      <a:pt x="1144" y="517"/>
                    </a:lnTo>
                    <a:lnTo>
                      <a:pt x="1079" y="566"/>
                    </a:lnTo>
                    <a:lnTo>
                      <a:pt x="1016" y="619"/>
                    </a:lnTo>
                    <a:lnTo>
                      <a:pt x="954" y="673"/>
                    </a:lnTo>
                    <a:lnTo>
                      <a:pt x="893" y="728"/>
                    </a:lnTo>
                    <a:lnTo>
                      <a:pt x="834" y="785"/>
                    </a:lnTo>
                    <a:lnTo>
                      <a:pt x="776" y="843"/>
                    </a:lnTo>
                    <a:lnTo>
                      <a:pt x="720" y="902"/>
                    </a:lnTo>
                    <a:lnTo>
                      <a:pt x="666" y="964"/>
                    </a:lnTo>
                    <a:lnTo>
                      <a:pt x="614" y="1027"/>
                    </a:lnTo>
                    <a:lnTo>
                      <a:pt x="562" y="1091"/>
                    </a:lnTo>
                    <a:lnTo>
                      <a:pt x="512" y="1157"/>
                    </a:lnTo>
                    <a:lnTo>
                      <a:pt x="465" y="1224"/>
                    </a:lnTo>
                    <a:lnTo>
                      <a:pt x="420" y="1293"/>
                    </a:lnTo>
                    <a:lnTo>
                      <a:pt x="375" y="1362"/>
                    </a:lnTo>
                    <a:lnTo>
                      <a:pt x="333" y="1432"/>
                    </a:lnTo>
                    <a:lnTo>
                      <a:pt x="293" y="1505"/>
                    </a:lnTo>
                    <a:lnTo>
                      <a:pt x="255" y="1578"/>
                    </a:lnTo>
                    <a:lnTo>
                      <a:pt x="218" y="1652"/>
                    </a:lnTo>
                    <a:lnTo>
                      <a:pt x="183" y="1728"/>
                    </a:lnTo>
                    <a:lnTo>
                      <a:pt x="151" y="1804"/>
                    </a:lnTo>
                    <a:lnTo>
                      <a:pt x="122" y="1882"/>
                    </a:lnTo>
                    <a:lnTo>
                      <a:pt x="93" y="1961"/>
                    </a:lnTo>
                    <a:lnTo>
                      <a:pt x="67" y="2040"/>
                    </a:lnTo>
                    <a:lnTo>
                      <a:pt x="43" y="2122"/>
                    </a:lnTo>
                    <a:lnTo>
                      <a:pt x="20" y="2203"/>
                    </a:lnTo>
                    <a:lnTo>
                      <a:pt x="0" y="2285"/>
                    </a:lnTo>
                    <a:lnTo>
                      <a:pt x="224" y="2784"/>
                    </a:lnTo>
                    <a:lnTo>
                      <a:pt x="224" y="2784"/>
                    </a:lnTo>
                    <a:lnTo>
                      <a:pt x="229" y="2724"/>
                    </a:lnTo>
                    <a:lnTo>
                      <a:pt x="234" y="2664"/>
                    </a:lnTo>
                    <a:lnTo>
                      <a:pt x="242" y="2605"/>
                    </a:lnTo>
                    <a:lnTo>
                      <a:pt x="250" y="2546"/>
                    </a:lnTo>
                    <a:lnTo>
                      <a:pt x="259" y="2488"/>
                    </a:lnTo>
                    <a:lnTo>
                      <a:pt x="270" y="2430"/>
                    </a:lnTo>
                    <a:lnTo>
                      <a:pt x="281" y="2371"/>
                    </a:lnTo>
                    <a:lnTo>
                      <a:pt x="295" y="2315"/>
                    </a:lnTo>
                    <a:lnTo>
                      <a:pt x="308" y="2258"/>
                    </a:lnTo>
                    <a:lnTo>
                      <a:pt x="323" y="2201"/>
                    </a:lnTo>
                    <a:lnTo>
                      <a:pt x="340" y="2145"/>
                    </a:lnTo>
                    <a:lnTo>
                      <a:pt x="358" y="2090"/>
                    </a:lnTo>
                    <a:lnTo>
                      <a:pt x="376" y="2035"/>
                    </a:lnTo>
                    <a:lnTo>
                      <a:pt x="396" y="1981"/>
                    </a:lnTo>
                    <a:lnTo>
                      <a:pt x="417" y="1927"/>
                    </a:lnTo>
                    <a:lnTo>
                      <a:pt x="439" y="1874"/>
                    </a:lnTo>
                    <a:lnTo>
                      <a:pt x="463" y="1820"/>
                    </a:lnTo>
                    <a:lnTo>
                      <a:pt x="486" y="1769"/>
                    </a:lnTo>
                    <a:lnTo>
                      <a:pt x="512" y="1718"/>
                    </a:lnTo>
                    <a:lnTo>
                      <a:pt x="538" y="1666"/>
                    </a:lnTo>
                    <a:lnTo>
                      <a:pt x="565" y="1617"/>
                    </a:lnTo>
                    <a:lnTo>
                      <a:pt x="594" y="1567"/>
                    </a:lnTo>
                    <a:lnTo>
                      <a:pt x="622" y="1518"/>
                    </a:lnTo>
                    <a:lnTo>
                      <a:pt x="653" y="1470"/>
                    </a:lnTo>
                    <a:lnTo>
                      <a:pt x="684" y="1421"/>
                    </a:lnTo>
                    <a:lnTo>
                      <a:pt x="716" y="1374"/>
                    </a:lnTo>
                    <a:lnTo>
                      <a:pt x="750" y="1329"/>
                    </a:lnTo>
                    <a:lnTo>
                      <a:pt x="783" y="1283"/>
                    </a:lnTo>
                    <a:lnTo>
                      <a:pt x="818" y="1238"/>
                    </a:lnTo>
                    <a:lnTo>
                      <a:pt x="854" y="1194"/>
                    </a:lnTo>
                    <a:lnTo>
                      <a:pt x="891" y="1151"/>
                    </a:lnTo>
                    <a:lnTo>
                      <a:pt x="928" y="1109"/>
                    </a:lnTo>
                    <a:lnTo>
                      <a:pt x="966" y="1067"/>
                    </a:lnTo>
                    <a:lnTo>
                      <a:pt x="1006" y="1026"/>
                    </a:lnTo>
                    <a:lnTo>
                      <a:pt x="1046" y="985"/>
                    </a:lnTo>
                    <a:lnTo>
                      <a:pt x="1087" y="946"/>
                    </a:lnTo>
                    <a:lnTo>
                      <a:pt x="1128" y="907"/>
                    </a:lnTo>
                    <a:lnTo>
                      <a:pt x="1171" y="870"/>
                    </a:lnTo>
                    <a:lnTo>
                      <a:pt x="1215" y="833"/>
                    </a:lnTo>
                    <a:lnTo>
                      <a:pt x="1258" y="797"/>
                    </a:lnTo>
                    <a:lnTo>
                      <a:pt x="1302" y="763"/>
                    </a:lnTo>
                    <a:lnTo>
                      <a:pt x="1348" y="728"/>
                    </a:lnTo>
                    <a:lnTo>
                      <a:pt x="1395" y="695"/>
                    </a:lnTo>
                    <a:lnTo>
                      <a:pt x="1441" y="663"/>
                    </a:lnTo>
                    <a:lnTo>
                      <a:pt x="1489" y="632"/>
                    </a:lnTo>
                    <a:lnTo>
                      <a:pt x="1537" y="601"/>
                    </a:lnTo>
                    <a:lnTo>
                      <a:pt x="1587" y="571"/>
                    </a:lnTo>
                    <a:lnTo>
                      <a:pt x="1636" y="544"/>
                    </a:lnTo>
                    <a:lnTo>
                      <a:pt x="1686" y="516"/>
                    </a:lnTo>
                    <a:lnTo>
                      <a:pt x="1736" y="490"/>
                    </a:lnTo>
                    <a:lnTo>
                      <a:pt x="1788" y="465"/>
                    </a:lnTo>
                    <a:lnTo>
                      <a:pt x="1840" y="440"/>
                    </a:lnTo>
                    <a:lnTo>
                      <a:pt x="1893" y="417"/>
                    </a:lnTo>
                    <a:lnTo>
                      <a:pt x="1947" y="395"/>
                    </a:lnTo>
                    <a:lnTo>
                      <a:pt x="2000" y="374"/>
                    </a:lnTo>
                    <a:lnTo>
                      <a:pt x="2054" y="354"/>
                    </a:lnTo>
                    <a:lnTo>
                      <a:pt x="2108" y="335"/>
                    </a:lnTo>
                    <a:lnTo>
                      <a:pt x="2164" y="317"/>
                    </a:lnTo>
                    <a:lnTo>
                      <a:pt x="2220" y="301"/>
                    </a:lnTo>
                    <a:lnTo>
                      <a:pt x="2277" y="285"/>
                    </a:lnTo>
                    <a:lnTo>
                      <a:pt x="2333" y="271"/>
                    </a:lnTo>
                    <a:lnTo>
                      <a:pt x="2390" y="257"/>
                    </a:lnTo>
                    <a:lnTo>
                      <a:pt x="2447" y="245"/>
                    </a:lnTo>
                    <a:lnTo>
                      <a:pt x="2505" y="235"/>
                    </a:lnTo>
                    <a:lnTo>
                      <a:pt x="2505" y="235"/>
                    </a:lnTo>
                    <a:lnTo>
                      <a:pt x="2492" y="228"/>
                    </a:lnTo>
                    <a:lnTo>
                      <a:pt x="2450" y="209"/>
                    </a:lnTo>
                    <a:lnTo>
                      <a:pt x="2383" y="182"/>
                    </a:lnTo>
                    <a:lnTo>
                      <a:pt x="2341" y="166"/>
                    </a:lnTo>
                    <a:lnTo>
                      <a:pt x="2294" y="149"/>
                    </a:lnTo>
                    <a:lnTo>
                      <a:pt x="2242" y="131"/>
                    </a:lnTo>
                    <a:lnTo>
                      <a:pt x="2185" y="114"/>
                    </a:lnTo>
                    <a:lnTo>
                      <a:pt x="2125" y="96"/>
                    </a:lnTo>
                    <a:lnTo>
                      <a:pt x="2059" y="78"/>
                    </a:lnTo>
                    <a:lnTo>
                      <a:pt x="1991" y="62"/>
                    </a:lnTo>
                    <a:lnTo>
                      <a:pt x="1919" y="47"/>
                    </a:lnTo>
                    <a:lnTo>
                      <a:pt x="1845" y="34"/>
                    </a:lnTo>
                    <a:lnTo>
                      <a:pt x="1768" y="23"/>
                    </a:lnTo>
                    <a:lnTo>
                      <a:pt x="1768" y="23"/>
                    </a:lnTo>
                    <a:close/>
                  </a:path>
                </a:pathLst>
              </a:custGeom>
              <a:solidFill>
                <a:schemeClr val="accent5"/>
              </a:solidFill>
              <a:ln w="1588">
                <a:noFill/>
                <a:prstDash val="solid"/>
                <a:round/>
                <a:headEnd/>
                <a:tailEnd/>
              </a:ln>
            </p:spPr>
            <p:txBody>
              <a:bodyPr vert="horz" wrap="square" lIns="121920" tIns="60960" rIns="121920" bIns="60960" numCol="1" anchor="t" anchorCtr="0" compatLnSpc="1">
                <a:prstTxWarp prst="textNoShape">
                  <a:avLst/>
                </a:prstTxWarp>
              </a:bodyPr>
              <a:lstStyle/>
              <a:p>
                <a:pPr defTabSz="914377"/>
                <a:endParaRPr lang="en-US">
                  <a:solidFill>
                    <a:prstClr val="black"/>
                  </a:solidFill>
                  <a:latin typeface="Calibri" panose="020F0502020204030204"/>
                </a:endParaRPr>
              </a:p>
            </p:txBody>
          </p:sp>
        </p:grpSp>
        <p:sp>
          <p:nvSpPr>
            <p:cNvPr id="94" name="Freeform 181"/>
            <p:cNvSpPr>
              <a:spLocks noEditPoints="1"/>
            </p:cNvSpPr>
            <p:nvPr/>
          </p:nvSpPr>
          <p:spPr bwMode="auto">
            <a:xfrm>
              <a:off x="6029002" y="2611818"/>
              <a:ext cx="183680" cy="183678"/>
            </a:xfrm>
            <a:custGeom>
              <a:avLst/>
              <a:gdLst/>
              <a:ahLst/>
              <a:cxnLst>
                <a:cxn ang="0">
                  <a:pos x="252" y="2"/>
                </a:cxn>
                <a:cxn ang="0">
                  <a:pos x="252" y="2"/>
                </a:cxn>
                <a:cxn ang="0">
                  <a:pos x="248" y="0"/>
                </a:cxn>
                <a:cxn ang="0">
                  <a:pos x="248" y="0"/>
                </a:cxn>
                <a:cxn ang="0">
                  <a:pos x="244" y="2"/>
                </a:cxn>
                <a:cxn ang="0">
                  <a:pos x="4" y="162"/>
                </a:cxn>
                <a:cxn ang="0">
                  <a:pos x="4" y="162"/>
                </a:cxn>
                <a:cxn ang="0">
                  <a:pos x="0" y="164"/>
                </a:cxn>
                <a:cxn ang="0">
                  <a:pos x="0" y="168"/>
                </a:cxn>
                <a:cxn ang="0">
                  <a:pos x="0" y="168"/>
                </a:cxn>
                <a:cxn ang="0">
                  <a:pos x="2" y="172"/>
                </a:cxn>
                <a:cxn ang="0">
                  <a:pos x="6" y="176"/>
                </a:cxn>
                <a:cxn ang="0">
                  <a:pos x="68" y="200"/>
                </a:cxn>
                <a:cxn ang="0">
                  <a:pos x="98" y="252"/>
                </a:cxn>
                <a:cxn ang="0">
                  <a:pos x="98" y="252"/>
                </a:cxn>
                <a:cxn ang="0">
                  <a:pos x="100" y="254"/>
                </a:cxn>
                <a:cxn ang="0">
                  <a:pos x="104" y="256"/>
                </a:cxn>
                <a:cxn ang="0">
                  <a:pos x="104" y="256"/>
                </a:cxn>
                <a:cxn ang="0">
                  <a:pos x="104" y="256"/>
                </a:cxn>
                <a:cxn ang="0">
                  <a:pos x="108" y="254"/>
                </a:cxn>
                <a:cxn ang="0">
                  <a:pos x="110" y="252"/>
                </a:cxn>
                <a:cxn ang="0">
                  <a:pos x="128" y="224"/>
                </a:cxn>
                <a:cxn ang="0">
                  <a:pos x="206" y="256"/>
                </a:cxn>
                <a:cxn ang="0">
                  <a:pos x="206" y="256"/>
                </a:cxn>
                <a:cxn ang="0">
                  <a:pos x="208" y="256"/>
                </a:cxn>
                <a:cxn ang="0">
                  <a:pos x="208" y="256"/>
                </a:cxn>
                <a:cxn ang="0">
                  <a:pos x="212" y="254"/>
                </a:cxn>
                <a:cxn ang="0">
                  <a:pos x="212" y="254"/>
                </a:cxn>
                <a:cxn ang="0">
                  <a:pos x="214" y="252"/>
                </a:cxn>
                <a:cxn ang="0">
                  <a:pos x="216" y="250"/>
                </a:cxn>
                <a:cxn ang="0">
                  <a:pos x="256" y="10"/>
                </a:cxn>
                <a:cxn ang="0">
                  <a:pos x="256" y="10"/>
                </a:cxn>
                <a:cxn ang="0">
                  <a:pos x="256" y="4"/>
                </a:cxn>
                <a:cxn ang="0">
                  <a:pos x="252" y="2"/>
                </a:cxn>
                <a:cxn ang="0">
                  <a:pos x="26" y="166"/>
                </a:cxn>
                <a:cxn ang="0">
                  <a:pos x="210" y="42"/>
                </a:cxn>
                <a:cxn ang="0">
                  <a:pos x="76" y="186"/>
                </a:cxn>
                <a:cxn ang="0">
                  <a:pos x="76" y="186"/>
                </a:cxn>
                <a:cxn ang="0">
                  <a:pos x="74" y="186"/>
                </a:cxn>
                <a:cxn ang="0">
                  <a:pos x="26" y="166"/>
                </a:cxn>
                <a:cxn ang="0">
                  <a:pos x="82" y="192"/>
                </a:cxn>
                <a:cxn ang="0">
                  <a:pos x="82" y="192"/>
                </a:cxn>
                <a:cxn ang="0">
                  <a:pos x="82" y="192"/>
                </a:cxn>
                <a:cxn ang="0">
                  <a:pos x="234" y="30"/>
                </a:cxn>
                <a:cxn ang="0">
                  <a:pos x="104" y="232"/>
                </a:cxn>
                <a:cxn ang="0">
                  <a:pos x="82" y="192"/>
                </a:cxn>
                <a:cxn ang="0">
                  <a:pos x="202" y="236"/>
                </a:cxn>
                <a:cxn ang="0">
                  <a:pos x="134" y="210"/>
                </a:cxn>
                <a:cxn ang="0">
                  <a:pos x="134" y="210"/>
                </a:cxn>
                <a:cxn ang="0">
                  <a:pos x="128" y="208"/>
                </a:cxn>
                <a:cxn ang="0">
                  <a:pos x="234" y="46"/>
                </a:cxn>
                <a:cxn ang="0">
                  <a:pos x="202" y="236"/>
                </a:cxn>
              </a:cxnLst>
              <a:rect l="0" t="0" r="r" b="b"/>
              <a:pathLst>
                <a:path w="256" h="256">
                  <a:moveTo>
                    <a:pt x="252" y="2"/>
                  </a:moveTo>
                  <a:lnTo>
                    <a:pt x="252" y="2"/>
                  </a:lnTo>
                  <a:lnTo>
                    <a:pt x="248" y="0"/>
                  </a:lnTo>
                  <a:lnTo>
                    <a:pt x="248" y="0"/>
                  </a:lnTo>
                  <a:lnTo>
                    <a:pt x="244" y="2"/>
                  </a:lnTo>
                  <a:lnTo>
                    <a:pt x="4" y="162"/>
                  </a:lnTo>
                  <a:lnTo>
                    <a:pt x="4" y="162"/>
                  </a:lnTo>
                  <a:lnTo>
                    <a:pt x="0" y="164"/>
                  </a:lnTo>
                  <a:lnTo>
                    <a:pt x="0" y="168"/>
                  </a:lnTo>
                  <a:lnTo>
                    <a:pt x="0" y="168"/>
                  </a:lnTo>
                  <a:lnTo>
                    <a:pt x="2" y="172"/>
                  </a:lnTo>
                  <a:lnTo>
                    <a:pt x="6" y="176"/>
                  </a:lnTo>
                  <a:lnTo>
                    <a:pt x="68" y="200"/>
                  </a:lnTo>
                  <a:lnTo>
                    <a:pt x="98" y="252"/>
                  </a:lnTo>
                  <a:lnTo>
                    <a:pt x="98" y="252"/>
                  </a:lnTo>
                  <a:lnTo>
                    <a:pt x="100" y="254"/>
                  </a:lnTo>
                  <a:lnTo>
                    <a:pt x="104" y="256"/>
                  </a:lnTo>
                  <a:lnTo>
                    <a:pt x="104" y="256"/>
                  </a:lnTo>
                  <a:lnTo>
                    <a:pt x="104" y="256"/>
                  </a:lnTo>
                  <a:lnTo>
                    <a:pt x="108" y="254"/>
                  </a:lnTo>
                  <a:lnTo>
                    <a:pt x="110" y="252"/>
                  </a:lnTo>
                  <a:lnTo>
                    <a:pt x="128" y="224"/>
                  </a:lnTo>
                  <a:lnTo>
                    <a:pt x="206" y="256"/>
                  </a:lnTo>
                  <a:lnTo>
                    <a:pt x="206" y="256"/>
                  </a:lnTo>
                  <a:lnTo>
                    <a:pt x="208" y="256"/>
                  </a:lnTo>
                  <a:lnTo>
                    <a:pt x="208" y="256"/>
                  </a:lnTo>
                  <a:lnTo>
                    <a:pt x="212" y="254"/>
                  </a:lnTo>
                  <a:lnTo>
                    <a:pt x="212" y="254"/>
                  </a:lnTo>
                  <a:lnTo>
                    <a:pt x="214" y="252"/>
                  </a:lnTo>
                  <a:lnTo>
                    <a:pt x="216" y="250"/>
                  </a:lnTo>
                  <a:lnTo>
                    <a:pt x="256" y="10"/>
                  </a:lnTo>
                  <a:lnTo>
                    <a:pt x="256" y="10"/>
                  </a:lnTo>
                  <a:lnTo>
                    <a:pt x="256" y="4"/>
                  </a:lnTo>
                  <a:lnTo>
                    <a:pt x="252" y="2"/>
                  </a:lnTo>
                  <a:close/>
                  <a:moveTo>
                    <a:pt x="26" y="166"/>
                  </a:moveTo>
                  <a:lnTo>
                    <a:pt x="210" y="42"/>
                  </a:lnTo>
                  <a:lnTo>
                    <a:pt x="76" y="186"/>
                  </a:lnTo>
                  <a:lnTo>
                    <a:pt x="76" y="186"/>
                  </a:lnTo>
                  <a:lnTo>
                    <a:pt x="74" y="186"/>
                  </a:lnTo>
                  <a:lnTo>
                    <a:pt x="26" y="166"/>
                  </a:lnTo>
                  <a:close/>
                  <a:moveTo>
                    <a:pt x="82" y="192"/>
                  </a:moveTo>
                  <a:lnTo>
                    <a:pt x="82" y="192"/>
                  </a:lnTo>
                  <a:lnTo>
                    <a:pt x="82" y="192"/>
                  </a:lnTo>
                  <a:lnTo>
                    <a:pt x="234" y="30"/>
                  </a:lnTo>
                  <a:lnTo>
                    <a:pt x="104" y="232"/>
                  </a:lnTo>
                  <a:lnTo>
                    <a:pt x="82" y="192"/>
                  </a:lnTo>
                  <a:close/>
                  <a:moveTo>
                    <a:pt x="202" y="236"/>
                  </a:moveTo>
                  <a:lnTo>
                    <a:pt x="134" y="210"/>
                  </a:lnTo>
                  <a:lnTo>
                    <a:pt x="134" y="210"/>
                  </a:lnTo>
                  <a:lnTo>
                    <a:pt x="128" y="208"/>
                  </a:lnTo>
                  <a:lnTo>
                    <a:pt x="234" y="46"/>
                  </a:lnTo>
                  <a:lnTo>
                    <a:pt x="202" y="23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grpSp>
          <p:nvGrpSpPr>
            <p:cNvPr id="106" name="Group 105"/>
            <p:cNvGrpSpPr/>
            <p:nvPr/>
          </p:nvGrpSpPr>
          <p:grpSpPr>
            <a:xfrm>
              <a:off x="3590584" y="2985796"/>
              <a:ext cx="148690" cy="216276"/>
              <a:chOff x="4838700" y="2774950"/>
              <a:chExt cx="279400" cy="406400"/>
            </a:xfrm>
            <a:solidFill>
              <a:schemeClr val="bg1"/>
            </a:solidFill>
          </p:grpSpPr>
          <p:sp>
            <p:nvSpPr>
              <p:cNvPr id="107" name="Freeform 60"/>
              <p:cNvSpPr>
                <a:spLocks noEditPoints="1"/>
              </p:cNvSpPr>
              <p:nvPr/>
            </p:nvSpPr>
            <p:spPr bwMode="auto">
              <a:xfrm>
                <a:off x="4838700" y="2774950"/>
                <a:ext cx="279400" cy="406400"/>
              </a:xfrm>
              <a:custGeom>
                <a:avLst/>
                <a:gdLst/>
                <a:ahLst/>
                <a:cxnLst>
                  <a:cxn ang="0">
                    <a:pos x="88" y="0"/>
                  </a:cxn>
                  <a:cxn ang="0">
                    <a:pos x="54" y="6"/>
                  </a:cxn>
                  <a:cxn ang="0">
                    <a:pos x="26" y="26"/>
                  </a:cxn>
                  <a:cxn ang="0">
                    <a:pos x="6" y="54"/>
                  </a:cxn>
                  <a:cxn ang="0">
                    <a:pos x="0" y="88"/>
                  </a:cxn>
                  <a:cxn ang="0">
                    <a:pos x="2" y="100"/>
                  </a:cxn>
                  <a:cxn ang="0">
                    <a:pos x="16" y="138"/>
                  </a:cxn>
                  <a:cxn ang="0">
                    <a:pos x="40" y="184"/>
                  </a:cxn>
                  <a:cxn ang="0">
                    <a:pos x="50" y="214"/>
                  </a:cxn>
                  <a:cxn ang="0">
                    <a:pos x="62" y="246"/>
                  </a:cxn>
                  <a:cxn ang="0">
                    <a:pos x="76" y="254"/>
                  </a:cxn>
                  <a:cxn ang="0">
                    <a:pos x="88" y="256"/>
                  </a:cxn>
                  <a:cxn ang="0">
                    <a:pos x="108" y="252"/>
                  </a:cxn>
                  <a:cxn ang="0">
                    <a:pos x="118" y="238"/>
                  </a:cxn>
                  <a:cxn ang="0">
                    <a:pos x="136" y="184"/>
                  </a:cxn>
                  <a:cxn ang="0">
                    <a:pos x="146" y="162"/>
                  </a:cxn>
                  <a:cxn ang="0">
                    <a:pos x="172" y="112"/>
                  </a:cxn>
                  <a:cxn ang="0">
                    <a:pos x="176" y="88"/>
                  </a:cxn>
                  <a:cxn ang="0">
                    <a:pos x="174" y="70"/>
                  </a:cxn>
                  <a:cxn ang="0">
                    <a:pos x="160" y="38"/>
                  </a:cxn>
                  <a:cxn ang="0">
                    <a:pos x="138" y="16"/>
                  </a:cxn>
                  <a:cxn ang="0">
                    <a:pos x="106" y="2"/>
                  </a:cxn>
                  <a:cxn ang="0">
                    <a:pos x="108" y="218"/>
                  </a:cxn>
                  <a:cxn ang="0">
                    <a:pos x="70" y="222"/>
                  </a:cxn>
                  <a:cxn ang="0">
                    <a:pos x="64" y="208"/>
                  </a:cxn>
                  <a:cxn ang="0">
                    <a:pos x="114" y="200"/>
                  </a:cxn>
                  <a:cxn ang="0">
                    <a:pos x="112" y="208"/>
                  </a:cxn>
                  <a:cxn ang="0">
                    <a:pos x="108" y="218"/>
                  </a:cxn>
                  <a:cxn ang="0">
                    <a:pos x="62" y="200"/>
                  </a:cxn>
                  <a:cxn ang="0">
                    <a:pos x="120" y="184"/>
                  </a:cxn>
                  <a:cxn ang="0">
                    <a:pos x="116" y="192"/>
                  </a:cxn>
                  <a:cxn ang="0">
                    <a:pos x="88" y="240"/>
                  </a:cxn>
                  <a:cxn ang="0">
                    <a:pos x="82" y="240"/>
                  </a:cxn>
                  <a:cxn ang="0">
                    <a:pos x="76" y="236"/>
                  </a:cxn>
                  <a:cxn ang="0">
                    <a:pos x="106" y="226"/>
                  </a:cxn>
                  <a:cxn ang="0">
                    <a:pos x="102" y="234"/>
                  </a:cxn>
                  <a:cxn ang="0">
                    <a:pos x="94" y="240"/>
                  </a:cxn>
                  <a:cxn ang="0">
                    <a:pos x="126" y="168"/>
                  </a:cxn>
                  <a:cxn ang="0">
                    <a:pos x="50" y="168"/>
                  </a:cxn>
                  <a:cxn ang="0">
                    <a:pos x="38" y="142"/>
                  </a:cxn>
                  <a:cxn ang="0">
                    <a:pos x="18" y="100"/>
                  </a:cxn>
                  <a:cxn ang="0">
                    <a:pos x="16" y="88"/>
                  </a:cxn>
                  <a:cxn ang="0">
                    <a:pos x="22" y="60"/>
                  </a:cxn>
                  <a:cxn ang="0">
                    <a:pos x="38" y="38"/>
                  </a:cxn>
                  <a:cxn ang="0">
                    <a:pos x="60" y="22"/>
                  </a:cxn>
                  <a:cxn ang="0">
                    <a:pos x="88" y="16"/>
                  </a:cxn>
                  <a:cxn ang="0">
                    <a:pos x="102" y="18"/>
                  </a:cxn>
                  <a:cxn ang="0">
                    <a:pos x="128" y="28"/>
                  </a:cxn>
                  <a:cxn ang="0">
                    <a:pos x="148" y="48"/>
                  </a:cxn>
                  <a:cxn ang="0">
                    <a:pos x="158" y="74"/>
                  </a:cxn>
                  <a:cxn ang="0">
                    <a:pos x="160" y="88"/>
                  </a:cxn>
                  <a:cxn ang="0">
                    <a:pos x="154" y="114"/>
                  </a:cxn>
                  <a:cxn ang="0">
                    <a:pos x="138" y="142"/>
                  </a:cxn>
                </a:cxnLst>
                <a:rect l="0" t="0" r="r" b="b"/>
                <a:pathLst>
                  <a:path w="176" h="256">
                    <a:moveTo>
                      <a:pt x="88" y="0"/>
                    </a:moveTo>
                    <a:lnTo>
                      <a:pt x="88" y="0"/>
                    </a:lnTo>
                    <a:lnTo>
                      <a:pt x="70" y="2"/>
                    </a:lnTo>
                    <a:lnTo>
                      <a:pt x="54" y="6"/>
                    </a:lnTo>
                    <a:lnTo>
                      <a:pt x="38" y="16"/>
                    </a:lnTo>
                    <a:lnTo>
                      <a:pt x="26" y="26"/>
                    </a:lnTo>
                    <a:lnTo>
                      <a:pt x="16" y="38"/>
                    </a:lnTo>
                    <a:lnTo>
                      <a:pt x="6" y="54"/>
                    </a:lnTo>
                    <a:lnTo>
                      <a:pt x="2" y="70"/>
                    </a:lnTo>
                    <a:lnTo>
                      <a:pt x="0" y="88"/>
                    </a:lnTo>
                    <a:lnTo>
                      <a:pt x="0" y="88"/>
                    </a:lnTo>
                    <a:lnTo>
                      <a:pt x="2" y="100"/>
                    </a:lnTo>
                    <a:lnTo>
                      <a:pt x="4" y="112"/>
                    </a:lnTo>
                    <a:lnTo>
                      <a:pt x="16" y="138"/>
                    </a:lnTo>
                    <a:lnTo>
                      <a:pt x="30" y="162"/>
                    </a:lnTo>
                    <a:lnTo>
                      <a:pt x="40" y="184"/>
                    </a:lnTo>
                    <a:lnTo>
                      <a:pt x="40" y="184"/>
                    </a:lnTo>
                    <a:lnTo>
                      <a:pt x="50" y="214"/>
                    </a:lnTo>
                    <a:lnTo>
                      <a:pt x="58" y="238"/>
                    </a:lnTo>
                    <a:lnTo>
                      <a:pt x="62" y="246"/>
                    </a:lnTo>
                    <a:lnTo>
                      <a:pt x="68" y="252"/>
                    </a:lnTo>
                    <a:lnTo>
                      <a:pt x="76" y="254"/>
                    </a:lnTo>
                    <a:lnTo>
                      <a:pt x="88" y="256"/>
                    </a:lnTo>
                    <a:lnTo>
                      <a:pt x="88" y="256"/>
                    </a:lnTo>
                    <a:lnTo>
                      <a:pt x="100" y="254"/>
                    </a:lnTo>
                    <a:lnTo>
                      <a:pt x="108" y="252"/>
                    </a:lnTo>
                    <a:lnTo>
                      <a:pt x="114" y="246"/>
                    </a:lnTo>
                    <a:lnTo>
                      <a:pt x="118" y="238"/>
                    </a:lnTo>
                    <a:lnTo>
                      <a:pt x="126" y="214"/>
                    </a:lnTo>
                    <a:lnTo>
                      <a:pt x="136" y="184"/>
                    </a:lnTo>
                    <a:lnTo>
                      <a:pt x="136" y="184"/>
                    </a:lnTo>
                    <a:lnTo>
                      <a:pt x="146" y="162"/>
                    </a:lnTo>
                    <a:lnTo>
                      <a:pt x="160" y="138"/>
                    </a:lnTo>
                    <a:lnTo>
                      <a:pt x="172" y="112"/>
                    </a:lnTo>
                    <a:lnTo>
                      <a:pt x="174" y="100"/>
                    </a:lnTo>
                    <a:lnTo>
                      <a:pt x="176" y="88"/>
                    </a:lnTo>
                    <a:lnTo>
                      <a:pt x="176" y="88"/>
                    </a:lnTo>
                    <a:lnTo>
                      <a:pt x="174" y="70"/>
                    </a:lnTo>
                    <a:lnTo>
                      <a:pt x="170" y="54"/>
                    </a:lnTo>
                    <a:lnTo>
                      <a:pt x="160" y="38"/>
                    </a:lnTo>
                    <a:lnTo>
                      <a:pt x="150" y="26"/>
                    </a:lnTo>
                    <a:lnTo>
                      <a:pt x="138" y="16"/>
                    </a:lnTo>
                    <a:lnTo>
                      <a:pt x="122" y="6"/>
                    </a:lnTo>
                    <a:lnTo>
                      <a:pt x="106" y="2"/>
                    </a:lnTo>
                    <a:lnTo>
                      <a:pt x="88" y="0"/>
                    </a:lnTo>
                    <a:close/>
                    <a:moveTo>
                      <a:pt x="108" y="218"/>
                    </a:moveTo>
                    <a:lnTo>
                      <a:pt x="70" y="222"/>
                    </a:lnTo>
                    <a:lnTo>
                      <a:pt x="70" y="222"/>
                    </a:lnTo>
                    <a:lnTo>
                      <a:pt x="64" y="208"/>
                    </a:lnTo>
                    <a:lnTo>
                      <a:pt x="64" y="208"/>
                    </a:lnTo>
                    <a:lnTo>
                      <a:pt x="64" y="206"/>
                    </a:lnTo>
                    <a:lnTo>
                      <a:pt x="114" y="200"/>
                    </a:lnTo>
                    <a:lnTo>
                      <a:pt x="114" y="200"/>
                    </a:lnTo>
                    <a:lnTo>
                      <a:pt x="112" y="208"/>
                    </a:lnTo>
                    <a:lnTo>
                      <a:pt x="112" y="208"/>
                    </a:lnTo>
                    <a:lnTo>
                      <a:pt x="108" y="218"/>
                    </a:lnTo>
                    <a:close/>
                    <a:moveTo>
                      <a:pt x="62" y="200"/>
                    </a:moveTo>
                    <a:lnTo>
                      <a:pt x="62" y="200"/>
                    </a:lnTo>
                    <a:lnTo>
                      <a:pt x="56" y="184"/>
                    </a:lnTo>
                    <a:lnTo>
                      <a:pt x="120" y="184"/>
                    </a:lnTo>
                    <a:lnTo>
                      <a:pt x="120" y="184"/>
                    </a:lnTo>
                    <a:lnTo>
                      <a:pt x="116" y="192"/>
                    </a:lnTo>
                    <a:lnTo>
                      <a:pt x="62" y="200"/>
                    </a:lnTo>
                    <a:close/>
                    <a:moveTo>
                      <a:pt x="88" y="240"/>
                    </a:moveTo>
                    <a:lnTo>
                      <a:pt x="88" y="240"/>
                    </a:lnTo>
                    <a:lnTo>
                      <a:pt x="82" y="240"/>
                    </a:lnTo>
                    <a:lnTo>
                      <a:pt x="78" y="238"/>
                    </a:lnTo>
                    <a:lnTo>
                      <a:pt x="76" y="236"/>
                    </a:lnTo>
                    <a:lnTo>
                      <a:pt x="72" y="230"/>
                    </a:lnTo>
                    <a:lnTo>
                      <a:pt x="106" y="226"/>
                    </a:lnTo>
                    <a:lnTo>
                      <a:pt x="106" y="226"/>
                    </a:lnTo>
                    <a:lnTo>
                      <a:pt x="102" y="234"/>
                    </a:lnTo>
                    <a:lnTo>
                      <a:pt x="98" y="238"/>
                    </a:lnTo>
                    <a:lnTo>
                      <a:pt x="94" y="240"/>
                    </a:lnTo>
                    <a:lnTo>
                      <a:pt x="88" y="240"/>
                    </a:lnTo>
                    <a:close/>
                    <a:moveTo>
                      <a:pt x="126" y="168"/>
                    </a:moveTo>
                    <a:lnTo>
                      <a:pt x="50" y="168"/>
                    </a:lnTo>
                    <a:lnTo>
                      <a:pt x="50" y="168"/>
                    </a:lnTo>
                    <a:lnTo>
                      <a:pt x="38" y="142"/>
                    </a:lnTo>
                    <a:lnTo>
                      <a:pt x="38" y="142"/>
                    </a:lnTo>
                    <a:lnTo>
                      <a:pt x="22" y="114"/>
                    </a:lnTo>
                    <a:lnTo>
                      <a:pt x="18" y="100"/>
                    </a:lnTo>
                    <a:lnTo>
                      <a:pt x="16" y="88"/>
                    </a:lnTo>
                    <a:lnTo>
                      <a:pt x="16" y="88"/>
                    </a:lnTo>
                    <a:lnTo>
                      <a:pt x="18" y="74"/>
                    </a:lnTo>
                    <a:lnTo>
                      <a:pt x="22" y="60"/>
                    </a:lnTo>
                    <a:lnTo>
                      <a:pt x="28" y="48"/>
                    </a:lnTo>
                    <a:lnTo>
                      <a:pt x="38" y="38"/>
                    </a:lnTo>
                    <a:lnTo>
                      <a:pt x="48" y="28"/>
                    </a:lnTo>
                    <a:lnTo>
                      <a:pt x="60" y="22"/>
                    </a:lnTo>
                    <a:lnTo>
                      <a:pt x="74" y="18"/>
                    </a:lnTo>
                    <a:lnTo>
                      <a:pt x="88" y="16"/>
                    </a:lnTo>
                    <a:lnTo>
                      <a:pt x="88" y="16"/>
                    </a:lnTo>
                    <a:lnTo>
                      <a:pt x="102" y="18"/>
                    </a:lnTo>
                    <a:lnTo>
                      <a:pt x="116" y="22"/>
                    </a:lnTo>
                    <a:lnTo>
                      <a:pt x="128" y="28"/>
                    </a:lnTo>
                    <a:lnTo>
                      <a:pt x="138" y="38"/>
                    </a:lnTo>
                    <a:lnTo>
                      <a:pt x="148" y="48"/>
                    </a:lnTo>
                    <a:lnTo>
                      <a:pt x="154" y="60"/>
                    </a:lnTo>
                    <a:lnTo>
                      <a:pt x="158" y="74"/>
                    </a:lnTo>
                    <a:lnTo>
                      <a:pt x="160" y="88"/>
                    </a:lnTo>
                    <a:lnTo>
                      <a:pt x="160" y="88"/>
                    </a:lnTo>
                    <a:lnTo>
                      <a:pt x="158" y="100"/>
                    </a:lnTo>
                    <a:lnTo>
                      <a:pt x="154" y="114"/>
                    </a:lnTo>
                    <a:lnTo>
                      <a:pt x="138" y="142"/>
                    </a:lnTo>
                    <a:lnTo>
                      <a:pt x="138" y="142"/>
                    </a:lnTo>
                    <a:lnTo>
                      <a:pt x="126" y="16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08" name="Freeform 66"/>
              <p:cNvSpPr>
                <a:spLocks/>
              </p:cNvSpPr>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09" name="Freeform 67"/>
              <p:cNvSpPr>
                <a:spLocks/>
              </p:cNvSpPr>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grpSp>
        <p:grpSp>
          <p:nvGrpSpPr>
            <p:cNvPr id="110" name="Group 109"/>
            <p:cNvGrpSpPr/>
            <p:nvPr/>
          </p:nvGrpSpPr>
          <p:grpSpPr>
            <a:xfrm>
              <a:off x="5308979" y="2985798"/>
              <a:ext cx="216276" cy="216274"/>
              <a:chOff x="5588000" y="1962150"/>
              <a:chExt cx="406400" cy="406400"/>
            </a:xfrm>
            <a:solidFill>
              <a:schemeClr val="bg1"/>
            </a:solidFill>
          </p:grpSpPr>
          <p:sp>
            <p:nvSpPr>
              <p:cNvPr id="111" name="Freeform 106"/>
              <p:cNvSpPr>
                <a:spLocks noEditPoints="1"/>
              </p:cNvSpPr>
              <p:nvPr/>
            </p:nvSpPr>
            <p:spPr bwMode="auto">
              <a:xfrm>
                <a:off x="5588000" y="1962150"/>
                <a:ext cx="406400" cy="406400"/>
              </a:xfrm>
              <a:custGeom>
                <a:avLst/>
                <a:gdLst/>
                <a:ahLst/>
                <a:cxnLst>
                  <a:cxn ang="0">
                    <a:pos x="214" y="86"/>
                  </a:cxn>
                  <a:cxn ang="0">
                    <a:pos x="230" y="54"/>
                  </a:cxn>
                  <a:cxn ang="0">
                    <a:pos x="210" y="30"/>
                  </a:cxn>
                  <a:cxn ang="0">
                    <a:pos x="194" y="26"/>
                  </a:cxn>
                  <a:cxn ang="0">
                    <a:pos x="160" y="38"/>
                  </a:cxn>
                  <a:cxn ang="0">
                    <a:pos x="150" y="4"/>
                  </a:cxn>
                  <a:cxn ang="0">
                    <a:pos x="118" y="0"/>
                  </a:cxn>
                  <a:cxn ang="0">
                    <a:pos x="102" y="12"/>
                  </a:cxn>
                  <a:cxn ang="0">
                    <a:pos x="66" y="28"/>
                  </a:cxn>
                  <a:cxn ang="0">
                    <a:pos x="56" y="26"/>
                  </a:cxn>
                  <a:cxn ang="0">
                    <a:pos x="30" y="46"/>
                  </a:cxn>
                  <a:cxn ang="0">
                    <a:pos x="28" y="66"/>
                  </a:cxn>
                  <a:cxn ang="0">
                    <a:pos x="12" y="102"/>
                  </a:cxn>
                  <a:cxn ang="0">
                    <a:pos x="0" y="112"/>
                  </a:cxn>
                  <a:cxn ang="0">
                    <a:pos x="0" y="144"/>
                  </a:cxn>
                  <a:cxn ang="0">
                    <a:pos x="38" y="160"/>
                  </a:cxn>
                  <a:cxn ang="0">
                    <a:pos x="28" y="190"/>
                  </a:cxn>
                  <a:cxn ang="0">
                    <a:pos x="30" y="210"/>
                  </a:cxn>
                  <a:cxn ang="0">
                    <a:pos x="56" y="230"/>
                  </a:cxn>
                  <a:cxn ang="0">
                    <a:pos x="86" y="214"/>
                  </a:cxn>
                  <a:cxn ang="0">
                    <a:pos x="102" y="244"/>
                  </a:cxn>
                  <a:cxn ang="0">
                    <a:pos x="118" y="256"/>
                  </a:cxn>
                  <a:cxn ang="0">
                    <a:pos x="150" y="252"/>
                  </a:cxn>
                  <a:cxn ang="0">
                    <a:pos x="160" y="218"/>
                  </a:cxn>
                  <a:cxn ang="0">
                    <a:pos x="194" y="230"/>
                  </a:cxn>
                  <a:cxn ang="0">
                    <a:pos x="210" y="226"/>
                  </a:cxn>
                  <a:cxn ang="0">
                    <a:pos x="230" y="202"/>
                  </a:cxn>
                  <a:cxn ang="0">
                    <a:pos x="214" y="170"/>
                  </a:cxn>
                  <a:cxn ang="0">
                    <a:pos x="248" y="152"/>
                  </a:cxn>
                  <a:cxn ang="0">
                    <a:pos x="256" y="118"/>
                  </a:cxn>
                  <a:cxn ang="0">
                    <a:pos x="248" y="104"/>
                  </a:cxn>
                  <a:cxn ang="0">
                    <a:pos x="208" y="148"/>
                  </a:cxn>
                  <a:cxn ang="0">
                    <a:pos x="200" y="162"/>
                  </a:cxn>
                  <a:cxn ang="0">
                    <a:pos x="200" y="214"/>
                  </a:cxn>
                  <a:cxn ang="0">
                    <a:pos x="170" y="198"/>
                  </a:cxn>
                  <a:cxn ang="0">
                    <a:pos x="154" y="204"/>
                  </a:cxn>
                  <a:cxn ang="0">
                    <a:pos x="138" y="240"/>
                  </a:cxn>
                  <a:cxn ang="0">
                    <a:pos x="108" y="208"/>
                  </a:cxn>
                  <a:cxn ang="0">
                    <a:pos x="94" y="200"/>
                  </a:cxn>
                  <a:cxn ang="0">
                    <a:pos x="78" y="202"/>
                  </a:cxn>
                  <a:cxn ang="0">
                    <a:pos x="54" y="178"/>
                  </a:cxn>
                  <a:cxn ang="0">
                    <a:pos x="52" y="154"/>
                  </a:cxn>
                  <a:cxn ang="0">
                    <a:pos x="16" y="138"/>
                  </a:cxn>
                  <a:cxn ang="0">
                    <a:pos x="48" y="108"/>
                  </a:cxn>
                  <a:cxn ang="0">
                    <a:pos x="56" y="94"/>
                  </a:cxn>
                  <a:cxn ang="0">
                    <a:pos x="56" y="42"/>
                  </a:cxn>
                  <a:cxn ang="0">
                    <a:pos x="86" y="58"/>
                  </a:cxn>
                  <a:cxn ang="0">
                    <a:pos x="102" y="52"/>
                  </a:cxn>
                  <a:cxn ang="0">
                    <a:pos x="118" y="16"/>
                  </a:cxn>
                  <a:cxn ang="0">
                    <a:pos x="148" y="48"/>
                  </a:cxn>
                  <a:cxn ang="0">
                    <a:pos x="162" y="56"/>
                  </a:cxn>
                  <a:cxn ang="0">
                    <a:pos x="178" y="54"/>
                  </a:cxn>
                  <a:cxn ang="0">
                    <a:pos x="202" y="78"/>
                  </a:cxn>
                  <a:cxn ang="0">
                    <a:pos x="204" y="102"/>
                  </a:cxn>
                  <a:cxn ang="0">
                    <a:pos x="240" y="118"/>
                  </a:cxn>
                </a:cxnLst>
                <a:rect l="0" t="0" r="r" b="b"/>
                <a:pathLst>
                  <a:path w="256" h="256">
                    <a:moveTo>
                      <a:pt x="244" y="102"/>
                    </a:moveTo>
                    <a:lnTo>
                      <a:pt x="218" y="96"/>
                    </a:lnTo>
                    <a:lnTo>
                      <a:pt x="218" y="96"/>
                    </a:lnTo>
                    <a:lnTo>
                      <a:pt x="214" y="86"/>
                    </a:lnTo>
                    <a:lnTo>
                      <a:pt x="228" y="66"/>
                    </a:lnTo>
                    <a:lnTo>
                      <a:pt x="228" y="66"/>
                    </a:lnTo>
                    <a:lnTo>
                      <a:pt x="230" y="60"/>
                    </a:lnTo>
                    <a:lnTo>
                      <a:pt x="230" y="54"/>
                    </a:lnTo>
                    <a:lnTo>
                      <a:pt x="230" y="50"/>
                    </a:lnTo>
                    <a:lnTo>
                      <a:pt x="226" y="46"/>
                    </a:lnTo>
                    <a:lnTo>
                      <a:pt x="210" y="30"/>
                    </a:lnTo>
                    <a:lnTo>
                      <a:pt x="210" y="30"/>
                    </a:lnTo>
                    <a:lnTo>
                      <a:pt x="206" y="26"/>
                    </a:lnTo>
                    <a:lnTo>
                      <a:pt x="200" y="26"/>
                    </a:lnTo>
                    <a:lnTo>
                      <a:pt x="200" y="26"/>
                    </a:lnTo>
                    <a:lnTo>
                      <a:pt x="194" y="26"/>
                    </a:lnTo>
                    <a:lnTo>
                      <a:pt x="190" y="28"/>
                    </a:lnTo>
                    <a:lnTo>
                      <a:pt x="170" y="42"/>
                    </a:lnTo>
                    <a:lnTo>
                      <a:pt x="170" y="42"/>
                    </a:lnTo>
                    <a:lnTo>
                      <a:pt x="160" y="38"/>
                    </a:lnTo>
                    <a:lnTo>
                      <a:pt x="154" y="12"/>
                    </a:lnTo>
                    <a:lnTo>
                      <a:pt x="154" y="12"/>
                    </a:lnTo>
                    <a:lnTo>
                      <a:pt x="152" y="8"/>
                    </a:lnTo>
                    <a:lnTo>
                      <a:pt x="150" y="4"/>
                    </a:lnTo>
                    <a:lnTo>
                      <a:pt x="144" y="0"/>
                    </a:lnTo>
                    <a:lnTo>
                      <a:pt x="138" y="0"/>
                    </a:lnTo>
                    <a:lnTo>
                      <a:pt x="118" y="0"/>
                    </a:lnTo>
                    <a:lnTo>
                      <a:pt x="118" y="0"/>
                    </a:lnTo>
                    <a:lnTo>
                      <a:pt x="112" y="0"/>
                    </a:lnTo>
                    <a:lnTo>
                      <a:pt x="106" y="4"/>
                    </a:lnTo>
                    <a:lnTo>
                      <a:pt x="104" y="8"/>
                    </a:lnTo>
                    <a:lnTo>
                      <a:pt x="102" y="12"/>
                    </a:lnTo>
                    <a:lnTo>
                      <a:pt x="96" y="38"/>
                    </a:lnTo>
                    <a:lnTo>
                      <a:pt x="96" y="38"/>
                    </a:lnTo>
                    <a:lnTo>
                      <a:pt x="86" y="42"/>
                    </a:lnTo>
                    <a:lnTo>
                      <a:pt x="66" y="28"/>
                    </a:lnTo>
                    <a:lnTo>
                      <a:pt x="66" y="28"/>
                    </a:lnTo>
                    <a:lnTo>
                      <a:pt x="62" y="26"/>
                    </a:lnTo>
                    <a:lnTo>
                      <a:pt x="56" y="26"/>
                    </a:lnTo>
                    <a:lnTo>
                      <a:pt x="56" y="26"/>
                    </a:lnTo>
                    <a:lnTo>
                      <a:pt x="50" y="26"/>
                    </a:lnTo>
                    <a:lnTo>
                      <a:pt x="46" y="30"/>
                    </a:lnTo>
                    <a:lnTo>
                      <a:pt x="30" y="46"/>
                    </a:lnTo>
                    <a:lnTo>
                      <a:pt x="30" y="46"/>
                    </a:lnTo>
                    <a:lnTo>
                      <a:pt x="26" y="50"/>
                    </a:lnTo>
                    <a:lnTo>
                      <a:pt x="26" y="54"/>
                    </a:lnTo>
                    <a:lnTo>
                      <a:pt x="26" y="60"/>
                    </a:lnTo>
                    <a:lnTo>
                      <a:pt x="28" y="66"/>
                    </a:lnTo>
                    <a:lnTo>
                      <a:pt x="42" y="86"/>
                    </a:lnTo>
                    <a:lnTo>
                      <a:pt x="42" y="86"/>
                    </a:lnTo>
                    <a:lnTo>
                      <a:pt x="38" y="96"/>
                    </a:lnTo>
                    <a:lnTo>
                      <a:pt x="12" y="102"/>
                    </a:lnTo>
                    <a:lnTo>
                      <a:pt x="12" y="102"/>
                    </a:lnTo>
                    <a:lnTo>
                      <a:pt x="8" y="104"/>
                    </a:lnTo>
                    <a:lnTo>
                      <a:pt x="4" y="106"/>
                    </a:lnTo>
                    <a:lnTo>
                      <a:pt x="0" y="112"/>
                    </a:lnTo>
                    <a:lnTo>
                      <a:pt x="0" y="118"/>
                    </a:lnTo>
                    <a:lnTo>
                      <a:pt x="0" y="138"/>
                    </a:lnTo>
                    <a:lnTo>
                      <a:pt x="0" y="138"/>
                    </a:lnTo>
                    <a:lnTo>
                      <a:pt x="0" y="144"/>
                    </a:lnTo>
                    <a:lnTo>
                      <a:pt x="4" y="150"/>
                    </a:lnTo>
                    <a:lnTo>
                      <a:pt x="8" y="152"/>
                    </a:lnTo>
                    <a:lnTo>
                      <a:pt x="12" y="154"/>
                    </a:lnTo>
                    <a:lnTo>
                      <a:pt x="38" y="160"/>
                    </a:lnTo>
                    <a:lnTo>
                      <a:pt x="38" y="160"/>
                    </a:lnTo>
                    <a:lnTo>
                      <a:pt x="42" y="170"/>
                    </a:lnTo>
                    <a:lnTo>
                      <a:pt x="28" y="190"/>
                    </a:lnTo>
                    <a:lnTo>
                      <a:pt x="28" y="190"/>
                    </a:lnTo>
                    <a:lnTo>
                      <a:pt x="26" y="196"/>
                    </a:lnTo>
                    <a:lnTo>
                      <a:pt x="26" y="202"/>
                    </a:lnTo>
                    <a:lnTo>
                      <a:pt x="26" y="206"/>
                    </a:lnTo>
                    <a:lnTo>
                      <a:pt x="30" y="210"/>
                    </a:lnTo>
                    <a:lnTo>
                      <a:pt x="46" y="226"/>
                    </a:lnTo>
                    <a:lnTo>
                      <a:pt x="46" y="226"/>
                    </a:lnTo>
                    <a:lnTo>
                      <a:pt x="50" y="230"/>
                    </a:lnTo>
                    <a:lnTo>
                      <a:pt x="56" y="230"/>
                    </a:lnTo>
                    <a:lnTo>
                      <a:pt x="56" y="230"/>
                    </a:lnTo>
                    <a:lnTo>
                      <a:pt x="62" y="230"/>
                    </a:lnTo>
                    <a:lnTo>
                      <a:pt x="66" y="228"/>
                    </a:lnTo>
                    <a:lnTo>
                      <a:pt x="86" y="214"/>
                    </a:lnTo>
                    <a:lnTo>
                      <a:pt x="86" y="214"/>
                    </a:lnTo>
                    <a:lnTo>
                      <a:pt x="96" y="218"/>
                    </a:lnTo>
                    <a:lnTo>
                      <a:pt x="102" y="244"/>
                    </a:lnTo>
                    <a:lnTo>
                      <a:pt x="102" y="244"/>
                    </a:lnTo>
                    <a:lnTo>
                      <a:pt x="104" y="248"/>
                    </a:lnTo>
                    <a:lnTo>
                      <a:pt x="106" y="252"/>
                    </a:lnTo>
                    <a:lnTo>
                      <a:pt x="112" y="256"/>
                    </a:lnTo>
                    <a:lnTo>
                      <a:pt x="118" y="256"/>
                    </a:lnTo>
                    <a:lnTo>
                      <a:pt x="138" y="256"/>
                    </a:lnTo>
                    <a:lnTo>
                      <a:pt x="138" y="256"/>
                    </a:lnTo>
                    <a:lnTo>
                      <a:pt x="144" y="256"/>
                    </a:lnTo>
                    <a:lnTo>
                      <a:pt x="150" y="252"/>
                    </a:lnTo>
                    <a:lnTo>
                      <a:pt x="152" y="248"/>
                    </a:lnTo>
                    <a:lnTo>
                      <a:pt x="154" y="244"/>
                    </a:lnTo>
                    <a:lnTo>
                      <a:pt x="160" y="218"/>
                    </a:lnTo>
                    <a:lnTo>
                      <a:pt x="160" y="218"/>
                    </a:lnTo>
                    <a:lnTo>
                      <a:pt x="170" y="214"/>
                    </a:lnTo>
                    <a:lnTo>
                      <a:pt x="190" y="228"/>
                    </a:lnTo>
                    <a:lnTo>
                      <a:pt x="190" y="228"/>
                    </a:lnTo>
                    <a:lnTo>
                      <a:pt x="194" y="230"/>
                    </a:lnTo>
                    <a:lnTo>
                      <a:pt x="200" y="230"/>
                    </a:lnTo>
                    <a:lnTo>
                      <a:pt x="200" y="230"/>
                    </a:lnTo>
                    <a:lnTo>
                      <a:pt x="206" y="230"/>
                    </a:lnTo>
                    <a:lnTo>
                      <a:pt x="210" y="226"/>
                    </a:lnTo>
                    <a:lnTo>
                      <a:pt x="226" y="210"/>
                    </a:lnTo>
                    <a:lnTo>
                      <a:pt x="226" y="210"/>
                    </a:lnTo>
                    <a:lnTo>
                      <a:pt x="230" y="206"/>
                    </a:lnTo>
                    <a:lnTo>
                      <a:pt x="230" y="202"/>
                    </a:lnTo>
                    <a:lnTo>
                      <a:pt x="230" y="196"/>
                    </a:lnTo>
                    <a:lnTo>
                      <a:pt x="228" y="190"/>
                    </a:lnTo>
                    <a:lnTo>
                      <a:pt x="214" y="170"/>
                    </a:lnTo>
                    <a:lnTo>
                      <a:pt x="214" y="170"/>
                    </a:lnTo>
                    <a:lnTo>
                      <a:pt x="218" y="160"/>
                    </a:lnTo>
                    <a:lnTo>
                      <a:pt x="244" y="154"/>
                    </a:lnTo>
                    <a:lnTo>
                      <a:pt x="244" y="154"/>
                    </a:lnTo>
                    <a:lnTo>
                      <a:pt x="248" y="152"/>
                    </a:lnTo>
                    <a:lnTo>
                      <a:pt x="252" y="150"/>
                    </a:lnTo>
                    <a:lnTo>
                      <a:pt x="256" y="144"/>
                    </a:lnTo>
                    <a:lnTo>
                      <a:pt x="256" y="138"/>
                    </a:lnTo>
                    <a:lnTo>
                      <a:pt x="256" y="118"/>
                    </a:lnTo>
                    <a:lnTo>
                      <a:pt x="256" y="118"/>
                    </a:lnTo>
                    <a:lnTo>
                      <a:pt x="256" y="112"/>
                    </a:lnTo>
                    <a:lnTo>
                      <a:pt x="252" y="106"/>
                    </a:lnTo>
                    <a:lnTo>
                      <a:pt x="248" y="104"/>
                    </a:lnTo>
                    <a:lnTo>
                      <a:pt x="244" y="102"/>
                    </a:lnTo>
                    <a:close/>
                    <a:moveTo>
                      <a:pt x="216" y="144"/>
                    </a:moveTo>
                    <a:lnTo>
                      <a:pt x="216" y="144"/>
                    </a:lnTo>
                    <a:lnTo>
                      <a:pt x="208" y="148"/>
                    </a:lnTo>
                    <a:lnTo>
                      <a:pt x="204" y="154"/>
                    </a:lnTo>
                    <a:lnTo>
                      <a:pt x="204" y="154"/>
                    </a:lnTo>
                    <a:lnTo>
                      <a:pt x="200" y="162"/>
                    </a:lnTo>
                    <a:lnTo>
                      <a:pt x="200" y="162"/>
                    </a:lnTo>
                    <a:lnTo>
                      <a:pt x="198" y="170"/>
                    </a:lnTo>
                    <a:lnTo>
                      <a:pt x="202" y="178"/>
                    </a:lnTo>
                    <a:lnTo>
                      <a:pt x="214" y="200"/>
                    </a:lnTo>
                    <a:lnTo>
                      <a:pt x="200" y="214"/>
                    </a:lnTo>
                    <a:lnTo>
                      <a:pt x="178" y="202"/>
                    </a:lnTo>
                    <a:lnTo>
                      <a:pt x="178" y="202"/>
                    </a:lnTo>
                    <a:lnTo>
                      <a:pt x="174" y="198"/>
                    </a:lnTo>
                    <a:lnTo>
                      <a:pt x="170" y="198"/>
                    </a:lnTo>
                    <a:lnTo>
                      <a:pt x="170" y="198"/>
                    </a:lnTo>
                    <a:lnTo>
                      <a:pt x="162" y="200"/>
                    </a:lnTo>
                    <a:lnTo>
                      <a:pt x="162" y="200"/>
                    </a:lnTo>
                    <a:lnTo>
                      <a:pt x="154" y="204"/>
                    </a:lnTo>
                    <a:lnTo>
                      <a:pt x="154" y="204"/>
                    </a:lnTo>
                    <a:lnTo>
                      <a:pt x="148" y="208"/>
                    </a:lnTo>
                    <a:lnTo>
                      <a:pt x="144" y="216"/>
                    </a:lnTo>
                    <a:lnTo>
                      <a:pt x="138" y="240"/>
                    </a:lnTo>
                    <a:lnTo>
                      <a:pt x="118" y="240"/>
                    </a:lnTo>
                    <a:lnTo>
                      <a:pt x="112" y="216"/>
                    </a:lnTo>
                    <a:lnTo>
                      <a:pt x="112" y="216"/>
                    </a:lnTo>
                    <a:lnTo>
                      <a:pt x="108" y="208"/>
                    </a:lnTo>
                    <a:lnTo>
                      <a:pt x="102" y="204"/>
                    </a:lnTo>
                    <a:lnTo>
                      <a:pt x="102" y="204"/>
                    </a:lnTo>
                    <a:lnTo>
                      <a:pt x="94" y="200"/>
                    </a:lnTo>
                    <a:lnTo>
                      <a:pt x="94" y="200"/>
                    </a:lnTo>
                    <a:lnTo>
                      <a:pt x="86" y="198"/>
                    </a:lnTo>
                    <a:lnTo>
                      <a:pt x="86" y="198"/>
                    </a:lnTo>
                    <a:lnTo>
                      <a:pt x="82" y="198"/>
                    </a:lnTo>
                    <a:lnTo>
                      <a:pt x="78" y="202"/>
                    </a:lnTo>
                    <a:lnTo>
                      <a:pt x="56" y="214"/>
                    </a:lnTo>
                    <a:lnTo>
                      <a:pt x="42" y="200"/>
                    </a:lnTo>
                    <a:lnTo>
                      <a:pt x="54" y="178"/>
                    </a:lnTo>
                    <a:lnTo>
                      <a:pt x="54" y="178"/>
                    </a:lnTo>
                    <a:lnTo>
                      <a:pt x="58" y="170"/>
                    </a:lnTo>
                    <a:lnTo>
                      <a:pt x="56" y="162"/>
                    </a:lnTo>
                    <a:lnTo>
                      <a:pt x="56" y="162"/>
                    </a:lnTo>
                    <a:lnTo>
                      <a:pt x="52" y="154"/>
                    </a:lnTo>
                    <a:lnTo>
                      <a:pt x="52" y="154"/>
                    </a:lnTo>
                    <a:lnTo>
                      <a:pt x="48" y="148"/>
                    </a:lnTo>
                    <a:lnTo>
                      <a:pt x="40" y="144"/>
                    </a:lnTo>
                    <a:lnTo>
                      <a:pt x="16" y="138"/>
                    </a:lnTo>
                    <a:lnTo>
                      <a:pt x="16" y="118"/>
                    </a:lnTo>
                    <a:lnTo>
                      <a:pt x="40" y="112"/>
                    </a:lnTo>
                    <a:lnTo>
                      <a:pt x="40" y="112"/>
                    </a:lnTo>
                    <a:lnTo>
                      <a:pt x="48" y="108"/>
                    </a:lnTo>
                    <a:lnTo>
                      <a:pt x="52" y="102"/>
                    </a:lnTo>
                    <a:lnTo>
                      <a:pt x="52" y="102"/>
                    </a:lnTo>
                    <a:lnTo>
                      <a:pt x="56" y="94"/>
                    </a:lnTo>
                    <a:lnTo>
                      <a:pt x="56" y="94"/>
                    </a:lnTo>
                    <a:lnTo>
                      <a:pt x="58" y="86"/>
                    </a:lnTo>
                    <a:lnTo>
                      <a:pt x="54" y="78"/>
                    </a:lnTo>
                    <a:lnTo>
                      <a:pt x="42" y="56"/>
                    </a:lnTo>
                    <a:lnTo>
                      <a:pt x="56" y="42"/>
                    </a:lnTo>
                    <a:lnTo>
                      <a:pt x="78" y="54"/>
                    </a:lnTo>
                    <a:lnTo>
                      <a:pt x="78" y="54"/>
                    </a:lnTo>
                    <a:lnTo>
                      <a:pt x="82" y="58"/>
                    </a:lnTo>
                    <a:lnTo>
                      <a:pt x="86" y="58"/>
                    </a:lnTo>
                    <a:lnTo>
                      <a:pt x="86" y="58"/>
                    </a:lnTo>
                    <a:lnTo>
                      <a:pt x="94" y="56"/>
                    </a:lnTo>
                    <a:lnTo>
                      <a:pt x="94" y="56"/>
                    </a:lnTo>
                    <a:lnTo>
                      <a:pt x="102" y="52"/>
                    </a:lnTo>
                    <a:lnTo>
                      <a:pt x="102" y="52"/>
                    </a:lnTo>
                    <a:lnTo>
                      <a:pt x="108" y="48"/>
                    </a:lnTo>
                    <a:lnTo>
                      <a:pt x="112" y="40"/>
                    </a:lnTo>
                    <a:lnTo>
                      <a:pt x="118" y="16"/>
                    </a:lnTo>
                    <a:lnTo>
                      <a:pt x="138" y="16"/>
                    </a:lnTo>
                    <a:lnTo>
                      <a:pt x="144" y="40"/>
                    </a:lnTo>
                    <a:lnTo>
                      <a:pt x="144" y="40"/>
                    </a:lnTo>
                    <a:lnTo>
                      <a:pt x="148" y="48"/>
                    </a:lnTo>
                    <a:lnTo>
                      <a:pt x="154" y="52"/>
                    </a:lnTo>
                    <a:lnTo>
                      <a:pt x="154" y="52"/>
                    </a:lnTo>
                    <a:lnTo>
                      <a:pt x="162" y="56"/>
                    </a:lnTo>
                    <a:lnTo>
                      <a:pt x="162" y="56"/>
                    </a:lnTo>
                    <a:lnTo>
                      <a:pt x="170" y="58"/>
                    </a:lnTo>
                    <a:lnTo>
                      <a:pt x="170" y="58"/>
                    </a:lnTo>
                    <a:lnTo>
                      <a:pt x="174" y="58"/>
                    </a:lnTo>
                    <a:lnTo>
                      <a:pt x="178" y="54"/>
                    </a:lnTo>
                    <a:lnTo>
                      <a:pt x="200" y="42"/>
                    </a:lnTo>
                    <a:lnTo>
                      <a:pt x="214" y="56"/>
                    </a:lnTo>
                    <a:lnTo>
                      <a:pt x="202" y="78"/>
                    </a:lnTo>
                    <a:lnTo>
                      <a:pt x="202" y="78"/>
                    </a:lnTo>
                    <a:lnTo>
                      <a:pt x="198" y="86"/>
                    </a:lnTo>
                    <a:lnTo>
                      <a:pt x="200" y="94"/>
                    </a:lnTo>
                    <a:lnTo>
                      <a:pt x="200" y="94"/>
                    </a:lnTo>
                    <a:lnTo>
                      <a:pt x="204" y="102"/>
                    </a:lnTo>
                    <a:lnTo>
                      <a:pt x="204" y="102"/>
                    </a:lnTo>
                    <a:lnTo>
                      <a:pt x="208" y="108"/>
                    </a:lnTo>
                    <a:lnTo>
                      <a:pt x="216" y="112"/>
                    </a:lnTo>
                    <a:lnTo>
                      <a:pt x="240" y="118"/>
                    </a:lnTo>
                    <a:lnTo>
                      <a:pt x="240" y="138"/>
                    </a:lnTo>
                    <a:lnTo>
                      <a:pt x="216" y="14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12" name="Freeform 109"/>
              <p:cNvSpPr>
                <a:spLocks noEditPoints="1"/>
              </p:cNvSpPr>
              <p:nvPr/>
            </p:nvSpPr>
            <p:spPr bwMode="auto">
              <a:xfrm>
                <a:off x="5702300" y="2076450"/>
                <a:ext cx="177800" cy="177800"/>
              </a:xfrm>
              <a:custGeom>
                <a:avLst/>
                <a:gdLst/>
                <a:ahLst/>
                <a:cxnLst>
                  <a:cxn ang="0">
                    <a:pos x="56" y="0"/>
                  </a:cxn>
                  <a:cxn ang="0">
                    <a:pos x="34" y="4"/>
                  </a:cxn>
                  <a:cxn ang="0">
                    <a:pos x="16" y="16"/>
                  </a:cxn>
                  <a:cxn ang="0">
                    <a:pos x="4" y="34"/>
                  </a:cxn>
                  <a:cxn ang="0">
                    <a:pos x="0" y="56"/>
                  </a:cxn>
                  <a:cxn ang="0">
                    <a:pos x="2" y="68"/>
                  </a:cxn>
                  <a:cxn ang="0">
                    <a:pos x="10" y="88"/>
                  </a:cxn>
                  <a:cxn ang="0">
                    <a:pos x="24" y="102"/>
                  </a:cxn>
                  <a:cxn ang="0">
                    <a:pos x="44" y="110"/>
                  </a:cxn>
                  <a:cxn ang="0">
                    <a:pos x="56" y="112"/>
                  </a:cxn>
                  <a:cxn ang="0">
                    <a:pos x="78" y="108"/>
                  </a:cxn>
                  <a:cxn ang="0">
                    <a:pos x="96" y="96"/>
                  </a:cxn>
                  <a:cxn ang="0">
                    <a:pos x="108" y="78"/>
                  </a:cxn>
                  <a:cxn ang="0">
                    <a:pos x="112" y="56"/>
                  </a:cxn>
                  <a:cxn ang="0">
                    <a:pos x="110" y="44"/>
                  </a:cxn>
                  <a:cxn ang="0">
                    <a:pos x="102" y="24"/>
                  </a:cxn>
                  <a:cxn ang="0">
                    <a:pos x="88" y="10"/>
                  </a:cxn>
                  <a:cxn ang="0">
                    <a:pos x="68" y="2"/>
                  </a:cxn>
                  <a:cxn ang="0">
                    <a:pos x="56" y="104"/>
                  </a:cxn>
                  <a:cxn ang="0">
                    <a:pos x="46" y="104"/>
                  </a:cxn>
                  <a:cxn ang="0">
                    <a:pos x="28" y="96"/>
                  </a:cxn>
                  <a:cxn ang="0">
                    <a:pos x="16" y="84"/>
                  </a:cxn>
                  <a:cxn ang="0">
                    <a:pos x="8" y="66"/>
                  </a:cxn>
                  <a:cxn ang="0">
                    <a:pos x="8" y="56"/>
                  </a:cxn>
                  <a:cxn ang="0">
                    <a:pos x="10" y="36"/>
                  </a:cxn>
                  <a:cxn ang="0">
                    <a:pos x="22" y="22"/>
                  </a:cxn>
                  <a:cxn ang="0">
                    <a:pos x="36" y="10"/>
                  </a:cxn>
                  <a:cxn ang="0">
                    <a:pos x="56" y="6"/>
                  </a:cxn>
                  <a:cxn ang="0">
                    <a:pos x="66" y="8"/>
                  </a:cxn>
                  <a:cxn ang="0">
                    <a:pos x="84" y="16"/>
                  </a:cxn>
                  <a:cxn ang="0">
                    <a:pos x="96" y="28"/>
                  </a:cxn>
                  <a:cxn ang="0">
                    <a:pos x="104" y="46"/>
                  </a:cxn>
                  <a:cxn ang="0">
                    <a:pos x="106" y="56"/>
                  </a:cxn>
                  <a:cxn ang="0">
                    <a:pos x="102" y="76"/>
                  </a:cxn>
                  <a:cxn ang="0">
                    <a:pos x="90" y="90"/>
                  </a:cxn>
                  <a:cxn ang="0">
                    <a:pos x="76" y="102"/>
                  </a:cxn>
                  <a:cxn ang="0">
                    <a:pos x="56" y="104"/>
                  </a:cxn>
                </a:cxnLst>
                <a:rect l="0" t="0" r="r" b="b"/>
                <a:pathLst>
                  <a:path w="112" h="112">
                    <a:moveTo>
                      <a:pt x="56" y="0"/>
                    </a:moveTo>
                    <a:lnTo>
                      <a:pt x="56" y="0"/>
                    </a:lnTo>
                    <a:lnTo>
                      <a:pt x="44" y="2"/>
                    </a:lnTo>
                    <a:lnTo>
                      <a:pt x="34" y="4"/>
                    </a:lnTo>
                    <a:lnTo>
                      <a:pt x="24" y="10"/>
                    </a:lnTo>
                    <a:lnTo>
                      <a:pt x="16" y="16"/>
                    </a:lnTo>
                    <a:lnTo>
                      <a:pt x="10" y="24"/>
                    </a:lnTo>
                    <a:lnTo>
                      <a:pt x="4" y="34"/>
                    </a:lnTo>
                    <a:lnTo>
                      <a:pt x="2" y="44"/>
                    </a:lnTo>
                    <a:lnTo>
                      <a:pt x="0" y="56"/>
                    </a:lnTo>
                    <a:lnTo>
                      <a:pt x="0" y="56"/>
                    </a:lnTo>
                    <a:lnTo>
                      <a:pt x="2" y="68"/>
                    </a:lnTo>
                    <a:lnTo>
                      <a:pt x="4" y="78"/>
                    </a:lnTo>
                    <a:lnTo>
                      <a:pt x="10" y="88"/>
                    </a:lnTo>
                    <a:lnTo>
                      <a:pt x="16" y="96"/>
                    </a:lnTo>
                    <a:lnTo>
                      <a:pt x="24" y="102"/>
                    </a:lnTo>
                    <a:lnTo>
                      <a:pt x="34" y="108"/>
                    </a:lnTo>
                    <a:lnTo>
                      <a:pt x="44" y="110"/>
                    </a:lnTo>
                    <a:lnTo>
                      <a:pt x="56" y="112"/>
                    </a:lnTo>
                    <a:lnTo>
                      <a:pt x="56" y="112"/>
                    </a:lnTo>
                    <a:lnTo>
                      <a:pt x="68" y="110"/>
                    </a:lnTo>
                    <a:lnTo>
                      <a:pt x="78" y="108"/>
                    </a:lnTo>
                    <a:lnTo>
                      <a:pt x="88" y="102"/>
                    </a:lnTo>
                    <a:lnTo>
                      <a:pt x="96" y="96"/>
                    </a:lnTo>
                    <a:lnTo>
                      <a:pt x="102" y="88"/>
                    </a:lnTo>
                    <a:lnTo>
                      <a:pt x="108" y="78"/>
                    </a:lnTo>
                    <a:lnTo>
                      <a:pt x="110" y="68"/>
                    </a:lnTo>
                    <a:lnTo>
                      <a:pt x="112" y="56"/>
                    </a:lnTo>
                    <a:lnTo>
                      <a:pt x="112" y="56"/>
                    </a:lnTo>
                    <a:lnTo>
                      <a:pt x="110" y="44"/>
                    </a:lnTo>
                    <a:lnTo>
                      <a:pt x="108" y="34"/>
                    </a:lnTo>
                    <a:lnTo>
                      <a:pt x="102" y="24"/>
                    </a:lnTo>
                    <a:lnTo>
                      <a:pt x="96" y="16"/>
                    </a:lnTo>
                    <a:lnTo>
                      <a:pt x="88" y="10"/>
                    </a:lnTo>
                    <a:lnTo>
                      <a:pt x="78" y="4"/>
                    </a:lnTo>
                    <a:lnTo>
                      <a:pt x="68" y="2"/>
                    </a:lnTo>
                    <a:lnTo>
                      <a:pt x="56" y="0"/>
                    </a:lnTo>
                    <a:close/>
                    <a:moveTo>
                      <a:pt x="56" y="104"/>
                    </a:moveTo>
                    <a:lnTo>
                      <a:pt x="56" y="104"/>
                    </a:lnTo>
                    <a:lnTo>
                      <a:pt x="46" y="104"/>
                    </a:lnTo>
                    <a:lnTo>
                      <a:pt x="36" y="102"/>
                    </a:lnTo>
                    <a:lnTo>
                      <a:pt x="28" y="96"/>
                    </a:lnTo>
                    <a:lnTo>
                      <a:pt x="22" y="90"/>
                    </a:lnTo>
                    <a:lnTo>
                      <a:pt x="16" y="84"/>
                    </a:lnTo>
                    <a:lnTo>
                      <a:pt x="10" y="76"/>
                    </a:lnTo>
                    <a:lnTo>
                      <a:pt x="8" y="66"/>
                    </a:lnTo>
                    <a:lnTo>
                      <a:pt x="8" y="56"/>
                    </a:lnTo>
                    <a:lnTo>
                      <a:pt x="8" y="56"/>
                    </a:lnTo>
                    <a:lnTo>
                      <a:pt x="8" y="46"/>
                    </a:lnTo>
                    <a:lnTo>
                      <a:pt x="10" y="36"/>
                    </a:lnTo>
                    <a:lnTo>
                      <a:pt x="16" y="28"/>
                    </a:lnTo>
                    <a:lnTo>
                      <a:pt x="22" y="22"/>
                    </a:lnTo>
                    <a:lnTo>
                      <a:pt x="28" y="16"/>
                    </a:lnTo>
                    <a:lnTo>
                      <a:pt x="36" y="10"/>
                    </a:lnTo>
                    <a:lnTo>
                      <a:pt x="46" y="8"/>
                    </a:lnTo>
                    <a:lnTo>
                      <a:pt x="56" y="6"/>
                    </a:lnTo>
                    <a:lnTo>
                      <a:pt x="56" y="6"/>
                    </a:lnTo>
                    <a:lnTo>
                      <a:pt x="66" y="8"/>
                    </a:lnTo>
                    <a:lnTo>
                      <a:pt x="76" y="10"/>
                    </a:lnTo>
                    <a:lnTo>
                      <a:pt x="84" y="16"/>
                    </a:lnTo>
                    <a:lnTo>
                      <a:pt x="90" y="22"/>
                    </a:lnTo>
                    <a:lnTo>
                      <a:pt x="96" y="28"/>
                    </a:lnTo>
                    <a:lnTo>
                      <a:pt x="102" y="36"/>
                    </a:lnTo>
                    <a:lnTo>
                      <a:pt x="104" y="46"/>
                    </a:lnTo>
                    <a:lnTo>
                      <a:pt x="106" y="56"/>
                    </a:lnTo>
                    <a:lnTo>
                      <a:pt x="106" y="56"/>
                    </a:lnTo>
                    <a:lnTo>
                      <a:pt x="104" y="66"/>
                    </a:lnTo>
                    <a:lnTo>
                      <a:pt x="102" y="76"/>
                    </a:lnTo>
                    <a:lnTo>
                      <a:pt x="96" y="84"/>
                    </a:lnTo>
                    <a:lnTo>
                      <a:pt x="90" y="90"/>
                    </a:lnTo>
                    <a:lnTo>
                      <a:pt x="84" y="96"/>
                    </a:lnTo>
                    <a:lnTo>
                      <a:pt x="76" y="102"/>
                    </a:lnTo>
                    <a:lnTo>
                      <a:pt x="66" y="104"/>
                    </a:lnTo>
                    <a:lnTo>
                      <a:pt x="56"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13" name="Freeform 112"/>
              <p:cNvSpPr>
                <a:spLocks noEditPoints="1"/>
              </p:cNvSpPr>
              <p:nvPr/>
            </p:nvSpPr>
            <p:spPr bwMode="auto">
              <a:xfrm>
                <a:off x="5740400" y="2114550"/>
                <a:ext cx="101600" cy="101600"/>
              </a:xfrm>
              <a:custGeom>
                <a:avLst/>
                <a:gdLst/>
                <a:ahLst/>
                <a:cxnLst>
                  <a:cxn ang="0">
                    <a:pos x="32" y="0"/>
                  </a:cxn>
                  <a:cxn ang="0">
                    <a:pos x="32" y="0"/>
                  </a:cxn>
                  <a:cxn ang="0">
                    <a:pos x="26" y="0"/>
                  </a:cxn>
                  <a:cxn ang="0">
                    <a:pos x="20" y="2"/>
                  </a:cxn>
                  <a:cxn ang="0">
                    <a:pos x="10" y="10"/>
                  </a:cxn>
                  <a:cxn ang="0">
                    <a:pos x="2" y="20"/>
                  </a:cxn>
                  <a:cxn ang="0">
                    <a:pos x="0" y="26"/>
                  </a:cxn>
                  <a:cxn ang="0">
                    <a:pos x="0" y="32"/>
                  </a:cxn>
                  <a:cxn ang="0">
                    <a:pos x="0" y="32"/>
                  </a:cxn>
                  <a:cxn ang="0">
                    <a:pos x="0" y="38"/>
                  </a:cxn>
                  <a:cxn ang="0">
                    <a:pos x="2" y="44"/>
                  </a:cxn>
                  <a:cxn ang="0">
                    <a:pos x="10" y="54"/>
                  </a:cxn>
                  <a:cxn ang="0">
                    <a:pos x="20" y="62"/>
                  </a:cxn>
                  <a:cxn ang="0">
                    <a:pos x="26" y="64"/>
                  </a:cxn>
                  <a:cxn ang="0">
                    <a:pos x="32" y="64"/>
                  </a:cxn>
                  <a:cxn ang="0">
                    <a:pos x="32" y="64"/>
                  </a:cxn>
                  <a:cxn ang="0">
                    <a:pos x="38" y="64"/>
                  </a:cxn>
                  <a:cxn ang="0">
                    <a:pos x="44" y="62"/>
                  </a:cxn>
                  <a:cxn ang="0">
                    <a:pos x="54" y="54"/>
                  </a:cxn>
                  <a:cxn ang="0">
                    <a:pos x="62" y="44"/>
                  </a:cxn>
                  <a:cxn ang="0">
                    <a:pos x="64" y="38"/>
                  </a:cxn>
                  <a:cxn ang="0">
                    <a:pos x="64" y="32"/>
                  </a:cxn>
                  <a:cxn ang="0">
                    <a:pos x="64" y="32"/>
                  </a:cxn>
                  <a:cxn ang="0">
                    <a:pos x="64" y="26"/>
                  </a:cxn>
                  <a:cxn ang="0">
                    <a:pos x="62" y="20"/>
                  </a:cxn>
                  <a:cxn ang="0">
                    <a:pos x="54" y="10"/>
                  </a:cxn>
                  <a:cxn ang="0">
                    <a:pos x="44" y="2"/>
                  </a:cxn>
                  <a:cxn ang="0">
                    <a:pos x="38" y="0"/>
                  </a:cxn>
                  <a:cxn ang="0">
                    <a:pos x="32" y="0"/>
                  </a:cxn>
                  <a:cxn ang="0">
                    <a:pos x="32" y="56"/>
                  </a:cxn>
                  <a:cxn ang="0">
                    <a:pos x="32" y="56"/>
                  </a:cxn>
                  <a:cxn ang="0">
                    <a:pos x="22" y="54"/>
                  </a:cxn>
                  <a:cxn ang="0">
                    <a:pos x="16" y="48"/>
                  </a:cxn>
                  <a:cxn ang="0">
                    <a:pos x="10" y="42"/>
                  </a:cxn>
                  <a:cxn ang="0">
                    <a:pos x="8" y="32"/>
                  </a:cxn>
                  <a:cxn ang="0">
                    <a:pos x="8" y="32"/>
                  </a:cxn>
                  <a:cxn ang="0">
                    <a:pos x="10" y="22"/>
                  </a:cxn>
                  <a:cxn ang="0">
                    <a:pos x="16" y="16"/>
                  </a:cxn>
                  <a:cxn ang="0">
                    <a:pos x="22" y="10"/>
                  </a:cxn>
                  <a:cxn ang="0">
                    <a:pos x="32" y="8"/>
                  </a:cxn>
                  <a:cxn ang="0">
                    <a:pos x="32" y="8"/>
                  </a:cxn>
                  <a:cxn ang="0">
                    <a:pos x="42" y="10"/>
                  </a:cxn>
                  <a:cxn ang="0">
                    <a:pos x="48" y="16"/>
                  </a:cxn>
                  <a:cxn ang="0">
                    <a:pos x="54" y="22"/>
                  </a:cxn>
                  <a:cxn ang="0">
                    <a:pos x="56" y="32"/>
                  </a:cxn>
                  <a:cxn ang="0">
                    <a:pos x="56" y="32"/>
                  </a:cxn>
                  <a:cxn ang="0">
                    <a:pos x="54" y="42"/>
                  </a:cxn>
                  <a:cxn ang="0">
                    <a:pos x="48" y="48"/>
                  </a:cxn>
                  <a:cxn ang="0">
                    <a:pos x="42" y="54"/>
                  </a:cxn>
                  <a:cxn ang="0">
                    <a:pos x="32" y="56"/>
                  </a:cxn>
                </a:cxnLst>
                <a:rect l="0" t="0" r="r" b="b"/>
                <a:pathLst>
                  <a:path w="64" h="64">
                    <a:moveTo>
                      <a:pt x="32" y="0"/>
                    </a:moveTo>
                    <a:lnTo>
                      <a:pt x="32" y="0"/>
                    </a:lnTo>
                    <a:lnTo>
                      <a:pt x="26" y="0"/>
                    </a:lnTo>
                    <a:lnTo>
                      <a:pt x="20" y="2"/>
                    </a:lnTo>
                    <a:lnTo>
                      <a:pt x="10" y="10"/>
                    </a:lnTo>
                    <a:lnTo>
                      <a:pt x="2" y="20"/>
                    </a:lnTo>
                    <a:lnTo>
                      <a:pt x="0" y="26"/>
                    </a:lnTo>
                    <a:lnTo>
                      <a:pt x="0" y="32"/>
                    </a:lnTo>
                    <a:lnTo>
                      <a:pt x="0" y="32"/>
                    </a:lnTo>
                    <a:lnTo>
                      <a:pt x="0" y="38"/>
                    </a:lnTo>
                    <a:lnTo>
                      <a:pt x="2" y="44"/>
                    </a:lnTo>
                    <a:lnTo>
                      <a:pt x="10" y="54"/>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close/>
                    <a:moveTo>
                      <a:pt x="32" y="56"/>
                    </a:moveTo>
                    <a:lnTo>
                      <a:pt x="32" y="56"/>
                    </a:lnTo>
                    <a:lnTo>
                      <a:pt x="22" y="54"/>
                    </a:lnTo>
                    <a:lnTo>
                      <a:pt x="16" y="48"/>
                    </a:lnTo>
                    <a:lnTo>
                      <a:pt x="10" y="42"/>
                    </a:lnTo>
                    <a:lnTo>
                      <a:pt x="8" y="32"/>
                    </a:lnTo>
                    <a:lnTo>
                      <a:pt x="8" y="32"/>
                    </a:lnTo>
                    <a:lnTo>
                      <a:pt x="10" y="22"/>
                    </a:lnTo>
                    <a:lnTo>
                      <a:pt x="16" y="16"/>
                    </a:lnTo>
                    <a:lnTo>
                      <a:pt x="22" y="10"/>
                    </a:lnTo>
                    <a:lnTo>
                      <a:pt x="32" y="8"/>
                    </a:lnTo>
                    <a:lnTo>
                      <a:pt x="32" y="8"/>
                    </a:lnTo>
                    <a:lnTo>
                      <a:pt x="42" y="10"/>
                    </a:lnTo>
                    <a:lnTo>
                      <a:pt x="48" y="16"/>
                    </a:lnTo>
                    <a:lnTo>
                      <a:pt x="54" y="22"/>
                    </a:lnTo>
                    <a:lnTo>
                      <a:pt x="56" y="32"/>
                    </a:lnTo>
                    <a:lnTo>
                      <a:pt x="56" y="32"/>
                    </a:lnTo>
                    <a:lnTo>
                      <a:pt x="54" y="42"/>
                    </a:lnTo>
                    <a:lnTo>
                      <a:pt x="48" y="48"/>
                    </a:lnTo>
                    <a:lnTo>
                      <a:pt x="42" y="54"/>
                    </a:lnTo>
                    <a:lnTo>
                      <a:pt x="32" y="5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grpSp>
        <p:grpSp>
          <p:nvGrpSpPr>
            <p:cNvPr id="114" name="Group 113"/>
            <p:cNvGrpSpPr/>
            <p:nvPr/>
          </p:nvGrpSpPr>
          <p:grpSpPr>
            <a:xfrm>
              <a:off x="2780201" y="2490069"/>
              <a:ext cx="216276" cy="216274"/>
              <a:chOff x="4775200" y="1962150"/>
              <a:chExt cx="406400" cy="406400"/>
            </a:xfrm>
            <a:solidFill>
              <a:schemeClr val="bg1"/>
            </a:solidFill>
          </p:grpSpPr>
          <p:sp>
            <p:nvSpPr>
              <p:cNvPr id="115" name="Freeform 115"/>
              <p:cNvSpPr>
                <a:spLocks noEditPoints="1"/>
              </p:cNvSpPr>
              <p:nvPr/>
            </p:nvSpPr>
            <p:spPr bwMode="auto">
              <a:xfrm>
                <a:off x="4775200" y="1962150"/>
                <a:ext cx="406400" cy="406400"/>
              </a:xfrm>
              <a:custGeom>
                <a:avLst/>
                <a:gdLst/>
                <a:ahLst/>
                <a:cxnLst>
                  <a:cxn ang="0">
                    <a:pos x="160" y="0"/>
                  </a:cxn>
                  <a:cxn ang="0">
                    <a:pos x="122" y="8"/>
                  </a:cxn>
                  <a:cxn ang="0">
                    <a:pos x="92" y="28"/>
                  </a:cxn>
                  <a:cxn ang="0">
                    <a:pos x="72" y="58"/>
                  </a:cxn>
                  <a:cxn ang="0">
                    <a:pos x="64" y="96"/>
                  </a:cxn>
                  <a:cxn ang="0">
                    <a:pos x="64" y="108"/>
                  </a:cxn>
                  <a:cxn ang="0">
                    <a:pos x="70" y="130"/>
                  </a:cxn>
                  <a:cxn ang="0">
                    <a:pos x="8" y="208"/>
                  </a:cxn>
                  <a:cxn ang="0">
                    <a:pos x="8" y="208"/>
                  </a:cxn>
                  <a:cxn ang="0">
                    <a:pos x="0" y="228"/>
                  </a:cxn>
                  <a:cxn ang="0">
                    <a:pos x="2" y="238"/>
                  </a:cxn>
                  <a:cxn ang="0">
                    <a:pos x="18" y="254"/>
                  </a:cxn>
                  <a:cxn ang="0">
                    <a:pos x="28" y="256"/>
                  </a:cxn>
                  <a:cxn ang="0">
                    <a:pos x="48" y="248"/>
                  </a:cxn>
                  <a:cxn ang="0">
                    <a:pos x="116" y="180"/>
                  </a:cxn>
                  <a:cxn ang="0">
                    <a:pos x="126" y="186"/>
                  </a:cxn>
                  <a:cxn ang="0">
                    <a:pos x="148" y="192"/>
                  </a:cxn>
                  <a:cxn ang="0">
                    <a:pos x="160" y="192"/>
                  </a:cxn>
                  <a:cxn ang="0">
                    <a:pos x="198" y="184"/>
                  </a:cxn>
                  <a:cxn ang="0">
                    <a:pos x="228" y="164"/>
                  </a:cxn>
                  <a:cxn ang="0">
                    <a:pos x="248" y="134"/>
                  </a:cxn>
                  <a:cxn ang="0">
                    <a:pos x="256" y="96"/>
                  </a:cxn>
                  <a:cxn ang="0">
                    <a:pos x="254" y="76"/>
                  </a:cxn>
                  <a:cxn ang="0">
                    <a:pos x="240" y="42"/>
                  </a:cxn>
                  <a:cxn ang="0">
                    <a:pos x="214" y="16"/>
                  </a:cxn>
                  <a:cxn ang="0">
                    <a:pos x="180" y="2"/>
                  </a:cxn>
                  <a:cxn ang="0">
                    <a:pos x="38" y="238"/>
                  </a:cxn>
                  <a:cxn ang="0">
                    <a:pos x="34" y="240"/>
                  </a:cxn>
                  <a:cxn ang="0">
                    <a:pos x="28" y="242"/>
                  </a:cxn>
                  <a:cxn ang="0">
                    <a:pos x="18" y="238"/>
                  </a:cxn>
                  <a:cxn ang="0">
                    <a:pos x="14" y="228"/>
                  </a:cxn>
                  <a:cxn ang="0">
                    <a:pos x="16" y="222"/>
                  </a:cxn>
                  <a:cxn ang="0">
                    <a:pos x="18" y="218"/>
                  </a:cxn>
                  <a:cxn ang="0">
                    <a:pos x="82" y="154"/>
                  </a:cxn>
                  <a:cxn ang="0">
                    <a:pos x="102" y="174"/>
                  </a:cxn>
                  <a:cxn ang="0">
                    <a:pos x="160" y="176"/>
                  </a:cxn>
                  <a:cxn ang="0">
                    <a:pos x="144" y="174"/>
                  </a:cxn>
                  <a:cxn ang="0">
                    <a:pos x="116" y="162"/>
                  </a:cxn>
                  <a:cxn ang="0">
                    <a:pos x="94" y="140"/>
                  </a:cxn>
                  <a:cxn ang="0">
                    <a:pos x="82" y="112"/>
                  </a:cxn>
                  <a:cxn ang="0">
                    <a:pos x="80" y="96"/>
                  </a:cxn>
                  <a:cxn ang="0">
                    <a:pos x="86" y="64"/>
                  </a:cxn>
                  <a:cxn ang="0">
                    <a:pos x="104" y="40"/>
                  </a:cxn>
                  <a:cxn ang="0">
                    <a:pos x="128" y="22"/>
                  </a:cxn>
                  <a:cxn ang="0">
                    <a:pos x="160" y="16"/>
                  </a:cxn>
                  <a:cxn ang="0">
                    <a:pos x="176" y="18"/>
                  </a:cxn>
                  <a:cxn ang="0">
                    <a:pos x="204" y="30"/>
                  </a:cxn>
                  <a:cxn ang="0">
                    <a:pos x="226" y="52"/>
                  </a:cxn>
                  <a:cxn ang="0">
                    <a:pos x="238" y="80"/>
                  </a:cxn>
                  <a:cxn ang="0">
                    <a:pos x="240" y="96"/>
                  </a:cxn>
                  <a:cxn ang="0">
                    <a:pos x="234" y="128"/>
                  </a:cxn>
                  <a:cxn ang="0">
                    <a:pos x="216" y="152"/>
                  </a:cxn>
                  <a:cxn ang="0">
                    <a:pos x="192" y="170"/>
                  </a:cxn>
                  <a:cxn ang="0">
                    <a:pos x="160" y="176"/>
                  </a:cxn>
                </a:cxnLst>
                <a:rect l="0" t="0" r="r" b="b"/>
                <a:pathLst>
                  <a:path w="256" h="256">
                    <a:moveTo>
                      <a:pt x="160" y="0"/>
                    </a:moveTo>
                    <a:lnTo>
                      <a:pt x="160" y="0"/>
                    </a:lnTo>
                    <a:lnTo>
                      <a:pt x="140" y="2"/>
                    </a:lnTo>
                    <a:lnTo>
                      <a:pt x="122" y="8"/>
                    </a:lnTo>
                    <a:lnTo>
                      <a:pt x="106" y="16"/>
                    </a:lnTo>
                    <a:lnTo>
                      <a:pt x="92" y="28"/>
                    </a:lnTo>
                    <a:lnTo>
                      <a:pt x="80" y="42"/>
                    </a:lnTo>
                    <a:lnTo>
                      <a:pt x="72" y="58"/>
                    </a:lnTo>
                    <a:lnTo>
                      <a:pt x="66" y="76"/>
                    </a:lnTo>
                    <a:lnTo>
                      <a:pt x="64" y="96"/>
                    </a:lnTo>
                    <a:lnTo>
                      <a:pt x="64" y="96"/>
                    </a:lnTo>
                    <a:lnTo>
                      <a:pt x="64" y="108"/>
                    </a:lnTo>
                    <a:lnTo>
                      <a:pt x="66" y="120"/>
                    </a:lnTo>
                    <a:lnTo>
                      <a:pt x="70" y="130"/>
                    </a:lnTo>
                    <a:lnTo>
                      <a:pt x="76" y="140"/>
                    </a:lnTo>
                    <a:lnTo>
                      <a:pt x="8" y="208"/>
                    </a:lnTo>
                    <a:lnTo>
                      <a:pt x="8" y="208"/>
                    </a:lnTo>
                    <a:lnTo>
                      <a:pt x="8" y="208"/>
                    </a:lnTo>
                    <a:lnTo>
                      <a:pt x="2" y="216"/>
                    </a:lnTo>
                    <a:lnTo>
                      <a:pt x="0" y="228"/>
                    </a:lnTo>
                    <a:lnTo>
                      <a:pt x="0" y="228"/>
                    </a:lnTo>
                    <a:lnTo>
                      <a:pt x="2" y="238"/>
                    </a:lnTo>
                    <a:lnTo>
                      <a:pt x="8" y="248"/>
                    </a:lnTo>
                    <a:lnTo>
                      <a:pt x="18" y="254"/>
                    </a:lnTo>
                    <a:lnTo>
                      <a:pt x="28" y="256"/>
                    </a:lnTo>
                    <a:lnTo>
                      <a:pt x="28" y="256"/>
                    </a:lnTo>
                    <a:lnTo>
                      <a:pt x="40" y="254"/>
                    </a:lnTo>
                    <a:lnTo>
                      <a:pt x="48" y="248"/>
                    </a:lnTo>
                    <a:lnTo>
                      <a:pt x="48" y="248"/>
                    </a:lnTo>
                    <a:lnTo>
                      <a:pt x="116" y="180"/>
                    </a:lnTo>
                    <a:lnTo>
                      <a:pt x="116" y="180"/>
                    </a:lnTo>
                    <a:lnTo>
                      <a:pt x="126" y="186"/>
                    </a:lnTo>
                    <a:lnTo>
                      <a:pt x="136" y="190"/>
                    </a:lnTo>
                    <a:lnTo>
                      <a:pt x="148" y="192"/>
                    </a:lnTo>
                    <a:lnTo>
                      <a:pt x="160" y="192"/>
                    </a:lnTo>
                    <a:lnTo>
                      <a:pt x="160" y="192"/>
                    </a:lnTo>
                    <a:lnTo>
                      <a:pt x="180" y="190"/>
                    </a:lnTo>
                    <a:lnTo>
                      <a:pt x="198" y="184"/>
                    </a:lnTo>
                    <a:lnTo>
                      <a:pt x="214" y="176"/>
                    </a:lnTo>
                    <a:lnTo>
                      <a:pt x="228" y="164"/>
                    </a:lnTo>
                    <a:lnTo>
                      <a:pt x="240" y="150"/>
                    </a:lnTo>
                    <a:lnTo>
                      <a:pt x="248" y="134"/>
                    </a:lnTo>
                    <a:lnTo>
                      <a:pt x="254" y="116"/>
                    </a:lnTo>
                    <a:lnTo>
                      <a:pt x="256" y="96"/>
                    </a:lnTo>
                    <a:lnTo>
                      <a:pt x="256" y="96"/>
                    </a:lnTo>
                    <a:lnTo>
                      <a:pt x="254" y="76"/>
                    </a:lnTo>
                    <a:lnTo>
                      <a:pt x="248" y="58"/>
                    </a:lnTo>
                    <a:lnTo>
                      <a:pt x="240" y="42"/>
                    </a:lnTo>
                    <a:lnTo>
                      <a:pt x="228" y="28"/>
                    </a:lnTo>
                    <a:lnTo>
                      <a:pt x="214" y="16"/>
                    </a:lnTo>
                    <a:lnTo>
                      <a:pt x="198" y="8"/>
                    </a:lnTo>
                    <a:lnTo>
                      <a:pt x="180" y="2"/>
                    </a:lnTo>
                    <a:lnTo>
                      <a:pt x="160" y="0"/>
                    </a:lnTo>
                    <a:close/>
                    <a:moveTo>
                      <a:pt x="38" y="238"/>
                    </a:moveTo>
                    <a:lnTo>
                      <a:pt x="38" y="238"/>
                    </a:lnTo>
                    <a:lnTo>
                      <a:pt x="34" y="240"/>
                    </a:lnTo>
                    <a:lnTo>
                      <a:pt x="28" y="242"/>
                    </a:lnTo>
                    <a:lnTo>
                      <a:pt x="28" y="242"/>
                    </a:lnTo>
                    <a:lnTo>
                      <a:pt x="22" y="240"/>
                    </a:lnTo>
                    <a:lnTo>
                      <a:pt x="18" y="238"/>
                    </a:lnTo>
                    <a:lnTo>
                      <a:pt x="16" y="234"/>
                    </a:lnTo>
                    <a:lnTo>
                      <a:pt x="14" y="228"/>
                    </a:lnTo>
                    <a:lnTo>
                      <a:pt x="14" y="228"/>
                    </a:lnTo>
                    <a:lnTo>
                      <a:pt x="16" y="222"/>
                    </a:lnTo>
                    <a:lnTo>
                      <a:pt x="18" y="218"/>
                    </a:lnTo>
                    <a:lnTo>
                      <a:pt x="18" y="218"/>
                    </a:lnTo>
                    <a:lnTo>
                      <a:pt x="82" y="154"/>
                    </a:lnTo>
                    <a:lnTo>
                      <a:pt x="82" y="154"/>
                    </a:lnTo>
                    <a:lnTo>
                      <a:pt x="92" y="164"/>
                    </a:lnTo>
                    <a:lnTo>
                      <a:pt x="102" y="174"/>
                    </a:lnTo>
                    <a:lnTo>
                      <a:pt x="38" y="238"/>
                    </a:lnTo>
                    <a:close/>
                    <a:moveTo>
                      <a:pt x="160" y="176"/>
                    </a:moveTo>
                    <a:lnTo>
                      <a:pt x="160" y="176"/>
                    </a:lnTo>
                    <a:lnTo>
                      <a:pt x="144" y="174"/>
                    </a:lnTo>
                    <a:lnTo>
                      <a:pt x="128" y="170"/>
                    </a:lnTo>
                    <a:lnTo>
                      <a:pt x="116" y="162"/>
                    </a:lnTo>
                    <a:lnTo>
                      <a:pt x="104" y="152"/>
                    </a:lnTo>
                    <a:lnTo>
                      <a:pt x="94" y="140"/>
                    </a:lnTo>
                    <a:lnTo>
                      <a:pt x="86" y="128"/>
                    </a:lnTo>
                    <a:lnTo>
                      <a:pt x="82" y="112"/>
                    </a:lnTo>
                    <a:lnTo>
                      <a:pt x="80" y="96"/>
                    </a:lnTo>
                    <a:lnTo>
                      <a:pt x="80" y="96"/>
                    </a:lnTo>
                    <a:lnTo>
                      <a:pt x="82" y="80"/>
                    </a:lnTo>
                    <a:lnTo>
                      <a:pt x="86" y="64"/>
                    </a:lnTo>
                    <a:lnTo>
                      <a:pt x="94" y="52"/>
                    </a:lnTo>
                    <a:lnTo>
                      <a:pt x="104" y="40"/>
                    </a:lnTo>
                    <a:lnTo>
                      <a:pt x="116" y="30"/>
                    </a:lnTo>
                    <a:lnTo>
                      <a:pt x="128" y="22"/>
                    </a:lnTo>
                    <a:lnTo>
                      <a:pt x="144" y="18"/>
                    </a:lnTo>
                    <a:lnTo>
                      <a:pt x="160" y="16"/>
                    </a:lnTo>
                    <a:lnTo>
                      <a:pt x="160" y="16"/>
                    </a:lnTo>
                    <a:lnTo>
                      <a:pt x="176" y="18"/>
                    </a:lnTo>
                    <a:lnTo>
                      <a:pt x="192" y="22"/>
                    </a:lnTo>
                    <a:lnTo>
                      <a:pt x="204" y="30"/>
                    </a:lnTo>
                    <a:lnTo>
                      <a:pt x="216" y="40"/>
                    </a:lnTo>
                    <a:lnTo>
                      <a:pt x="226" y="52"/>
                    </a:lnTo>
                    <a:lnTo>
                      <a:pt x="234" y="64"/>
                    </a:lnTo>
                    <a:lnTo>
                      <a:pt x="238" y="80"/>
                    </a:lnTo>
                    <a:lnTo>
                      <a:pt x="240" y="96"/>
                    </a:lnTo>
                    <a:lnTo>
                      <a:pt x="240" y="96"/>
                    </a:lnTo>
                    <a:lnTo>
                      <a:pt x="238" y="112"/>
                    </a:lnTo>
                    <a:lnTo>
                      <a:pt x="234" y="128"/>
                    </a:lnTo>
                    <a:lnTo>
                      <a:pt x="226" y="140"/>
                    </a:lnTo>
                    <a:lnTo>
                      <a:pt x="216" y="152"/>
                    </a:lnTo>
                    <a:lnTo>
                      <a:pt x="204" y="162"/>
                    </a:lnTo>
                    <a:lnTo>
                      <a:pt x="192" y="170"/>
                    </a:lnTo>
                    <a:lnTo>
                      <a:pt x="176" y="174"/>
                    </a:lnTo>
                    <a:lnTo>
                      <a:pt x="160" y="17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16" name="Freeform 119"/>
              <p:cNvSpPr>
                <a:spLocks/>
              </p:cNvSpPr>
              <p:nvPr/>
            </p:nvSpPr>
            <p:spPr bwMode="auto">
              <a:xfrm>
                <a:off x="4940300" y="2025650"/>
                <a:ext cx="95250" cy="95250"/>
              </a:xfrm>
              <a:custGeom>
                <a:avLst/>
                <a:gdLst/>
                <a:ahLst/>
                <a:cxnLst>
                  <a:cxn ang="0">
                    <a:pos x="56" y="0"/>
                  </a:cxn>
                  <a:cxn ang="0">
                    <a:pos x="56" y="0"/>
                  </a:cxn>
                  <a:cxn ang="0">
                    <a:pos x="44" y="2"/>
                  </a:cxn>
                  <a:cxn ang="0">
                    <a:pos x="34" y="4"/>
                  </a:cxn>
                  <a:cxn ang="0">
                    <a:pos x="24" y="10"/>
                  </a:cxn>
                  <a:cxn ang="0">
                    <a:pos x="16" y="16"/>
                  </a:cxn>
                  <a:cxn ang="0">
                    <a:pos x="10" y="24"/>
                  </a:cxn>
                  <a:cxn ang="0">
                    <a:pos x="4" y="34"/>
                  </a:cxn>
                  <a:cxn ang="0">
                    <a:pos x="2" y="44"/>
                  </a:cxn>
                  <a:cxn ang="0">
                    <a:pos x="0" y="56"/>
                  </a:cxn>
                  <a:cxn ang="0">
                    <a:pos x="0" y="56"/>
                  </a:cxn>
                  <a:cxn ang="0">
                    <a:pos x="2" y="58"/>
                  </a:cxn>
                  <a:cxn ang="0">
                    <a:pos x="4" y="60"/>
                  </a:cxn>
                  <a:cxn ang="0">
                    <a:pos x="4" y="60"/>
                  </a:cxn>
                  <a:cxn ang="0">
                    <a:pos x="6" y="58"/>
                  </a:cxn>
                  <a:cxn ang="0">
                    <a:pos x="8" y="56"/>
                  </a:cxn>
                  <a:cxn ang="0">
                    <a:pos x="8" y="56"/>
                  </a:cxn>
                  <a:cxn ang="0">
                    <a:pos x="8" y="46"/>
                  </a:cxn>
                  <a:cxn ang="0">
                    <a:pos x="12" y="38"/>
                  </a:cxn>
                  <a:cxn ang="0">
                    <a:pos x="16" y="30"/>
                  </a:cxn>
                  <a:cxn ang="0">
                    <a:pos x="22" y="22"/>
                  </a:cxn>
                  <a:cxn ang="0">
                    <a:pos x="30" y="16"/>
                  </a:cxn>
                  <a:cxn ang="0">
                    <a:pos x="38" y="12"/>
                  </a:cxn>
                  <a:cxn ang="0">
                    <a:pos x="46" y="8"/>
                  </a:cxn>
                  <a:cxn ang="0">
                    <a:pos x="56" y="8"/>
                  </a:cxn>
                  <a:cxn ang="0">
                    <a:pos x="56" y="8"/>
                  </a:cxn>
                  <a:cxn ang="0">
                    <a:pos x="58" y="6"/>
                  </a:cxn>
                  <a:cxn ang="0">
                    <a:pos x="60" y="4"/>
                  </a:cxn>
                  <a:cxn ang="0">
                    <a:pos x="60" y="4"/>
                  </a:cxn>
                  <a:cxn ang="0">
                    <a:pos x="58" y="2"/>
                  </a:cxn>
                  <a:cxn ang="0">
                    <a:pos x="56" y="0"/>
                  </a:cxn>
                </a:cxnLst>
                <a:rect l="0" t="0" r="r" b="b"/>
                <a:pathLst>
                  <a:path w="60" h="60">
                    <a:moveTo>
                      <a:pt x="56" y="0"/>
                    </a:moveTo>
                    <a:lnTo>
                      <a:pt x="56" y="0"/>
                    </a:lnTo>
                    <a:lnTo>
                      <a:pt x="44" y="2"/>
                    </a:lnTo>
                    <a:lnTo>
                      <a:pt x="34" y="4"/>
                    </a:lnTo>
                    <a:lnTo>
                      <a:pt x="24" y="10"/>
                    </a:lnTo>
                    <a:lnTo>
                      <a:pt x="16" y="16"/>
                    </a:lnTo>
                    <a:lnTo>
                      <a:pt x="10" y="24"/>
                    </a:lnTo>
                    <a:lnTo>
                      <a:pt x="4" y="34"/>
                    </a:lnTo>
                    <a:lnTo>
                      <a:pt x="2" y="44"/>
                    </a:lnTo>
                    <a:lnTo>
                      <a:pt x="0" y="56"/>
                    </a:lnTo>
                    <a:lnTo>
                      <a:pt x="0" y="56"/>
                    </a:lnTo>
                    <a:lnTo>
                      <a:pt x="2" y="58"/>
                    </a:lnTo>
                    <a:lnTo>
                      <a:pt x="4" y="60"/>
                    </a:lnTo>
                    <a:lnTo>
                      <a:pt x="4" y="60"/>
                    </a:lnTo>
                    <a:lnTo>
                      <a:pt x="6" y="58"/>
                    </a:lnTo>
                    <a:lnTo>
                      <a:pt x="8" y="56"/>
                    </a:lnTo>
                    <a:lnTo>
                      <a:pt x="8" y="56"/>
                    </a:lnTo>
                    <a:lnTo>
                      <a:pt x="8" y="46"/>
                    </a:lnTo>
                    <a:lnTo>
                      <a:pt x="12" y="38"/>
                    </a:lnTo>
                    <a:lnTo>
                      <a:pt x="16" y="30"/>
                    </a:lnTo>
                    <a:lnTo>
                      <a:pt x="22" y="22"/>
                    </a:lnTo>
                    <a:lnTo>
                      <a:pt x="30" y="16"/>
                    </a:lnTo>
                    <a:lnTo>
                      <a:pt x="38" y="12"/>
                    </a:lnTo>
                    <a:lnTo>
                      <a:pt x="46" y="8"/>
                    </a:lnTo>
                    <a:lnTo>
                      <a:pt x="56" y="8"/>
                    </a:lnTo>
                    <a:lnTo>
                      <a:pt x="56" y="8"/>
                    </a:lnTo>
                    <a:lnTo>
                      <a:pt x="58" y="6"/>
                    </a:lnTo>
                    <a:lnTo>
                      <a:pt x="60" y="4"/>
                    </a:lnTo>
                    <a:lnTo>
                      <a:pt x="60" y="4"/>
                    </a:lnTo>
                    <a:lnTo>
                      <a:pt x="58" y="2"/>
                    </a:lnTo>
                    <a:lnTo>
                      <a:pt x="5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17" name="Freeform 120"/>
              <p:cNvSpPr>
                <a:spLocks/>
              </p:cNvSpPr>
              <p:nvPr/>
            </p:nvSpPr>
            <p:spPr bwMode="auto">
              <a:xfrm>
                <a:off x="4940300" y="2025650"/>
                <a:ext cx="95250" cy="95250"/>
              </a:xfrm>
              <a:custGeom>
                <a:avLst/>
                <a:gdLst/>
                <a:ahLst/>
                <a:cxnLst>
                  <a:cxn ang="0">
                    <a:pos x="56" y="0"/>
                  </a:cxn>
                  <a:cxn ang="0">
                    <a:pos x="56" y="0"/>
                  </a:cxn>
                  <a:cxn ang="0">
                    <a:pos x="44" y="2"/>
                  </a:cxn>
                  <a:cxn ang="0">
                    <a:pos x="34" y="4"/>
                  </a:cxn>
                  <a:cxn ang="0">
                    <a:pos x="24" y="10"/>
                  </a:cxn>
                  <a:cxn ang="0">
                    <a:pos x="16" y="16"/>
                  </a:cxn>
                  <a:cxn ang="0">
                    <a:pos x="10" y="24"/>
                  </a:cxn>
                  <a:cxn ang="0">
                    <a:pos x="4" y="34"/>
                  </a:cxn>
                  <a:cxn ang="0">
                    <a:pos x="2" y="44"/>
                  </a:cxn>
                  <a:cxn ang="0">
                    <a:pos x="0" y="56"/>
                  </a:cxn>
                  <a:cxn ang="0">
                    <a:pos x="0" y="56"/>
                  </a:cxn>
                  <a:cxn ang="0">
                    <a:pos x="2" y="58"/>
                  </a:cxn>
                  <a:cxn ang="0">
                    <a:pos x="4" y="60"/>
                  </a:cxn>
                  <a:cxn ang="0">
                    <a:pos x="4" y="60"/>
                  </a:cxn>
                  <a:cxn ang="0">
                    <a:pos x="6" y="58"/>
                  </a:cxn>
                  <a:cxn ang="0">
                    <a:pos x="8" y="56"/>
                  </a:cxn>
                  <a:cxn ang="0">
                    <a:pos x="8" y="56"/>
                  </a:cxn>
                  <a:cxn ang="0">
                    <a:pos x="8" y="46"/>
                  </a:cxn>
                  <a:cxn ang="0">
                    <a:pos x="12" y="38"/>
                  </a:cxn>
                  <a:cxn ang="0">
                    <a:pos x="16" y="30"/>
                  </a:cxn>
                  <a:cxn ang="0">
                    <a:pos x="22" y="22"/>
                  </a:cxn>
                  <a:cxn ang="0">
                    <a:pos x="30" y="16"/>
                  </a:cxn>
                  <a:cxn ang="0">
                    <a:pos x="38" y="12"/>
                  </a:cxn>
                  <a:cxn ang="0">
                    <a:pos x="46" y="8"/>
                  </a:cxn>
                  <a:cxn ang="0">
                    <a:pos x="56" y="8"/>
                  </a:cxn>
                  <a:cxn ang="0">
                    <a:pos x="56" y="8"/>
                  </a:cxn>
                  <a:cxn ang="0">
                    <a:pos x="58" y="6"/>
                  </a:cxn>
                  <a:cxn ang="0">
                    <a:pos x="60" y="4"/>
                  </a:cxn>
                  <a:cxn ang="0">
                    <a:pos x="60" y="4"/>
                  </a:cxn>
                  <a:cxn ang="0">
                    <a:pos x="58" y="2"/>
                  </a:cxn>
                  <a:cxn ang="0">
                    <a:pos x="56" y="0"/>
                  </a:cxn>
                </a:cxnLst>
                <a:rect l="0" t="0" r="r" b="b"/>
                <a:pathLst>
                  <a:path w="60" h="60">
                    <a:moveTo>
                      <a:pt x="56" y="0"/>
                    </a:moveTo>
                    <a:lnTo>
                      <a:pt x="56" y="0"/>
                    </a:lnTo>
                    <a:lnTo>
                      <a:pt x="44" y="2"/>
                    </a:lnTo>
                    <a:lnTo>
                      <a:pt x="34" y="4"/>
                    </a:lnTo>
                    <a:lnTo>
                      <a:pt x="24" y="10"/>
                    </a:lnTo>
                    <a:lnTo>
                      <a:pt x="16" y="16"/>
                    </a:lnTo>
                    <a:lnTo>
                      <a:pt x="10" y="24"/>
                    </a:lnTo>
                    <a:lnTo>
                      <a:pt x="4" y="34"/>
                    </a:lnTo>
                    <a:lnTo>
                      <a:pt x="2" y="44"/>
                    </a:lnTo>
                    <a:lnTo>
                      <a:pt x="0" y="56"/>
                    </a:lnTo>
                    <a:lnTo>
                      <a:pt x="0" y="56"/>
                    </a:lnTo>
                    <a:lnTo>
                      <a:pt x="2" y="58"/>
                    </a:lnTo>
                    <a:lnTo>
                      <a:pt x="4" y="60"/>
                    </a:lnTo>
                    <a:lnTo>
                      <a:pt x="4" y="60"/>
                    </a:lnTo>
                    <a:lnTo>
                      <a:pt x="6" y="58"/>
                    </a:lnTo>
                    <a:lnTo>
                      <a:pt x="8" y="56"/>
                    </a:lnTo>
                    <a:lnTo>
                      <a:pt x="8" y="56"/>
                    </a:lnTo>
                    <a:lnTo>
                      <a:pt x="8" y="46"/>
                    </a:lnTo>
                    <a:lnTo>
                      <a:pt x="12" y="38"/>
                    </a:lnTo>
                    <a:lnTo>
                      <a:pt x="16" y="30"/>
                    </a:lnTo>
                    <a:lnTo>
                      <a:pt x="22" y="22"/>
                    </a:lnTo>
                    <a:lnTo>
                      <a:pt x="30" y="16"/>
                    </a:lnTo>
                    <a:lnTo>
                      <a:pt x="38" y="12"/>
                    </a:lnTo>
                    <a:lnTo>
                      <a:pt x="46" y="8"/>
                    </a:lnTo>
                    <a:lnTo>
                      <a:pt x="56" y="8"/>
                    </a:lnTo>
                    <a:lnTo>
                      <a:pt x="56" y="8"/>
                    </a:lnTo>
                    <a:lnTo>
                      <a:pt x="58" y="6"/>
                    </a:lnTo>
                    <a:lnTo>
                      <a:pt x="60" y="4"/>
                    </a:lnTo>
                    <a:lnTo>
                      <a:pt x="60" y="4"/>
                    </a:lnTo>
                    <a:lnTo>
                      <a:pt x="58" y="2"/>
                    </a:lnTo>
                    <a:lnTo>
                      <a:pt x="56" y="0"/>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grpSp>
        <p:grpSp>
          <p:nvGrpSpPr>
            <p:cNvPr id="119" name="Group 118"/>
            <p:cNvGrpSpPr/>
            <p:nvPr/>
          </p:nvGrpSpPr>
          <p:grpSpPr>
            <a:xfrm>
              <a:off x="4384211" y="2306887"/>
              <a:ext cx="332599" cy="311811"/>
              <a:chOff x="6400800" y="2800350"/>
              <a:chExt cx="406400" cy="381000"/>
            </a:xfrm>
            <a:solidFill>
              <a:schemeClr val="bg1"/>
            </a:solidFill>
          </p:grpSpPr>
          <p:sp>
            <p:nvSpPr>
              <p:cNvPr id="120" name="Freeform 46"/>
              <p:cNvSpPr>
                <a:spLocks noEditPoints="1"/>
              </p:cNvSpPr>
              <p:nvPr/>
            </p:nvSpPr>
            <p:spPr bwMode="auto">
              <a:xfrm>
                <a:off x="6451600" y="2851150"/>
                <a:ext cx="304800" cy="203200"/>
              </a:xfrm>
              <a:custGeom>
                <a:avLst/>
                <a:gdLst/>
                <a:ahLst/>
                <a:cxnLst>
                  <a:cxn ang="0">
                    <a:pos x="184" y="0"/>
                  </a:cxn>
                  <a:cxn ang="0">
                    <a:pos x="8" y="0"/>
                  </a:cxn>
                  <a:cxn ang="0">
                    <a:pos x="8" y="0"/>
                  </a:cxn>
                  <a:cxn ang="0">
                    <a:pos x="4" y="0"/>
                  </a:cxn>
                  <a:cxn ang="0">
                    <a:pos x="2" y="2"/>
                  </a:cxn>
                  <a:cxn ang="0">
                    <a:pos x="0" y="4"/>
                  </a:cxn>
                  <a:cxn ang="0">
                    <a:pos x="0" y="8"/>
                  </a:cxn>
                  <a:cxn ang="0">
                    <a:pos x="0" y="120"/>
                  </a:cxn>
                  <a:cxn ang="0">
                    <a:pos x="0" y="120"/>
                  </a:cxn>
                  <a:cxn ang="0">
                    <a:pos x="0" y="124"/>
                  </a:cxn>
                  <a:cxn ang="0">
                    <a:pos x="2" y="126"/>
                  </a:cxn>
                  <a:cxn ang="0">
                    <a:pos x="4" y="128"/>
                  </a:cxn>
                  <a:cxn ang="0">
                    <a:pos x="8" y="128"/>
                  </a:cxn>
                  <a:cxn ang="0">
                    <a:pos x="184" y="128"/>
                  </a:cxn>
                  <a:cxn ang="0">
                    <a:pos x="184" y="128"/>
                  </a:cxn>
                  <a:cxn ang="0">
                    <a:pos x="188" y="128"/>
                  </a:cxn>
                  <a:cxn ang="0">
                    <a:pos x="190" y="126"/>
                  </a:cxn>
                  <a:cxn ang="0">
                    <a:pos x="192" y="124"/>
                  </a:cxn>
                  <a:cxn ang="0">
                    <a:pos x="192" y="120"/>
                  </a:cxn>
                  <a:cxn ang="0">
                    <a:pos x="192" y="8"/>
                  </a:cxn>
                  <a:cxn ang="0">
                    <a:pos x="192" y="8"/>
                  </a:cxn>
                  <a:cxn ang="0">
                    <a:pos x="192" y="4"/>
                  </a:cxn>
                  <a:cxn ang="0">
                    <a:pos x="190" y="2"/>
                  </a:cxn>
                  <a:cxn ang="0">
                    <a:pos x="188" y="0"/>
                  </a:cxn>
                  <a:cxn ang="0">
                    <a:pos x="184" y="0"/>
                  </a:cxn>
                  <a:cxn ang="0">
                    <a:pos x="184" y="120"/>
                  </a:cxn>
                  <a:cxn ang="0">
                    <a:pos x="8" y="120"/>
                  </a:cxn>
                  <a:cxn ang="0">
                    <a:pos x="8" y="8"/>
                  </a:cxn>
                  <a:cxn ang="0">
                    <a:pos x="184" y="8"/>
                  </a:cxn>
                  <a:cxn ang="0">
                    <a:pos x="184" y="120"/>
                  </a:cxn>
                </a:cxnLst>
                <a:rect l="0" t="0" r="r" b="b"/>
                <a:pathLst>
                  <a:path w="192" h="128">
                    <a:moveTo>
                      <a:pt x="184" y="0"/>
                    </a:moveTo>
                    <a:lnTo>
                      <a:pt x="8" y="0"/>
                    </a:lnTo>
                    <a:lnTo>
                      <a:pt x="8" y="0"/>
                    </a:lnTo>
                    <a:lnTo>
                      <a:pt x="4" y="0"/>
                    </a:lnTo>
                    <a:lnTo>
                      <a:pt x="2" y="2"/>
                    </a:lnTo>
                    <a:lnTo>
                      <a:pt x="0" y="4"/>
                    </a:lnTo>
                    <a:lnTo>
                      <a:pt x="0" y="8"/>
                    </a:lnTo>
                    <a:lnTo>
                      <a:pt x="0" y="120"/>
                    </a:lnTo>
                    <a:lnTo>
                      <a:pt x="0" y="120"/>
                    </a:lnTo>
                    <a:lnTo>
                      <a:pt x="0" y="124"/>
                    </a:lnTo>
                    <a:lnTo>
                      <a:pt x="2" y="126"/>
                    </a:lnTo>
                    <a:lnTo>
                      <a:pt x="4" y="128"/>
                    </a:lnTo>
                    <a:lnTo>
                      <a:pt x="8" y="128"/>
                    </a:lnTo>
                    <a:lnTo>
                      <a:pt x="184" y="128"/>
                    </a:lnTo>
                    <a:lnTo>
                      <a:pt x="184" y="128"/>
                    </a:lnTo>
                    <a:lnTo>
                      <a:pt x="188" y="128"/>
                    </a:lnTo>
                    <a:lnTo>
                      <a:pt x="190" y="126"/>
                    </a:lnTo>
                    <a:lnTo>
                      <a:pt x="192" y="124"/>
                    </a:lnTo>
                    <a:lnTo>
                      <a:pt x="192" y="120"/>
                    </a:lnTo>
                    <a:lnTo>
                      <a:pt x="192" y="8"/>
                    </a:lnTo>
                    <a:lnTo>
                      <a:pt x="192" y="8"/>
                    </a:lnTo>
                    <a:lnTo>
                      <a:pt x="192" y="4"/>
                    </a:lnTo>
                    <a:lnTo>
                      <a:pt x="190" y="2"/>
                    </a:lnTo>
                    <a:lnTo>
                      <a:pt x="188" y="0"/>
                    </a:lnTo>
                    <a:lnTo>
                      <a:pt x="184" y="0"/>
                    </a:lnTo>
                    <a:close/>
                    <a:moveTo>
                      <a:pt x="184" y="120"/>
                    </a:moveTo>
                    <a:lnTo>
                      <a:pt x="8" y="120"/>
                    </a:lnTo>
                    <a:lnTo>
                      <a:pt x="8" y="8"/>
                    </a:lnTo>
                    <a:lnTo>
                      <a:pt x="184" y="8"/>
                    </a:lnTo>
                    <a:lnTo>
                      <a:pt x="184" y="12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sp>
            <p:nvSpPr>
              <p:cNvPr id="121" name="Freeform 49"/>
              <p:cNvSpPr>
                <a:spLocks noEditPoints="1"/>
              </p:cNvSpPr>
              <p:nvPr/>
            </p:nvSpPr>
            <p:spPr bwMode="auto">
              <a:xfrm>
                <a:off x="6400800" y="2800350"/>
                <a:ext cx="406400" cy="381000"/>
              </a:xfrm>
              <a:custGeom>
                <a:avLst/>
                <a:gdLst/>
                <a:ahLst/>
                <a:cxnLst>
                  <a:cxn ang="0">
                    <a:pos x="24" y="0"/>
                  </a:cxn>
                  <a:cxn ang="0">
                    <a:pos x="14" y="2"/>
                  </a:cxn>
                  <a:cxn ang="0">
                    <a:pos x="2" y="14"/>
                  </a:cxn>
                  <a:cxn ang="0">
                    <a:pos x="0" y="184"/>
                  </a:cxn>
                  <a:cxn ang="0">
                    <a:pos x="2" y="194"/>
                  </a:cxn>
                  <a:cxn ang="0">
                    <a:pos x="14" y="206"/>
                  </a:cxn>
                  <a:cxn ang="0">
                    <a:pos x="104" y="208"/>
                  </a:cxn>
                  <a:cxn ang="0">
                    <a:pos x="54" y="224"/>
                  </a:cxn>
                  <a:cxn ang="0">
                    <a:pos x="50" y="228"/>
                  </a:cxn>
                  <a:cxn ang="0">
                    <a:pos x="48" y="232"/>
                  </a:cxn>
                  <a:cxn ang="0">
                    <a:pos x="50" y="238"/>
                  </a:cxn>
                  <a:cxn ang="0">
                    <a:pos x="56" y="240"/>
                  </a:cxn>
                  <a:cxn ang="0">
                    <a:pos x="200" y="240"/>
                  </a:cxn>
                  <a:cxn ang="0">
                    <a:pos x="206" y="238"/>
                  </a:cxn>
                  <a:cxn ang="0">
                    <a:pos x="208" y="232"/>
                  </a:cxn>
                  <a:cxn ang="0">
                    <a:pos x="206" y="228"/>
                  </a:cxn>
                  <a:cxn ang="0">
                    <a:pos x="152" y="218"/>
                  </a:cxn>
                  <a:cxn ang="0">
                    <a:pos x="232" y="208"/>
                  </a:cxn>
                  <a:cxn ang="0">
                    <a:pos x="242" y="206"/>
                  </a:cxn>
                  <a:cxn ang="0">
                    <a:pos x="254" y="194"/>
                  </a:cxn>
                  <a:cxn ang="0">
                    <a:pos x="256" y="24"/>
                  </a:cxn>
                  <a:cxn ang="0">
                    <a:pos x="254" y="14"/>
                  </a:cxn>
                  <a:cxn ang="0">
                    <a:pos x="242" y="2"/>
                  </a:cxn>
                  <a:cxn ang="0">
                    <a:pos x="240" y="184"/>
                  </a:cxn>
                  <a:cxn ang="0">
                    <a:pos x="240" y="188"/>
                  </a:cxn>
                  <a:cxn ang="0">
                    <a:pos x="236" y="192"/>
                  </a:cxn>
                  <a:cxn ang="0">
                    <a:pos x="160" y="192"/>
                  </a:cxn>
                  <a:cxn ang="0">
                    <a:pos x="24" y="192"/>
                  </a:cxn>
                  <a:cxn ang="0">
                    <a:pos x="20" y="192"/>
                  </a:cxn>
                  <a:cxn ang="0">
                    <a:pos x="16" y="188"/>
                  </a:cxn>
                  <a:cxn ang="0">
                    <a:pos x="16" y="24"/>
                  </a:cxn>
                  <a:cxn ang="0">
                    <a:pos x="16" y="20"/>
                  </a:cxn>
                  <a:cxn ang="0">
                    <a:pos x="20" y="16"/>
                  </a:cxn>
                  <a:cxn ang="0">
                    <a:pos x="232" y="16"/>
                  </a:cxn>
                  <a:cxn ang="0">
                    <a:pos x="236" y="16"/>
                  </a:cxn>
                  <a:cxn ang="0">
                    <a:pos x="240" y="20"/>
                  </a:cxn>
                  <a:cxn ang="0">
                    <a:pos x="240" y="184"/>
                  </a:cxn>
                </a:cxnLst>
                <a:rect l="0" t="0" r="r" b="b"/>
                <a:pathLst>
                  <a:path w="256" h="240">
                    <a:moveTo>
                      <a:pt x="232" y="0"/>
                    </a:moveTo>
                    <a:lnTo>
                      <a:pt x="24" y="0"/>
                    </a:lnTo>
                    <a:lnTo>
                      <a:pt x="24" y="0"/>
                    </a:lnTo>
                    <a:lnTo>
                      <a:pt x="14" y="2"/>
                    </a:lnTo>
                    <a:lnTo>
                      <a:pt x="8" y="8"/>
                    </a:lnTo>
                    <a:lnTo>
                      <a:pt x="2" y="14"/>
                    </a:lnTo>
                    <a:lnTo>
                      <a:pt x="0" y="24"/>
                    </a:lnTo>
                    <a:lnTo>
                      <a:pt x="0" y="184"/>
                    </a:lnTo>
                    <a:lnTo>
                      <a:pt x="0" y="184"/>
                    </a:lnTo>
                    <a:lnTo>
                      <a:pt x="2" y="194"/>
                    </a:lnTo>
                    <a:lnTo>
                      <a:pt x="8" y="200"/>
                    </a:lnTo>
                    <a:lnTo>
                      <a:pt x="14" y="206"/>
                    </a:lnTo>
                    <a:lnTo>
                      <a:pt x="24" y="208"/>
                    </a:lnTo>
                    <a:lnTo>
                      <a:pt x="104" y="208"/>
                    </a:lnTo>
                    <a:lnTo>
                      <a:pt x="104" y="218"/>
                    </a:lnTo>
                    <a:lnTo>
                      <a:pt x="54" y="224"/>
                    </a:lnTo>
                    <a:lnTo>
                      <a:pt x="54" y="224"/>
                    </a:lnTo>
                    <a:lnTo>
                      <a:pt x="50" y="228"/>
                    </a:lnTo>
                    <a:lnTo>
                      <a:pt x="48" y="232"/>
                    </a:lnTo>
                    <a:lnTo>
                      <a:pt x="48" y="232"/>
                    </a:lnTo>
                    <a:lnTo>
                      <a:pt x="48" y="236"/>
                    </a:lnTo>
                    <a:lnTo>
                      <a:pt x="50" y="238"/>
                    </a:lnTo>
                    <a:lnTo>
                      <a:pt x="52" y="240"/>
                    </a:lnTo>
                    <a:lnTo>
                      <a:pt x="56" y="240"/>
                    </a:lnTo>
                    <a:lnTo>
                      <a:pt x="200" y="240"/>
                    </a:lnTo>
                    <a:lnTo>
                      <a:pt x="200" y="240"/>
                    </a:lnTo>
                    <a:lnTo>
                      <a:pt x="204" y="240"/>
                    </a:lnTo>
                    <a:lnTo>
                      <a:pt x="206" y="238"/>
                    </a:lnTo>
                    <a:lnTo>
                      <a:pt x="208" y="236"/>
                    </a:lnTo>
                    <a:lnTo>
                      <a:pt x="208" y="232"/>
                    </a:lnTo>
                    <a:lnTo>
                      <a:pt x="208" y="232"/>
                    </a:lnTo>
                    <a:lnTo>
                      <a:pt x="206" y="228"/>
                    </a:lnTo>
                    <a:lnTo>
                      <a:pt x="202" y="224"/>
                    </a:lnTo>
                    <a:lnTo>
                      <a:pt x="152" y="218"/>
                    </a:lnTo>
                    <a:lnTo>
                      <a:pt x="152" y="208"/>
                    </a:lnTo>
                    <a:lnTo>
                      <a:pt x="232" y="208"/>
                    </a:lnTo>
                    <a:lnTo>
                      <a:pt x="232" y="208"/>
                    </a:lnTo>
                    <a:lnTo>
                      <a:pt x="242" y="206"/>
                    </a:lnTo>
                    <a:lnTo>
                      <a:pt x="248" y="200"/>
                    </a:lnTo>
                    <a:lnTo>
                      <a:pt x="254" y="194"/>
                    </a:lnTo>
                    <a:lnTo>
                      <a:pt x="256" y="184"/>
                    </a:lnTo>
                    <a:lnTo>
                      <a:pt x="256" y="24"/>
                    </a:lnTo>
                    <a:lnTo>
                      <a:pt x="256" y="24"/>
                    </a:lnTo>
                    <a:lnTo>
                      <a:pt x="254" y="14"/>
                    </a:lnTo>
                    <a:lnTo>
                      <a:pt x="248" y="8"/>
                    </a:lnTo>
                    <a:lnTo>
                      <a:pt x="242" y="2"/>
                    </a:lnTo>
                    <a:lnTo>
                      <a:pt x="232" y="0"/>
                    </a:lnTo>
                    <a:close/>
                    <a:moveTo>
                      <a:pt x="240" y="184"/>
                    </a:moveTo>
                    <a:lnTo>
                      <a:pt x="240" y="184"/>
                    </a:lnTo>
                    <a:lnTo>
                      <a:pt x="240" y="188"/>
                    </a:lnTo>
                    <a:lnTo>
                      <a:pt x="238" y="190"/>
                    </a:lnTo>
                    <a:lnTo>
                      <a:pt x="236" y="192"/>
                    </a:lnTo>
                    <a:lnTo>
                      <a:pt x="232" y="192"/>
                    </a:lnTo>
                    <a:lnTo>
                      <a:pt x="160" y="192"/>
                    </a:lnTo>
                    <a:lnTo>
                      <a:pt x="96" y="192"/>
                    </a:lnTo>
                    <a:lnTo>
                      <a:pt x="24" y="192"/>
                    </a:lnTo>
                    <a:lnTo>
                      <a:pt x="24" y="192"/>
                    </a:lnTo>
                    <a:lnTo>
                      <a:pt x="20" y="192"/>
                    </a:lnTo>
                    <a:lnTo>
                      <a:pt x="18" y="190"/>
                    </a:lnTo>
                    <a:lnTo>
                      <a:pt x="16" y="188"/>
                    </a:lnTo>
                    <a:lnTo>
                      <a:pt x="16" y="184"/>
                    </a:lnTo>
                    <a:lnTo>
                      <a:pt x="16" y="24"/>
                    </a:lnTo>
                    <a:lnTo>
                      <a:pt x="16" y="24"/>
                    </a:lnTo>
                    <a:lnTo>
                      <a:pt x="16" y="20"/>
                    </a:lnTo>
                    <a:lnTo>
                      <a:pt x="18" y="18"/>
                    </a:lnTo>
                    <a:lnTo>
                      <a:pt x="20" y="16"/>
                    </a:lnTo>
                    <a:lnTo>
                      <a:pt x="24" y="16"/>
                    </a:lnTo>
                    <a:lnTo>
                      <a:pt x="232" y="16"/>
                    </a:lnTo>
                    <a:lnTo>
                      <a:pt x="232" y="16"/>
                    </a:lnTo>
                    <a:lnTo>
                      <a:pt x="236" y="16"/>
                    </a:lnTo>
                    <a:lnTo>
                      <a:pt x="238" y="18"/>
                    </a:lnTo>
                    <a:lnTo>
                      <a:pt x="240" y="20"/>
                    </a:lnTo>
                    <a:lnTo>
                      <a:pt x="240" y="24"/>
                    </a:lnTo>
                    <a:lnTo>
                      <a:pt x="240" y="18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914377"/>
                <a:endParaRPr lang="ar-SA">
                  <a:solidFill>
                    <a:prstClr val="black"/>
                  </a:solidFill>
                  <a:latin typeface="Calibri" panose="020F0502020204030204"/>
                  <a:cs typeface="Arial" panose="020B0604020202020204" pitchFamily="34" charset="0"/>
                </a:endParaRPr>
              </a:p>
            </p:txBody>
          </p:sp>
        </p:grpSp>
      </p:grpSp>
    </p:spTree>
    <p:extLst>
      <p:ext uri="{BB962C8B-B14F-4D97-AF65-F5344CB8AC3E}">
        <p14:creationId xmlns:p14="http://schemas.microsoft.com/office/powerpoint/2010/main" val="2177227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a:endCxn id="8" idx="0"/>
          </p:cNvCxnSpPr>
          <p:nvPr/>
        </p:nvCxnSpPr>
        <p:spPr>
          <a:xfrm>
            <a:off x="6093885" y="2552639"/>
            <a:ext cx="2116" cy="998285"/>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970709" y="2555813"/>
            <a:ext cx="1958736" cy="988240"/>
            <a:chOff x="2978032" y="1916860"/>
            <a:chExt cx="1469052" cy="741180"/>
          </a:xfrm>
        </p:grpSpPr>
        <p:cxnSp>
          <p:nvCxnSpPr>
            <p:cNvPr id="159" name="Straight Connector 158"/>
            <p:cNvCxnSpPr/>
            <p:nvPr/>
          </p:nvCxnSpPr>
          <p:spPr>
            <a:xfrm>
              <a:off x="4447084" y="1916860"/>
              <a:ext cx="0" cy="20307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2" name="Arc 151"/>
            <p:cNvSpPr/>
            <p:nvPr/>
          </p:nvSpPr>
          <p:spPr>
            <a:xfrm flipH="1">
              <a:off x="2978032" y="2241834"/>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grpSp>
          <p:nvGrpSpPr>
            <p:cNvPr id="11" name="Group 10"/>
            <p:cNvGrpSpPr/>
            <p:nvPr/>
          </p:nvGrpSpPr>
          <p:grpSpPr>
            <a:xfrm>
              <a:off x="2978032" y="1993273"/>
              <a:ext cx="1469052" cy="664767"/>
              <a:chOff x="2978032" y="1993273"/>
              <a:chExt cx="1469052" cy="664767"/>
            </a:xfrm>
          </p:grpSpPr>
          <p:cxnSp>
            <p:nvCxnSpPr>
              <p:cNvPr id="153" name="Straight Connector 152"/>
              <p:cNvCxnSpPr/>
              <p:nvPr/>
            </p:nvCxnSpPr>
            <p:spPr>
              <a:xfrm>
                <a:off x="2978032" y="2359765"/>
                <a:ext cx="1" cy="298275"/>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52" idx="0"/>
                <a:endCxn id="164" idx="0"/>
              </p:cNvCxnSpPr>
              <p:nvPr/>
            </p:nvCxnSpPr>
            <p:spPr>
              <a:xfrm>
                <a:off x="3102313" y="2241834"/>
                <a:ext cx="122049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64" name="Arc 163"/>
              <p:cNvSpPr/>
              <p:nvPr/>
            </p:nvSpPr>
            <p:spPr>
              <a:xfrm rot="10800000" flipH="1">
                <a:off x="4198523" y="1993273"/>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grpSp>
      </p:grpSp>
      <p:grpSp>
        <p:nvGrpSpPr>
          <p:cNvPr id="26" name="Group 25"/>
          <p:cNvGrpSpPr/>
          <p:nvPr/>
        </p:nvGrpSpPr>
        <p:grpSpPr>
          <a:xfrm>
            <a:off x="1856353" y="2505297"/>
            <a:ext cx="3891671" cy="1045627"/>
            <a:chOff x="1392264" y="1878973"/>
            <a:chExt cx="2918753" cy="784220"/>
          </a:xfrm>
        </p:grpSpPr>
        <p:cxnSp>
          <p:nvCxnSpPr>
            <p:cNvPr id="186" name="Straight Connector 185"/>
            <p:cNvCxnSpPr/>
            <p:nvPr/>
          </p:nvCxnSpPr>
          <p:spPr>
            <a:xfrm>
              <a:off x="4311017" y="1914479"/>
              <a:ext cx="0" cy="91155"/>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4" name="Arc 183"/>
            <p:cNvSpPr/>
            <p:nvPr/>
          </p:nvSpPr>
          <p:spPr>
            <a:xfrm flipH="1">
              <a:off x="1392264" y="2127534"/>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185" name="Straight Connector 184"/>
            <p:cNvCxnSpPr/>
            <p:nvPr/>
          </p:nvCxnSpPr>
          <p:spPr>
            <a:xfrm>
              <a:off x="1392264" y="2245465"/>
              <a:ext cx="953" cy="417728"/>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184" idx="0"/>
              <a:endCxn id="188" idx="0"/>
            </p:cNvCxnSpPr>
            <p:nvPr/>
          </p:nvCxnSpPr>
          <p:spPr>
            <a:xfrm>
              <a:off x="1516545" y="2127534"/>
              <a:ext cx="267019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8" name="Arc 187"/>
            <p:cNvSpPr/>
            <p:nvPr/>
          </p:nvSpPr>
          <p:spPr>
            <a:xfrm rot="10800000" flipH="1">
              <a:off x="4062456" y="1878973"/>
              <a:ext cx="248561"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grpSp>
      <p:grpSp>
        <p:nvGrpSpPr>
          <p:cNvPr id="23" name="Group 22"/>
          <p:cNvGrpSpPr/>
          <p:nvPr/>
        </p:nvGrpSpPr>
        <p:grpSpPr>
          <a:xfrm>
            <a:off x="6265555" y="2555813"/>
            <a:ext cx="1958272" cy="988240"/>
            <a:chOff x="4699166" y="1916860"/>
            <a:chExt cx="1468704" cy="741180"/>
          </a:xfrm>
        </p:grpSpPr>
        <p:cxnSp>
          <p:nvCxnSpPr>
            <p:cNvPr id="217" name="Straight Connector 216"/>
            <p:cNvCxnSpPr/>
            <p:nvPr/>
          </p:nvCxnSpPr>
          <p:spPr>
            <a:xfrm flipH="1">
              <a:off x="4699166" y="1916860"/>
              <a:ext cx="0" cy="20307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15" name="Arc 214"/>
            <p:cNvSpPr/>
            <p:nvPr/>
          </p:nvSpPr>
          <p:spPr>
            <a:xfrm>
              <a:off x="5919368" y="2241834"/>
              <a:ext cx="248502"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216" name="Straight Connector 215"/>
            <p:cNvCxnSpPr/>
            <p:nvPr/>
          </p:nvCxnSpPr>
          <p:spPr>
            <a:xfrm flipH="1">
              <a:off x="6167869" y="2359765"/>
              <a:ext cx="1" cy="298275"/>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15" idx="0"/>
              <a:endCxn id="219" idx="0"/>
            </p:cNvCxnSpPr>
            <p:nvPr/>
          </p:nvCxnSpPr>
          <p:spPr>
            <a:xfrm flipH="1">
              <a:off x="4823418" y="2241834"/>
              <a:ext cx="12202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19" name="Arc 218"/>
            <p:cNvSpPr/>
            <p:nvPr/>
          </p:nvSpPr>
          <p:spPr>
            <a:xfrm rot="10800000">
              <a:off x="4699166" y="1993273"/>
              <a:ext cx="248502"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grpSp>
      <p:grpSp>
        <p:nvGrpSpPr>
          <p:cNvPr id="28" name="Group 27"/>
          <p:cNvGrpSpPr/>
          <p:nvPr/>
        </p:nvGrpSpPr>
        <p:grpSpPr>
          <a:xfrm>
            <a:off x="6446935" y="2505297"/>
            <a:ext cx="3890748" cy="1045627"/>
            <a:chOff x="4835201" y="1878973"/>
            <a:chExt cx="2918061" cy="784220"/>
          </a:xfrm>
        </p:grpSpPr>
        <p:cxnSp>
          <p:nvCxnSpPr>
            <p:cNvPr id="222" name="Straight Connector 221"/>
            <p:cNvCxnSpPr/>
            <p:nvPr/>
          </p:nvCxnSpPr>
          <p:spPr>
            <a:xfrm flipH="1">
              <a:off x="4835201" y="1914479"/>
              <a:ext cx="0" cy="91155"/>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835201" y="1878973"/>
              <a:ext cx="2918061" cy="784220"/>
              <a:chOff x="4835201" y="1878973"/>
              <a:chExt cx="2918061" cy="784220"/>
            </a:xfrm>
          </p:grpSpPr>
          <p:sp>
            <p:nvSpPr>
              <p:cNvPr id="220" name="Arc 219"/>
              <p:cNvSpPr/>
              <p:nvPr/>
            </p:nvSpPr>
            <p:spPr>
              <a:xfrm>
                <a:off x="7504760" y="2127534"/>
                <a:ext cx="248502"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cxnSp>
            <p:nvCxnSpPr>
              <p:cNvPr id="221" name="Straight Connector 220"/>
              <p:cNvCxnSpPr/>
              <p:nvPr/>
            </p:nvCxnSpPr>
            <p:spPr>
              <a:xfrm flipH="1">
                <a:off x="7752309" y="2245465"/>
                <a:ext cx="953" cy="417728"/>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20" idx="0"/>
                <a:endCxn id="224" idx="0"/>
              </p:cNvCxnSpPr>
              <p:nvPr/>
            </p:nvCxnSpPr>
            <p:spPr>
              <a:xfrm flipH="1">
                <a:off x="4959452" y="2127534"/>
                <a:ext cx="266955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24" name="Arc 223"/>
              <p:cNvSpPr/>
              <p:nvPr/>
            </p:nvSpPr>
            <p:spPr>
              <a:xfrm rot="10800000">
                <a:off x="4835201" y="1878973"/>
                <a:ext cx="248502" cy="248561"/>
              </a:xfrm>
              <a:prstGeom prst="arc">
                <a:avLst/>
              </a:prstGeom>
              <a:ln w="12700" cmpd="sng">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ln>
                    <a:solidFill>
                      <a:schemeClr val="tx1"/>
                    </a:solidFill>
                    <a:prstDash val="solid"/>
                  </a:ln>
                </a:endParaRPr>
              </a:p>
            </p:txBody>
          </p:sp>
        </p:grpSp>
      </p:grpSp>
      <p:sp>
        <p:nvSpPr>
          <p:cNvPr id="2" name="Text Placeholder 1"/>
          <p:cNvSpPr>
            <a:spLocks noGrp="1"/>
          </p:cNvSpPr>
          <p:nvPr>
            <p:ph type="body" sz="quarter" idx="10"/>
          </p:nvPr>
        </p:nvSpPr>
        <p:spPr/>
        <p:txBody>
          <a:bodyPr/>
          <a:lstStyle/>
          <a:p>
            <a:r>
              <a:rPr lang="en-US" dirty="0"/>
              <a:t>The </a:t>
            </a:r>
            <a:r>
              <a:rPr lang="en-US" dirty="0">
                <a:solidFill>
                  <a:schemeClr val="accent2"/>
                </a:solidFill>
              </a:rPr>
              <a:t>Result?</a:t>
            </a:r>
          </a:p>
        </p:txBody>
      </p:sp>
      <p:sp>
        <p:nvSpPr>
          <p:cNvPr id="3" name="Text Placeholder 2"/>
          <p:cNvSpPr>
            <a:spLocks noGrp="1"/>
          </p:cNvSpPr>
          <p:nvPr>
            <p:ph type="body" sz="quarter" idx="11"/>
          </p:nvPr>
        </p:nvSpPr>
        <p:spPr/>
        <p:txBody>
          <a:bodyPr/>
          <a:lstStyle/>
          <a:p>
            <a:r>
              <a:rPr lang="en-US" dirty="0"/>
              <a:t>Inset some short and brief </a:t>
            </a:r>
            <a:r>
              <a:rPr lang="en-US" dirty="0" err="1"/>
              <a:t>lorem</a:t>
            </a:r>
            <a:r>
              <a:rPr lang="en-US" dirty="0"/>
              <a:t> </a:t>
            </a:r>
            <a:r>
              <a:rPr lang="en-US" dirty="0" err="1"/>
              <a:t>ipsum</a:t>
            </a:r>
            <a:r>
              <a:rPr lang="en-US" dirty="0"/>
              <a:t> explanatory text about title here</a:t>
            </a:r>
          </a:p>
        </p:txBody>
      </p:sp>
      <p:sp>
        <p:nvSpPr>
          <p:cNvPr id="4" name="Rounded Rectangle 3"/>
          <p:cNvSpPr/>
          <p:nvPr/>
        </p:nvSpPr>
        <p:spPr>
          <a:xfrm>
            <a:off x="4785764" y="2179325"/>
            <a:ext cx="2620472" cy="373316"/>
          </a:xfrm>
          <a:prstGeom prst="roundRect">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p:cNvSpPr txBox="1"/>
          <p:nvPr/>
        </p:nvSpPr>
        <p:spPr>
          <a:xfrm>
            <a:off x="4917691" y="2248511"/>
            <a:ext cx="2353061" cy="225767"/>
          </a:xfrm>
          <a:prstGeom prst="rect">
            <a:avLst/>
          </a:prstGeom>
          <a:noFill/>
        </p:spPr>
        <p:txBody>
          <a:bodyPr wrap="square" lIns="0" tIns="0" rIns="0" bIns="0" rtlCol="0">
            <a:spAutoFit/>
          </a:bodyPr>
          <a:lstStyle/>
          <a:p>
            <a:pPr algn="ctr"/>
            <a:r>
              <a:rPr lang="en-US" sz="1467" b="1" dirty="0">
                <a:solidFill>
                  <a:schemeClr val="bg1"/>
                </a:solidFill>
                <a:latin typeface="Lato" panose="020F0502020204030203" pitchFamily="34" charset="0"/>
              </a:rPr>
              <a:t>Best Web Development</a:t>
            </a:r>
          </a:p>
        </p:txBody>
      </p:sp>
      <p:sp>
        <p:nvSpPr>
          <p:cNvPr id="6" name="Oval 5"/>
          <p:cNvSpPr/>
          <p:nvPr/>
        </p:nvSpPr>
        <p:spPr>
          <a:xfrm>
            <a:off x="1421900" y="3550925"/>
            <a:ext cx="871449" cy="871449"/>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p:cNvSpPr/>
          <p:nvPr/>
        </p:nvSpPr>
        <p:spPr>
          <a:xfrm>
            <a:off x="3541088" y="3550925"/>
            <a:ext cx="871449" cy="871449"/>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Oval 7"/>
          <p:cNvSpPr/>
          <p:nvPr/>
        </p:nvSpPr>
        <p:spPr>
          <a:xfrm>
            <a:off x="5660276" y="3550925"/>
            <a:ext cx="871449" cy="871449"/>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Oval 8"/>
          <p:cNvSpPr/>
          <p:nvPr/>
        </p:nvSpPr>
        <p:spPr>
          <a:xfrm>
            <a:off x="7779464" y="3550925"/>
            <a:ext cx="871449" cy="871449"/>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p:cNvSpPr/>
          <p:nvPr/>
        </p:nvSpPr>
        <p:spPr>
          <a:xfrm>
            <a:off x="9898653" y="3550925"/>
            <a:ext cx="871449" cy="871449"/>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TextBox 43"/>
          <p:cNvSpPr txBox="1"/>
          <p:nvPr/>
        </p:nvSpPr>
        <p:spPr>
          <a:xfrm>
            <a:off x="975605" y="4919918"/>
            <a:ext cx="1767595" cy="630557"/>
          </a:xfrm>
          <a:prstGeom prst="rect">
            <a:avLst/>
          </a:prstGeom>
          <a:noFill/>
        </p:spPr>
        <p:txBody>
          <a:bodyPr wrap="square" lIns="0" tIns="0" rIns="0" bIns="0" rtlCol="0">
            <a:spAutoFit/>
          </a:bodyPr>
          <a:lstStyle/>
          <a:p>
            <a:pPr algn="ctr">
              <a:lnSpc>
                <a:spcPts val="1733"/>
              </a:lnSpc>
              <a:spcAft>
                <a:spcPts val="800"/>
              </a:spcAft>
            </a:pPr>
            <a:r>
              <a:rPr lang="en-US" sz="1067" dirty="0">
                <a:solidFill>
                  <a:schemeClr val="accent4"/>
                </a:solidFill>
                <a:latin typeface="Lato" panose="020F0502020204030203" pitchFamily="34" charset="0"/>
              </a:rPr>
              <a:t>Sed </a:t>
            </a:r>
            <a:r>
              <a:rPr lang="en-US" sz="1067" dirty="0" err="1">
                <a:solidFill>
                  <a:schemeClr val="accent4"/>
                </a:solidFill>
                <a:latin typeface="Lato" panose="020F0502020204030203" pitchFamily="34" charset="0"/>
              </a:rPr>
              <a: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error sit </a:t>
            </a:r>
            <a:r>
              <a:rPr lang="en-US" sz="1067" dirty="0" err="1">
                <a:solidFill>
                  <a:schemeClr val="accent4"/>
                </a:solidFill>
                <a:latin typeface="Lato" panose="020F0502020204030203" pitchFamily="34" charset="0"/>
              </a:rPr>
              <a:t>volup</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tatem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accus</a:t>
            </a:r>
            <a:endParaRPr lang="en-US" sz="1067" dirty="0">
              <a:solidFill>
                <a:schemeClr val="accent4"/>
              </a:solidFill>
              <a:latin typeface="Lato" panose="020F0502020204030203" pitchFamily="34" charset="0"/>
            </a:endParaRPr>
          </a:p>
        </p:txBody>
      </p:sp>
      <p:sp>
        <p:nvSpPr>
          <p:cNvPr id="45" name="TextBox 44"/>
          <p:cNvSpPr txBox="1"/>
          <p:nvPr/>
        </p:nvSpPr>
        <p:spPr>
          <a:xfrm>
            <a:off x="971924" y="4658219"/>
            <a:ext cx="1771400" cy="221471"/>
          </a:xfrm>
          <a:prstGeom prst="rect">
            <a:avLst/>
          </a:prstGeom>
          <a:noFill/>
        </p:spPr>
        <p:txBody>
          <a:bodyPr wrap="square" lIns="0" tIns="0" rIns="0" bIns="0" rtlCol="0">
            <a:spAutoFit/>
          </a:bodyPr>
          <a:lstStyle/>
          <a:p>
            <a:pPr algn="ctr">
              <a:lnSpc>
                <a:spcPts val="1867"/>
              </a:lnSpc>
              <a:spcAft>
                <a:spcPts val="800"/>
              </a:spcAft>
            </a:pPr>
            <a:r>
              <a:rPr lang="en-US" sz="1333" b="1" cap="all" spc="27" dirty="0">
                <a:solidFill>
                  <a:schemeClr val="accent1"/>
                </a:solidFill>
                <a:latin typeface="Lato" panose="020F0502020204030203" pitchFamily="34" charset="0"/>
              </a:rPr>
              <a:t>Web Apps</a:t>
            </a:r>
          </a:p>
        </p:txBody>
      </p:sp>
      <p:sp>
        <p:nvSpPr>
          <p:cNvPr id="57" name="TextBox 56"/>
          <p:cNvSpPr txBox="1"/>
          <p:nvPr/>
        </p:nvSpPr>
        <p:spPr>
          <a:xfrm>
            <a:off x="3094795" y="4919918"/>
            <a:ext cx="1767595" cy="630557"/>
          </a:xfrm>
          <a:prstGeom prst="rect">
            <a:avLst/>
          </a:prstGeom>
          <a:noFill/>
        </p:spPr>
        <p:txBody>
          <a:bodyPr wrap="square" lIns="0" tIns="0" rIns="0" bIns="0" rtlCol="0">
            <a:spAutoFit/>
          </a:bodyPr>
          <a:lstStyle/>
          <a:p>
            <a:pPr algn="ctr">
              <a:lnSpc>
                <a:spcPts val="1733"/>
              </a:lnSpc>
              <a:spcAft>
                <a:spcPts val="800"/>
              </a:spcAft>
            </a:pPr>
            <a:r>
              <a:rPr lang="en-US" sz="1067" dirty="0">
                <a:solidFill>
                  <a:schemeClr val="accent4"/>
                </a:solidFill>
                <a:latin typeface="Lato" panose="020F0502020204030203" pitchFamily="34" charset="0"/>
              </a:rPr>
              <a:t>Sed </a:t>
            </a:r>
            <a:r>
              <a:rPr lang="en-US" sz="1067" dirty="0" err="1">
                <a:solidFill>
                  <a:schemeClr val="accent4"/>
                </a:solidFill>
                <a:latin typeface="Lato" panose="020F0502020204030203" pitchFamily="34" charset="0"/>
              </a:rPr>
              <a: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error sit </a:t>
            </a:r>
            <a:r>
              <a:rPr lang="en-US" sz="1067" dirty="0" err="1">
                <a:solidFill>
                  <a:schemeClr val="accent4"/>
                </a:solidFill>
                <a:latin typeface="Lato" panose="020F0502020204030203" pitchFamily="34" charset="0"/>
              </a:rPr>
              <a:t>volup</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tatem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accus</a:t>
            </a:r>
            <a:endParaRPr lang="en-US" sz="1067" dirty="0">
              <a:solidFill>
                <a:schemeClr val="accent4"/>
              </a:solidFill>
              <a:latin typeface="Lato" panose="020F0502020204030203" pitchFamily="34" charset="0"/>
            </a:endParaRPr>
          </a:p>
        </p:txBody>
      </p:sp>
      <p:sp>
        <p:nvSpPr>
          <p:cNvPr id="58" name="TextBox 57"/>
          <p:cNvSpPr txBox="1"/>
          <p:nvPr/>
        </p:nvSpPr>
        <p:spPr>
          <a:xfrm>
            <a:off x="3091113" y="4658219"/>
            <a:ext cx="1771400" cy="221471"/>
          </a:xfrm>
          <a:prstGeom prst="rect">
            <a:avLst/>
          </a:prstGeom>
          <a:noFill/>
        </p:spPr>
        <p:txBody>
          <a:bodyPr wrap="square" lIns="0" tIns="0" rIns="0" bIns="0" rtlCol="0">
            <a:spAutoFit/>
          </a:bodyPr>
          <a:lstStyle/>
          <a:p>
            <a:pPr algn="ctr">
              <a:lnSpc>
                <a:spcPts val="1867"/>
              </a:lnSpc>
              <a:spcAft>
                <a:spcPts val="800"/>
              </a:spcAft>
            </a:pPr>
            <a:r>
              <a:rPr lang="en-US" sz="1333" b="1" cap="all" spc="27" dirty="0">
                <a:solidFill>
                  <a:schemeClr val="accent1"/>
                </a:solidFill>
                <a:latin typeface="Lato" panose="020F0502020204030203" pitchFamily="34" charset="0"/>
              </a:rPr>
              <a:t>Mobile Web</a:t>
            </a:r>
          </a:p>
        </p:txBody>
      </p:sp>
      <p:sp>
        <p:nvSpPr>
          <p:cNvPr id="59" name="TextBox 58"/>
          <p:cNvSpPr txBox="1"/>
          <p:nvPr/>
        </p:nvSpPr>
        <p:spPr>
          <a:xfrm>
            <a:off x="5252845" y="4919918"/>
            <a:ext cx="1767595" cy="630557"/>
          </a:xfrm>
          <a:prstGeom prst="rect">
            <a:avLst/>
          </a:prstGeom>
          <a:noFill/>
        </p:spPr>
        <p:txBody>
          <a:bodyPr wrap="square" lIns="0" tIns="0" rIns="0" bIns="0" rtlCol="0">
            <a:spAutoFit/>
          </a:bodyPr>
          <a:lstStyle/>
          <a:p>
            <a:pPr algn="ctr">
              <a:lnSpc>
                <a:spcPts val="1733"/>
              </a:lnSpc>
              <a:spcAft>
                <a:spcPts val="800"/>
              </a:spcAft>
            </a:pPr>
            <a:r>
              <a:rPr lang="en-US" sz="1067" dirty="0">
                <a:solidFill>
                  <a:schemeClr val="accent4"/>
                </a:solidFill>
                <a:latin typeface="Lato" panose="020F0502020204030203" pitchFamily="34" charset="0"/>
              </a:rPr>
              <a:t>Sed </a:t>
            </a:r>
            <a:r>
              <a:rPr lang="en-US" sz="1067" dirty="0" err="1">
                <a:solidFill>
                  <a:schemeClr val="accent4"/>
                </a:solidFill>
                <a:latin typeface="Lato" panose="020F0502020204030203" pitchFamily="34" charset="0"/>
              </a:rPr>
              <a: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error sit </a:t>
            </a:r>
            <a:r>
              <a:rPr lang="en-US" sz="1067" dirty="0" err="1">
                <a:solidFill>
                  <a:schemeClr val="accent4"/>
                </a:solidFill>
                <a:latin typeface="Lato" panose="020F0502020204030203" pitchFamily="34" charset="0"/>
              </a:rPr>
              <a:t>volup</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tatem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accus</a:t>
            </a:r>
            <a:endParaRPr lang="en-US" sz="1067" dirty="0">
              <a:solidFill>
                <a:schemeClr val="accent4"/>
              </a:solidFill>
              <a:latin typeface="Lato" panose="020F0502020204030203" pitchFamily="34" charset="0"/>
            </a:endParaRPr>
          </a:p>
        </p:txBody>
      </p:sp>
      <p:sp>
        <p:nvSpPr>
          <p:cNvPr id="60" name="TextBox 59"/>
          <p:cNvSpPr txBox="1"/>
          <p:nvPr/>
        </p:nvSpPr>
        <p:spPr>
          <a:xfrm>
            <a:off x="5249164" y="4658220"/>
            <a:ext cx="1771400" cy="221471"/>
          </a:xfrm>
          <a:prstGeom prst="rect">
            <a:avLst/>
          </a:prstGeom>
          <a:noFill/>
        </p:spPr>
        <p:txBody>
          <a:bodyPr wrap="square" lIns="0" tIns="0" rIns="0" bIns="0" rtlCol="0">
            <a:spAutoFit/>
          </a:bodyPr>
          <a:lstStyle/>
          <a:p>
            <a:pPr algn="ctr">
              <a:lnSpc>
                <a:spcPts val="1867"/>
              </a:lnSpc>
              <a:spcAft>
                <a:spcPts val="800"/>
              </a:spcAft>
            </a:pPr>
            <a:r>
              <a:rPr lang="en-US" sz="1333" b="1" cap="all" spc="27" dirty="0">
                <a:solidFill>
                  <a:schemeClr val="accent1"/>
                </a:solidFill>
                <a:latin typeface="Lato" panose="020F0502020204030203" pitchFamily="34" charset="0"/>
              </a:rPr>
              <a:t>Apps &amp; Database</a:t>
            </a:r>
          </a:p>
        </p:txBody>
      </p:sp>
      <p:sp>
        <p:nvSpPr>
          <p:cNvPr id="61" name="TextBox 60"/>
          <p:cNvSpPr txBox="1"/>
          <p:nvPr/>
        </p:nvSpPr>
        <p:spPr>
          <a:xfrm>
            <a:off x="9455533" y="4919918"/>
            <a:ext cx="1767595" cy="630557"/>
          </a:xfrm>
          <a:prstGeom prst="rect">
            <a:avLst/>
          </a:prstGeom>
          <a:noFill/>
        </p:spPr>
        <p:txBody>
          <a:bodyPr wrap="square" lIns="0" tIns="0" rIns="0" bIns="0" rtlCol="0">
            <a:spAutoFit/>
          </a:bodyPr>
          <a:lstStyle/>
          <a:p>
            <a:pPr algn="ctr">
              <a:lnSpc>
                <a:spcPts val="1733"/>
              </a:lnSpc>
              <a:spcAft>
                <a:spcPts val="800"/>
              </a:spcAft>
            </a:pPr>
            <a:r>
              <a:rPr lang="en-US" sz="1067" dirty="0">
                <a:solidFill>
                  <a:schemeClr val="accent4"/>
                </a:solidFill>
                <a:latin typeface="Lato" panose="020F0502020204030203" pitchFamily="34" charset="0"/>
              </a:rPr>
              <a:t>Sed </a:t>
            </a:r>
            <a:r>
              <a:rPr lang="en-US" sz="1067" dirty="0" err="1">
                <a:solidFill>
                  <a:schemeClr val="accent4"/>
                </a:solidFill>
                <a:latin typeface="Lato" panose="020F0502020204030203" pitchFamily="34" charset="0"/>
              </a:rPr>
              <a: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error sit </a:t>
            </a:r>
            <a:r>
              <a:rPr lang="en-US" sz="1067" dirty="0" err="1">
                <a:solidFill>
                  <a:schemeClr val="accent4"/>
                </a:solidFill>
                <a:latin typeface="Lato" panose="020F0502020204030203" pitchFamily="34" charset="0"/>
              </a:rPr>
              <a:t>volup</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tatem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accus</a:t>
            </a:r>
            <a:endParaRPr lang="en-US" sz="1067" dirty="0">
              <a:solidFill>
                <a:schemeClr val="accent4"/>
              </a:solidFill>
              <a:latin typeface="Lato" panose="020F0502020204030203" pitchFamily="34" charset="0"/>
            </a:endParaRPr>
          </a:p>
        </p:txBody>
      </p:sp>
      <p:sp>
        <p:nvSpPr>
          <p:cNvPr id="62" name="TextBox 61"/>
          <p:cNvSpPr txBox="1"/>
          <p:nvPr/>
        </p:nvSpPr>
        <p:spPr>
          <a:xfrm>
            <a:off x="9451852" y="4615886"/>
            <a:ext cx="1771400" cy="221471"/>
          </a:xfrm>
          <a:prstGeom prst="rect">
            <a:avLst/>
          </a:prstGeom>
          <a:noFill/>
        </p:spPr>
        <p:txBody>
          <a:bodyPr wrap="square" lIns="0" tIns="0" rIns="0" bIns="0" rtlCol="0">
            <a:spAutoFit/>
          </a:bodyPr>
          <a:lstStyle/>
          <a:p>
            <a:pPr algn="ctr">
              <a:lnSpc>
                <a:spcPts val="1867"/>
              </a:lnSpc>
              <a:spcAft>
                <a:spcPts val="800"/>
              </a:spcAft>
            </a:pPr>
            <a:r>
              <a:rPr lang="en-US" sz="1333" b="1" cap="all" spc="27" dirty="0">
                <a:solidFill>
                  <a:schemeClr val="accent1"/>
                </a:solidFill>
                <a:latin typeface="Lato" panose="020F0502020204030203" pitchFamily="34" charset="0"/>
              </a:rPr>
              <a:t>E-Commerce</a:t>
            </a:r>
          </a:p>
        </p:txBody>
      </p:sp>
      <p:sp>
        <p:nvSpPr>
          <p:cNvPr id="63" name="TextBox 62"/>
          <p:cNvSpPr txBox="1"/>
          <p:nvPr/>
        </p:nvSpPr>
        <p:spPr>
          <a:xfrm>
            <a:off x="7350700" y="4919918"/>
            <a:ext cx="1767595" cy="630557"/>
          </a:xfrm>
          <a:prstGeom prst="rect">
            <a:avLst/>
          </a:prstGeom>
          <a:noFill/>
        </p:spPr>
        <p:txBody>
          <a:bodyPr wrap="square" lIns="0" tIns="0" rIns="0" bIns="0" rtlCol="0">
            <a:spAutoFit/>
          </a:bodyPr>
          <a:lstStyle/>
          <a:p>
            <a:pPr algn="ctr">
              <a:lnSpc>
                <a:spcPts val="1733"/>
              </a:lnSpc>
              <a:spcAft>
                <a:spcPts val="800"/>
              </a:spcAft>
            </a:pPr>
            <a:r>
              <a:rPr lang="en-US" sz="1067" dirty="0">
                <a:solidFill>
                  <a:schemeClr val="accent4"/>
                </a:solidFill>
                <a:latin typeface="Lato" panose="020F0502020204030203" pitchFamily="34" charset="0"/>
              </a:rPr>
              <a:t>Sed </a:t>
            </a:r>
            <a:r>
              <a:rPr lang="en-US" sz="1067" dirty="0" err="1">
                <a:solidFill>
                  <a:schemeClr val="accent4"/>
                </a:solidFill>
                <a:latin typeface="Lato" panose="020F0502020204030203" pitchFamily="34" charset="0"/>
              </a:rPr>
              <a:t>ut</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perspiciatis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unde</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omnis</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iste</a:t>
            </a:r>
            <a:r>
              <a:rPr lang="en-US" sz="1067" dirty="0">
                <a:solidFill>
                  <a:schemeClr val="accent4"/>
                </a:solidFill>
                <a:latin typeface="Lato" panose="020F0502020204030203" pitchFamily="34" charset="0"/>
              </a:rPr>
              <a:t> natus error sit </a:t>
            </a:r>
            <a:r>
              <a:rPr lang="en-US" sz="1067" dirty="0" err="1">
                <a:solidFill>
                  <a:schemeClr val="accent4"/>
                </a:solidFill>
                <a:latin typeface="Lato" panose="020F0502020204030203" pitchFamily="34" charset="0"/>
              </a:rPr>
              <a:t>volup</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tatem</a:t>
            </a:r>
            <a:r>
              <a:rPr lang="en-US" sz="1067" dirty="0">
                <a:solidFill>
                  <a:schemeClr val="accent4"/>
                </a:solidFill>
                <a:latin typeface="Lato" panose="020F0502020204030203" pitchFamily="34" charset="0"/>
              </a:rPr>
              <a:t> </a:t>
            </a:r>
            <a:r>
              <a:rPr lang="en-US" sz="1067" dirty="0" err="1">
                <a:solidFill>
                  <a:schemeClr val="accent4"/>
                </a:solidFill>
                <a:latin typeface="Lato" panose="020F0502020204030203" pitchFamily="34" charset="0"/>
              </a:rPr>
              <a:t>accus</a:t>
            </a:r>
            <a:endParaRPr lang="en-US" sz="1067" dirty="0">
              <a:solidFill>
                <a:schemeClr val="accent4"/>
              </a:solidFill>
              <a:latin typeface="Lato" panose="020F0502020204030203" pitchFamily="34" charset="0"/>
            </a:endParaRPr>
          </a:p>
        </p:txBody>
      </p:sp>
      <p:sp>
        <p:nvSpPr>
          <p:cNvPr id="64" name="TextBox 63"/>
          <p:cNvSpPr txBox="1"/>
          <p:nvPr/>
        </p:nvSpPr>
        <p:spPr>
          <a:xfrm>
            <a:off x="7347019" y="4658219"/>
            <a:ext cx="1771400" cy="221471"/>
          </a:xfrm>
          <a:prstGeom prst="rect">
            <a:avLst/>
          </a:prstGeom>
          <a:noFill/>
        </p:spPr>
        <p:txBody>
          <a:bodyPr wrap="square" lIns="0" tIns="0" rIns="0" bIns="0" rtlCol="0">
            <a:spAutoFit/>
          </a:bodyPr>
          <a:lstStyle/>
          <a:p>
            <a:pPr algn="ctr">
              <a:lnSpc>
                <a:spcPts val="1867"/>
              </a:lnSpc>
              <a:spcAft>
                <a:spcPts val="800"/>
              </a:spcAft>
            </a:pPr>
            <a:r>
              <a:rPr lang="en-US" sz="1333" b="1" cap="all" spc="27" dirty="0">
                <a:solidFill>
                  <a:schemeClr val="accent1"/>
                </a:solidFill>
                <a:latin typeface="Lato" panose="020F0502020204030203" pitchFamily="34" charset="0"/>
              </a:rPr>
              <a:t>SEO</a:t>
            </a:r>
          </a:p>
        </p:txBody>
      </p:sp>
      <p:sp>
        <p:nvSpPr>
          <p:cNvPr id="68" name="Freeform 24"/>
          <p:cNvSpPr>
            <a:spLocks noEditPoints="1"/>
          </p:cNvSpPr>
          <p:nvPr/>
        </p:nvSpPr>
        <p:spPr bwMode="auto">
          <a:xfrm>
            <a:off x="3864221" y="3764609"/>
            <a:ext cx="225179" cy="434075"/>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9" name="Freeform 27"/>
          <p:cNvSpPr>
            <a:spLocks noEditPoints="1"/>
          </p:cNvSpPr>
          <p:nvPr/>
        </p:nvSpPr>
        <p:spPr bwMode="auto">
          <a:xfrm>
            <a:off x="1678925" y="3815304"/>
            <a:ext cx="357395" cy="357395"/>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4" name="Freeform 5"/>
          <p:cNvSpPr>
            <a:spLocks noEditPoints="1"/>
          </p:cNvSpPr>
          <p:nvPr/>
        </p:nvSpPr>
        <p:spPr bwMode="auto">
          <a:xfrm>
            <a:off x="5941679" y="3790400"/>
            <a:ext cx="304407" cy="382493"/>
          </a:xfrm>
          <a:custGeom>
            <a:avLst/>
            <a:gdLst>
              <a:gd name="T0" fmla="*/ 1680 w 1714"/>
              <a:gd name="T1" fmla="*/ 1425 h 2155"/>
              <a:gd name="T2" fmla="*/ 857 w 1714"/>
              <a:gd name="T3" fmla="*/ 1714 h 2155"/>
              <a:gd name="T4" fmla="*/ 34 w 1714"/>
              <a:gd name="T5" fmla="*/ 1425 h 2155"/>
              <a:gd name="T6" fmla="*/ 0 w 1714"/>
              <a:gd name="T7" fmla="*/ 1426 h 2155"/>
              <a:gd name="T8" fmla="*/ 0 w 1714"/>
              <a:gd name="T9" fmla="*/ 1671 h 2155"/>
              <a:gd name="T10" fmla="*/ 857 w 1714"/>
              <a:gd name="T11" fmla="*/ 2155 h 2155"/>
              <a:gd name="T12" fmla="*/ 1714 w 1714"/>
              <a:gd name="T13" fmla="*/ 1671 h 2155"/>
              <a:gd name="T14" fmla="*/ 1714 w 1714"/>
              <a:gd name="T15" fmla="*/ 1426 h 2155"/>
              <a:gd name="T16" fmla="*/ 1680 w 1714"/>
              <a:gd name="T17" fmla="*/ 1425 h 2155"/>
              <a:gd name="T18" fmla="*/ 1682 w 1714"/>
              <a:gd name="T19" fmla="*/ 799 h 2155"/>
              <a:gd name="T20" fmla="*/ 857 w 1714"/>
              <a:gd name="T21" fmla="*/ 1055 h 2155"/>
              <a:gd name="T22" fmla="*/ 32 w 1714"/>
              <a:gd name="T23" fmla="*/ 799 h 2155"/>
              <a:gd name="T24" fmla="*/ 0 w 1714"/>
              <a:gd name="T25" fmla="*/ 799 h 2155"/>
              <a:gd name="T26" fmla="*/ 0 w 1714"/>
              <a:gd name="T27" fmla="*/ 1087 h 2155"/>
              <a:gd name="T28" fmla="*/ 857 w 1714"/>
              <a:gd name="T29" fmla="*/ 1478 h 2155"/>
              <a:gd name="T30" fmla="*/ 1714 w 1714"/>
              <a:gd name="T31" fmla="*/ 1087 h 2155"/>
              <a:gd name="T32" fmla="*/ 1714 w 1714"/>
              <a:gd name="T33" fmla="*/ 799 h 2155"/>
              <a:gd name="T34" fmla="*/ 1682 w 1714"/>
              <a:gd name="T35" fmla="*/ 799 h 2155"/>
              <a:gd name="T36" fmla="*/ 857 w 1714"/>
              <a:gd name="T37" fmla="*/ 0 h 2155"/>
              <a:gd name="T38" fmla="*/ 0 w 1714"/>
              <a:gd name="T39" fmla="*/ 323 h 2155"/>
              <a:gd name="T40" fmla="*/ 0 w 1714"/>
              <a:gd name="T41" fmla="*/ 477 h 2155"/>
              <a:gd name="T42" fmla="*/ 857 w 1714"/>
              <a:gd name="T43" fmla="*/ 819 h 2155"/>
              <a:gd name="T44" fmla="*/ 1714 w 1714"/>
              <a:gd name="T45" fmla="*/ 477 h 2155"/>
              <a:gd name="T46" fmla="*/ 1714 w 1714"/>
              <a:gd name="T47" fmla="*/ 323 h 2155"/>
              <a:gd name="T48" fmla="*/ 857 w 1714"/>
              <a:gd name="T49" fmla="*/ 0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4" h="2155">
                <a:moveTo>
                  <a:pt x="1680" y="1425"/>
                </a:moveTo>
                <a:cubicBezTo>
                  <a:pt x="1577" y="1592"/>
                  <a:pt x="1248" y="1714"/>
                  <a:pt x="857" y="1714"/>
                </a:cubicBezTo>
                <a:cubicBezTo>
                  <a:pt x="466" y="1714"/>
                  <a:pt x="137" y="1592"/>
                  <a:pt x="34" y="1425"/>
                </a:cubicBezTo>
                <a:cubicBezTo>
                  <a:pt x="12" y="1390"/>
                  <a:pt x="0" y="1409"/>
                  <a:pt x="0" y="1426"/>
                </a:cubicBezTo>
                <a:cubicBezTo>
                  <a:pt x="0" y="1444"/>
                  <a:pt x="0" y="1671"/>
                  <a:pt x="0" y="1671"/>
                </a:cubicBezTo>
                <a:cubicBezTo>
                  <a:pt x="0" y="1909"/>
                  <a:pt x="384" y="2155"/>
                  <a:pt x="857" y="2155"/>
                </a:cubicBezTo>
                <a:cubicBezTo>
                  <a:pt x="1330" y="2155"/>
                  <a:pt x="1714" y="1909"/>
                  <a:pt x="1714" y="1671"/>
                </a:cubicBezTo>
                <a:cubicBezTo>
                  <a:pt x="1714" y="1671"/>
                  <a:pt x="1714" y="1444"/>
                  <a:pt x="1714" y="1426"/>
                </a:cubicBezTo>
                <a:cubicBezTo>
                  <a:pt x="1714" y="1409"/>
                  <a:pt x="1702" y="1390"/>
                  <a:pt x="1680" y="1425"/>
                </a:cubicBezTo>
                <a:close/>
                <a:moveTo>
                  <a:pt x="1682" y="799"/>
                </a:moveTo>
                <a:cubicBezTo>
                  <a:pt x="1580" y="947"/>
                  <a:pt x="1249" y="1055"/>
                  <a:pt x="857" y="1055"/>
                </a:cubicBezTo>
                <a:cubicBezTo>
                  <a:pt x="465" y="1055"/>
                  <a:pt x="134" y="947"/>
                  <a:pt x="32" y="799"/>
                </a:cubicBezTo>
                <a:cubicBezTo>
                  <a:pt x="11" y="769"/>
                  <a:pt x="0" y="785"/>
                  <a:pt x="0" y="799"/>
                </a:cubicBezTo>
                <a:cubicBezTo>
                  <a:pt x="0" y="813"/>
                  <a:pt x="0" y="1087"/>
                  <a:pt x="0" y="1087"/>
                </a:cubicBezTo>
                <a:cubicBezTo>
                  <a:pt x="0" y="1303"/>
                  <a:pt x="384" y="1478"/>
                  <a:pt x="857" y="1478"/>
                </a:cubicBezTo>
                <a:cubicBezTo>
                  <a:pt x="1330" y="1478"/>
                  <a:pt x="1714" y="1303"/>
                  <a:pt x="1714" y="1087"/>
                </a:cubicBezTo>
                <a:cubicBezTo>
                  <a:pt x="1714" y="1087"/>
                  <a:pt x="1714" y="813"/>
                  <a:pt x="1714" y="799"/>
                </a:cubicBezTo>
                <a:cubicBezTo>
                  <a:pt x="1714" y="785"/>
                  <a:pt x="1703" y="769"/>
                  <a:pt x="1682" y="799"/>
                </a:cubicBezTo>
                <a:close/>
                <a:moveTo>
                  <a:pt x="857" y="0"/>
                </a:moveTo>
                <a:cubicBezTo>
                  <a:pt x="384" y="0"/>
                  <a:pt x="0" y="145"/>
                  <a:pt x="0" y="323"/>
                </a:cubicBezTo>
                <a:cubicBezTo>
                  <a:pt x="0" y="477"/>
                  <a:pt x="0" y="477"/>
                  <a:pt x="0" y="477"/>
                </a:cubicBezTo>
                <a:cubicBezTo>
                  <a:pt x="0" y="666"/>
                  <a:pt x="384" y="819"/>
                  <a:pt x="857" y="819"/>
                </a:cubicBezTo>
                <a:cubicBezTo>
                  <a:pt x="1330" y="819"/>
                  <a:pt x="1714" y="666"/>
                  <a:pt x="1714" y="477"/>
                </a:cubicBezTo>
                <a:cubicBezTo>
                  <a:pt x="1714" y="323"/>
                  <a:pt x="1714" y="323"/>
                  <a:pt x="1714" y="323"/>
                </a:cubicBezTo>
                <a:cubicBezTo>
                  <a:pt x="1714" y="145"/>
                  <a:pt x="1330" y="0"/>
                  <a:pt x="857"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8" name="Freeform 9"/>
          <p:cNvSpPr>
            <a:spLocks noEditPoints="1"/>
          </p:cNvSpPr>
          <p:nvPr/>
        </p:nvSpPr>
        <p:spPr bwMode="auto">
          <a:xfrm>
            <a:off x="8063788" y="3825072"/>
            <a:ext cx="337861" cy="337859"/>
          </a:xfrm>
          <a:custGeom>
            <a:avLst/>
            <a:gdLst>
              <a:gd name="T0" fmla="*/ 1891 w 1952"/>
              <a:gd name="T1" fmla="*/ 1636 h 1945"/>
              <a:gd name="T2" fmla="*/ 1428 w 1952"/>
              <a:gd name="T3" fmla="*/ 1174 h 1945"/>
              <a:gd name="T4" fmla="*/ 1538 w 1952"/>
              <a:gd name="T5" fmla="*/ 781 h 1945"/>
              <a:gd name="T6" fmla="*/ 757 w 1952"/>
              <a:gd name="T7" fmla="*/ 0 h 1945"/>
              <a:gd name="T8" fmla="*/ 0 w 1952"/>
              <a:gd name="T9" fmla="*/ 757 h 1945"/>
              <a:gd name="T10" fmla="*/ 781 w 1952"/>
              <a:gd name="T11" fmla="*/ 1538 h 1945"/>
              <a:gd name="T12" fmla="*/ 1162 w 1952"/>
              <a:gd name="T13" fmla="*/ 1435 h 1945"/>
              <a:gd name="T14" fmla="*/ 1627 w 1952"/>
              <a:gd name="T15" fmla="*/ 1900 h 1945"/>
              <a:gd name="T16" fmla="*/ 1792 w 1952"/>
              <a:gd name="T17" fmla="*/ 1900 h 1945"/>
              <a:gd name="T18" fmla="*/ 1907 w 1952"/>
              <a:gd name="T19" fmla="*/ 1784 h 1945"/>
              <a:gd name="T20" fmla="*/ 1891 w 1952"/>
              <a:gd name="T21" fmla="*/ 1636 h 1945"/>
              <a:gd name="T22" fmla="*/ 233 w 1952"/>
              <a:gd name="T23" fmla="*/ 757 h 1945"/>
              <a:gd name="T24" fmla="*/ 757 w 1952"/>
              <a:gd name="T25" fmla="*/ 233 h 1945"/>
              <a:gd name="T26" fmla="*/ 1305 w 1952"/>
              <a:gd name="T27" fmla="*/ 781 h 1945"/>
              <a:gd name="T28" fmla="*/ 781 w 1952"/>
              <a:gd name="T29" fmla="*/ 1305 h 1945"/>
              <a:gd name="T30" fmla="*/ 233 w 1952"/>
              <a:gd name="T31" fmla="*/ 757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2" h="1945">
                <a:moveTo>
                  <a:pt x="1891" y="1636"/>
                </a:moveTo>
                <a:cubicBezTo>
                  <a:pt x="1428" y="1174"/>
                  <a:pt x="1428" y="1174"/>
                  <a:pt x="1428" y="1174"/>
                </a:cubicBezTo>
                <a:cubicBezTo>
                  <a:pt x="1498" y="1059"/>
                  <a:pt x="1538" y="925"/>
                  <a:pt x="1538" y="781"/>
                </a:cubicBezTo>
                <a:cubicBezTo>
                  <a:pt x="1538" y="362"/>
                  <a:pt x="1175" y="0"/>
                  <a:pt x="757" y="0"/>
                </a:cubicBezTo>
                <a:cubicBezTo>
                  <a:pt x="339" y="0"/>
                  <a:pt x="0" y="339"/>
                  <a:pt x="0" y="757"/>
                </a:cubicBezTo>
                <a:cubicBezTo>
                  <a:pt x="0" y="1175"/>
                  <a:pt x="362" y="1538"/>
                  <a:pt x="781" y="1538"/>
                </a:cubicBezTo>
                <a:cubicBezTo>
                  <a:pt x="920" y="1538"/>
                  <a:pt x="1050" y="1500"/>
                  <a:pt x="1162" y="1435"/>
                </a:cubicBezTo>
                <a:cubicBezTo>
                  <a:pt x="1627" y="1900"/>
                  <a:pt x="1627" y="1900"/>
                  <a:pt x="1627" y="1900"/>
                </a:cubicBezTo>
                <a:cubicBezTo>
                  <a:pt x="1672" y="1945"/>
                  <a:pt x="1746" y="1945"/>
                  <a:pt x="1792" y="1900"/>
                </a:cubicBezTo>
                <a:cubicBezTo>
                  <a:pt x="1907" y="1784"/>
                  <a:pt x="1907" y="1784"/>
                  <a:pt x="1907" y="1784"/>
                </a:cubicBezTo>
                <a:cubicBezTo>
                  <a:pt x="1952" y="1739"/>
                  <a:pt x="1936" y="1682"/>
                  <a:pt x="1891" y="1636"/>
                </a:cubicBezTo>
                <a:close/>
                <a:moveTo>
                  <a:pt x="233" y="757"/>
                </a:moveTo>
                <a:cubicBezTo>
                  <a:pt x="233" y="468"/>
                  <a:pt x="468" y="233"/>
                  <a:pt x="757" y="233"/>
                </a:cubicBezTo>
                <a:cubicBezTo>
                  <a:pt x="1047" y="233"/>
                  <a:pt x="1305" y="491"/>
                  <a:pt x="1305" y="781"/>
                </a:cubicBezTo>
                <a:cubicBezTo>
                  <a:pt x="1305" y="1070"/>
                  <a:pt x="1070" y="1305"/>
                  <a:pt x="781" y="1305"/>
                </a:cubicBezTo>
                <a:cubicBezTo>
                  <a:pt x="491" y="1305"/>
                  <a:pt x="233" y="1047"/>
                  <a:pt x="233" y="757"/>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2" name="Freeform 13"/>
          <p:cNvSpPr>
            <a:spLocks noEditPoints="1"/>
          </p:cNvSpPr>
          <p:nvPr/>
        </p:nvSpPr>
        <p:spPr bwMode="auto">
          <a:xfrm>
            <a:off x="10150494" y="3810119"/>
            <a:ext cx="367765" cy="367765"/>
          </a:xfrm>
          <a:custGeom>
            <a:avLst/>
            <a:gdLst>
              <a:gd name="T0" fmla="*/ 1591 w 2203"/>
              <a:gd name="T1" fmla="*/ 1959 h 2204"/>
              <a:gd name="T2" fmla="*/ 1836 w 2203"/>
              <a:gd name="T3" fmla="*/ 2204 h 2204"/>
              <a:gd name="T4" fmla="*/ 2081 w 2203"/>
              <a:gd name="T5" fmla="*/ 1959 h 2204"/>
              <a:gd name="T6" fmla="*/ 1836 w 2203"/>
              <a:gd name="T7" fmla="*/ 1714 h 2204"/>
              <a:gd name="T8" fmla="*/ 1591 w 2203"/>
              <a:gd name="T9" fmla="*/ 1959 h 2204"/>
              <a:gd name="T10" fmla="*/ 367 w 2203"/>
              <a:gd name="T11" fmla="*/ 1959 h 2204"/>
              <a:gd name="T12" fmla="*/ 612 w 2203"/>
              <a:gd name="T13" fmla="*/ 2204 h 2204"/>
              <a:gd name="T14" fmla="*/ 857 w 2203"/>
              <a:gd name="T15" fmla="*/ 1959 h 2204"/>
              <a:gd name="T16" fmla="*/ 612 w 2203"/>
              <a:gd name="T17" fmla="*/ 1714 h 2204"/>
              <a:gd name="T18" fmla="*/ 367 w 2203"/>
              <a:gd name="T19" fmla="*/ 1959 h 2204"/>
              <a:gd name="T20" fmla="*/ 801 w 2203"/>
              <a:gd name="T21" fmla="*/ 1368 h 2204"/>
              <a:gd name="T22" fmla="*/ 2156 w 2203"/>
              <a:gd name="T23" fmla="*/ 981 h 2204"/>
              <a:gd name="T24" fmla="*/ 2203 w 2203"/>
              <a:gd name="T25" fmla="*/ 918 h 2204"/>
              <a:gd name="T26" fmla="*/ 2203 w 2203"/>
              <a:gd name="T27" fmla="*/ 245 h 2204"/>
              <a:gd name="T28" fmla="*/ 490 w 2203"/>
              <a:gd name="T29" fmla="*/ 245 h 2204"/>
              <a:gd name="T30" fmla="*/ 490 w 2203"/>
              <a:gd name="T31" fmla="*/ 49 h 2204"/>
              <a:gd name="T32" fmla="*/ 441 w 2203"/>
              <a:gd name="T33" fmla="*/ 0 h 2204"/>
              <a:gd name="T34" fmla="*/ 49 w 2203"/>
              <a:gd name="T35" fmla="*/ 0 h 2204"/>
              <a:gd name="T36" fmla="*/ 0 w 2203"/>
              <a:gd name="T37" fmla="*/ 49 h 2204"/>
              <a:gd name="T38" fmla="*/ 0 w 2203"/>
              <a:gd name="T39" fmla="*/ 245 h 2204"/>
              <a:gd name="T40" fmla="*/ 245 w 2203"/>
              <a:gd name="T41" fmla="*/ 245 h 2204"/>
              <a:gd name="T42" fmla="*/ 479 w 2203"/>
              <a:gd name="T43" fmla="*/ 1342 h 2204"/>
              <a:gd name="T44" fmla="*/ 490 w 2203"/>
              <a:gd name="T45" fmla="*/ 1457 h 2204"/>
              <a:gd name="T46" fmla="*/ 490 w 2203"/>
              <a:gd name="T47" fmla="*/ 1659 h 2204"/>
              <a:gd name="T48" fmla="*/ 539 w 2203"/>
              <a:gd name="T49" fmla="*/ 1708 h 2204"/>
              <a:gd name="T50" fmla="*/ 2154 w 2203"/>
              <a:gd name="T51" fmla="*/ 1708 h 2204"/>
              <a:gd name="T52" fmla="*/ 2203 w 2203"/>
              <a:gd name="T53" fmla="*/ 1659 h 2204"/>
              <a:gd name="T54" fmla="*/ 2203 w 2203"/>
              <a:gd name="T55" fmla="*/ 1469 h 2204"/>
              <a:gd name="T56" fmla="*/ 826 w 2203"/>
              <a:gd name="T57" fmla="*/ 1469 h 2204"/>
              <a:gd name="T58" fmla="*/ 801 w 2203"/>
              <a:gd name="T59" fmla="*/ 1368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3" h="2204">
                <a:moveTo>
                  <a:pt x="1591" y="1959"/>
                </a:moveTo>
                <a:cubicBezTo>
                  <a:pt x="1591" y="2094"/>
                  <a:pt x="1701" y="2204"/>
                  <a:pt x="1836" y="2204"/>
                </a:cubicBezTo>
                <a:cubicBezTo>
                  <a:pt x="1971" y="2204"/>
                  <a:pt x="2081" y="2094"/>
                  <a:pt x="2081" y="1959"/>
                </a:cubicBezTo>
                <a:cubicBezTo>
                  <a:pt x="2081" y="1823"/>
                  <a:pt x="1971" y="1714"/>
                  <a:pt x="1836" y="1714"/>
                </a:cubicBezTo>
                <a:cubicBezTo>
                  <a:pt x="1701" y="1714"/>
                  <a:pt x="1591" y="1823"/>
                  <a:pt x="1591" y="1959"/>
                </a:cubicBezTo>
                <a:close/>
                <a:moveTo>
                  <a:pt x="367" y="1959"/>
                </a:moveTo>
                <a:cubicBezTo>
                  <a:pt x="367" y="2094"/>
                  <a:pt x="477" y="2204"/>
                  <a:pt x="612" y="2204"/>
                </a:cubicBezTo>
                <a:cubicBezTo>
                  <a:pt x="747" y="2204"/>
                  <a:pt x="857" y="2094"/>
                  <a:pt x="857" y="1959"/>
                </a:cubicBezTo>
                <a:cubicBezTo>
                  <a:pt x="857" y="1823"/>
                  <a:pt x="747" y="1714"/>
                  <a:pt x="612" y="1714"/>
                </a:cubicBezTo>
                <a:cubicBezTo>
                  <a:pt x="477" y="1714"/>
                  <a:pt x="367" y="1823"/>
                  <a:pt x="367" y="1959"/>
                </a:cubicBezTo>
                <a:close/>
                <a:moveTo>
                  <a:pt x="801" y="1368"/>
                </a:moveTo>
                <a:cubicBezTo>
                  <a:pt x="2156" y="981"/>
                  <a:pt x="2156" y="981"/>
                  <a:pt x="2156" y="981"/>
                </a:cubicBezTo>
                <a:cubicBezTo>
                  <a:pt x="2182" y="973"/>
                  <a:pt x="2203" y="945"/>
                  <a:pt x="2203" y="918"/>
                </a:cubicBezTo>
                <a:cubicBezTo>
                  <a:pt x="2203" y="245"/>
                  <a:pt x="2203" y="245"/>
                  <a:pt x="2203" y="245"/>
                </a:cubicBezTo>
                <a:cubicBezTo>
                  <a:pt x="490" y="245"/>
                  <a:pt x="490" y="245"/>
                  <a:pt x="490" y="245"/>
                </a:cubicBezTo>
                <a:cubicBezTo>
                  <a:pt x="490" y="49"/>
                  <a:pt x="490" y="49"/>
                  <a:pt x="490" y="49"/>
                </a:cubicBezTo>
                <a:cubicBezTo>
                  <a:pt x="490" y="22"/>
                  <a:pt x="467" y="0"/>
                  <a:pt x="441" y="0"/>
                </a:cubicBezTo>
                <a:cubicBezTo>
                  <a:pt x="49" y="0"/>
                  <a:pt x="49" y="0"/>
                  <a:pt x="49" y="0"/>
                </a:cubicBezTo>
                <a:cubicBezTo>
                  <a:pt x="22" y="0"/>
                  <a:pt x="0" y="22"/>
                  <a:pt x="0" y="49"/>
                </a:cubicBezTo>
                <a:cubicBezTo>
                  <a:pt x="0" y="245"/>
                  <a:pt x="0" y="245"/>
                  <a:pt x="0" y="245"/>
                </a:cubicBezTo>
                <a:cubicBezTo>
                  <a:pt x="245" y="245"/>
                  <a:pt x="245" y="245"/>
                  <a:pt x="245" y="245"/>
                </a:cubicBezTo>
                <a:cubicBezTo>
                  <a:pt x="479" y="1342"/>
                  <a:pt x="479" y="1342"/>
                  <a:pt x="479" y="1342"/>
                </a:cubicBezTo>
                <a:cubicBezTo>
                  <a:pt x="490" y="1457"/>
                  <a:pt x="490" y="1457"/>
                  <a:pt x="490" y="1457"/>
                </a:cubicBezTo>
                <a:cubicBezTo>
                  <a:pt x="490" y="1659"/>
                  <a:pt x="490" y="1659"/>
                  <a:pt x="490" y="1659"/>
                </a:cubicBezTo>
                <a:cubicBezTo>
                  <a:pt x="490" y="1686"/>
                  <a:pt x="512" y="1708"/>
                  <a:pt x="539" y="1708"/>
                </a:cubicBezTo>
                <a:cubicBezTo>
                  <a:pt x="2154" y="1708"/>
                  <a:pt x="2154" y="1708"/>
                  <a:pt x="2154" y="1708"/>
                </a:cubicBezTo>
                <a:cubicBezTo>
                  <a:pt x="2181" y="1708"/>
                  <a:pt x="2203" y="1685"/>
                  <a:pt x="2203" y="1659"/>
                </a:cubicBezTo>
                <a:cubicBezTo>
                  <a:pt x="2203" y="1469"/>
                  <a:pt x="2203" y="1469"/>
                  <a:pt x="2203" y="1469"/>
                </a:cubicBezTo>
                <a:cubicBezTo>
                  <a:pt x="826" y="1469"/>
                  <a:pt x="826" y="1469"/>
                  <a:pt x="826" y="1469"/>
                </a:cubicBezTo>
                <a:cubicBezTo>
                  <a:pt x="686" y="1469"/>
                  <a:pt x="683" y="1402"/>
                  <a:pt x="801" y="1368"/>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670876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4853282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1_Office Theme">
  <a:themeElements>
    <a:clrScheme name="05-Modern Green Business Proposal">
      <a:dk1>
        <a:sysClr val="windowText" lastClr="000000"/>
      </a:dk1>
      <a:lt1>
        <a:sysClr val="window" lastClr="FFFFFF"/>
      </a:lt1>
      <a:dk2>
        <a:srgbClr val="000000"/>
      </a:dk2>
      <a:lt2>
        <a:srgbClr val="E7E6E6"/>
      </a:lt2>
      <a:accent1>
        <a:srgbClr val="4B5050"/>
      </a:accent1>
      <a:accent2>
        <a:srgbClr val="55B441"/>
      </a:accent2>
      <a:accent3>
        <a:srgbClr val="6E7378"/>
      </a:accent3>
      <a:accent4>
        <a:srgbClr val="91969B"/>
      </a:accent4>
      <a:accent5>
        <a:srgbClr val="AAAFB4"/>
      </a:accent5>
      <a:accent6>
        <a:srgbClr val="DCE1E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80 Template" id="{53724588-EE4D-1B49-82B8-CBB5EE33BA7D}" vid="{53F4D15E-06B7-FF4C-8FF1-CE3F2FCB1E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1597</Words>
  <Application>Microsoft Office PowerPoint</Application>
  <PresentationFormat>Widescreen</PresentationFormat>
  <Paragraphs>956</Paragraphs>
  <Slides>17</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Gill Sans</vt:lpstr>
      <vt:lpstr>Gill Sans Light</vt:lpstr>
      <vt:lpstr>Lato</vt:lpstr>
      <vt:lpstr>Lato Black</vt:lpstr>
      <vt:lpstr>Office Theme</vt:lpstr>
      <vt:lpstr>1_Office Theme</vt:lpstr>
      <vt:lpstr>Waste-WISE:  DIGITAL SOLUTIONS FOR A MORE LIVABLE FUTURE</vt:lpstr>
      <vt:lpstr>PowerPoint Presentation</vt:lpstr>
      <vt:lpstr>PowerPoint Presentation</vt:lpstr>
      <vt:lpstr>PowerPoint Presentation</vt:lpstr>
      <vt:lpstr>PowerPoint Presentation</vt:lpstr>
      <vt:lpstr>PowerPoint Presentation</vt:lpstr>
      <vt:lpstr>YOUR TITLE HERE</vt:lpstr>
      <vt:lpstr>Presentation Title Alt 2</vt:lpstr>
      <vt:lpstr>YOUR TITLE GOES HERE</vt:lpstr>
      <vt:lpstr>Title</vt:lpstr>
      <vt:lpstr>PowerPoint Presentation</vt:lpstr>
      <vt:lpstr>PowerPoint Presentation</vt:lpstr>
      <vt:lpstr>PowerPoint Presentation</vt:lpstr>
      <vt:lpstr>TITLE GOES HERE</vt:lpstr>
      <vt:lpstr>YOUR TITLE GOES HERE Lorem ipsum dolor sit amet, consectetur adipiscing elit.  Ut gravida eros erat. Proin a tellus sed risus lobortis sagitti</vt:lpstr>
      <vt:lpstr>TITLE 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2020-02-28T16:04:06Z</dcterms:created>
  <dcterms:modified xsi:type="dcterms:W3CDTF">2020-03-09T22:16:14Z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