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Lato Black"/>
      <p:bold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94008fb1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994008fb1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94008fb1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994008fb1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fd6d84bea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8fd6d84bea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Download the CarKit.rblx Pack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https://developer.roblox.com/assets/blt5d65c328449e57d6/Basic-Car-Create-Cylindrical-Constraint.mp4</a:t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fd6d84be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8fd6d84be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fd6d84be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8fd6d84be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fd6d84bea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8fd6d84bea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d6d84bea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8fd6d84bea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ag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Portfolio Showcase">
  <p:cSld name="Laptop Portfolio Showcas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>
            <p:ph idx="2" type="pic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4" name="Google Shape;74;p11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1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CD Portfolio Showcase">
  <p:cSld name="LCD Portfolio Showcas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1" name="Google Shape;81;p1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2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2"/>
          <p:cNvSpPr/>
          <p:nvPr>
            <p:ph idx="3" type="pic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Portfolio Showcase at Center">
  <p:cSld name="iPhone Portfolio Showcase at Cent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9" name="Google Shape;89;p13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/>
          <p:nvPr>
            <p:ph idx="3" type="pic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Portfolio Showcase at right">
  <p:cSld name="iPad Portfolio Showcase at righ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>
            <p:ph idx="2" type="pic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8" name="Google Shape;98;p14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>
            <p:ph idx="4" type="pic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Portfolio Showcase at Left">
  <p:cSld name="iPhone Portfolio Showcase at Lef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Google Shape;106;p15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/>
          <p:nvPr>
            <p:ph idx="3" type="pic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5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d Services Page">
  <p:cSld name="Featured Services Pag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6"/>
          <p:cNvSpPr/>
          <p:nvPr>
            <p:ph idx="3" type="pic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6"/>
          <p:cNvSpPr/>
          <p:nvPr>
            <p:ph idx="4" type="pic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6"/>
          <p:cNvSpPr/>
          <p:nvPr>
            <p:ph idx="5" type="pic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6"/>
          <p:cNvSpPr/>
          <p:nvPr>
            <p:ph idx="6" type="pic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6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Testimonials">
  <p:cSld name="Customer Testimonial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9" name="Google Shape;129;p18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8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>
            <p:ph idx="3" type="pic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8"/>
          <p:cNvSpPr/>
          <p:nvPr>
            <p:ph idx="4" type="pic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8"/>
          <p:cNvSpPr/>
          <p:nvPr>
            <p:ph idx="5" type="pic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Our Team Page">
  <p:cSld name="Meet Our Team Pag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>
            <p:ph idx="2" type="pic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9"/>
          <p:cNvSpPr/>
          <p:nvPr>
            <p:ph idx="3" type="pic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9"/>
          <p:cNvSpPr/>
          <p:nvPr>
            <p:ph idx="4" type="pic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9"/>
          <p:cNvSpPr/>
          <p:nvPr>
            <p:ph idx="5" type="pic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9"/>
          <p:cNvSpPr/>
          <p:nvPr>
            <p:ph idx="6" type="pic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9"/>
          <p:cNvSpPr/>
          <p:nvPr>
            <p:ph idx="7" type="pic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9"/>
          <p:cNvSpPr/>
          <p:nvPr>
            <p:ph idx="8" type="pic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9"/>
          <p:cNvSpPr/>
          <p:nvPr>
            <p:ph idx="9" type="pic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/>
          <p:nvPr>
            <p:ph idx="13" type="pic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9"/>
          <p:cNvSpPr/>
          <p:nvPr>
            <p:ph idx="14" type="pic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9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5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0" name="Google Shape;150;p19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9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reative Force 1">
  <p:cSld name="Our Creative Force 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/>
          <p:nvPr>
            <p:ph idx="2" type="pic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8" name="Google Shape;158;p20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0"/>
          <p:cNvSpPr/>
          <p:nvPr>
            <p:ph idx="4" type="pic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0"/>
          <p:cNvSpPr/>
          <p:nvPr>
            <p:ph idx="5" type="pic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6" type="pic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0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Page">
  <p:cSld name="Section Break Pag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Half Pictgure in Page">
  <p:cSld name="Right Half Pictgure in Pag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>
            <p:ph idx="2" type="pic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84202" y="575841"/>
            <a:ext cx="3331093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3" type="body"/>
          </p:nvPr>
        </p:nvSpPr>
        <p:spPr>
          <a:xfrm>
            <a:off x="593725" y="959101"/>
            <a:ext cx="3331093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8" name="Google Shape;168;p21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ni Right Pictgure in Page">
  <p:cSld name="Mini Right Pictgure in Pag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>
            <p:ph idx="2" type="pic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584202" y="575841"/>
            <a:ext cx="3331093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593725" y="959101"/>
            <a:ext cx="3331093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3" name="Google Shape;173;p2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Picture at Left Side">
  <p:cSld name="Small Picture at Left Si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8" name="Google Shape;178;p23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3"/>
          <p:cNvSpPr/>
          <p:nvPr>
            <p:ph idx="3" type="pic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3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History Page 1">
  <p:cSld name="Company History Page 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5" name="Google Shape;185;p24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4"/>
          <p:cNvSpPr/>
          <p:nvPr>
            <p:ph idx="3" type="pic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4"/>
          <p:cNvSpPr/>
          <p:nvPr>
            <p:ph idx="4" type="pic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4"/>
          <p:cNvSpPr/>
          <p:nvPr>
            <p:ph idx="5" type="pic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4"/>
          <p:cNvSpPr txBox="1"/>
          <p:nvPr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BUSNESS </a:t>
            </a:r>
            <a:r>
              <a:rPr b="1" i="0" lang="en-US" sz="8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  <a:endParaRPr b="1" i="0" sz="8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History Page 2">
  <p:cSld name="Company History Page 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6" name="Google Shape;196;p25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5"/>
          <p:cNvSpPr/>
          <p:nvPr>
            <p:ph idx="3" type="pic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5"/>
          <p:cNvSpPr/>
          <p:nvPr>
            <p:ph idx="4" type="pic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5"/>
          <p:cNvSpPr/>
          <p:nvPr>
            <p:ph idx="5" type="pic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5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Section Break">
  <p:cSld name="Portfolio Section Break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>
            <p:ph idx="2" type="pic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6"/>
          <p:cNvSpPr/>
          <p:nvPr>
            <p:ph idx="3" type="pic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6"/>
          <p:cNvSpPr/>
          <p:nvPr>
            <p:ph idx="4" type="pic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">
  <p:cSld name="Full Background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 Message">
  <p:cSld name="Welcome Messag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>
            <p:ph idx="2" type="pic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" name="Google Shape;16;p4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4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4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Left Half Page Picture">
  <p:cSld name="Portfolio Left Half Page Pictur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2" y="0"/>
            <a:ext cx="4572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body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5165727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5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reative Force 2">
  <p:cSld name="Our Creative Force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6"/>
          <p:cNvSpPr/>
          <p:nvPr>
            <p:ph idx="2" type="pic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6"/>
          <p:cNvSpPr/>
          <p:nvPr>
            <p:ph idx="4" type="pic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/>
          <p:nvPr>
            <p:ph idx="5" type="pic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Portfolio Single Show">
  <p:cSld name="Simple Portfolio Single Show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" name="Google Shape;42;p7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7"/>
          <p:cNvSpPr/>
          <p:nvPr>
            <p:ph idx="3" type="pic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ni Portfolio in Browser">
  <p:cSld name="Mini Portfolio in Brows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>
            <p:ph idx="2" type="pic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8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ortfolio in Browser">
  <p:cSld name="Full Portfolio in Brows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>
            <p:ph idx="2" type="pic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ious Project Show Case">
  <p:cSld name="Various Project Show Cas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93725" y="959101"/>
            <a:ext cx="7953374" cy="1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0"/>
          <p:cNvSpPr/>
          <p:nvPr>
            <p:ph idx="3" type="pic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0"/>
          <p:cNvSpPr/>
          <p:nvPr>
            <p:ph idx="4" type="pic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5" type="pic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6" type="pic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>
            <a:hlinkClick action="ppaction://hlinkshowjump?jump=nextslide"/>
          </p:cNvPr>
          <p:cNvSpPr/>
          <p:nvPr/>
        </p:nvSpPr>
        <p:spPr>
          <a:xfrm>
            <a:off x="8407428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>
            <a:hlinkClick action="ppaction://hlinkshowjump?jump=previousslide"/>
          </p:cNvPr>
          <p:cNvSpPr/>
          <p:nvPr/>
        </p:nvSpPr>
        <p:spPr>
          <a:xfrm>
            <a:off x="8244097" y="4713316"/>
            <a:ext cx="141259" cy="141259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roblox.com/assets/blta0e5195915264ccd/Basic-Car-Driving-Video.mp4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0" y="1204913"/>
            <a:ext cx="4572000" cy="2733675"/>
          </a:xfrm>
          <a:prstGeom prst="rect">
            <a:avLst/>
          </a:prstGeom>
          <a:solidFill>
            <a:schemeClr val="accent2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9"/>
          <p:cNvGrpSpPr/>
          <p:nvPr/>
        </p:nvGrpSpPr>
        <p:grpSpPr>
          <a:xfrm>
            <a:off x="594348" y="1974291"/>
            <a:ext cx="3844200" cy="1285660"/>
            <a:chOff x="594348" y="1974291"/>
            <a:chExt cx="3844200" cy="1285660"/>
          </a:xfrm>
        </p:grpSpPr>
        <p:cxnSp>
          <p:nvCxnSpPr>
            <p:cNvPr id="218" name="Google Shape;218;p29"/>
            <p:cNvCxnSpPr/>
            <p:nvPr/>
          </p:nvCxnSpPr>
          <p:spPr>
            <a:xfrm>
              <a:off x="594362" y="1974291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9" name="Google Shape;219;p29"/>
            <p:cNvSpPr txBox="1"/>
            <p:nvPr/>
          </p:nvSpPr>
          <p:spPr>
            <a:xfrm>
              <a:off x="603253" y="3107793"/>
              <a:ext cx="3336980" cy="152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just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29"/>
            <p:cNvSpPr txBox="1"/>
            <p:nvPr/>
          </p:nvSpPr>
          <p:spPr>
            <a:xfrm>
              <a:off x="594348" y="2079375"/>
              <a:ext cx="3844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FUNDAMENTALS IN ROBLOX</a:t>
              </a:r>
              <a:endParaRPr b="0" i="0" sz="32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547282" y="1516764"/>
            <a:ext cx="433021" cy="433423"/>
            <a:chOff x="1682" y="0"/>
            <a:chExt cx="4316" cy="4320"/>
          </a:xfrm>
        </p:grpSpPr>
        <p:sp>
          <p:nvSpPr>
            <p:cNvPr id="222" name="Google Shape;222;p29"/>
            <p:cNvSpPr/>
            <p:nvPr/>
          </p:nvSpPr>
          <p:spPr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609" y="1147"/>
              <a:ext cx="2458" cy="2333"/>
            </a:xfrm>
            <a:custGeom>
              <a:rect b="b" l="l" r="r" t="t"/>
              <a:pathLst>
                <a:path extrusionOk="0" h="1244" w="1312">
                  <a:moveTo>
                    <a:pt x="44" y="654"/>
                  </a:moveTo>
                  <a:cubicBezTo>
                    <a:pt x="132" y="924"/>
                    <a:pt x="132" y="924"/>
                    <a:pt x="132" y="924"/>
                  </a:cubicBezTo>
                  <a:cubicBezTo>
                    <a:pt x="118" y="929"/>
                    <a:pt x="104" y="935"/>
                    <a:pt x="91" y="94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15" y="659"/>
                    <a:pt x="29" y="657"/>
                    <a:pt x="44" y="654"/>
                  </a:cubicBezTo>
                  <a:close/>
                  <a:moveTo>
                    <a:pt x="1268" y="654"/>
                  </a:moveTo>
                  <a:cubicBezTo>
                    <a:pt x="1180" y="924"/>
                    <a:pt x="1180" y="924"/>
                    <a:pt x="1180" y="924"/>
                  </a:cubicBezTo>
                  <a:cubicBezTo>
                    <a:pt x="1194" y="929"/>
                    <a:pt x="1208" y="935"/>
                    <a:pt x="1221" y="942"/>
                  </a:cubicBezTo>
                  <a:cubicBezTo>
                    <a:pt x="1312" y="660"/>
                    <a:pt x="1312" y="660"/>
                    <a:pt x="1312" y="660"/>
                  </a:cubicBezTo>
                  <a:cubicBezTo>
                    <a:pt x="1297" y="659"/>
                    <a:pt x="1283" y="657"/>
                    <a:pt x="1268" y="654"/>
                  </a:cubicBezTo>
                  <a:close/>
                  <a:moveTo>
                    <a:pt x="902" y="39"/>
                  </a:moveTo>
                  <a:cubicBezTo>
                    <a:pt x="1101" y="184"/>
                    <a:pt x="1101" y="184"/>
                    <a:pt x="1101" y="184"/>
                  </a:cubicBezTo>
                  <a:cubicBezTo>
                    <a:pt x="1110" y="172"/>
                    <a:pt x="1120" y="161"/>
                    <a:pt x="1131" y="151"/>
                  </a:cubicBezTo>
                  <a:cubicBezTo>
                    <a:pt x="923" y="0"/>
                    <a:pt x="923" y="0"/>
                    <a:pt x="923" y="0"/>
                  </a:cubicBezTo>
                  <a:cubicBezTo>
                    <a:pt x="917" y="14"/>
                    <a:pt x="910" y="27"/>
                    <a:pt x="902" y="39"/>
                  </a:cubicBezTo>
                  <a:close/>
                  <a:moveTo>
                    <a:pt x="790" y="1244"/>
                  </a:moveTo>
                  <a:cubicBezTo>
                    <a:pt x="788" y="1230"/>
                    <a:pt x="787" y="1216"/>
                    <a:pt x="787" y="1202"/>
                  </a:cubicBezTo>
                  <a:cubicBezTo>
                    <a:pt x="787" y="1201"/>
                    <a:pt x="787" y="1200"/>
                    <a:pt x="787" y="1200"/>
                  </a:cubicBezTo>
                  <a:cubicBezTo>
                    <a:pt x="525" y="1200"/>
                    <a:pt x="525" y="1200"/>
                    <a:pt x="525" y="1200"/>
                  </a:cubicBezTo>
                  <a:cubicBezTo>
                    <a:pt x="525" y="1200"/>
                    <a:pt x="525" y="1201"/>
                    <a:pt x="525" y="1202"/>
                  </a:cubicBezTo>
                  <a:cubicBezTo>
                    <a:pt x="525" y="1216"/>
                    <a:pt x="524" y="1230"/>
                    <a:pt x="522" y="1244"/>
                  </a:cubicBezTo>
                  <a:lnTo>
                    <a:pt x="790" y="1244"/>
                  </a:lnTo>
                  <a:close/>
                  <a:moveTo>
                    <a:pt x="211" y="184"/>
                  </a:moveTo>
                  <a:cubicBezTo>
                    <a:pt x="410" y="39"/>
                    <a:pt x="410" y="39"/>
                    <a:pt x="410" y="39"/>
                  </a:cubicBezTo>
                  <a:cubicBezTo>
                    <a:pt x="402" y="27"/>
                    <a:pt x="395" y="14"/>
                    <a:pt x="389" y="0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92" y="161"/>
                    <a:pt x="202" y="172"/>
                    <a:pt x="211" y="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2100" y="442"/>
              <a:ext cx="3476" cy="3432"/>
            </a:xfrm>
            <a:custGeom>
              <a:rect b="b" l="l" r="r" t="t"/>
              <a:pathLst>
                <a:path extrusionOk="0" h="1830" w="1856">
                  <a:moveTo>
                    <a:pt x="928" y="503"/>
                  </a:moveTo>
                  <a:cubicBezTo>
                    <a:pt x="789" y="503"/>
                    <a:pt x="677" y="390"/>
                    <a:pt x="677" y="252"/>
                  </a:cubicBezTo>
                  <a:cubicBezTo>
                    <a:pt x="677" y="252"/>
                    <a:pt x="677" y="252"/>
                    <a:pt x="677" y="252"/>
                  </a:cubicBezTo>
                  <a:cubicBezTo>
                    <a:pt x="677" y="113"/>
                    <a:pt x="789" y="0"/>
                    <a:pt x="928" y="0"/>
                  </a:cubicBezTo>
                  <a:cubicBezTo>
                    <a:pt x="1067" y="0"/>
                    <a:pt x="1179" y="113"/>
                    <a:pt x="1179" y="252"/>
                  </a:cubicBezTo>
                  <a:cubicBezTo>
                    <a:pt x="1179" y="252"/>
                    <a:pt x="1179" y="252"/>
                    <a:pt x="1179" y="252"/>
                  </a:cubicBezTo>
                  <a:cubicBezTo>
                    <a:pt x="1179" y="390"/>
                    <a:pt x="1067" y="503"/>
                    <a:pt x="928" y="503"/>
                  </a:cubicBezTo>
                  <a:close/>
                  <a:moveTo>
                    <a:pt x="502" y="742"/>
                  </a:moveTo>
                  <a:cubicBezTo>
                    <a:pt x="502" y="742"/>
                    <a:pt x="502" y="742"/>
                    <a:pt x="502" y="742"/>
                  </a:cubicBezTo>
                  <a:cubicBezTo>
                    <a:pt x="502" y="603"/>
                    <a:pt x="390" y="491"/>
                    <a:pt x="251" y="491"/>
                  </a:cubicBezTo>
                  <a:cubicBezTo>
                    <a:pt x="113" y="491"/>
                    <a:pt x="0" y="603"/>
                    <a:pt x="0" y="742"/>
                  </a:cubicBezTo>
                  <a:cubicBezTo>
                    <a:pt x="0" y="742"/>
                    <a:pt x="0" y="742"/>
                    <a:pt x="0" y="742"/>
                  </a:cubicBezTo>
                  <a:cubicBezTo>
                    <a:pt x="0" y="881"/>
                    <a:pt x="113" y="993"/>
                    <a:pt x="251" y="993"/>
                  </a:cubicBezTo>
                  <a:cubicBezTo>
                    <a:pt x="390" y="993"/>
                    <a:pt x="502" y="881"/>
                    <a:pt x="502" y="742"/>
                  </a:cubicBezTo>
                  <a:close/>
                  <a:moveTo>
                    <a:pt x="1605" y="491"/>
                  </a:moveTo>
                  <a:cubicBezTo>
                    <a:pt x="1466" y="491"/>
                    <a:pt x="1354" y="603"/>
                    <a:pt x="1354" y="742"/>
                  </a:cubicBezTo>
                  <a:cubicBezTo>
                    <a:pt x="1354" y="742"/>
                    <a:pt x="1354" y="742"/>
                    <a:pt x="1354" y="742"/>
                  </a:cubicBezTo>
                  <a:cubicBezTo>
                    <a:pt x="1354" y="881"/>
                    <a:pt x="1466" y="993"/>
                    <a:pt x="1605" y="993"/>
                  </a:cubicBezTo>
                  <a:cubicBezTo>
                    <a:pt x="1743" y="993"/>
                    <a:pt x="1856" y="881"/>
                    <a:pt x="1856" y="742"/>
                  </a:cubicBezTo>
                  <a:cubicBezTo>
                    <a:pt x="1856" y="742"/>
                    <a:pt x="1856" y="742"/>
                    <a:pt x="1856" y="742"/>
                  </a:cubicBezTo>
                  <a:cubicBezTo>
                    <a:pt x="1856" y="603"/>
                    <a:pt x="1743" y="491"/>
                    <a:pt x="1605" y="491"/>
                  </a:cubicBezTo>
                  <a:close/>
                  <a:moveTo>
                    <a:pt x="502" y="1327"/>
                  </a:moveTo>
                  <a:cubicBezTo>
                    <a:pt x="364" y="1327"/>
                    <a:pt x="251" y="1440"/>
                    <a:pt x="251" y="1578"/>
                  </a:cubicBezTo>
                  <a:cubicBezTo>
                    <a:pt x="251" y="1578"/>
                    <a:pt x="251" y="1578"/>
                    <a:pt x="251" y="1578"/>
                  </a:cubicBezTo>
                  <a:cubicBezTo>
                    <a:pt x="251" y="1717"/>
                    <a:pt x="364" y="1830"/>
                    <a:pt x="502" y="1830"/>
                  </a:cubicBezTo>
                  <a:cubicBezTo>
                    <a:pt x="641" y="1830"/>
                    <a:pt x="753" y="1717"/>
                    <a:pt x="753" y="1578"/>
                  </a:cubicBezTo>
                  <a:cubicBezTo>
                    <a:pt x="753" y="1578"/>
                    <a:pt x="753" y="1578"/>
                    <a:pt x="753" y="1578"/>
                  </a:cubicBezTo>
                  <a:cubicBezTo>
                    <a:pt x="753" y="1440"/>
                    <a:pt x="641" y="1327"/>
                    <a:pt x="502" y="1327"/>
                  </a:cubicBezTo>
                  <a:close/>
                  <a:moveTo>
                    <a:pt x="1354" y="1327"/>
                  </a:moveTo>
                  <a:cubicBezTo>
                    <a:pt x="1215" y="1327"/>
                    <a:pt x="1103" y="1440"/>
                    <a:pt x="1103" y="1578"/>
                  </a:cubicBezTo>
                  <a:cubicBezTo>
                    <a:pt x="1103" y="1578"/>
                    <a:pt x="1103" y="1578"/>
                    <a:pt x="1103" y="1578"/>
                  </a:cubicBezTo>
                  <a:cubicBezTo>
                    <a:pt x="1103" y="1717"/>
                    <a:pt x="1215" y="1830"/>
                    <a:pt x="1354" y="1830"/>
                  </a:cubicBezTo>
                  <a:cubicBezTo>
                    <a:pt x="1492" y="1830"/>
                    <a:pt x="1605" y="1717"/>
                    <a:pt x="1605" y="1578"/>
                  </a:cubicBezTo>
                  <a:cubicBezTo>
                    <a:pt x="1605" y="1578"/>
                    <a:pt x="1605" y="1578"/>
                    <a:pt x="1605" y="1578"/>
                  </a:cubicBezTo>
                  <a:cubicBezTo>
                    <a:pt x="1605" y="1440"/>
                    <a:pt x="1492" y="1327"/>
                    <a:pt x="1354" y="1327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950" y="1201250"/>
            <a:ext cx="4786050" cy="27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PARTS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67551"/>
            <a:ext cx="60007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988" y="2766676"/>
            <a:ext cx="5093804" cy="21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MOVING PARTS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758326" y="5429804"/>
            <a:ext cx="227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75" y="1082176"/>
            <a:ext cx="5981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25" y="2491876"/>
            <a:ext cx="5274045" cy="23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COLLISONS, CONSTRAINTS, ANCHOR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758326" y="5429804"/>
            <a:ext cx="227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63" y="1073054"/>
            <a:ext cx="66103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00" y="2787066"/>
            <a:ext cx="6772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SCALE, ROTATE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758326" y="5429804"/>
            <a:ext cx="227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88" y="1330266"/>
            <a:ext cx="59531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50" y="2806166"/>
            <a:ext cx="6134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/>
          <p:nvPr/>
        </p:nvSpPr>
        <p:spPr>
          <a:xfrm>
            <a:off x="2286000" y="1204938"/>
            <a:ext cx="4572000" cy="2733600"/>
          </a:xfrm>
          <a:prstGeom prst="rect">
            <a:avLst/>
          </a:prstGeom>
          <a:solidFill>
            <a:schemeClr val="accent2">
              <a:alpha val="894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42"/>
          <p:cNvGrpSpPr/>
          <p:nvPr/>
        </p:nvGrpSpPr>
        <p:grpSpPr>
          <a:xfrm>
            <a:off x="2899062" y="2524366"/>
            <a:ext cx="3345900" cy="566786"/>
            <a:chOff x="594362" y="1974291"/>
            <a:chExt cx="3345900" cy="566786"/>
          </a:xfrm>
        </p:grpSpPr>
        <p:cxnSp>
          <p:nvCxnSpPr>
            <p:cNvPr id="353" name="Google Shape;353;p42"/>
            <p:cNvCxnSpPr/>
            <p:nvPr/>
          </p:nvCxnSpPr>
          <p:spPr>
            <a:xfrm>
              <a:off x="1771187" y="1974291"/>
              <a:ext cx="9144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54" name="Google Shape;354;p42"/>
            <p:cNvSpPr txBox="1"/>
            <p:nvPr/>
          </p:nvSpPr>
          <p:spPr>
            <a:xfrm>
              <a:off x="594362" y="2079377"/>
              <a:ext cx="334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accent1"/>
                  </a:solidFill>
                  <a:latin typeface="Lato Black"/>
                  <a:ea typeface="Lato Black"/>
                  <a:cs typeface="Lato Black"/>
                  <a:sym typeface="Lato Black"/>
                </a:rPr>
                <a:t>CLASS PROJECT</a:t>
              </a:r>
              <a:endParaRPr b="0" i="0" sz="32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sp>
        <p:nvSpPr>
          <p:cNvPr id="355" name="Google Shape;355;p42"/>
          <p:cNvSpPr/>
          <p:nvPr/>
        </p:nvSpPr>
        <p:spPr>
          <a:xfrm>
            <a:off x="4290477" y="2082825"/>
            <a:ext cx="563025" cy="353150"/>
          </a:xfrm>
          <a:custGeom>
            <a:rect b="b" l="l" r="r" t="t"/>
            <a:pathLst>
              <a:path extrusionOk="0" h="164" w="245">
                <a:moveTo>
                  <a:pt x="0" y="136"/>
                </a:moveTo>
                <a:cubicBezTo>
                  <a:pt x="0" y="136"/>
                  <a:pt x="0" y="135"/>
                  <a:pt x="0" y="135"/>
                </a:cubicBezTo>
                <a:cubicBezTo>
                  <a:pt x="1" y="134"/>
                  <a:pt x="1" y="134"/>
                  <a:pt x="1" y="133"/>
                </a:cubicBezTo>
                <a:cubicBezTo>
                  <a:pt x="8" y="71"/>
                  <a:pt x="8" y="71"/>
                  <a:pt x="8" y="71"/>
                </a:cubicBezTo>
                <a:cubicBezTo>
                  <a:pt x="13" y="79"/>
                  <a:pt x="19" y="85"/>
                  <a:pt x="26" y="91"/>
                </a:cubicBezTo>
                <a:cubicBezTo>
                  <a:pt x="34" y="96"/>
                  <a:pt x="43" y="99"/>
                  <a:pt x="52" y="99"/>
                </a:cubicBezTo>
                <a:cubicBezTo>
                  <a:pt x="63" y="99"/>
                  <a:pt x="73" y="95"/>
                  <a:pt x="82" y="88"/>
                </a:cubicBezTo>
                <a:cubicBezTo>
                  <a:pt x="91" y="81"/>
                  <a:pt x="97" y="73"/>
                  <a:pt x="100" y="62"/>
                </a:cubicBezTo>
                <a:cubicBezTo>
                  <a:pt x="96" y="71"/>
                  <a:pt x="91" y="79"/>
                  <a:pt x="82" y="85"/>
                </a:cubicBezTo>
                <a:cubicBezTo>
                  <a:pt x="75" y="91"/>
                  <a:pt x="65" y="94"/>
                  <a:pt x="55" y="94"/>
                </a:cubicBezTo>
                <a:cubicBezTo>
                  <a:pt x="42" y="94"/>
                  <a:pt x="31" y="89"/>
                  <a:pt x="22" y="80"/>
                </a:cubicBezTo>
                <a:cubicBezTo>
                  <a:pt x="13" y="71"/>
                  <a:pt x="8" y="60"/>
                  <a:pt x="8" y="47"/>
                </a:cubicBezTo>
                <a:cubicBezTo>
                  <a:pt x="8" y="34"/>
                  <a:pt x="13" y="23"/>
                  <a:pt x="22" y="14"/>
                </a:cubicBezTo>
                <a:cubicBezTo>
                  <a:pt x="31" y="5"/>
                  <a:pt x="42" y="0"/>
                  <a:pt x="55" y="0"/>
                </a:cubicBezTo>
                <a:cubicBezTo>
                  <a:pt x="69" y="0"/>
                  <a:pt x="81" y="5"/>
                  <a:pt x="90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65" y="5"/>
                  <a:pt x="177" y="0"/>
                  <a:pt x="190" y="0"/>
                </a:cubicBezTo>
                <a:cubicBezTo>
                  <a:pt x="203" y="0"/>
                  <a:pt x="214" y="5"/>
                  <a:pt x="223" y="14"/>
                </a:cubicBezTo>
                <a:cubicBezTo>
                  <a:pt x="232" y="23"/>
                  <a:pt x="237" y="34"/>
                  <a:pt x="237" y="47"/>
                </a:cubicBezTo>
                <a:cubicBezTo>
                  <a:pt x="237" y="60"/>
                  <a:pt x="232" y="71"/>
                  <a:pt x="223" y="80"/>
                </a:cubicBezTo>
                <a:cubicBezTo>
                  <a:pt x="214" y="89"/>
                  <a:pt x="203" y="94"/>
                  <a:pt x="190" y="94"/>
                </a:cubicBezTo>
                <a:cubicBezTo>
                  <a:pt x="180" y="94"/>
                  <a:pt x="171" y="91"/>
                  <a:pt x="163" y="85"/>
                </a:cubicBezTo>
                <a:cubicBezTo>
                  <a:pt x="155" y="79"/>
                  <a:pt x="150" y="72"/>
                  <a:pt x="146" y="63"/>
                </a:cubicBezTo>
                <a:cubicBezTo>
                  <a:pt x="149" y="73"/>
                  <a:pt x="155" y="81"/>
                  <a:pt x="164" y="88"/>
                </a:cubicBezTo>
                <a:cubicBezTo>
                  <a:pt x="173" y="94"/>
                  <a:pt x="183" y="98"/>
                  <a:pt x="194" y="98"/>
                </a:cubicBezTo>
                <a:cubicBezTo>
                  <a:pt x="203" y="98"/>
                  <a:pt x="211" y="95"/>
                  <a:pt x="219" y="90"/>
                </a:cubicBezTo>
                <a:cubicBezTo>
                  <a:pt x="227" y="84"/>
                  <a:pt x="233" y="77"/>
                  <a:pt x="237" y="69"/>
                </a:cubicBezTo>
                <a:cubicBezTo>
                  <a:pt x="245" y="133"/>
                  <a:pt x="245" y="133"/>
                  <a:pt x="245" y="133"/>
                </a:cubicBezTo>
                <a:cubicBezTo>
                  <a:pt x="245" y="134"/>
                  <a:pt x="245" y="134"/>
                  <a:pt x="245" y="135"/>
                </a:cubicBezTo>
                <a:cubicBezTo>
                  <a:pt x="245" y="135"/>
                  <a:pt x="245" y="136"/>
                  <a:pt x="245" y="136"/>
                </a:cubicBezTo>
                <a:cubicBezTo>
                  <a:pt x="245" y="144"/>
                  <a:pt x="242" y="151"/>
                  <a:pt x="237" y="156"/>
                </a:cubicBezTo>
                <a:cubicBezTo>
                  <a:pt x="231" y="161"/>
                  <a:pt x="224" y="164"/>
                  <a:pt x="216" y="164"/>
                </a:cubicBezTo>
                <a:cubicBezTo>
                  <a:pt x="213" y="164"/>
                  <a:pt x="209" y="164"/>
                  <a:pt x="206" y="162"/>
                </a:cubicBezTo>
                <a:cubicBezTo>
                  <a:pt x="203" y="161"/>
                  <a:pt x="200" y="160"/>
                  <a:pt x="197" y="158"/>
                </a:cubicBezTo>
                <a:cubicBezTo>
                  <a:pt x="195" y="156"/>
                  <a:pt x="192" y="153"/>
                  <a:pt x="190" y="151"/>
                </a:cubicBezTo>
                <a:cubicBezTo>
                  <a:pt x="187" y="148"/>
                  <a:pt x="185" y="145"/>
                  <a:pt x="184" y="141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0" y="144"/>
                  <a:pt x="58" y="147"/>
                  <a:pt x="56" y="150"/>
                </a:cubicBezTo>
                <a:cubicBezTo>
                  <a:pt x="54" y="152"/>
                  <a:pt x="51" y="155"/>
                  <a:pt x="48" y="157"/>
                </a:cubicBezTo>
                <a:cubicBezTo>
                  <a:pt x="41" y="162"/>
                  <a:pt x="35" y="164"/>
                  <a:pt x="29" y="164"/>
                </a:cubicBezTo>
                <a:cubicBezTo>
                  <a:pt x="29" y="164"/>
                  <a:pt x="29" y="164"/>
                  <a:pt x="29" y="164"/>
                </a:cubicBezTo>
                <a:cubicBezTo>
                  <a:pt x="21" y="164"/>
                  <a:pt x="14" y="161"/>
                  <a:pt x="9" y="156"/>
                </a:cubicBezTo>
                <a:cubicBezTo>
                  <a:pt x="3" y="151"/>
                  <a:pt x="0" y="144"/>
                  <a:pt x="0" y="136"/>
                </a:cubicBezTo>
                <a:close/>
                <a:moveTo>
                  <a:pt x="26" y="55"/>
                </a:moveTo>
                <a:cubicBezTo>
                  <a:pt x="42" y="55"/>
                  <a:pt x="42" y="55"/>
                  <a:pt x="42" y="55"/>
                </a:cubicBezTo>
                <a:cubicBezTo>
                  <a:pt x="50" y="47"/>
                  <a:pt x="50" y="47"/>
                  <a:pt x="50" y="47"/>
                </a:cubicBezTo>
                <a:cubicBezTo>
                  <a:pt x="42" y="39"/>
                  <a:pt x="42" y="39"/>
                  <a:pt x="42" y="39"/>
                </a:cubicBezTo>
                <a:cubicBezTo>
                  <a:pt x="26" y="39"/>
                  <a:pt x="26" y="39"/>
                  <a:pt x="26" y="39"/>
                </a:cubicBezTo>
                <a:lnTo>
                  <a:pt x="26" y="55"/>
                </a:lnTo>
                <a:close/>
                <a:moveTo>
                  <a:pt x="47" y="34"/>
                </a:moveTo>
                <a:cubicBezTo>
                  <a:pt x="55" y="42"/>
                  <a:pt x="55" y="42"/>
                  <a:pt x="55" y="42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18"/>
                  <a:pt x="63" y="18"/>
                  <a:pt x="63" y="18"/>
                </a:cubicBezTo>
                <a:cubicBezTo>
                  <a:pt x="47" y="18"/>
                  <a:pt x="47" y="18"/>
                  <a:pt x="47" y="18"/>
                </a:cubicBezTo>
                <a:lnTo>
                  <a:pt x="47" y="34"/>
                </a:lnTo>
                <a:close/>
                <a:moveTo>
                  <a:pt x="47" y="76"/>
                </a:moveTo>
                <a:cubicBezTo>
                  <a:pt x="63" y="76"/>
                  <a:pt x="63" y="76"/>
                  <a:pt x="63" y="76"/>
                </a:cubicBezTo>
                <a:cubicBezTo>
                  <a:pt x="63" y="60"/>
                  <a:pt x="63" y="60"/>
                  <a:pt x="63" y="60"/>
                </a:cubicBezTo>
                <a:cubicBezTo>
                  <a:pt x="55" y="52"/>
                  <a:pt x="55" y="52"/>
                  <a:pt x="55" y="52"/>
                </a:cubicBezTo>
                <a:cubicBezTo>
                  <a:pt x="47" y="60"/>
                  <a:pt x="47" y="60"/>
                  <a:pt x="47" y="60"/>
                </a:cubicBezTo>
                <a:lnTo>
                  <a:pt x="47" y="76"/>
                </a:lnTo>
                <a:close/>
                <a:moveTo>
                  <a:pt x="60" y="47"/>
                </a:moveTo>
                <a:cubicBezTo>
                  <a:pt x="68" y="55"/>
                  <a:pt x="68" y="55"/>
                  <a:pt x="68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39"/>
                  <a:pt x="84" y="39"/>
                  <a:pt x="84" y="39"/>
                </a:cubicBezTo>
                <a:cubicBezTo>
                  <a:pt x="68" y="39"/>
                  <a:pt x="68" y="39"/>
                  <a:pt x="68" y="39"/>
                </a:cubicBezTo>
                <a:lnTo>
                  <a:pt x="60" y="47"/>
                </a:lnTo>
                <a:close/>
                <a:moveTo>
                  <a:pt x="102" y="47"/>
                </a:moveTo>
                <a:cubicBezTo>
                  <a:pt x="102" y="49"/>
                  <a:pt x="103" y="49"/>
                  <a:pt x="104" y="49"/>
                </a:cubicBezTo>
                <a:cubicBezTo>
                  <a:pt x="117" y="49"/>
                  <a:pt x="117" y="49"/>
                  <a:pt x="117" y="49"/>
                </a:cubicBezTo>
                <a:cubicBezTo>
                  <a:pt x="118" y="49"/>
                  <a:pt x="119" y="49"/>
                  <a:pt x="119" y="49"/>
                </a:cubicBezTo>
                <a:cubicBezTo>
                  <a:pt x="120" y="48"/>
                  <a:pt x="120" y="47"/>
                  <a:pt x="120" y="47"/>
                </a:cubicBezTo>
                <a:cubicBezTo>
                  <a:pt x="120" y="46"/>
                  <a:pt x="120" y="46"/>
                  <a:pt x="119" y="45"/>
                </a:cubicBezTo>
                <a:cubicBezTo>
                  <a:pt x="119" y="45"/>
                  <a:pt x="118" y="44"/>
                  <a:pt x="117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3" y="44"/>
                  <a:pt x="102" y="45"/>
                  <a:pt x="102" y="47"/>
                </a:cubicBezTo>
                <a:close/>
                <a:moveTo>
                  <a:pt x="141" y="49"/>
                </a:moveTo>
                <a:cubicBezTo>
                  <a:pt x="143" y="49"/>
                  <a:pt x="143" y="49"/>
                  <a:pt x="143" y="47"/>
                </a:cubicBezTo>
                <a:cubicBezTo>
                  <a:pt x="143" y="45"/>
                  <a:pt x="143" y="44"/>
                  <a:pt x="141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7" y="44"/>
                  <a:pt x="126" y="45"/>
                  <a:pt x="126" y="45"/>
                </a:cubicBezTo>
                <a:cubicBezTo>
                  <a:pt x="125" y="46"/>
                  <a:pt x="125" y="46"/>
                  <a:pt x="125" y="47"/>
                </a:cubicBezTo>
                <a:cubicBezTo>
                  <a:pt x="125" y="47"/>
                  <a:pt x="125" y="48"/>
                  <a:pt x="126" y="49"/>
                </a:cubicBezTo>
                <a:cubicBezTo>
                  <a:pt x="126" y="49"/>
                  <a:pt x="127" y="49"/>
                  <a:pt x="128" y="49"/>
                </a:cubicBezTo>
                <a:lnTo>
                  <a:pt x="141" y="49"/>
                </a:lnTo>
                <a:close/>
                <a:moveTo>
                  <a:pt x="173" y="56"/>
                </a:moveTo>
                <a:cubicBezTo>
                  <a:pt x="175" y="56"/>
                  <a:pt x="177" y="55"/>
                  <a:pt x="179" y="53"/>
                </a:cubicBezTo>
                <a:cubicBezTo>
                  <a:pt x="181" y="51"/>
                  <a:pt x="182" y="49"/>
                  <a:pt x="182" y="47"/>
                </a:cubicBezTo>
                <a:cubicBezTo>
                  <a:pt x="182" y="44"/>
                  <a:pt x="181" y="42"/>
                  <a:pt x="179" y="41"/>
                </a:cubicBezTo>
                <a:cubicBezTo>
                  <a:pt x="177" y="39"/>
                  <a:pt x="175" y="38"/>
                  <a:pt x="173" y="38"/>
                </a:cubicBezTo>
                <a:cubicBezTo>
                  <a:pt x="171" y="38"/>
                  <a:pt x="169" y="39"/>
                  <a:pt x="167" y="41"/>
                </a:cubicBezTo>
                <a:cubicBezTo>
                  <a:pt x="165" y="42"/>
                  <a:pt x="164" y="44"/>
                  <a:pt x="164" y="47"/>
                </a:cubicBezTo>
                <a:cubicBezTo>
                  <a:pt x="164" y="49"/>
                  <a:pt x="165" y="51"/>
                  <a:pt x="167" y="53"/>
                </a:cubicBezTo>
                <a:cubicBezTo>
                  <a:pt x="169" y="55"/>
                  <a:pt x="171" y="56"/>
                  <a:pt x="173" y="56"/>
                </a:cubicBezTo>
                <a:close/>
                <a:moveTo>
                  <a:pt x="182" y="30"/>
                </a:moveTo>
                <a:cubicBezTo>
                  <a:pt x="182" y="32"/>
                  <a:pt x="182" y="34"/>
                  <a:pt x="184" y="36"/>
                </a:cubicBezTo>
                <a:cubicBezTo>
                  <a:pt x="186" y="37"/>
                  <a:pt x="188" y="38"/>
                  <a:pt x="190" y="38"/>
                </a:cubicBezTo>
                <a:cubicBezTo>
                  <a:pt x="193" y="38"/>
                  <a:pt x="195" y="37"/>
                  <a:pt x="197" y="36"/>
                </a:cubicBezTo>
                <a:cubicBezTo>
                  <a:pt x="198" y="34"/>
                  <a:pt x="199" y="32"/>
                  <a:pt x="199" y="30"/>
                </a:cubicBezTo>
                <a:cubicBezTo>
                  <a:pt x="199" y="27"/>
                  <a:pt x="198" y="25"/>
                  <a:pt x="197" y="23"/>
                </a:cubicBezTo>
                <a:cubicBezTo>
                  <a:pt x="195" y="22"/>
                  <a:pt x="193" y="21"/>
                  <a:pt x="190" y="21"/>
                </a:cubicBezTo>
                <a:cubicBezTo>
                  <a:pt x="188" y="21"/>
                  <a:pt x="186" y="22"/>
                  <a:pt x="184" y="23"/>
                </a:cubicBezTo>
                <a:cubicBezTo>
                  <a:pt x="182" y="25"/>
                  <a:pt x="182" y="27"/>
                  <a:pt x="182" y="30"/>
                </a:cubicBezTo>
                <a:close/>
                <a:moveTo>
                  <a:pt x="182" y="64"/>
                </a:moveTo>
                <a:cubicBezTo>
                  <a:pt x="182" y="66"/>
                  <a:pt x="182" y="68"/>
                  <a:pt x="184" y="70"/>
                </a:cubicBezTo>
                <a:cubicBezTo>
                  <a:pt x="186" y="72"/>
                  <a:pt x="188" y="73"/>
                  <a:pt x="190" y="73"/>
                </a:cubicBezTo>
                <a:cubicBezTo>
                  <a:pt x="193" y="73"/>
                  <a:pt x="195" y="72"/>
                  <a:pt x="197" y="70"/>
                </a:cubicBezTo>
                <a:cubicBezTo>
                  <a:pt x="198" y="68"/>
                  <a:pt x="199" y="66"/>
                  <a:pt x="199" y="64"/>
                </a:cubicBezTo>
                <a:cubicBezTo>
                  <a:pt x="199" y="62"/>
                  <a:pt x="198" y="60"/>
                  <a:pt x="197" y="58"/>
                </a:cubicBezTo>
                <a:cubicBezTo>
                  <a:pt x="195" y="56"/>
                  <a:pt x="193" y="56"/>
                  <a:pt x="190" y="56"/>
                </a:cubicBezTo>
                <a:cubicBezTo>
                  <a:pt x="188" y="56"/>
                  <a:pt x="186" y="56"/>
                  <a:pt x="184" y="58"/>
                </a:cubicBezTo>
                <a:cubicBezTo>
                  <a:pt x="182" y="60"/>
                  <a:pt x="182" y="62"/>
                  <a:pt x="182" y="64"/>
                </a:cubicBezTo>
                <a:close/>
                <a:moveTo>
                  <a:pt x="202" y="41"/>
                </a:moveTo>
                <a:cubicBezTo>
                  <a:pt x="200" y="42"/>
                  <a:pt x="199" y="44"/>
                  <a:pt x="199" y="47"/>
                </a:cubicBezTo>
                <a:cubicBezTo>
                  <a:pt x="199" y="49"/>
                  <a:pt x="200" y="51"/>
                  <a:pt x="202" y="53"/>
                </a:cubicBezTo>
                <a:cubicBezTo>
                  <a:pt x="203" y="55"/>
                  <a:pt x="205" y="56"/>
                  <a:pt x="208" y="56"/>
                </a:cubicBezTo>
                <a:cubicBezTo>
                  <a:pt x="210" y="56"/>
                  <a:pt x="212" y="55"/>
                  <a:pt x="214" y="53"/>
                </a:cubicBezTo>
                <a:cubicBezTo>
                  <a:pt x="215" y="51"/>
                  <a:pt x="216" y="49"/>
                  <a:pt x="216" y="47"/>
                </a:cubicBezTo>
                <a:cubicBezTo>
                  <a:pt x="216" y="45"/>
                  <a:pt x="215" y="42"/>
                  <a:pt x="214" y="41"/>
                </a:cubicBezTo>
                <a:cubicBezTo>
                  <a:pt x="212" y="39"/>
                  <a:pt x="210" y="38"/>
                  <a:pt x="207" y="38"/>
                </a:cubicBezTo>
                <a:cubicBezTo>
                  <a:pt x="205" y="38"/>
                  <a:pt x="203" y="39"/>
                  <a:pt x="202" y="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/>
              <a:t>RACING CAR GAME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361" name="Google Shape;361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938" y="1118175"/>
            <a:ext cx="4884125" cy="3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COURSE </a:t>
            </a:r>
            <a:r>
              <a:rPr lang="en-US" sz="2400">
                <a:solidFill>
                  <a:schemeClr val="accent2"/>
                </a:solidFill>
              </a:rPr>
              <a:t>TIMELINE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857611" y="2779444"/>
            <a:ext cx="7054500" cy="107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810325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1782562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2754799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3727036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4699273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5671510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6643747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7615984" y="2442925"/>
            <a:ext cx="623400" cy="780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63525" y="2539336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W1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835752" y="2539303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W2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2807978" y="2539303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W3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780218" y="2539303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W4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4752458" y="2539336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W5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5724698" y="2539336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W6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6696912" y="2539336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W7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7669165" y="2539303"/>
            <a:ext cx="517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W8</a:t>
            </a:r>
            <a:endParaRPr b="1" sz="18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527725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Roblox Studio Basics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537075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Constraints Pt 1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494575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Constraints Pt 2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452113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Intro to Lua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409619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Parameters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5367151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Loops &amp; Conditionals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6324656" y="1811313"/>
            <a:ext cx="10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Functions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307174" y="1605663"/>
            <a:ext cx="12453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Programming Projects with Lua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Edmodo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509525" y="1812000"/>
            <a:ext cx="2829000" cy="1548300"/>
          </a:xfrm>
          <a:prstGeom prst="roundRect">
            <a:avLst>
              <a:gd fmla="val 4989" name="adj"/>
            </a:avLst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596425" y="2196174"/>
            <a:ext cx="24747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Directly message teachers</a:t>
            </a:r>
            <a:endParaRPr sz="1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Post Questions</a:t>
            </a:r>
            <a:endParaRPr sz="1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Lato"/>
              <a:buChar char="●"/>
            </a:pPr>
            <a:r>
              <a:rPr lang="en-US" sz="10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Post Screenshots of your work </a:t>
            </a:r>
            <a:endParaRPr sz="1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593725" y="1890830"/>
            <a:ext cx="24801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b="1" i="0" sz="12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650" y="766788"/>
            <a:ext cx="2593524" cy="25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595340" y="635616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600"/>
              <a:t>TODAY’S </a:t>
            </a:r>
            <a:r>
              <a:rPr lang="en-US" sz="2600">
                <a:solidFill>
                  <a:schemeClr val="accent2"/>
                </a:solidFill>
              </a:rPr>
              <a:t>LESSON 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593724" y="1543051"/>
            <a:ext cx="756000" cy="73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44019" y="1606850"/>
            <a:ext cx="455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1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1386850" y="170645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ICE-BREAKERS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1873574" y="2364601"/>
            <a:ext cx="756000" cy="73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023869" y="2428400"/>
            <a:ext cx="455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2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2666700" y="252800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OBBY GAME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3047124" y="3295564"/>
            <a:ext cx="756000" cy="73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3197419" y="3359363"/>
            <a:ext cx="455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3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840250" y="3458963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ACTIVITY: CREATE OBBY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3803124" y="4337276"/>
            <a:ext cx="756000" cy="73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953419" y="4401075"/>
            <a:ext cx="455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4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4596250" y="4500675"/>
            <a:ext cx="35346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TERM PROJECT!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509327" y="1505975"/>
            <a:ext cx="3547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1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Calibri"/>
              <a:buAutoNum type="alphaLcPeriod"/>
            </a:pPr>
            <a:r>
              <a:rPr lang="en-US" sz="175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When I’m talking, everyone else is listening.</a:t>
            </a:r>
            <a:endParaRPr sz="175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Calibri"/>
              <a:buAutoNum type="alphaLcPeriod"/>
            </a:pPr>
            <a:r>
              <a:rPr lang="en-US" sz="175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Treat the instructors and your peers with respect.</a:t>
            </a:r>
            <a:endParaRPr sz="175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50"/>
              <a:buFont typeface="Calibri"/>
              <a:buAutoNum type="alphaLcPeriod"/>
            </a:pPr>
            <a:r>
              <a:rPr lang="en-US" sz="1750">
                <a:solidFill>
                  <a:srgbClr val="172B4D"/>
                </a:solidFill>
                <a:latin typeface="Calibri"/>
                <a:ea typeface="Calibri"/>
                <a:cs typeface="Calibri"/>
                <a:sym typeface="Calibri"/>
              </a:rPr>
              <a:t>Have fun!</a:t>
            </a:r>
            <a:endParaRPr sz="1750">
              <a:solidFill>
                <a:srgbClr val="172B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584202" y="575841"/>
            <a:ext cx="7953374" cy="383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CLASS RULES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626" y="1176782"/>
            <a:ext cx="4264600" cy="23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OBBY 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593730" y="1367200"/>
            <a:ext cx="7082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Press new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Go to Templates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Select Obby Template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Try Playing the game!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675" y="1105800"/>
            <a:ext cx="4999599" cy="2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ACTIVITY - LET’S BUILD OUR OWN!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593726" y="1326300"/>
            <a:ext cx="2510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Close the template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Select a base plate template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Go to workspace and click on baseplate. Now press delete.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AutoNum type="arabicPeriod"/>
            </a:pPr>
            <a:r>
              <a:rPr lang="en-US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Create a spawn location. Work space -&gt; spawn location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901" y="1111641"/>
            <a:ext cx="57245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MOVEMENTS</a:t>
            </a:r>
            <a:endParaRPr sz="2400">
              <a:solidFill>
                <a:schemeClr val="accent2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25" y="1170276"/>
            <a:ext cx="5912276" cy="3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US" sz="2400"/>
              <a:t>ACTIVITY = OBSTACLE COURSE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2327627" y="1809875"/>
            <a:ext cx="36234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Press the model tab and select parts.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Moving the parts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Collisons should be off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Anchor the parts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Scale the parts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Lato"/>
              <a:buAutoNum type="arabicPeriod"/>
            </a:pPr>
            <a:r>
              <a:rPr lang="en-US" sz="15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Rotate the parts </a:t>
            </a:r>
            <a:endParaRPr sz="15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3508383" y="1289163"/>
            <a:ext cx="19584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BUILDING PARTS</a:t>
            </a:r>
            <a:endParaRPr b="1" i="0" sz="15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05-Modern Green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55B441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