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67" r:id="rId5"/>
    <p:sldId id="271" r:id="rId6"/>
    <p:sldId id="260" r:id="rId7"/>
    <p:sldId id="262" r:id="rId8"/>
    <p:sldId id="269" r:id="rId9"/>
    <p:sldId id="268" r:id="rId10"/>
    <p:sldId id="270" r:id="rId11"/>
    <p:sldId id="263" r:id="rId12"/>
    <p:sldId id="258" r:id="rId13"/>
  </p:sldIdLst>
  <p:sldSz cx="18288000" cy="10287000"/>
  <p:notesSz cx="6858000" cy="9144000"/>
  <p:embeddedFontLs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BD8DB-545B-4F6C-B0E9-3DCF474E03DD}" v="32" dt="2025-03-03T12:47:0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69451" autoAdjust="0"/>
  </p:normalViewPr>
  <p:slideViewPr>
    <p:cSldViewPr>
      <p:cViewPr varScale="1">
        <p:scale>
          <a:sx n="74" d="100"/>
          <a:sy n="74" d="100"/>
        </p:scale>
        <p:origin x="21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0CB4-A61A-4A81-8442-462DE54FE090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BBB92-4273-48B2-B174-BB76CC1F49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39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0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9EFF2-73B5-F7E8-12BA-2843BB9F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D526D2-18B8-B800-3F1A-FC5F2B00C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B82B355-60B9-A4E9-6760-4D21A9FE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2A9FE-FE5A-6CFE-4CF1-041B64D84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072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40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35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4BCC-6B19-30A5-6DB4-E7D584C6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62C4294-2103-C215-2FFD-62AB7D583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85D17F9-34AA-F77F-0779-77601CC4C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84B892-EC44-7922-84F8-7FBE6709A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38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189DD-B640-29D2-13CA-7E522E17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DD7965B-AB88-AF94-D1F1-C8DD694D8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3BC0872-4A2B-46EF-333B-27826B313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sz="1200" dirty="0"/>
            </a:br>
            <a:endParaRPr lang="en-US" altLang="zh-TW" sz="1200" dirty="0"/>
          </a:p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C2343E-01E4-76BB-DCBA-2C319BC89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694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7E2C5-73FB-D5B6-F5DA-FAB3FBD0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0D460BE-F34C-1C78-F862-E658A626B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1C06FC7-58C2-3684-3F95-9B3BD0CE1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1992BE-B1B0-67BC-648C-40DBE1BB9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77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789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61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89C2-0E46-1B08-519B-2DCFA68F1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C06D34C-D06E-B257-ECCA-2EF6D46F1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9D89AFA-2D1B-F4E2-A19A-55BEAF686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98FCE6-13F4-A571-8B83-81C32EA67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828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EB9A-65B2-4C67-189F-95DD4306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444457F-68D7-AEF4-750F-DE65D408E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388BC0-64B3-0275-8EFE-A3332CC90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TW" dirty="0"/>
            </a:b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5A051B-A2F9-D795-131B-84D79BA8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BBB92-4273-48B2-B174-BB76CC1F49B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32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561E-5319-4A11-995A-A64CA1459894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5F30-7DDE-4981-8A0D-DB164793E251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4513-1CDB-45FA-BA0E-44673AF8FBAB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6398-CA01-428D-AB78-ED8B2CDE934C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DA49-1768-40EA-90BB-304495A69305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E00F-565B-4E1B-9DAD-0FEEA2D3B56D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4CE5-F5F9-4097-8EDB-9801DB8B7507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B0E83-AD86-4B83-996A-BB903A8E74A2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FBA80-DC9D-4306-8959-7EB577FD790F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621000" y="9639300"/>
            <a:ext cx="2133600" cy="365125"/>
          </a:xfr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23C5-CC03-4C3D-87F6-BD861490A9B6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CCD7-71F2-4C57-8A2F-2495DD248CB6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909C8-9D3D-480A-BE6E-85B31C680F95}" type="datetime1">
              <a:rPr lang="en-US" altLang="zh-TW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plant-seedlings-classification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5">
            <a:extLst>
              <a:ext uri="{FF2B5EF4-FFF2-40B4-BE49-F238E27FC236}">
                <a16:creationId xmlns:a16="http://schemas.microsoft.com/office/drawing/2014/main" id="{4EE5EA56-4FDE-7D91-4B4F-77C9ECDD8B59}"/>
              </a:ext>
            </a:extLst>
          </p:cNvPr>
          <p:cNvGrpSpPr/>
          <p:nvPr/>
        </p:nvGrpSpPr>
        <p:grpSpPr>
          <a:xfrm>
            <a:off x="1028700" y="990600"/>
            <a:ext cx="16230600" cy="8305800"/>
            <a:chOff x="0" y="0"/>
            <a:chExt cx="4274726" cy="1718953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4F18643-4FA7-164B-A1B9-9A4E7FEE345F}"/>
                </a:ext>
              </a:extLst>
            </p:cNvPr>
            <p:cNvSpPr/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260C36A-B910-2BCE-4110-A20A6D4E0180}"/>
                </a:ext>
              </a:extLst>
            </p:cNvPr>
            <p:cNvSpPr txBox="1"/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8513" y="4410092"/>
            <a:ext cx="17990969" cy="1114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7200" b="1" dirty="0">
                <a:cs typeface="Times New Roman" panose="02020603050405020304" pitchFamily="18" charset="0"/>
              </a:rPr>
              <a:t>Classification</a:t>
            </a:r>
            <a:endParaRPr lang="en-US" sz="7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90453" y="3487333"/>
            <a:ext cx="9907094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Assignment </a:t>
            </a:r>
            <a:r>
              <a:rPr lang="en-US" altLang="zh-TW" sz="4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6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657847" y="8191500"/>
            <a:ext cx="6972300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algn="ctr">
              <a:defRPr sz="4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3200" dirty="0">
                <a:sym typeface="Nunito"/>
              </a:rPr>
              <a:t>紀丞珉</a:t>
            </a:r>
            <a:endParaRPr lang="en-US" sz="3200" dirty="0">
              <a:sym typeface="Nunito"/>
            </a:endParaRPr>
          </a:p>
          <a:p>
            <a:r>
              <a:rPr lang="en-US" sz="3200" dirty="0">
                <a:sym typeface="Nunito"/>
              </a:rPr>
              <a:t>202</a:t>
            </a:r>
            <a:r>
              <a:rPr lang="en-US" altLang="zh-TW" sz="3200" dirty="0">
                <a:sym typeface="Nunito"/>
              </a:rPr>
              <a:t>5</a:t>
            </a:r>
            <a:r>
              <a:rPr lang="en-US" sz="3200" dirty="0">
                <a:sym typeface="Nunito"/>
              </a:rPr>
              <a:t> Machine Learning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B56E3-16E4-A8F1-8775-0159A659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12B94-5FAF-9F73-C3B3-E608BD9F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A91A6138-7112-B294-DE37-5768380583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B0C0610-3313-2B56-BD90-44DBFE61DD4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A11798F-8112-5DAE-D8E2-9BB1BF4CEF7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656B96A-99A0-5541-C537-040A92C445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BC25D1B-1506-3E59-D28A-230C5A333B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F5BA08B-8E0C-40CA-0C0B-88831ABE9A9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72A08AE7-CF0C-1F34-9822-AEA7E1799F6E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zh-TW" alt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948D9C-F0B8-CEE9-6046-EA37854E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內容版面配置區 4">
            <a:extLst>
              <a:ext uri="{FF2B5EF4-FFF2-40B4-BE49-F238E27FC236}">
                <a16:creationId xmlns:a16="http://schemas.microsoft.com/office/drawing/2014/main" id="{457FF00D-3C39-0EA9-02C8-594E3D4A66F8}"/>
              </a:ext>
            </a:extLst>
          </p:cNvPr>
          <p:cNvSpPr txBox="1">
            <a:spLocks/>
          </p:cNvSpPr>
          <p:nvPr/>
        </p:nvSpPr>
        <p:spPr>
          <a:xfrm>
            <a:off x="2362200" y="2562194"/>
            <a:ext cx="14630400" cy="718216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CNN adjustment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and code (70%)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說明自己修改與調整的部分與理由。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Loss </a:t>
            </a:r>
            <a:r>
              <a:rPr lang="zh-TW" altLang="en-US" dirty="0"/>
              <a:t>與 </a:t>
            </a:r>
            <a:r>
              <a:rPr lang="en-US" altLang="zh-TW" dirty="0"/>
              <a:t>accuracy </a:t>
            </a:r>
            <a:r>
              <a:rPr lang="zh-TW" altLang="en-US" dirty="0"/>
              <a:t>曲線的說明。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請繳交所有相關的程式碼，並在報告中說明如何執行。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若助教無法順利執行程式碼，將酌情進行扣分。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報告細節如下頁投影片所示。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Kaggle results (30%)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trike="sngStrike" dirty="0"/>
              <a:t>狼性文化</a:t>
            </a:r>
            <a:endParaRPr lang="en-US" altLang="zh-TW" strike="sngStrike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作業成績公布時會公布全班的 </a:t>
            </a:r>
            <a:r>
              <a:rPr lang="en-US" altLang="zh-TW" dirty="0"/>
              <a:t>Kaggle </a:t>
            </a:r>
            <a:r>
              <a:rPr lang="zh-TW" altLang="en-US" dirty="0"/>
              <a:t>得分級距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將依照成績在全班表現的落點給分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0" indent="0">
              <a:buFont typeface="Arial" pitchFamily="34" charset="0"/>
              <a:buNone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700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600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The assignment should be implemented by Python.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You need to hand in the python code and the report(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PDF only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).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In your report, it should contain: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Execution description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The commands or method you use to run the program.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Experimental results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: As requirements in the slides.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Conclusion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observation from your results.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Discussion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: The questions or the difficulties you met during the implementation.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125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ea typeface="Fredoka"/>
                <a:cs typeface="Times New Roman" panose="02020603050405020304" pitchFamily="18" charset="0"/>
                <a:sym typeface="Fredoka"/>
              </a:rPr>
              <a:t>NOTE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ea typeface="Fredoka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3795916" cy="6234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Assignment format 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 all your files into a single one and upload it to the E-Course2 website.</a:t>
            </a:r>
          </a:p>
          <a:p>
            <a:pPr lvl="1">
              <a:lnSpc>
                <a:spcPts val="4899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Please format the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zipfile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as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Student ID_proj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.zip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, ex: 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613410000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_proj</a:t>
            </a:r>
            <a:r>
              <a:rPr lang="en-US" altLang="zh-TW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6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.zip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499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No copy! Late policy applies.</a:t>
            </a:r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20% off for one day late, 40% off for two days late, and so on.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Nunito Bold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Deadline :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202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5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</a:t>
            </a:r>
            <a:r>
              <a:rPr lang="en-US" altLang="zh-TW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04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/23 23:59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Nunito Bold"/>
                <a:cs typeface="Times New Roman" panose="02020603050405020304" pitchFamily="18" charset="0"/>
                <a:sym typeface="Nunito Bold"/>
              </a:rPr>
              <a:t> 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30624" y="2562195"/>
            <a:ext cx="14517958" cy="3721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400" dirty="0"/>
              <a:t>Plant Seedlings Classification</a:t>
            </a: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400" dirty="0"/>
              <a:t>Kaggle url: </a:t>
            </a:r>
            <a:r>
              <a:rPr lang="en-US" altLang="zh-TW" sz="3400" dirty="0">
                <a:hlinkClick r:id="rId3"/>
              </a:rPr>
              <a:t>https://www.kaggle.com/competitions/plant-seedlings-classification/</a:t>
            </a:r>
            <a:endParaRPr lang="en-US" altLang="zh-TW" sz="3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948894C-4A49-0241-A0C0-71FE702DD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0" y="3862180"/>
            <a:ext cx="10287000" cy="5971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8B20F-8B2E-D885-F24E-FF247E96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CEB6D9D8-C9FE-01EE-7CE5-DD57E1731B0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49E4471-9FC9-9A61-DFE0-2794C8AC0D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C3CED43-E4FF-4C81-7F8E-580FEACA900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AA04BC9-1FBE-67B9-8B62-A7FF51C3B16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776A190-D5E1-3816-B3D2-BCBF4904C6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86EE30D-64CD-7257-0511-5DF5C562BC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4BA8434-74CF-45BB-108D-7EF61E3B0615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HW6-1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E5AA154-3A54-DB6A-8108-A4C6B29B8101}"/>
              </a:ext>
            </a:extLst>
          </p:cNvPr>
          <p:cNvSpPr txBox="1"/>
          <p:nvPr/>
        </p:nvSpPr>
        <p:spPr>
          <a:xfrm>
            <a:off x="2246042" y="3205755"/>
            <a:ext cx="14517958" cy="1836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3E98253-4852-940E-EAAD-D35886E9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E1B409CE-BF77-C856-7018-EF673B8585FF}"/>
              </a:ext>
            </a:extLst>
          </p:cNvPr>
          <p:cNvSpPr txBox="1"/>
          <p:nvPr/>
        </p:nvSpPr>
        <p:spPr>
          <a:xfrm>
            <a:off x="2057400" y="2721290"/>
            <a:ext cx="14517958" cy="11890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修改範例程式的</a:t>
            </a:r>
            <a:r>
              <a:rPr lang="en-US" altLang="zh-TW" sz="3600" dirty="0"/>
              <a:t>CNN model</a:t>
            </a: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請同學自行修改模型架構</a:t>
            </a:r>
            <a:endParaRPr lang="en-US" altLang="zh-TW" sz="3600" dirty="0"/>
          </a:p>
          <a:p>
            <a:pPr marL="1828800" lvl="3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加入更多</a:t>
            </a:r>
            <a:r>
              <a:rPr lang="en-US" altLang="zh-TW" sz="3600" dirty="0"/>
              <a:t>/</a:t>
            </a:r>
            <a:r>
              <a:rPr lang="zh-TW" altLang="en-US" sz="3600" dirty="0"/>
              <a:t>減少 </a:t>
            </a:r>
            <a:r>
              <a:rPr lang="en-US" altLang="zh-TW" sz="3600" dirty="0"/>
              <a:t>convolution layer</a:t>
            </a:r>
          </a:p>
          <a:p>
            <a:pPr marL="1828800" lvl="3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調整 </a:t>
            </a:r>
            <a:r>
              <a:rPr lang="en-US" altLang="zh-TW" sz="3600" dirty="0"/>
              <a:t>convolution layer </a:t>
            </a:r>
            <a:r>
              <a:rPr lang="zh-TW" altLang="en-US" sz="3600" dirty="0"/>
              <a:t>中的參數</a:t>
            </a:r>
            <a:endParaRPr lang="en-US" altLang="zh-TW" sz="3600" dirty="0"/>
          </a:p>
          <a:p>
            <a:pPr marL="1828800" lvl="3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en-US" altLang="zh-TW" sz="3600" dirty="0"/>
              <a:t>…</a:t>
            </a:r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自行調整訓練參數 </a:t>
            </a:r>
            <a:r>
              <a:rPr lang="en-US" altLang="zh-TW" sz="3600" dirty="0"/>
              <a:t>(epoch, batch size, learning rate …)</a:t>
            </a:r>
            <a:endParaRPr lang="en-US" altLang="zh-TW" sz="32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4400" dirty="0"/>
              <a:t>說明更改內容、觀察訓練結果，並將結果放入報告中。</a:t>
            </a:r>
            <a:endParaRPr lang="en-US" altLang="zh-TW" sz="3400" dirty="0"/>
          </a:p>
          <a:p>
            <a:pPr marL="1828800" lvl="3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0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400" dirty="0"/>
          </a:p>
          <a:p>
            <a:pPr marL="1885950" lvl="3" indent="-514350">
              <a:lnSpc>
                <a:spcPts val="4899"/>
              </a:lnSpc>
              <a:buAutoNum type="arabicPeriod"/>
            </a:pPr>
            <a:endParaRPr lang="en-US" altLang="zh-TW" sz="2800" dirty="0"/>
          </a:p>
          <a:p>
            <a:pPr marL="1428750" lvl="2" indent="-514350">
              <a:lnSpc>
                <a:spcPts val="4899"/>
              </a:lnSpc>
              <a:buAutoNum type="arabicPeriod"/>
            </a:pPr>
            <a:endParaRPr lang="en-US" altLang="zh-TW" sz="28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</p:spTree>
    <p:extLst>
      <p:ext uri="{BB962C8B-B14F-4D97-AF65-F5344CB8AC3E}">
        <p14:creationId xmlns:p14="http://schemas.microsoft.com/office/powerpoint/2010/main" val="6597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21B76-CE6A-2C51-83A8-515992C50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E687DC5-8B78-1FFC-3497-9C5EA5BBBF0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806864D-8317-DF04-00C4-2E69E2523A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CCA9D3-131B-38B3-0141-2BC025DED2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C43CA38-4DFC-8F8A-9A7B-F2ECBA53F95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ABD9EFE-9280-FCE4-0662-E990D126042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AE260B1-9E87-F0D5-559A-C01F21D226F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5BCBAF8F-E230-A11D-883B-1321C065E63D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HW6-2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655778E-1719-B43D-EB07-075F43B15827}"/>
              </a:ext>
            </a:extLst>
          </p:cNvPr>
          <p:cNvSpPr txBox="1"/>
          <p:nvPr/>
        </p:nvSpPr>
        <p:spPr>
          <a:xfrm>
            <a:off x="2246042" y="3205755"/>
            <a:ext cx="14517958" cy="1836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E8CDDF6-62F2-65E1-81C7-5E7F8BE4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872A027F-06EF-9F0B-9181-28E355BDB6EB}"/>
              </a:ext>
            </a:extLst>
          </p:cNvPr>
          <p:cNvSpPr txBox="1"/>
          <p:nvPr/>
        </p:nvSpPr>
        <p:spPr>
          <a:xfrm>
            <a:off x="2057400" y="2721290"/>
            <a:ext cx="14517958" cy="74916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前往 </a:t>
            </a:r>
            <a:r>
              <a:rPr lang="en-US" altLang="zh-TW" sz="3600" dirty="0" err="1"/>
              <a:t>kaggle</a:t>
            </a:r>
            <a:r>
              <a:rPr lang="en-US" altLang="zh-TW" sz="3600" dirty="0"/>
              <a:t> </a:t>
            </a:r>
            <a:r>
              <a:rPr lang="zh-TW" altLang="en-US" sz="3600" dirty="0"/>
              <a:t>比賽網頁繳交你的程式執行結果</a:t>
            </a:r>
            <a:r>
              <a:rPr lang="en-US" altLang="zh-TW" sz="3600" dirty="0"/>
              <a:t>(</a:t>
            </a:r>
            <a:r>
              <a:rPr lang="zh-TW" altLang="en-US" sz="3600" dirty="0"/>
              <a:t>執行完</a:t>
            </a:r>
            <a:r>
              <a:rPr lang="en-US" altLang="zh-TW" sz="3600" dirty="0"/>
              <a:t>test.py</a:t>
            </a:r>
            <a:r>
              <a:rPr lang="zh-TW" altLang="en-US" sz="3600" dirty="0"/>
              <a:t>會產生一個</a:t>
            </a:r>
            <a:r>
              <a:rPr lang="en-US" altLang="zh-TW" sz="3600" dirty="0"/>
              <a:t>predictions.csv</a:t>
            </a:r>
            <a:r>
              <a:rPr lang="zh-TW" altLang="en-US" sz="3600" dirty="0"/>
              <a:t>檔</a:t>
            </a:r>
            <a:r>
              <a:rPr lang="en-US" altLang="zh-TW" sz="3600" dirty="0"/>
              <a:t>)</a:t>
            </a:r>
            <a:endParaRPr lang="zh-TW" altLang="en-US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1371600" lvl="2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914400" lvl="1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4000" dirty="0"/>
              <a:t>請想辦法修改範例提供的 </a:t>
            </a:r>
            <a:r>
              <a:rPr lang="en-US" altLang="zh-TW" sz="4000" dirty="0"/>
              <a:t>CNN</a:t>
            </a:r>
            <a:r>
              <a:rPr lang="zh-TW" altLang="en-US" sz="4000" dirty="0"/>
              <a:t> 模型來盡可能提高你的測試成績。</a:t>
            </a:r>
            <a:endParaRPr lang="en-US" altLang="zh-TW" sz="40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4000" dirty="0"/>
              <a:t>作業成績將會根據全班 </a:t>
            </a:r>
            <a:r>
              <a:rPr lang="en-US" altLang="zh-TW" sz="4000" dirty="0"/>
              <a:t>Private score</a:t>
            </a:r>
            <a:r>
              <a:rPr lang="zh-TW" altLang="en-US" sz="4000" dirty="0"/>
              <a:t> 的分數排序給分。</a:t>
            </a:r>
            <a:endParaRPr lang="en-US" altLang="zh-TW" sz="40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FEBA9EE-6532-5B56-3EF5-26BF2F0ED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179" y="4552186"/>
            <a:ext cx="15764400" cy="102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E882A-C111-9674-4FB3-90CC6FE4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EAC15DB3-B875-6416-DF0E-F89A241892B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7AE7C50-9FA8-B2BB-32C4-F7D79585FF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336DB94-14E0-CBAD-527C-112FDE13FF0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3AF093D-1B61-23F1-98C1-7744858C300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438302B-CA80-FF0E-8AAE-722DE51E27B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40557DE-353B-8FBE-0BA7-E024DA9514B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2A7CA5D-9E37-91B3-E9BB-E9EC43459398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HW6-2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4735FB9D-23AD-C999-8569-ED079636E02E}"/>
              </a:ext>
            </a:extLst>
          </p:cNvPr>
          <p:cNvSpPr txBox="1"/>
          <p:nvPr/>
        </p:nvSpPr>
        <p:spPr>
          <a:xfrm>
            <a:off x="2246042" y="3205755"/>
            <a:ext cx="14517958" cy="1836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727CFBD-3F5D-1FC5-FB8C-2C39BC77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B12B560A-36AE-E043-3716-DB7A5BE6BE38}"/>
              </a:ext>
            </a:extLst>
          </p:cNvPr>
          <p:cNvSpPr txBox="1"/>
          <p:nvPr/>
        </p:nvSpPr>
        <p:spPr>
          <a:xfrm>
            <a:off x="2057400" y="2721290"/>
            <a:ext cx="14517958" cy="2464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36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altLang="zh-TW" sz="4400" dirty="0"/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3FAE06-6893-DE54-B10B-22DAC6864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416397"/>
            <a:ext cx="14964227" cy="718329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DA7BDAF-31A0-B6AF-FB72-612B04FE64A7}"/>
              </a:ext>
            </a:extLst>
          </p:cNvPr>
          <p:cNvSpPr/>
          <p:nvPr/>
        </p:nvSpPr>
        <p:spPr>
          <a:xfrm>
            <a:off x="11963400" y="2868344"/>
            <a:ext cx="1780878" cy="459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0019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5139012" y="687305"/>
            <a:ext cx="8009976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altLang="zh-TW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sz="6607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edok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246042" y="3205755"/>
            <a:ext cx="14517958" cy="1209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使用 </a:t>
            </a: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K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aggle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 上的 </a:t>
            </a:r>
            <a:r>
              <a:rPr lang="zh-TW" altLang="en-US" sz="3600" dirty="0"/>
              <a:t>植物分類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</a:rPr>
              <a:t>資料集  下載請點擊此</a:t>
            </a:r>
            <a:r>
              <a:rPr lang="zh-TW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Nunito Bold"/>
                <a:hlinkClick r:id="rId3"/>
              </a:rPr>
              <a:t>連結</a:t>
            </a:r>
            <a:endParaRPr lang="en-US" altLang="zh-TW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  <a:p>
            <a:pPr marL="457200" indent="-457200">
              <a:lnSpc>
                <a:spcPts val="4899"/>
              </a:lnSpc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Nunito Bold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110AD0-00A9-017F-EE66-D8F4331BC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3843168"/>
            <a:ext cx="12268200" cy="587179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AB60BB0-497E-A4E1-5A14-11FE8C6F723D}"/>
              </a:ext>
            </a:extLst>
          </p:cNvPr>
          <p:cNvSpPr/>
          <p:nvPr/>
        </p:nvSpPr>
        <p:spPr>
          <a:xfrm>
            <a:off x="10820400" y="7962900"/>
            <a:ext cx="1295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813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zh-TW" altLang="en-US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範例程式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2351D1-8FAC-BA7B-8CA3-1FE03A9B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901CEE-8BD1-70B0-3911-E07837674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85" y="2460909"/>
            <a:ext cx="14989915" cy="68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C871-1968-6653-87CE-FFC437F67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193C84B8-7BD7-CEA6-F516-084276A053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6B4F938-5C26-B967-32B7-2D043949BA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7F19D276-B044-67C5-6DF0-E7F18EF2DE3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FD6681A-3099-A3D7-F92B-7B4C42C01A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361A9F8-7E37-E1D5-F018-543DEA6802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49A6B5A-C9BB-EC06-7875-7AC3422C816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7C9FC5B9-8862-4F24-1091-2C5696C7BA09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zh-TW" altLang="en-US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範例程式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839A91-0475-994A-982A-9BD67248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02CF80-2790-E999-D744-146FD0134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2416397"/>
            <a:ext cx="14156945" cy="70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7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78631-90EA-B742-BD79-71858CA2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C0FAE55-085F-21DE-F8CE-6922C23FEB4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28700" y="1505943"/>
            <a:ext cx="16230600" cy="8238413"/>
            <a:chOff x="0" y="0"/>
            <a:chExt cx="4274726" cy="171895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DCE7F5E-5496-2AAB-427B-7976F70B11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274726" cy="1718953"/>
            </a:xfrm>
            <a:custGeom>
              <a:avLst/>
              <a:gdLst/>
              <a:ahLst/>
              <a:cxnLst/>
              <a:rect l="l" t="t" r="r" b="b"/>
              <a:pathLst>
                <a:path w="4274726" h="1718953">
                  <a:moveTo>
                    <a:pt x="0" y="0"/>
                  </a:moveTo>
                  <a:lnTo>
                    <a:pt x="4274726" y="0"/>
                  </a:lnTo>
                  <a:lnTo>
                    <a:pt x="4274726" y="1718953"/>
                  </a:lnTo>
                  <a:lnTo>
                    <a:pt x="0" y="1718953"/>
                  </a:lnTo>
                  <a:close/>
                </a:path>
              </a:pathLst>
            </a:custGeom>
            <a:solidFill>
              <a:srgbClr val="F1F2F2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A69E711-A8D1-BD58-35F8-F1A71DC9B76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4274726" cy="1757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BA099D4-C035-221A-ECC7-D4F728AE39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3722" y="687305"/>
            <a:ext cx="9200557" cy="1730229"/>
            <a:chOff x="0" y="0"/>
            <a:chExt cx="2109623" cy="455698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C76B9E4-120C-57C7-35D9-758831CFEA5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2109623" cy="455698"/>
            </a:xfrm>
            <a:custGeom>
              <a:avLst/>
              <a:gdLst/>
              <a:ahLst/>
              <a:cxnLst/>
              <a:rect l="l" t="t" r="r" b="b"/>
              <a:pathLst>
                <a:path w="2109623" h="455698">
                  <a:moveTo>
                    <a:pt x="0" y="0"/>
                  </a:moveTo>
                  <a:lnTo>
                    <a:pt x="2109623" y="0"/>
                  </a:lnTo>
                  <a:lnTo>
                    <a:pt x="2109623" y="455698"/>
                  </a:lnTo>
                  <a:lnTo>
                    <a:pt x="0" y="455698"/>
                  </a:lnTo>
                  <a:close/>
                </a:path>
              </a:pathLst>
            </a:custGeom>
            <a:solidFill>
              <a:srgbClr val="DDDEDE"/>
            </a:solidFill>
            <a:ln w="38100" cap="sq">
              <a:solidFill>
                <a:srgbClr val="F1F2F2"/>
              </a:solidFill>
              <a:prstDash val="solid"/>
              <a:miter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49DD8B0-B594-3B32-F8D5-26EE0343F38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38100"/>
              <a:ext cx="2109623" cy="49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E8A6104B-0B41-6741-F051-6929C843C196}"/>
              </a:ext>
            </a:extLst>
          </p:cNvPr>
          <p:cNvSpPr txBox="1"/>
          <p:nvPr/>
        </p:nvSpPr>
        <p:spPr>
          <a:xfrm>
            <a:off x="4543721" y="904875"/>
            <a:ext cx="9200557" cy="1093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zh-TW" altLang="en-US" sz="6607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執行結果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57B414-1916-7D75-71F3-5B7D2272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8C5B03B-0F5C-5F3D-F7A5-2158C37AA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3" t="1978"/>
          <a:stretch/>
        </p:blipFill>
        <p:spPr>
          <a:xfrm>
            <a:off x="1524000" y="3020438"/>
            <a:ext cx="7981186" cy="594994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E7EA855-F085-003E-8F7F-ABDFCCFF15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07"/>
          <a:stretch/>
        </p:blipFill>
        <p:spPr>
          <a:xfrm>
            <a:off x="9532080" y="3020438"/>
            <a:ext cx="7339524" cy="59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6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專題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2456</TotalTime>
  <Words>429</Words>
  <Application>Microsoft Office PowerPoint</Application>
  <PresentationFormat>自訂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Times New Roman</vt:lpstr>
      <vt:lpstr>Aptos</vt:lpstr>
      <vt:lpstr>Nunito</vt:lpstr>
      <vt:lpstr>Wingdings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 white simple modern Thesis Defense Presentation</dc:title>
  <dc:creator>pumaraymond</dc:creator>
  <cp:lastModifiedBy>丞珉 紀</cp:lastModifiedBy>
  <cp:revision>17</cp:revision>
  <dcterms:created xsi:type="dcterms:W3CDTF">2006-08-16T00:00:00Z</dcterms:created>
  <dcterms:modified xsi:type="dcterms:W3CDTF">2025-04-09T13:43:34Z</dcterms:modified>
  <dc:identifier>DAGTXr0V2Hw</dc:identifier>
</cp:coreProperties>
</file>