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41"/>
    <p:restoredTop sz="87618"/>
  </p:normalViewPr>
  <p:slideViewPr>
    <p:cSldViewPr snapToGrid="0" snapToObjects="1">
      <p:cViewPr varScale="1">
        <p:scale>
          <a:sx n="64" d="100"/>
          <a:sy n="64" d="100"/>
        </p:scale>
        <p:origin x="18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989352"/>
            <a:ext cx="8915399" cy="2488366"/>
          </a:xfrm>
        </p:spPr>
        <p:txBody>
          <a:bodyPr/>
          <a:lstStyle/>
          <a:p>
            <a:r>
              <a:rPr lang="en-US" dirty="0" smtClean="0"/>
              <a:t>15637</a:t>
            </a:r>
            <a:br>
              <a:rPr lang="en-US" dirty="0" smtClean="0"/>
            </a:br>
            <a:r>
              <a:rPr lang="en-US" dirty="0" smtClean="0"/>
              <a:t>Sprint </a:t>
            </a:r>
            <a:r>
              <a:rPr lang="en-US" dirty="0"/>
              <a:t>presentations </a:t>
            </a:r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														</a:t>
            </a:r>
            <a:r>
              <a:rPr lang="en-US" sz="2000" b="1" dirty="0" err="1" smtClean="0"/>
              <a:t>Xingyao</a:t>
            </a:r>
            <a:r>
              <a:rPr lang="en-US" sz="2000" b="1" dirty="0" smtClean="0"/>
              <a:t> Wei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											     		&amp;Jing Li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1445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e-commerce web application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Django</a:t>
            </a:r>
            <a:r>
              <a:rPr lang="en-US" dirty="0" smtClean="0"/>
              <a:t> MTV Framework</a:t>
            </a:r>
          </a:p>
          <a:p>
            <a:r>
              <a:rPr lang="en-US" dirty="0" smtClean="0"/>
              <a:t>A shopping website that mainly sells home decorations</a:t>
            </a:r>
          </a:p>
          <a:p>
            <a:r>
              <a:rPr lang="en-US" dirty="0" smtClean="0"/>
              <a:t>Using the admin interface to auto generate the admin page</a:t>
            </a:r>
          </a:p>
          <a:p>
            <a:r>
              <a:rPr lang="en-US" dirty="0" smtClean="0"/>
              <a:t>Buyers can search the product by category and check where is the nearest location to pick up</a:t>
            </a:r>
          </a:p>
          <a:p>
            <a:r>
              <a:rPr lang="en-US" dirty="0" smtClean="0"/>
              <a:t>Buyers can post the comments and the satisfied products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4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In and Register Page</a:t>
            </a:r>
          </a:p>
          <a:p>
            <a:r>
              <a:rPr lang="en-US" dirty="0" smtClean="0"/>
              <a:t>Homepage</a:t>
            </a:r>
          </a:p>
          <a:p>
            <a:r>
              <a:rPr lang="en-US" dirty="0" smtClean="0"/>
              <a:t>Admin page</a:t>
            </a:r>
          </a:p>
          <a:p>
            <a:r>
              <a:rPr lang="en-US" dirty="0" smtClean="0"/>
              <a:t>Item page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84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br>
              <a:rPr lang="en-US" dirty="0" smtClean="0"/>
            </a:br>
            <a:r>
              <a:rPr lang="en-US" sz="2400" dirty="0" smtClean="0"/>
              <a:t>Homepage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377" y="1603947"/>
            <a:ext cx="8799226" cy="5036695"/>
          </a:xfrm>
        </p:spPr>
      </p:pic>
    </p:spTree>
    <p:extLst>
      <p:ext uri="{BB962C8B-B14F-4D97-AF65-F5344CB8AC3E}">
        <p14:creationId xmlns:p14="http://schemas.microsoft.com/office/powerpoint/2010/main" val="2013611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Progress </a:t>
            </a:r>
            <a:br>
              <a:rPr lang="en-US" dirty="0" smtClean="0"/>
            </a:br>
            <a:r>
              <a:rPr lang="en-US" sz="2400" dirty="0" smtClean="0"/>
              <a:t>display by category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220" y="1598525"/>
            <a:ext cx="7718707" cy="4907206"/>
          </a:xfrm>
        </p:spPr>
      </p:pic>
    </p:spTree>
    <p:extLst>
      <p:ext uri="{BB962C8B-B14F-4D97-AF65-F5344CB8AC3E}">
        <p14:creationId xmlns:p14="http://schemas.microsoft.com/office/powerpoint/2010/main" val="271987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br>
              <a:rPr lang="en-US" dirty="0" smtClean="0"/>
            </a:br>
            <a:r>
              <a:rPr lang="en-US" sz="2400" dirty="0" smtClean="0"/>
              <a:t>Item page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618938"/>
            <a:ext cx="8754629" cy="4871804"/>
          </a:xfrm>
        </p:spPr>
      </p:pic>
    </p:spTree>
    <p:extLst>
      <p:ext uri="{BB962C8B-B14F-4D97-AF65-F5344CB8AC3E}">
        <p14:creationId xmlns:p14="http://schemas.microsoft.com/office/powerpoint/2010/main" val="1198307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br>
              <a:rPr lang="en-US" dirty="0" smtClean="0"/>
            </a:br>
            <a:r>
              <a:rPr lang="en-US" sz="2400" dirty="0" smtClean="0"/>
              <a:t>Admin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161" y="1768839"/>
            <a:ext cx="7105337" cy="4572000"/>
          </a:xfrm>
        </p:spPr>
      </p:pic>
    </p:spTree>
    <p:extLst>
      <p:ext uri="{BB962C8B-B14F-4D97-AF65-F5344CB8AC3E}">
        <p14:creationId xmlns:p14="http://schemas.microsoft.com/office/powerpoint/2010/main" val="1835882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sprint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Shopping bag </a:t>
            </a:r>
          </a:p>
          <a:p>
            <a:r>
              <a:rPr lang="en-US" dirty="0" smtClean="0"/>
              <a:t>Modify product </a:t>
            </a:r>
            <a:r>
              <a:rPr lang="en-US" dirty="0"/>
              <a:t>item </a:t>
            </a:r>
            <a:r>
              <a:rPr lang="en-US" dirty="0" smtClean="0"/>
              <a:t>page</a:t>
            </a:r>
          </a:p>
          <a:p>
            <a:r>
              <a:rPr lang="en-US" dirty="0"/>
              <a:t>User </a:t>
            </a:r>
            <a:r>
              <a:rPr lang="en-US" dirty="0" smtClean="0"/>
              <a:t>Profile page</a:t>
            </a:r>
          </a:p>
          <a:p>
            <a:r>
              <a:rPr lang="en-US" dirty="0"/>
              <a:t>Modify the </a:t>
            </a:r>
            <a:r>
              <a:rPr lang="en-US" dirty="0" smtClean="0"/>
              <a:t>homepage</a:t>
            </a:r>
          </a:p>
          <a:p>
            <a:r>
              <a:rPr lang="en-US" dirty="0" err="1" smtClean="0"/>
              <a:t>Wishlist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311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</TotalTime>
  <Words>87</Words>
  <Application>Microsoft Macintosh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Wingdings 3</vt:lpstr>
      <vt:lpstr>Arial</vt:lpstr>
      <vt:lpstr>Wisp</vt:lpstr>
      <vt:lpstr>15637 Sprint presentations #1</vt:lpstr>
      <vt:lpstr>Summary</vt:lpstr>
      <vt:lpstr>Original goals</vt:lpstr>
      <vt:lpstr>Progress Homepage</vt:lpstr>
      <vt:lpstr>Progress  display by category</vt:lpstr>
      <vt:lpstr>Progress Item page</vt:lpstr>
      <vt:lpstr>Progress Admin</vt:lpstr>
      <vt:lpstr>Next sprint goal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15637 Sprint presentations #1</dc:title>
  <dc:creator>Microsoft Office User</dc:creator>
  <cp:lastModifiedBy>Microsoft Office User</cp:lastModifiedBy>
  <cp:revision>4</cp:revision>
  <dcterms:created xsi:type="dcterms:W3CDTF">2016-03-22T17:57:56Z</dcterms:created>
  <dcterms:modified xsi:type="dcterms:W3CDTF">2016-03-22T18:31:06Z</dcterms:modified>
</cp:coreProperties>
</file>