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42"/>
    <p:restoredTop sz="95221"/>
  </p:normalViewPr>
  <p:slideViewPr>
    <p:cSldViewPr snapToGrid="0" snapToObjects="1">
      <p:cViewPr varScale="1">
        <p:scale>
          <a:sx n="89" d="100"/>
          <a:sy n="89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89352"/>
            <a:ext cx="8915399" cy="2488366"/>
          </a:xfrm>
        </p:spPr>
        <p:txBody>
          <a:bodyPr/>
          <a:lstStyle/>
          <a:p>
            <a:r>
              <a:rPr lang="en-US" dirty="0" smtClean="0"/>
              <a:t>15637</a:t>
            </a:r>
            <a:br>
              <a:rPr lang="en-US" dirty="0" smtClean="0"/>
            </a:br>
            <a:r>
              <a:rPr lang="en-US" dirty="0" smtClean="0"/>
              <a:t>Sprint </a:t>
            </a:r>
            <a:r>
              <a:rPr lang="en-US" dirty="0"/>
              <a:t>presentations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														</a:t>
            </a:r>
            <a:r>
              <a:rPr lang="en-US" sz="2000" b="1" dirty="0" err="1" smtClean="0"/>
              <a:t>Xingyao</a:t>
            </a:r>
            <a:r>
              <a:rPr lang="en-US" sz="2000" b="1" dirty="0" smtClean="0"/>
              <a:t> Wei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										     		&amp;Jing 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44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shopping website that mainly sells home decorations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and Ajax to do some client-side function</a:t>
            </a:r>
          </a:p>
          <a:p>
            <a:pPr marL="0" indent="0">
              <a:buNone/>
            </a:pPr>
            <a:r>
              <a:rPr lang="en-US" dirty="0" smtClean="0"/>
              <a:t>    (1)Partly enlarge the picture (2)change the amount of the product</a:t>
            </a:r>
          </a:p>
          <a:p>
            <a:pPr marL="0" indent="0">
              <a:buNone/>
            </a:pPr>
            <a:r>
              <a:rPr lang="en-US" dirty="0" smtClean="0"/>
              <a:t>    (3)Search for the product</a:t>
            </a:r>
          </a:p>
          <a:p>
            <a:r>
              <a:rPr lang="en-US" dirty="0" smtClean="0"/>
              <a:t>Buyers can post the comments and the satisfied products</a:t>
            </a:r>
          </a:p>
          <a:p>
            <a:r>
              <a:rPr lang="en-US" dirty="0" smtClean="0"/>
              <a:t>Adding profile page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400" dirty="0" smtClean="0"/>
              <a:t>Homepage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3101" y="1905000"/>
            <a:ext cx="617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latest products instead of hard coding</a:t>
            </a:r>
          </a:p>
          <a:p>
            <a:r>
              <a:rPr lang="en-US" dirty="0" smtClean="0"/>
              <a:t>Fix the login and logout problem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4" y="2514138"/>
            <a:ext cx="6589986" cy="3618648"/>
          </a:xfrm>
        </p:spPr>
      </p:pic>
    </p:spTree>
    <p:extLst>
      <p:ext uri="{BB962C8B-B14F-4D97-AF65-F5344CB8AC3E}">
        <p14:creationId xmlns:p14="http://schemas.microsoft.com/office/powerpoint/2010/main" val="20136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000" y="60846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</a:t>
            </a:r>
            <a:br>
              <a:rPr lang="en-US" dirty="0" smtClean="0"/>
            </a:br>
            <a:r>
              <a:rPr lang="en-US" sz="2400" b="1" dirty="0" smtClean="0"/>
              <a:t>Search </a:t>
            </a:r>
            <a:r>
              <a:rPr lang="en-US" sz="2400" b="1" dirty="0" smtClean="0"/>
              <a:t>function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3" y="2436347"/>
            <a:ext cx="6357937" cy="3871649"/>
          </a:xfrm>
        </p:spPr>
      </p:pic>
      <p:sp>
        <p:nvSpPr>
          <p:cNvPr id="5" name="TextBox 4"/>
          <p:cNvSpPr txBox="1"/>
          <p:nvPr/>
        </p:nvSpPr>
        <p:spPr>
          <a:xfrm>
            <a:off x="2171700" y="1566193"/>
            <a:ext cx="678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jquery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autocomplete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altLang="zh-CN" sz="2400" dirty="0" smtClean="0"/>
              <a:t>Item</a:t>
            </a:r>
            <a:r>
              <a:rPr lang="en-US" sz="2400" dirty="0" smtClean="0"/>
              <a:t> </a:t>
            </a:r>
            <a:r>
              <a:rPr lang="en-US" sz="2400" dirty="0" smtClean="0"/>
              <a:t>page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2133600"/>
            <a:ext cx="5557837" cy="3778250"/>
          </a:xfrm>
        </p:spPr>
      </p:pic>
    </p:spTree>
    <p:extLst>
      <p:ext uri="{BB962C8B-B14F-4D97-AF65-F5344CB8AC3E}">
        <p14:creationId xmlns:p14="http://schemas.microsoft.com/office/powerpoint/2010/main" val="119830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800" dirty="0" smtClean="0"/>
              <a:t>Shopping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page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39829"/>
            <a:ext cx="8054975" cy="4132384"/>
          </a:xfrm>
        </p:spPr>
      </p:pic>
    </p:spTree>
    <p:extLst>
      <p:ext uri="{BB962C8B-B14F-4D97-AF65-F5344CB8AC3E}">
        <p14:creationId xmlns:p14="http://schemas.microsoft.com/office/powerpoint/2010/main" val="20219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800" dirty="0" smtClean="0"/>
              <a:t>Shopping bag and </a:t>
            </a:r>
            <a:r>
              <a:rPr lang="en-US" sz="2800" dirty="0" err="1" smtClean="0"/>
              <a:t>Wishlist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 the product to the shopping bag or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Change quantity of the </a:t>
            </a:r>
            <a:r>
              <a:rPr lang="en-US" dirty="0" err="1" smtClean="0"/>
              <a:t>prodcut</a:t>
            </a:r>
            <a:endParaRPr lang="en-US" dirty="0" smtClean="0"/>
          </a:p>
          <a:p>
            <a:r>
              <a:rPr lang="en-US" dirty="0" smtClean="0"/>
              <a:t>Remove the product</a:t>
            </a:r>
          </a:p>
          <a:p>
            <a:r>
              <a:rPr lang="en-US" dirty="0" smtClean="0"/>
              <a:t>See total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sz="2400" dirty="0" smtClean="0"/>
              <a:t>profile page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profile</a:t>
            </a:r>
          </a:p>
          <a:p>
            <a:r>
              <a:rPr lang="en-US" dirty="0" smtClean="0"/>
              <a:t>See the wish list</a:t>
            </a:r>
          </a:p>
          <a:p>
            <a:r>
              <a:rPr lang="en-US" dirty="0" smtClean="0"/>
              <a:t>Share your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1443038"/>
            <a:ext cx="627221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google API to show some nearby shops for buyers to pickup product</a:t>
            </a:r>
          </a:p>
          <a:p>
            <a:r>
              <a:rPr lang="en-US" dirty="0" smtClean="0"/>
              <a:t>Add payment function</a:t>
            </a:r>
          </a:p>
          <a:p>
            <a:r>
              <a:rPr lang="en-US" dirty="0" smtClean="0"/>
              <a:t>Add previous orders page</a:t>
            </a:r>
          </a:p>
          <a:p>
            <a:r>
              <a:rPr lang="en-US" dirty="0" smtClean="0"/>
              <a:t>Fix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1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129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Wingdings 3</vt:lpstr>
      <vt:lpstr>幼圆</vt:lpstr>
      <vt:lpstr>Arial</vt:lpstr>
      <vt:lpstr>Wisp</vt:lpstr>
      <vt:lpstr>15637 Sprint presentations #2</vt:lpstr>
      <vt:lpstr>Update</vt:lpstr>
      <vt:lpstr>Progress Homepage</vt:lpstr>
      <vt:lpstr>Progress  Search function </vt:lpstr>
      <vt:lpstr>Progress Item page</vt:lpstr>
      <vt:lpstr>Progress Shopping bag page</vt:lpstr>
      <vt:lpstr>Progress Shopping bag and Wishlist</vt:lpstr>
      <vt:lpstr>Progress profile page</vt:lpstr>
      <vt:lpstr>Next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15637 Sprint presentations #1</dc:title>
  <dc:creator>Microsoft Office User</dc:creator>
  <cp:lastModifiedBy>xingyao wei</cp:lastModifiedBy>
  <cp:revision>8</cp:revision>
  <dcterms:created xsi:type="dcterms:W3CDTF">2016-03-22T17:57:56Z</dcterms:created>
  <dcterms:modified xsi:type="dcterms:W3CDTF">2016-04-05T17:21:49Z</dcterms:modified>
</cp:coreProperties>
</file>