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82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2019/5/31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SVG-</a:t>
            </a:r>
            <a:r>
              <a:rPr lang="zh-CN" altLang="en-US" dirty="0"/>
              <a:t>轨迹动画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14848" y="491717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</a:rPr>
              <a:t>By </a:t>
            </a:r>
            <a:r>
              <a:rPr lang="zh-CN" altLang="en-US" dirty="0" smtClean="0">
                <a:latin typeface="Microsoft YaHei UI" panose="020B0503020204020204" pitchFamily="34" charset="-122"/>
              </a:rPr>
              <a:t>王昕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不规则轨迹动画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9457"/>
            <a:ext cx="6314286" cy="4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8" y="1886600"/>
            <a:ext cx="58190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995711"/>
            <a:ext cx="4508715" cy="2187227"/>
          </a:xfrm>
        </p:spPr>
        <p:txBody>
          <a:bodyPr/>
          <a:lstStyle/>
          <a:p>
            <a:r>
              <a:rPr lang="zh-CN" altLang="en-US" sz="4000" b="1" dirty="0"/>
              <a:t>小结</a:t>
            </a:r>
            <a:r>
              <a:rPr lang="zh-CN" altLang="en-US" sz="4000" dirty="0"/>
              <a:t> 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2979738"/>
            <a:ext cx="3860800" cy="1760537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rgbClr val="D24726"/>
                </a:solidFill>
              </a:rPr>
              <a:t>具体开发中使用哪种方式还是需要我们根据需求及支持的终端、浏览器等按需采用</a:t>
            </a:r>
            <a:endParaRPr lang="zh-CN" sz="1800" dirty="0">
              <a:solidFill>
                <a:srgbClr val="D24726"/>
              </a:solidFill>
              <a:latin typeface="Microsoft YaHei UI" panose="020B0503020204020204" pitchFamily="34" charset="-122"/>
            </a:endParaRPr>
          </a:p>
        </p:txBody>
      </p:sp>
      <p:pic>
        <p:nvPicPr>
          <p:cNvPr id="3074" name="Picture 2" descr="http://www.cindyself.com.cn/imgs/shareImgs/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20" y="1886125"/>
            <a:ext cx="5886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为什么选择分享轨迹动画？</a:t>
            </a:r>
            <a:r>
              <a:rPr lang="zh-CN" altLang="en-US" dirty="0"/>
              <a:t> 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78694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      前端</a:t>
            </a:r>
            <a:r>
              <a:rPr lang="zh-CN" altLang="en-US" dirty="0"/>
              <a:t>开发中经常需要实现各种动画效果，特别是轨迹动画；比如球类的弧线轨迹运动，鱼类元素的游动轨迹、各类活动的飘落或震动轨迹</a:t>
            </a:r>
            <a:r>
              <a:rPr lang="zh-CN" altLang="en-US" dirty="0" smtClean="0"/>
              <a:t>等，</a:t>
            </a:r>
            <a:r>
              <a:rPr lang="zh-CN" altLang="en-US" dirty="0"/>
              <a:t>因此这次就选择最常见的轨迹动画跟大家</a:t>
            </a:r>
            <a:r>
              <a:rPr lang="zh-CN" altLang="en-US" dirty="0" smtClean="0"/>
              <a:t>分享。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5657"/>
            <a:ext cx="4814547" cy="25577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86" y="3027743"/>
            <a:ext cx="5069115" cy="3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为什么选择用</a:t>
            </a:r>
            <a:r>
              <a:rPr lang="en-US" altLang="zh-CN" b="1" dirty="0"/>
              <a:t>CSS</a:t>
            </a:r>
            <a:r>
              <a:rPr lang="zh-CN" altLang="en-US" b="1" dirty="0"/>
              <a:t>、</a:t>
            </a:r>
            <a:r>
              <a:rPr lang="en-US" altLang="zh-CN" b="1" dirty="0"/>
              <a:t>SVG</a:t>
            </a:r>
            <a:r>
              <a:rPr lang="zh-CN" altLang="en-US" b="1" dirty="0"/>
              <a:t>实现？</a:t>
            </a:r>
            <a:r>
              <a:rPr lang="zh-CN" altLang="en-US" dirty="0"/>
              <a:t> 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086" cy="44337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其实</a:t>
            </a:r>
            <a:r>
              <a:rPr lang="en-US" altLang="zh-CN" dirty="0"/>
              <a:t>JS</a:t>
            </a:r>
            <a:r>
              <a:rPr lang="zh-CN" altLang="en-US" dirty="0"/>
              <a:t>结合</a:t>
            </a:r>
            <a:r>
              <a:rPr lang="en-US" altLang="zh-CN" dirty="0"/>
              <a:t>Canvas</a:t>
            </a:r>
            <a:r>
              <a:rPr lang="zh-CN" altLang="en-US" dirty="0"/>
              <a:t>或者</a:t>
            </a:r>
            <a:r>
              <a:rPr lang="en-US" altLang="zh-CN" dirty="0"/>
              <a:t>Flash</a:t>
            </a:r>
            <a:r>
              <a:rPr lang="zh-CN" altLang="en-US" dirty="0"/>
              <a:t>可以实现更加复杂多变的轨迹动画效果，但是结合我们日常开发需求，</a:t>
            </a:r>
            <a:r>
              <a:rPr lang="en-US" altLang="zh-CN" dirty="0" err="1"/>
              <a:t>css</a:t>
            </a:r>
            <a:r>
              <a:rPr lang="zh-CN" altLang="en-US" dirty="0"/>
              <a:t>更为常用；而且我们官网</a:t>
            </a:r>
            <a:r>
              <a:rPr lang="en-US" altLang="zh-CN" dirty="0"/>
              <a:t>H5</a:t>
            </a:r>
            <a:r>
              <a:rPr lang="zh-CN" altLang="en-US" dirty="0"/>
              <a:t>已经开始使用</a:t>
            </a:r>
            <a:r>
              <a:rPr lang="en-US" altLang="zh-CN" dirty="0"/>
              <a:t>SVG</a:t>
            </a:r>
            <a:r>
              <a:rPr lang="zh-CN" altLang="en-US" dirty="0"/>
              <a:t>图片，因此结合实际我选择总结了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SVG</a:t>
            </a:r>
            <a:r>
              <a:rPr lang="zh-CN" altLang="en-US" dirty="0"/>
              <a:t>实现轨迹动画（其实还有很多方式，比如</a:t>
            </a:r>
            <a:r>
              <a:rPr lang="en-US" altLang="zh-CN" dirty="0"/>
              <a:t>GIF&amp;</a:t>
            </a:r>
            <a:r>
              <a:rPr lang="zh-CN" altLang="en-US" dirty="0"/>
              <a:t>帧动画；</a:t>
            </a:r>
            <a:r>
              <a:rPr lang="en-US" altLang="zh-CN" dirty="0"/>
              <a:t>GIF</a:t>
            </a:r>
            <a:r>
              <a:rPr lang="zh-CN" altLang="en-US" dirty="0"/>
              <a:t>现在已经很少用于动画展示了，图像通常很大且清晰度较差；帧动画这里也不做分享，通常复杂的轨迹动画若用帧动画实现同样需要非常多的图片，且不易修改）。 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1819443"/>
            <a:ext cx="5360641" cy="47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轨迹分类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45174" y="2235201"/>
            <a:ext cx="206102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545174" y="3585029"/>
            <a:ext cx="206102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曲线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45174" y="4934857"/>
            <a:ext cx="206102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不规则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946400" y="3585029"/>
            <a:ext cx="222068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动画轨迹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1" idx="3"/>
            <a:endCxn id="8" idx="1"/>
          </p:cNvCxnSpPr>
          <p:nvPr/>
        </p:nvCxnSpPr>
        <p:spPr>
          <a:xfrm flipV="1">
            <a:off x="5167086" y="2692401"/>
            <a:ext cx="1378088" cy="13498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9" idx="1"/>
          </p:cNvCxnSpPr>
          <p:nvPr/>
        </p:nvCxnSpPr>
        <p:spPr>
          <a:xfrm>
            <a:off x="5072359" y="4034972"/>
            <a:ext cx="1472815" cy="7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3"/>
          </p:cNvCxnSpPr>
          <p:nvPr/>
        </p:nvCxnSpPr>
        <p:spPr>
          <a:xfrm>
            <a:off x="5167086" y="4042229"/>
            <a:ext cx="1378088" cy="13498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直线轨迹动画</a:t>
            </a:r>
            <a:r>
              <a:rPr lang="zh-CN" altLang="en-US" dirty="0"/>
              <a:t>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05619"/>
            <a:ext cx="8552381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曲线轨迹动画</a:t>
            </a:r>
            <a:r>
              <a:rPr lang="zh-CN" altLang="en-US" dirty="0"/>
              <a:t>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343714"/>
            <a:ext cx="8571428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71"/>
            <a:ext cx="12090096" cy="58487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20" y="275771"/>
            <a:ext cx="5408838" cy="26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09" y="205190"/>
            <a:ext cx="8552381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38" cy="66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62" y="1466666"/>
            <a:ext cx="4590476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234</Words>
  <Application>Microsoft Office PowerPoint</Application>
  <PresentationFormat>宽屏</PresentationFormat>
  <Paragraphs>19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CSS、SVG-轨迹动画</vt:lpstr>
      <vt:lpstr>为什么选择分享轨迹动画？ </vt:lpstr>
      <vt:lpstr>为什么选择用CSS、SVG实现？ </vt:lpstr>
      <vt:lpstr>轨迹分类</vt:lpstr>
      <vt:lpstr>直线轨迹动画 </vt:lpstr>
      <vt:lpstr>曲线轨迹动画 </vt:lpstr>
      <vt:lpstr>PowerPoint 演示文稿</vt:lpstr>
      <vt:lpstr>PowerPoint 演示文稿</vt:lpstr>
      <vt:lpstr>PowerPoint 演示文稿</vt:lpstr>
      <vt:lpstr>不规则轨迹动画</vt:lpstr>
      <vt:lpstr>小结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2019-05-31T07:36:13Z</dcterms:created>
  <dcterms:modified xsi:type="dcterms:W3CDTF">2019-05-31T08:03:12Z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