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76" r:id="rId5"/>
    <p:sldId id="266" r:id="rId6"/>
    <p:sldId id="267" r:id="rId7"/>
    <p:sldId id="268" r:id="rId8"/>
    <p:sldId id="269" r:id="rId9"/>
    <p:sldId id="277"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3532"/>
    <a:srgbClr val="00A0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0" autoAdjust="0"/>
    <p:restoredTop sz="83733" autoAdjust="0"/>
  </p:normalViewPr>
  <p:slideViewPr>
    <p:cSldViewPr snapToGrid="0">
      <p:cViewPr varScale="1">
        <p:scale>
          <a:sx n="112" d="100"/>
          <a:sy n="112" d="100"/>
        </p:scale>
        <p:origin x="200" y="1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0:21:21.876"/>
    </inkml:context>
    <inkml:brush xml:id="br0">
      <inkml:brushProperty name="width" value="0.17143" units="cm"/>
      <inkml:brushProperty name="height" value="0.17143" units="cm"/>
      <inkml:brushProperty name="color" value="#AE198D"/>
      <inkml:brushProperty name="inkEffects" value="galaxy"/>
      <inkml:brushProperty name="anchorX" value="-9383.88867"/>
      <inkml:brushProperty name="anchorY" value="-10312.87012"/>
      <inkml:brushProperty name="scaleFactor" value="0.5"/>
    </inkml:brush>
  </inkml:definitions>
  <inkml:trace contextRef="#ctx0" brushRef="#br0">30 74 8166,'-10'0'2774,"0"0"-2858,7 0 102,-3 0-165,19 0 94,-10 0 0,17 0 69,-11 0 1,0 0-128,0 0 0,6 0 138,5 0-173,6 0 158,-3 0 0,6 0 65,0 0-69,1 0 1,6 0 160,3 0 0,2 0-142,-2 0 1,2 0 137,-7 0 0,5 0-68,-4 0 1,4 0 109,-5 0 0,0 0-114,-4 0 0,-1 0-3,1 0 1,-1 0-31,0 0 0,1 0 40,-1 0 1,1 0-127,-1 0 0,0 0 98,1 0 1,4 0-139,0 0 1,-3 0 67,-1 0 0,-9 0-21,8 0 0,-7 0 91,2 0 1,-4 0 6,4 0 1,-6-2-34,2-3 0,-2 4-4,1-4 1,-2 3-31,2 2 1,-2 0 32,-3 0 1,6 0-91,0 0 0,4 0 85,-4 0 0,4 0-143,-4 0 1,1 0 86,-1 0 1,1 0-10,3 0 0,2 0 15,-6 0 0,1 0 4,-1 0 0,-2 0 10,6 0 1,-6 0-9,2 0 1,-4 0-17,-1 0 1,5 0 19,-1 0 1,2 0-1,-1 0 1,-4-2-8,4-3 0,1 4-2,-1-4 0,-1 3 48,-4 2 1,5 0 97,-1 0 0,2 0-138,-1 0 1,-4-1 19,4-4 0,1 3-24,-1-3 1,6 4 31,-2 1 1,-1 0-136,2 0 0,-6-5 73,6 0 0,-2 0-119,1 5 1,-1 0 73,-3 0 0,-4 0-23,4 0 1,1 0 4,-2 0 0,1 0 43,-5 0 0,-1 0 36,1 0 1,0 0-36,0 0 0,-1 0-36,1 0 0,0 0 30,-1 0 0,1 0-21,0 0 1,-1 0 26,1 0 0,0 2-13,0 2 0,-1-2 222,1 3-203,0-3 0,-1-2-188,1 0 192,0 0 0,-5 0-87,-1 0 1,-4 0 35,5 0-486,-7 0-1417,4 0 1998,-1-7 0,-4-1 0,5-7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5.682"/>
    </inkml:context>
    <inkml:brush xml:id="br0">
      <inkml:brushProperty name="width" value="0.08571" units="cm"/>
      <inkml:brushProperty name="height" value="0.08571" units="cm"/>
    </inkml:brush>
  </inkml:definitions>
  <inkml:trace contextRef="#ctx0" brushRef="#br0">294 0 8239,'-14'10'0,"-1"0"-235,0 1 221,7-4-396,-5 6 294,5-5 0,0 2-24,3 0 0,-2 0 139,2 4 0,-6 6-24,1-1 1,2 6 58,-2-5 0,2 1-144,-2-2 0,-3-1 82,3 7 1,-3-7-118,-1 1 1,4-2 3,0-3-30,0 1 0,-5-2 171,1-3 0,-1-10 0,0-8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5.831"/>
    </inkml:context>
    <inkml:brush xml:id="br0">
      <inkml:brushProperty name="width" value="0.08571" units="cm"/>
      <inkml:brushProperty name="height" value="0.08571" units="cm"/>
    </inkml:brush>
  </inkml:definitions>
  <inkml:trace contextRef="#ctx0" brushRef="#br0">0 1 7962,'7'8'-415,"-4"3"477,7-6 0,-7 2-84,2-2 0,2-2-70,-2 7 0,4-5-246,-4 5 1,7-2 131,-2 2 1,4 3 205,6-4 0,3 4 0,6 2 0,7 6 0,2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6.390"/>
    </inkml:context>
    <inkml:brush xml:id="br0">
      <inkml:brushProperty name="width" value="0.08571" units="cm"/>
      <inkml:brushProperty name="height" value="0.08571" units="cm"/>
    </inkml:brush>
  </inkml:definitions>
  <inkml:trace contextRef="#ctx0" brushRef="#br0">0 118 8200,'10'0'-1046,"0"0"148,-7 0 1630,10 0 1,-10 0-284,7 0-739,0 0 0,5 0 134,-1 0 1,6 0 31,0 0 1,4 0 14,-4 0 1,6 0 14,-2 0 0,2 0-37,-1 0 0,1 0 46,-6 0 1,4-5-98,-4 0 1,-1-5 181,-4 5 0,-7-6 0,-1 3 0,-9-7 0,-3 0 0,-5 6 0,-9-1 0,-2 5 0,-4-5 0,-1 7 353,6-2-212,1 3 0,4 2 327,0 0-375,7 0 0,-3 2-61,6 3 42,0 3 0,5 12-116,0-1 0,0 2-58,0-1 1,0 3 89,0 6 0,2 2-56,3 4 1,-2-3 19,7 8 1,-6-6 94,6 5 0,-6-1-30,0 1 0,-2 2 16,-2-7 1,0 0 49,0-4 0,0-3 2,0-2 0,0-4 106,0-6-99,-6-7 176,-3 5 0,-4-13-125,4 0 0,-3-7 236,7-7 1,-5-1-141,5 0 1,-6-6-162,1-3 1,2-4-18,-2-2 1,7 1-237,-2 0 0,-1-1-16,1 1 1,0 0 95,5-1 0,1 2-288,4 4 1,4-2 135,5 6 1,9-4 244,6 4 0,14-6 0,9 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6.806"/>
    </inkml:context>
    <inkml:brush xml:id="br0">
      <inkml:brushProperty name="width" value="0.08571" units="cm"/>
      <inkml:brushProperty name="height" value="0.08571" units="cm"/>
    </inkml:brush>
  </inkml:definitions>
  <inkml:trace contextRef="#ctx0" brushRef="#br0">0 30 8361,'0'-8'715,"0"-5"-1270,0 11 370,0-4-331,0 6 276,0 0 137,0 6 1,0-2 58,0 5-23,0 1 0,0 5 2,0 0 0,0-1-4,0 1 1,0 0 14,0-1 1,0-4 31,0 0 0,5 0 182,0 5 1,5-6-115,-5 1 0,6-5 121,-1 5 0,-2-7-87,2 2 1,0-3 165,5-2 1,-1 0-199,1 0 0,-5 0 17,0 0 1,-5 0-181,4 0 0,-4 0 125,5 0-606,-7 0 388,4 0 0,-7 1 19,0 4 1,0-2 28,0 7 0,-7-5-91,-2 5 0,-5 0 156,0 4 1,-3 1 94,-2 0 0,2 6 0,-17 2 0,3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7.344"/>
    </inkml:context>
    <inkml:brush xml:id="br0">
      <inkml:brushProperty name="width" value="0.08571" units="cm"/>
      <inkml:brushProperty name="height" value="0.08571" units="cm"/>
    </inkml:brush>
  </inkml:definitions>
  <inkml:trace contextRef="#ctx0" brushRef="#br0">15 118 8000,'-1'8'-257,"-4"-3"399,3 3 1,-4-5-282,6 7 1,0-5 168,0 5-103,0-1 0,0 6 14,0 0 1,0-5-95,0-1 1,0 1 102,0 5 1,5-5-46,0 0 0,-1-6-80,-4 6 0,2-5-25,3 5 348,-3-7-216,11 4 1,-7-9 147,4-3 1,3-5-83,-3-9 0,3 1-33,2-7 1,-1 1 50,1-6 0,5 3-12,-1 2 0,1-1 145,-5 6 1,4 1-143,1 4 0,1 2 132,-1 3 1,-4-1-78,4 6 0,-4 0-120,-1 5 0,-1 2 25,1 3 1,-2 3-11,-3 6 0,1 1 53,-6 0 0,0 1-19,-5 4 1,0-4 2,0 4 0,-6 1-13,-4-1 1,-2 1 150,2-2 1,-7-2-135,2 2 1,-3 3 21,3-3 0,-1 1-55,-4-6 0,4-4-131,-4 0 0,4-5 116,1 5 1,5-7-23,1 2 1,4-3 41,-5-2 0,7-7-17,-2-3 0,3-5-125,2-4 1,0-4 171,0-6 0,5-1 0,0 1 0,6-1 0,-1 1 0,-2 5 0,2-1 0,-5 9-34,5 1 0,-7 0 134,2 5 56,3 4 0,-5-1-73,7 7 1,-6 2-41,0 3 1,-2 3 42,-2 7 0,0 0-113,0-1 0,0 6 48,0-1 1,0 8-15,0-3 1,-2-1-21,-2 1 0,0-1-113,-6 2 0,6 1-88,-6-6 1,2 1-63,-2-2 276,-3-2 0,5 4 0,-7-6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7.528"/>
    </inkml:context>
    <inkml:brush xml:id="br0">
      <inkml:brushProperty name="width" value="0.08571" units="cm"/>
      <inkml:brushProperty name="height" value="0.08571" units="cm"/>
    </inkml:brush>
  </inkml:definitions>
  <inkml:trace contextRef="#ctx0" brushRef="#br0">1 1 8316,'8'0'-729,"5"0"0,-10 0 573,7 0 1,-5 0 174,5 0 0,-5 2-169,4 2 1,0 0 79,0 6 1,3-6-56,-7 6 0,4-5 125,-4 5 0,5 0 0,-5 4 0,0 1 0,-5 0 0,0 0 0,-13 6 0,-3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7.728"/>
    </inkml:context>
    <inkml:brush xml:id="br0">
      <inkml:brushProperty name="width" value="0.08571" units="cm"/>
      <inkml:brushProperty name="height" value="0.08571" units="cm"/>
    </inkml:brush>
  </inkml:definitions>
  <inkml:trace contextRef="#ctx0" brushRef="#br0">30 148 8239,'-8'0'331,"0"0"636,3 0-169,3 0-266,-4 0-819,6 0 1,6 0 206,4 0 0,5 0-312,4 0 1,4-5 192,7 0 1,1-5 23,3 5 1,5-6 31,10 1 1,-1 2-264,5-2 0,1 0-11,5-4 0,-7 4 99,-3 0 0,-3 5 318,-2-5 0,-13 7 0,4-10 0,-13 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7.924"/>
    </inkml:context>
    <inkml:brush xml:id="br0">
      <inkml:brushProperty name="width" value="0.08571" units="cm"/>
      <inkml:brushProperty name="height" value="0.08571" units="cm"/>
    </inkml:brush>
  </inkml:definitions>
  <inkml:trace contextRef="#ctx0" brushRef="#br0">132 0 8239,'0'15'-943,"0"-5"778,0 0 1,-5-5 223,1 4 0,-1-4 386,5 5 0,-2-2-83,-3 2 1,2 3-481,-7-3 0,7 5 77,-2 4 1,-2-2-112,2 2 1,-4 2 81,4-1 1,-2 4-265,2-4 0,2 5 57,-7-6 1,2 7 276,-2-1 0,-3 3 0,5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8.111"/>
    </inkml:context>
    <inkml:brush xml:id="br0">
      <inkml:brushProperty name="width" value="0.08571" units="cm"/>
      <inkml:brushProperty name="height" value="0.08571" units="cm"/>
    </inkml:brush>
  </inkml:definitions>
  <inkml:trace contextRef="#ctx0" brushRef="#br0">0 0 8192,'9'7'0,"-1"-5"0,-3 3 0,-2 1 348,7-1 0,-7 2-58,2-3 0,1 0-102,-1 5-442,7 1 1,-4 5 174,7 0 1,-1-2-137,1-3 1,0 3 147,-1-4 1,1 4 148,0 2 1,4-5 40,1 0-123,6 0 0,-3 4 0,6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8.279"/>
    </inkml:context>
    <inkml:brush xml:id="br0">
      <inkml:brushProperty name="width" value="0.08571" units="cm"/>
      <inkml:brushProperty name="height" value="0.08571" units="cm"/>
    </inkml:brush>
  </inkml:definitions>
  <inkml:trace contextRef="#ctx0" brushRef="#br0">1 1 8162,'0'8'2363,"0"-1"-1280,0-7-299,0 6-1941,0-4 850,0 4 307,0-6 0,0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0:22:07.052"/>
    </inkml:context>
    <inkml:brush xml:id="br0">
      <inkml:brushProperty name="width" value="0.17143" units="cm"/>
      <inkml:brushProperty name="height" value="0.17143" units="cm"/>
      <inkml:brushProperty name="color" value="#AE198D"/>
      <inkml:brushProperty name="inkEffects" value="galaxy"/>
      <inkml:brushProperty name="anchorX" value="-19076.45703"/>
      <inkml:brushProperty name="anchorY" value="-20611.04297"/>
      <inkml:brushProperty name="scaleFactor" value="0.5"/>
    </inkml:brush>
  </inkml:definitions>
  <inkml:trace contextRef="#ctx0" brushRef="#br0">1 0 11345,'10'0'14,"-1"0"1,-4 0-277,5 0 0,-5 0 104,5 0 1,0 0 58,4 0 1,1 2 95,0 3 0,6-3-36,3 2 0,-1-2 32,2-2 1,1 5 3,8 0 0,-3 0 81,4-5 0,1 5-74,-2 0 0,0-1 138,-4-4 0,4 0-77,0 0 1,0 0 46,-4 0 0,-1 0-59,1 0 1,-1 0 19,0 0 0,6 0 3,-1 0 0,0 0 11,-4 0 0,2 0-7,-2 0 0,2 0-5,-7 0 0,3 5 31,1 0 0,-1 0-51,-4-5 1,2 0 49,-6 0 1,1 0-31,-1 0 0,1 0 15,4 0 0,-2 0-29,-4 0 0,-1 0 7,7 0 0,-3 0-67,3 0 1,3-1 67,-4-4 1,4 3-62,1-3 0,1 3 44,-1 2 1,1 0-118,-1 0 0,0 0 103,1 0 0,-1 0-41,1 0 0,-3 0 28,-2 0 0,3 0-6,-4 0 0,-1 0 32,1 0 0,-4 0-34,5 0 1,-1 0 151,5 0 0,-4 0-78,-1 0 1,1 0-22,4 0 1,1 0-6,-1 0 1,1 0-10,-1 0 0,0 0-16,1 0 0,-1 0-11,1 0 1,-1 0 22,0 0 1,-4 0-6,-1 0 0,1 0-27,4 0 0,-4 0 23,-1 0 1,-1 0-119,2 0 0,2 0 83,-2 0 0,3 0-45,1 0 0,0 0 37,1 0 1,1 5-8,3 0 0,-3 0 34,3-5 1,-3 0 8,-1 0 0,-1 0-7,1 0 0,-1 0-20,0 0 1,-4 0-33,-1 0 0,1 0 24,4 0 1,-4 0-1,-1 0-51,2 0 26,2 0 1,0 0-9,-3 0 0,2 0-49,-2 0 1,3 0 58,1 0 1,0 0-48,1 0 0,-2 0 42,-4 0 0,4 0-26,-4 0 1,4 0 20,1 0 0,-4 0-52,-1 0 0,-4 0 58,5 0 1,-3 0 5,3 0 0,1 0-15,-6 0 0,6 0-8,-2 0 1,2 0 83,-1 0 1,1 0-67,-6 0 0,1 0 10,-2 0 0,-2 0-20,2 0 0,-2 0 1,-3 0-81,1 0 41,0 0 1,-5-5-122,-1 0 0,-4 0-15,5 5-299,-7 0 46,4-6 0,-7 3-20,0-7 483,0 7 0,0-10 0,0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9.886"/>
    </inkml:context>
    <inkml:brush xml:id="br0">
      <inkml:brushProperty name="width" value="0.08571" units="cm"/>
      <inkml:brushProperty name="height" value="0.08571" units="cm"/>
    </inkml:brush>
  </inkml:definitions>
  <inkml:trace contextRef="#ctx0" brushRef="#br0">309 177 7793,'-8'-7'-250,"2"6"1,6-7 361,0 3-137,-7 3 0,4-11 123,-7 3 1,5 2-127,-5-2 1,5 1 101,-4-6 1,-1 2-143,-5 3 1,0-3 33,1 3 1,-1 2 18,0-2 0,1 5 2,-1-5 0,0 7-10,1-2 0,4 4 14,0 1 0,2 1 5,-2 4 0,-1 3-76,6 7 1,-5 1 38,5 4 0,0 3-7,5 6 0,0 1 43,0-1 0,0 2-2,0 3 0,0-1 4,0 6 1,0-1 4,0 1 0,0-3 29,0-7 1,0 1-42,0-1 0,0 1 89,0-1 1,0-1-67,0-4 0,0-1-43,0-3 0,0-4-8,0 4 1,0-4-100,0-1 0,-5-1-14,0 1 0,0-5-2,5 0 153,0-7 0,-6 3 0,-2-6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0.045"/>
    </inkml:context>
    <inkml:brush xml:id="br0">
      <inkml:brushProperty name="width" value="0.08571" units="cm"/>
      <inkml:brushProperty name="height" value="0.08571" units="cm"/>
    </inkml:brush>
  </inkml:definitions>
  <inkml:trace contextRef="#ctx0" brushRef="#br0">0 1 10131,'8'0'-1722,"5"0"1069,-11 0 135,11 0 1,-5 0 67,7 0 450,6 0 0,9 0 0,7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0.421"/>
    </inkml:context>
    <inkml:brush xml:id="br0">
      <inkml:brushProperty name="width" value="0.08571" units="cm"/>
      <inkml:brushProperty name="height" value="0.08571" units="cm"/>
    </inkml:brush>
  </inkml:definitions>
  <inkml:trace contextRef="#ctx0" brushRef="#br0">15 0 8335,'8'0'653,"-1"0"-754,-7 0-59,0 0 0,0 7 0,0 3 0,0-2 200,0 2 0,0 4-110,0 6 1,0 6 134,0-2 0,0 4-71,0 2-1,-2-1 31,-3 0 0,4 6-43,-4-1 0,3 5 13,2-4 1,0-1-102,0-5 1,0 1 71,0-1 0,-5-5-127,0 1 0,0-5-146,5 4 1,0-11-180,0 2 245,0-4 1,2-3 241,3-3 0,3-3 0,7-2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0.598"/>
    </inkml:context>
    <inkml:brush xml:id="br0">
      <inkml:brushProperty name="width" value="0.08571" units="cm"/>
      <inkml:brushProperty name="height" value="0.08571" units="cm"/>
    </inkml:brush>
  </inkml:definitions>
  <inkml:trace contextRef="#ctx0" brushRef="#br0">1 0 8335,'9'13'70,"1"-3"67,-7 3 1,4-10-49,-7 7 0,0-5 328,0 5-815,0 0 0,0 4 203,0 1 1,0-5-104,0-1 0,0 1 35,0 5 1,0-5-184,0 0 446,0-7 0,0 10 0,0-5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0.760"/>
    </inkml:context>
    <inkml:brush xml:id="br0">
      <inkml:brushProperty name="width" value="0.08571" units="cm"/>
      <inkml:brushProperty name="height" value="0.08571" units="cm"/>
    </inkml:brush>
  </inkml:definitions>
  <inkml:trace contextRef="#ctx0" brushRef="#br0">1 0 8315,'9'0'0,"1"0"0,-6 2 22,0 3 0,0-4 402,1 4-1814,-4-3 941,12 5 0,-5-1 449,7 4 0,6 3 0,2-5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1.269"/>
    </inkml:context>
    <inkml:brush xml:id="br0">
      <inkml:brushProperty name="width" value="0.08571" units="cm"/>
      <inkml:brushProperty name="height" value="0.08571" units="cm"/>
    </inkml:brush>
  </inkml:definitions>
  <inkml:trace contextRef="#ctx0" brushRef="#br0">74 162 8315,'0'15'516,"0"0"-38,0-1-271,-7 1 0,6 0-391,-4-1 0,3 1 144,2 0 1,-5 4-18,0 1 0,0 1 107,5-1 0,-1-2-90,-4 6 0,3-1 68,-3 2 1,4 2-230,1-2 1,-5-2 19,0 1 1,0 1-40,5 4 1,-2-6 22,-3-3 0,4 1 87,-4-2 0,3 1 48,2-5-108,0-1 489,0-5-148,0-3-12,0-6 0,0-6-14,0-4 0,2-3 201,3-2 0,-2-1-259,7-4 1,0-9-107,4-11 0,-4-4-461,0-5 0,0-3 187,5-7 1,-2-1 15,-4-4 1,3 9 168,-7-4 1,5 16 123,-6 4 1,8 8 263,-2 7 0,-2 9-143,2 10 1,-5 3 0,4 2 0,-4 2-36,5 3 0,-7-2-306,2 7 1,2 0 145,-2 5 1,1-1-164,-1 1 1,-3 1 33,3 4 1,-4-4 115,-1 4 0,0-2-4,0 1 0,0-2 11,0 2 1,-6-1 151,-4 2 1,2-4-90,-2 4 1,0-4 213,-5-1 1,1-5-42,-1-1 0,0-4-59,1 5 0,4-7-272,0 2 159,0-3 0,-4-9 0,-1-1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1.426"/>
    </inkml:context>
    <inkml:brush xml:id="br0">
      <inkml:brushProperty name="width" value="0.08571" units="cm"/>
      <inkml:brushProperty name="height" value="0.08571" units="cm"/>
    </inkml:brush>
  </inkml:definitions>
  <inkml:trace contextRef="#ctx0" brushRef="#br0">0 0 8577,'2'15'352,"3"0"1,-3-5-139,3-1 1,-4-4-1998,-1 5 551,0-7 776,0 11 0,0-11 456,0 7 0,7-7 0,1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4.796"/>
    </inkml:context>
    <inkml:brush xml:id="br0">
      <inkml:brushProperty name="width" value="0.08571" units="cm"/>
      <inkml:brushProperty name="height" value="0.08571" units="cm"/>
    </inkml:brush>
  </inkml:definitions>
  <inkml:trace contextRef="#ctx0" brushRef="#br0">0 60 8411,'9'0'-511,"4"-7"327,-5 5 0,6-4 59,1 6 1,0 0-117,0 0 1,6-5 130,3 0 1,4 0 63,1 5 0,1-5-75,-1 0 0,1 0 59,-1 5 1,-4 0-28,-1 0 0,-6 0-22,2 0 24,-4 0 87,-1 0 0,-7 0 0,-8-6 0,-8-2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5.181"/>
    </inkml:context>
    <inkml:brush xml:id="br0">
      <inkml:brushProperty name="width" value="0.08571" units="cm"/>
      <inkml:brushProperty name="height" value="0.08571" units="cm"/>
    </inkml:brush>
  </inkml:definitions>
  <inkml:trace contextRef="#ctx0" brushRef="#br0">162 1 8411,'-10'0'8,"1"0"70,5 0 0,-7 1-458,6 4 307,0-3 0,5 6-51,0-3 0,0-2 11,0 7 1,0-5-38,0 5 0,0-1 150,0 6 1,0 0-122,0 0 0,2 6 52,3 3 0,-4 4 51,4 1 1,2 2 6,-2 4 0,4-4-14,-4 3 0,0 2 42,-5-2 1,0 1 12,0-6 0,0-1 11,0-4 0,0-1 101,0-3 0,-1-9-123,-4 4 1,1-5 168,-5-1 1,4-2-150,-5-7 0,5 0 129,-5 0 1,5 0-99,-4 0 1,0-7 180,0-2 0,-4 0-91,3 0 0,-2-1-53,3-5 0,-3 0-63,7 1 0,-5-1-10,5 0 0,1 1-113,4-1 0,0 5 116,0 0-137,0 1 0,1-6 74,4 0 0,-2 5-309,7 1 1,0 4 42,5-5 0,-1 5-46,1-5 0,5 5 76,-1-5 0,7 2 50,-1-1 0,1-5-166,-1 5 378,2-4 0,-4-9 0,7-1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5.419"/>
    </inkml:context>
    <inkml:brush xml:id="br0">
      <inkml:brushProperty name="width" value="0.08571" units="cm"/>
      <inkml:brushProperty name="height" value="0.08571" units="cm"/>
    </inkml:brush>
  </inkml:definitions>
  <inkml:trace contextRef="#ctx0" brushRef="#br0">1 0 7414,'15'0'-513,"-1"0"1,1 0 347,0 0 1,-1 0 47,1 0 0,5 2 117,-1 3 0,7-4 0,-3 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0:25:08.199"/>
    </inkml:context>
    <inkml:brush xml:id="br0">
      <inkml:brushProperty name="width" value="0.17143" units="cm"/>
      <inkml:brushProperty name="height" value="0.17143" units="cm"/>
      <inkml:brushProperty name="color" value="#AE198D"/>
      <inkml:brushProperty name="inkEffects" value="galaxy"/>
      <inkml:brushProperty name="anchorX" value="-31341.36328"/>
      <inkml:brushProperty name="anchorY" value="-40228.42969"/>
      <inkml:brushProperty name="scaleFactor" value="0.5"/>
    </inkml:brush>
  </inkml:definitions>
  <inkml:trace contextRef="#ctx0" brushRef="#br0">1 118 7779,'1'-8'2172,"4"3"-2210,-3 4-5,4 1 262,1-7-382,-5 5 208,11-4-37,-5 6 0,7-5 62,-1 0 1,1 0 83,0 5 1,1-2-57,4-2 1,-2 2-23,6-3 1,2 3 9,8 2 0,-1 0 164,6 0 0,1-4-127,4-1 0,0 0-3,0 5 1,0 0 23,0 0 1,0 0-31,0 0 1,-6 0-27,-4 0 1,2 0 27,-2 0 1,6 0-131,-6 0 1,2 0 70,-2 0 1,-1 0-65,6 0 0,0-2 70,5-3 0,-6 4-8,-4-4 1,2 3 39,-2 2 0,5 0-43,-4 0 0,-1-5-57,-5 0 1,3 0 46,2 5 0,-2 0-53,8 0 0,-6 0 56,5 0 0,-5 0 11,6 0 0,-3-1 11,2-4 0,-1 3-2,-4-3 0,-3 4 94,4 1 0,-1 0-95,-5 0 0,4 0 0,-9 0 1,4 0 27,2 0 0,-1 0-22,0 0 1,6 0-24,-1 0 1,0 0 2,-4 0 1,4 0-16,0 0 1,1 0 23,-6 0 0,0 0 0,1 0 0,-2 0-11,-4 0 1,4 0-72,-4 0 0,-1 0 72,2 0 1,-2 0-10,1 0 0,2 0-25,-6 0 0,4 0 1,-4 0 1,6 0-24,-1 0 0,1 0-8,-2 0 1,4 0 6,-4 0 0,4 0 27,2 0 0,-3 0-63,-2 0 1,3 0 48,-4 0 1,2 0-15,-1 0 1,1 0 27,-7 0 0,8 0 2,-3 0 1,-1 0 8,1 0 0,-4 0-19,5 0 0,-6 0 16,6 0 1,-1 0-12,6 0 0,-1 0 5,0 0 0,1 0-9,-1 0 0,1 0-3,-1 0 0,0 0 9,1 0 1,1 0-1,3 0 1,-3 0-38,3 0 1,-3 0 31,-1 0 0,-1 0-30,1 0 1,-1 0 24,0 0 0,1 0-13,-1 0 1,6 0-1,-1 0 1,5 0-1,-5 0 1,2 0 1,-1 0 0,-3 0-2,7 0 0,-6 0 5,1 0 0,-3 0 0,-1 0 0,4 0-10,0 0 1,1 0 8,-6 0 0,0 0 1,1 0 1,-1 0-2,1 0 0,1 0 0,3 0 1,-3 0 0,3 0 0,2 0 0,-1 0 1,-1 0 32,-5 0 0,1 5-31,-1-1 0,2 1 30,3-5 0,-7 0-26,2 0 1,-3 0 17,3 0 0,1 0-12,-1 0 0,1 0-22,-1 0 0,2 0 16,3 0 1,2 0-3,3 0 0,-1 0-25,-4 0 1,-1 0 23,6 0 1,-1 0 40,1 0 0,-3 0-29,-7 0 0,2 0 0,2 0 74,1 0-79,1 0 0,-6 0 15,0 0 1,2 2 19,4 3 0,-3-4 2,8 4 1,-8-3 5,3-2 0,-4 0 4,-2 0 0,5 0 11,1 0 0,-1 2-33,-5 3 1,-4-4 0,-1 4 0,1-3 5,4-2 1,-1 0-29,-4 0 1,4 1 7,-3 4 1,2-3-13,3 3 0,4-4 7,0-1 1,1 0-3,-6 0 0,5 5 11,1 0 1,1 0-9,-2-5 0,-3 0 17,3 0 1,-3 5-9,-1 0 1,-1 0 0,1-5 0,-1 0 5,0 0 1,6 5-6,-1 0 0,2 0 1,-2-5 1,-1 1 0,6 4 0,-5-3-57,6 3 1,-6-4 47,5-1 1,-5 0-54,5 0 1,-6 0 25,1 0 0,-1 5-7,1 0 1,-1 0 3,6-5 0,0 0-3,6 0 1,-1 0 26,0 0 0,2 0-15,2 0 0,3 0 2,3 0 0,-2 0-1,-3 0 1,-1 0-16,6 0 1,-7 0 15,2 0 0,-3 0 25,-2 0 0,1 0-9,4 0 0,-3 0 2,3 0 0,-5-5 1,-5 0 0,4 0 3,-4 5 0,-3 0-33,-2 0 0,-1 0 23,1 0 1,-1 0-26,6 0 0,-5-5-16,6 0 0,-6 1-85,5 4 0,-5 0 26,6 0 1,-8 0-131,3 0 0,-6-5 61,-4 0 0,1 0-100,-7 5 0,1 0-144,-5 0 1,-6-5 98,1 0 0,-7-2-579,2 3 111,-3 2 769,-2-5 0,-7 7 0,-1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5.594"/>
    </inkml:context>
    <inkml:brush xml:id="br0">
      <inkml:brushProperty name="width" value="0.08571" units="cm"/>
      <inkml:brushProperty name="height" value="0.08571" units="cm"/>
    </inkml:brush>
  </inkml:definitions>
  <inkml:trace contextRef="#ctx0" brushRef="#br0">1 45 5962,'16'0'-61,"4"0"0,-2 0 35,6 0 1,6-5 25,4 0 0,7-5 0,-2 5 0,-3-6 0,0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5.773"/>
    </inkml:context>
    <inkml:brush xml:id="br0">
      <inkml:brushProperty name="width" value="0.08571" units="cm"/>
      <inkml:brushProperty name="height" value="0.08571" units="cm"/>
    </inkml:brush>
  </inkml:definitions>
  <inkml:trace contextRef="#ctx0" brushRef="#br0">60 1 8466,'-2'8'-789,"-3"-3"289,3 3 1,-4 0 168,6 7 0,0-5 363,0 0 0,0 4-108,0 6 1,0 1 33,0-1 0,0-2 42,0 6 0,-5-4 0,0 4 0,-6 1 0,2 4 0,-5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6.244"/>
    </inkml:context>
    <inkml:brush xml:id="br0">
      <inkml:brushProperty name="width" value="0.08571" units="cm"/>
      <inkml:brushProperty name="height" value="0.08571" units="cm"/>
    </inkml:brush>
  </inkml:definitions>
  <inkml:trace contextRef="#ctx0" brushRef="#br0">0 45 7034,'0'8'-126,"0"5"1,0-10 143,0 7 1,0-5 12,0 5 0,2 0 8,3 4 0,-2-1 7,7-3 0,-5 3-31,5-3 1,-5-2 6,4 2-18,-5 0 1,7 0-2,-6-1 0,2-5-49,-3 1 21,-2-4 5,5-1 1,-7-1 26,0-4 1,0 1-13,0-5 1,0-1 5,0-5 1,0 0-5,0 1 0,0-1 56,0 0 1,0 1-39,0-1 0,0 5 24,0 0-40,0 1-1,6-6 0,2 2-47,7 3 0,1 2 54,4 3 1,-4 3-121,4-3 0,1 4 104,-1 1 0,4 1-66,-4 4 0,-2-1 34,-8 5 23,3 1 0,-12 5 36,4 0 1,-3-1 8,-2 1 0,-5 5 114,0-1 1,-6-1-83,1-8 0,-3 3 111,-2-3 0,0 1-75,1-1 1,1-2 107,3-3 0,2-3-33,3 3-262,3-4 90,-4-1-7,6 0 1,1 0-128,4 0 0,-2-5-72,7 0 1,6-6-34,9 1 0,3-8 34,1-1 0,2-6 209,3 6 0,4-14 0,6 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6.815"/>
    </inkml:context>
    <inkml:brush xml:id="br0">
      <inkml:brushProperty name="width" value="0.08571" units="cm"/>
      <inkml:brushProperty name="height" value="0.08571" units="cm"/>
    </inkml:brush>
  </inkml:definitions>
  <inkml:trace contextRef="#ctx0" brushRef="#br0">15 16 7885,'-8'0'183,"2"0"-215,6 0 76,0 0 20,0 6-44,0-4 45,0 4-150,0 1 103,0 1 1,0 7-75,0-1 1,0-4-44,0 0 37,0 0 0,4 5 60,1-1 1,2-4-31,-2 0 158,3 0 0,7-1-84,-1 1 0,-4-7 49,0 2 1,0-3-73,4-2 0,1-2 103,0-3 1,0 2-18,-1-7 1,-4 1 127,0-6-131,-7 0 0,9 1-29,-8-1 1,1 0-106,-5 0 1,-1 2 31,-4 4 0,-3-5-4,-7 5 1,5 2-102,0 2 0,1 2-544,-6-2 312,0 3 1,0-4-109,1 6 0,-1 5-104,0 0 549,7 6 0,-11-3 0,2 7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7.350"/>
    </inkml:context>
    <inkml:brush xml:id="br0">
      <inkml:brushProperty name="width" value="0.08571" units="cm"/>
      <inkml:brushProperty name="height" value="0.08571" units="cm"/>
    </inkml:brush>
  </inkml:definitions>
  <inkml:trace contextRef="#ctx0" brushRef="#br0">0 74 8462,'0'8'-524,"0"0"-861,0-3 944,0-3 678,0 4 1,2-6 29,3 0-314,-4 7 1,12-5 248,-3 3 0,-2-4-15,2-1 0,0-5-146,5 0 0,-1-1-25,1 1 1,0-2 78,-1-2 1,6-3-209,0 7 0,-1-6 93,-4 1 0,0 2-112,-1-2 0,1 7 68,0-2 0,-6 2-52,1-2 81,-7 3 30,11-4 0,-13 7-12,4 4 1,-8-2 10,-2 7 0,-7 2 60,3 7 0,-3-2-56,2 2 1,-3 2 29,4-1 1,-3 0-25,2-6 1,-3 6 11,3-1 1,4 1 55,1-5-30,-3-1 0,6 1-36,-3 0 1,4-5 2,1-1 1,1-4-26,4 5 1,-1-5 28,5 5 1,-1-5-58,2 5 0,3-7 48,-3 2 0,3 1 43,2-1 1,-5 5-7,0-5 1,-1 1 5,6-1 1,-5-1-34,0 5 0,-5-5 32,4 1 130,-5 3-103,9 0 49,-12 7 0,6-6-76,-7 1 0,-2-5 59,-3 5 0,2-5-105,-7 5 0,5-7 4,-4 2 0,-1 1-39,-5-1 1,0 2-175,1-2 0,-1-4 65,0 4 0,1-3 31,-1-2 113,0 0 0,-6 0 0,-2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9.305"/>
    </inkml:context>
    <inkml:brush xml:id="br0">
      <inkml:brushProperty name="width" value="0.08571" units="cm"/>
      <inkml:brushProperty name="height" value="0.08571" units="cm"/>
    </inkml:brush>
  </inkml:definitions>
  <inkml:trace contextRef="#ctx0" brushRef="#br0">1 30 7589,'8'0'-268,"0"0"318,-3 0 0,-2 0-68,7 0 0,-5 0 63,5 0 1,1 0-220,9 0 0,-4-5 63,4 0 1,-2 0-84,1 5 0,3 0 78,2 0 0,-3-5-22,-6 0 1,0 0 137,-1 5 0,1 0 0,-7 0 0,-1 0 0,-7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49.905"/>
    </inkml:context>
    <inkml:brush xml:id="br0">
      <inkml:brushProperty name="width" value="0.08571" units="cm"/>
      <inkml:brushProperty name="height" value="0.08571" units="cm"/>
    </inkml:brush>
  </inkml:definitions>
  <inkml:trace contextRef="#ctx0" brushRef="#br0">15 30 8385,'-8'10'-557,"3"0"1,4-5 52,1 5 0,0-6 570,0 6 0,0-5-124,0 5 25,0 0 1,0 4 70,0 1 1,5-5 14,-1 0 1,8-5-12,-2 4 0,-2-5 254,2 1-220,-1-4 0,6-1 26,0 0 0,-5 0-62,-1 0 4,1 0 1,3-6-25,-3-4 1,2 2 76,-8-2 0,1 0 0,-5-5 0,0 6-35,0-1 1,0 0 0,0-5 0,-1 6-22,-4-1 1,2 2 25,-7-2 0,5-2-225,-5 7 0,2-1 107,-2 1-230,-3 3 1,5-4-222,-7 6 20,7 0 31,-5 0 451,11 6 0,-4-2 0,6 5 0,0-5 0,0 9 0,6-12 0,4 4 0,3-3 0,2-2 0,0 0 0,-1 0 0,1-5 0,0 0 0,4-5 0,1 5 0,-1 1 0,-4 4 0,-5-2 5,0-3 1,-5 3 27,4-2 1,-4 2 253,5 2-207,-7 0 1,4 6 23,-7 4 1,5 3-54,0 2 0,0 0 57,-5-1 0,0 6-1,0 0 0,0 6-2,0-2 1,0-1-32,0 2 0,-5-1-2,0 5 1,0-1-67,5-3 1,-5 3 62,0-4 1,0-1-81,5 1 0,-5-1 17,0 2 1,-1-4-9,1-6 1,2 1 7,-7 4 1,7-9-14,-2 4 0,2-5-6,-2-1 0,1-1 50,-5-3-324,5-3 233,-2 5 1,4-12 53,-3 0 0,4-7 0,-6 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3.731"/>
    </inkml:context>
    <inkml:brush xml:id="br0">
      <inkml:brushProperty name="width" value="0.08571" units="cm"/>
      <inkml:brushProperty name="height" value="0.08571" units="cm"/>
    </inkml:brush>
  </inkml:definitions>
  <inkml:trace contextRef="#ctx0" brushRef="#br0">147 15 8502,'8'0'264,"-1"0"-829,-7 0 414,0 0-365,6 0 118,-4 0 360,11 0 1,-10 0-36,7 0 0,-5 0 11,5 0 14,0 0 0,4 0 19,1 0 0,-5-2 46,0-2-35,0 2 0,-1-5 17,1 7 0,-5 0 1,5 0 2,-7 0 32,4 0-48,-7 0-9,0 7 1,-2 3 16,-3 9 0,-5-1 14,-9 7 1,1-1-15,-7 6 0,1 4 9,-6 0 1,6 5 18,-1-4 0,2 4 6,-1-5 0,-2-1 6,6-9 0,2 3 50,8-8-91,-3 1 39,12-12-249,-6-2 1,9-7 134,3-4 0,3-3-68,7-7 1,1-6 149,4-4 0,-4-2 0,12-3 0,-5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3.962"/>
    </inkml:context>
    <inkml:brush xml:id="br0">
      <inkml:brushProperty name="width" value="0.08571" units="cm"/>
      <inkml:brushProperty name="height" value="0.08571" units="cm"/>
    </inkml:brush>
  </inkml:definitions>
  <inkml:trace contextRef="#ctx0" brushRef="#br0">0 0 8348,'0'9'165,"0"4"-829,0-12 528,0 12 1,0-4-79,0 5 1,2 1 54,3 0 0,-2 1 111,7 4 1,-5-3 2,4 8 0,-5-1-61,1 6 0,1-1 88,-1 1 0,0-1-26,-5 0 1,0-1-44,0-3 1,0-2 57,0-4 0,0-2-30,0 2 1,-2-4-4,-3-5 1,4-4 22,-12-6 1,11-6 38,-3-4 0,4-3 0,-6-8 0,-1-2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4.125"/>
    </inkml:context>
    <inkml:brush xml:id="br0">
      <inkml:brushProperty name="width" value="0.08571" units="cm"/>
      <inkml:brushProperty name="height" value="0.08571" units="cm"/>
    </inkml:brush>
  </inkml:definitions>
  <inkml:trace contextRef="#ctx0" brushRef="#br0">1 0 8360,'8'8'226,"-1"1"-138,-7-4 320,0-4-1332,6 6 262,-4-1 261,11-4 1,-7 6 251,4-3 0,3-3-54,-3 2 0,3 3 203,2-2 0,1 0 0,4-5 0,3 6 0,6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31T14:21:11.919"/>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11919 238337 61447,'16'0'112'0'0,"2"0"1"0"0,3 0 0 0 0,2 0 0 0 0,3 0-1 0 0,4 0 1 0 0,4 0 0 0 0,4 0 0 0 0,1 0 0 0 0,0 0-1 0 0,2 0 1 0 0,0 0 0 0 0,-2 0 0 0 0,-5 0-1 0 0,-4 0 1 0 0,-4 0 0 0 0,-3 0 0 0 0,-2 0 0 0 0,-3 0-1 0 0,-2 0-112 0 0,-1 0 0 0 0,-7 0 0 0 0,-1 0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4.469"/>
    </inkml:context>
    <inkml:brush xml:id="br0">
      <inkml:brushProperty name="width" value="0.08571" units="cm"/>
      <inkml:brushProperty name="height" value="0.08571" units="cm"/>
    </inkml:brush>
  </inkml:definitions>
  <inkml:trace contextRef="#ctx0" brushRef="#br0">15 0 7838,'-8'7'-1847,"1"-4"1883,7 7 0,0 1 78,0 9 1,0 3-155,0 6 0,0 2 174,0 3 1,0 4-141,0 6 1,5 0 39,0 0 1,1-1-48,-1-4 0,-3-2 134,3-2 1,-3-9-87,-2 3 0,0-9 37,0-1-295,0-2 225,0-3-133,0-5 0,0-5 106,0-8 1,0-1-67,0-10 0,0 4 9,0-9 1,0-5 81,0-4 0,0-7 0,0-8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4.762"/>
    </inkml:context>
    <inkml:brush xml:id="br0">
      <inkml:brushProperty name="width" value="0.08571" units="cm"/>
      <inkml:brushProperty name="height" value="0.08571" units="cm"/>
    </inkml:brush>
  </inkml:definitions>
  <inkml:trace contextRef="#ctx0" brushRef="#br0">0 74 8308,'8'-7'76,"1"4"386,-5-7-343,-2 7-308,11-10 1,-5 10-113,7-7 1,-5 7 167,0-2 1,1 2 32,9-2 0,-2 3 95,6-3 1,-4 4-87,4 1 1,-4 0 6,4 0 0,-1 6-23,2 4 0,-2 3 94,-4 2 1,-3 1-17,4 4 1,-4 1 41,-1 3 0,-5 4-36,0-3 1,-7 2 157,2 3 0,1-1-144,-1 1 0,0 4 161,-5 0 1,0 0-154,0-4 1,0 4-3,0 0 1,0-4-19,0-6 1,0-1-8,0 2 1,0 1-167,0-7 1,-1 1 112,-4-5 1,3-1-74,-3 1 0,2 0-58,-2-1 119,3-5 0,-11-3 93,3-6 0,-9 7 0,-4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5.187"/>
    </inkml:context>
    <inkml:brush xml:id="br0">
      <inkml:brushProperty name="width" value="0.08571" units="cm"/>
      <inkml:brushProperty name="height" value="0.08571" units="cm"/>
    </inkml:brush>
  </inkml:definitions>
  <inkml:trace contextRef="#ctx0" brushRef="#br0">1 60 8581,'6'-9'-1144,"2"-2"1122,7 6 1,0-1 20,-1 1 1,1 3 0,0-3 0,0-1-111,-1 1 70,1 0 1,0 5-265,-1 0 263,-6 0-279,-1 0 306,-7 0 0,0 6-7,0 4 1,0 3 16,0 2 0,-2 4 122,-3 1 0,4 5-7,-4-6 1,-2 7-117,2-1 1,1-2 35,4 1 0,0-1 3,0 2 0,0-4-18,0-7 0,0 1 18,0 0 1,1-2 23,4-3 15,3 3 1,7-12 292,0 4-9,-1-3-247,1-9 0,-2-1 57,-3-6 0,1-1-66,-6 0 1,0 0 62,-5 1 0,0-3-117,0-2 1,0 3-135,0-4 1,-1 4-4,-4 1 0,-4 0-289,-5 0 1,4 1-210,0-1 0,0 0 225,-4 1 0,-1 4 364,0 0 0,1 0 0,-1-4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5.800"/>
    </inkml:context>
    <inkml:brush xml:id="br0">
      <inkml:brushProperty name="width" value="0.08571" units="cm"/>
      <inkml:brushProperty name="height" value="0.08571" units="cm"/>
    </inkml:brush>
  </inkml:definitions>
  <inkml:trace contextRef="#ctx0" brushRef="#br0">15 59 8406,'-8'7'-424,"1"-5"195,7 4 546,0-6-619,0 0 0,7 0 302,3 0 0,-2 0 1,2 0 1,1 0-60,9 0 1,-4 0 16,4 0 1,-2-5-138,1 0 1,-1-4 61,7 4 1,-7-5 115,1 5 0,4-13 0,0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6.259"/>
    </inkml:context>
    <inkml:brush xml:id="br0">
      <inkml:brushProperty name="width" value="0.08571" units="cm"/>
      <inkml:brushProperty name="height" value="0.08571" units="cm"/>
    </inkml:brush>
  </inkml:definitions>
  <inkml:trace contextRef="#ctx0" brushRef="#br0">0 0 8304,'0'8'-507,"0"0"104,0-3 250,0-3 1,0 11 166,0-3 1,0 0-155,0 4 0,0-1 95,0 12 0,0-5 38,0 4 0,0 5 106,0 6 0,0-1-85,0-5 1,0 1 14,0-1 1,0-4-25,0-1 0,0-6 48,0 2 1,0-9 18,0-1 7,0-7 9,7 4 0,1-9 4,6-3 1,1-8-146,0-6 0,6-8 86,4 3 1,4-10-224,5-6 1,4-2 71,6-2 0,0 6-30,0 4 0,-5 3 131,1 2 0,-14 6-18,-2 3 0,-6 10 51,-3 5 274,-7 4-266,-1 7 0,-7 3 31,0 5 0,-5-4-13,0 0 1,0 0-19,5 4 0,-2-1-36,-3-3 1,4 3 28,-4-3 0,3 3 1,2 2-27,-6 0 0,2-1-30,-5 1-140,5 0 175,-2-1-327,-1 1 175,6-7-203,-6-1 258,1-7 101,4 0 0,-6-7 0,3-3 0,3-9 0,-4-4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6.421"/>
    </inkml:context>
    <inkml:brush xml:id="br0">
      <inkml:brushProperty name="width" value="0.08571" units="cm"/>
      <inkml:brushProperty name="height" value="0.08571" units="cm"/>
    </inkml:brush>
  </inkml:definitions>
  <inkml:trace contextRef="#ctx0" brushRef="#br0">30 0 8038,'-9'0'-603,"1"0"731,3 0 1,4 2-248,-4 3 156,3-4 1,2 7-535,0-3 327,0 4 0,0 5 22,0 1 1,0 1 39,0 4 0,0-4-11,0 4 1,0-4-100,0-1 218,7 0 0,-6-1 0,6 1 0,-7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6.612"/>
    </inkml:context>
    <inkml:brush xml:id="br0">
      <inkml:brushProperty name="width" value="0.08571" units="cm"/>
      <inkml:brushProperty name="height" value="0.08571" units="cm"/>
    </inkml:brush>
  </inkml:definitions>
  <inkml:trace contextRef="#ctx0" brushRef="#br0">0 1 8296,'0'15'-44,"0"-6"414,0 1-716,0 0 1,0 9 182,0 1 0,0 0 28,0-6 1,7 3 172,3 2 0,3-1-126,2 7 1,-1-7-26,1 1 1,1-1 152,4 2 0,-4-5-241,4-1 0,3-1-5,1-8 1,4 0-151,1-5 356,1 0 0,6-6 0,1-3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6.893"/>
    </inkml:context>
    <inkml:brush xml:id="br0">
      <inkml:brushProperty name="width" value="0.08571" units="cm"/>
      <inkml:brushProperty name="height" value="0.08571" units="cm"/>
    </inkml:brush>
  </inkml:definitions>
  <inkml:trace contextRef="#ctx0" brushRef="#br0">0 0 8525,'0'8'-344,"7"-1"327,-5-1 1,9-2 3,-6 6 0,1-6-743,-1 6 1,-1-5 561,5 5 0,0 0 116,0 4 0,4 1 7,-3 0 0,2 0 18,-3-1 0,3 1 53,-7 0 0,6-1 0,-9 8 0,4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7.388"/>
    </inkml:context>
    <inkml:brush xml:id="br0">
      <inkml:brushProperty name="width" value="0.08571" units="cm"/>
      <inkml:brushProperty name="height" value="0.08571" units="cm"/>
    </inkml:brush>
  </inkml:definitions>
  <inkml:trace contextRef="#ctx0" brushRef="#br0">30 28 7346,'8'0'-1032,"1"0"1147,-5 0 0,0 0 210,6 0-353,-1 0 1,6 0 152,0 0 0,-1 0-135,1 0 1,0-5 28,0 0 1,-1 1-19,1 4 54,0 0-111,-1-7 1,-4 5-152,0-3 1,-7 5 116,2 5 0,-5-1 50,-5 5 1,2 1 126,-7 5 1,0 1-139,-4 4 1,-6-2 181,0 6 1,1-4-152,4 4 1,0-4 88,1 4 0,-1-6-47,0 2 0,6-5 41,-1-5-41,6 3-39,-2-5-19,6 0 39,0-2 0,5-7 1,0-4 0,6 3-6,-1-3 0,3 4 1,2 1 1,-5-5 1,-1 0 0,1 0 1,5 5 0,-5 0 45,-1 0-22,1 0 1,3 2 1,-3 3 1,2-2-8,-8 7 45,1-1 1,0 8-48,0 2 1,0-2 60,-5 2 1,0 3 15,0-3 1,-5 2 10,0-1 0,-6 1-52,1 4 0,-3 1-3,-2-7 1,5 6-46,1-5 0,-3 4 54,-7-4 1,4-1-194,0-4 0,0 0 109,6-1 1,-4-4-480,-2 0 128,7-7 375,-5 4 0,5-14 0,-7-1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8.894"/>
    </inkml:context>
    <inkml:brush xml:id="br0">
      <inkml:brushProperty name="width" value="0.08571" units="cm"/>
      <inkml:brushProperty name="height" value="0.08571" units="cm"/>
    </inkml:brush>
  </inkml:definitions>
  <inkml:trace contextRef="#ctx0" brushRef="#br0">15 30 8326,'0'8'228,"0"-1"-682,0-7 190,0 0 84,7 0 0,1 0 88,7 0 1,-6 0 60,1 0 1,0 0-191,5 0 196,-1 0 0,1 0-45,0 0 0,-5 0 49,-1 0 1,-4-5-367,5 0 297,-7 0-217,10 5 264,-11 0-2,5-6 365,-7 4-251,0-5 148,0 7-115,0-6 391,0 4-272,-7-4-156,5 6 0,-6 0-129,3 0 92,4 6 1,-6 2-131,7 7 1,0 0 130,0 0 0,-1 1-88,-4 3 0,3 3 59,-3 2 1,3 6-20,2-1 1,0 0 8,0 6 1,-1-4 9,-4-2 1,3 4 58,-3-4 1,4 4 7,1-9 0,-2-2 40,-3-3-89,4 4 0,-8-7 244,5 4-219,2-10 0,-6-4 112,3-6-52,3 0 261,-4 0-243,6 0 1,0-6 132,0-4 0,-5 2 10,0-2-138,0 0 1,3-5-199,-3 1 0,4-1 127,-4 0 1,-3-4-192,-2-1 1,3 1 74,3 4 1,-3 5 50,2 0 1,-5 0-42,5-4 1,0 4-3,5 0 0,0 5-133,0-5 35,0 7-139,0-10 0,7 12 73,3-4 1,3-2-37,2 2 0,4-1 27,1 1 1,6 1 32,-2-5 1,4-1-99,2-5 291,-1 1 0,7-1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1-31T14:21:12.444"/>
    </inkml:context>
    <inkml:brush xml:id="br0">
      <inkml:brushProperty name="width" value="0.1" units="cm"/>
      <inkml:brushProperty name="height" value="0.6" units="cm"/>
      <inkml:brushProperty name="color" value="#849398"/>
      <inkml:brushProperty name="inkEffects" value="pencil"/>
    </inkml:brush>
  </inkml:definitions>
  <inkml:trace contextRef="#ctx0" brushRef="#br0">0 0 11919 238337 61447,'0'8'283'0'0,"0"1"-85"0"0,0-5 0 0 0,0 0-53 0 0,0 6 0 0 0,0-6 0 0 0,0 6 88 0 0,0 2 0 0 0,0 6-102 0 0,0 1 1 0 0,0 2-30 0 0,0-1 1 0 0,0-2-16 0 0,0 7 0 0 0,2-6-25 0 0,3 6 0 0 0,-3-1-144 0 0,2 6 0 0 0,-2-6-49 0 0,-2 1 1 0 0,0-6 49 0 0,0 6 1 0 0,0-7-104 0 0,0 1 1 0 0,0-2 49 0 0,0-3 0 0 0,0-4-237 0 0,0 0-13 0 0,0-7-566 0 0,0 4 819 0 0,0-20 1 0 0,0 3 104 0 0,0-10 1 0 0,0 2-102 0 0,0-1 1 0 0,2 1 158 0 0,3-7 0 0 0,-4 2-92 0 0,4-1 0 0 0,-3-4 141 0 0,-2 3 1 0 0,0 3 97 0 0,0-3 0 0 0,1 7 218 0 0,4-1 0 0 0,-3 2-203 0 0,3 3 0 0 0,1-1 315 0 0,-1 0 0 0 0,7 5-88 0 0,-2 1 1 0 0,3 5-56 0 0,1-1 0 0 0,3-1-80 0 0,2 1 0 0 0,-2 0-37 0 0,2 5 0 0 0,2 2-170 0 0,-1 3 1 0 0,0 3 78 0 0,-6 6 0 0 0,1 1-67 0 0,0 0 0 0 0,-2 0-6 0 0,-3-1 0 0 0,-4 6-111 0 0,-6-1 1 0 0,0 6 28 0 0,0-5-102 0 0,0 6 170 0 0,-6-3 0 0 0,-3 6-175 0 0,-5 0 165 0 0,-8 1 1 0 0,1-4 22 0 0,-3 3 1 0 0,-4-8-8 0 0,3 9 0 0 0,3-11 217 0 0,-3 1 1 0 0,6-4-71 0 0,-6-1 1 0 0,7-5 45 0 0,-2 0 1 0 0,9-7 19 0 0,1 2 306 0 0,7-4-80 0 0,-4-1 1 0 0,9-4-317 0 0,3-1 1 0 0,-2-5-201 0 0,7 5 1 0 0,0-2 75 0 0,5 3 0 0 0,-1 0-423 0 0,1-6 1 0 0,0 7 221 0 0,-1-2 0 0 0,6-1 76 0 0,0 1 0 0 0,6-5-518 0 0,-2 5 0 0 0,4-6 0 0 0,1 1-634 0 0,1-3 1 0 0,-1-2 179 0 0,0 1 0 0 0,6-1 467 0 0,-1 0 0 0 0,5 0-906 0 0,-4 1 1460 0 0,-1-8 0 0 0,-5 0 0 0 0,1-8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9.155"/>
    </inkml:context>
    <inkml:brush xml:id="br0">
      <inkml:brushProperty name="width" value="0.08571" units="cm"/>
      <inkml:brushProperty name="height" value="0.08571" units="cm"/>
    </inkml:brush>
  </inkml:definitions>
  <inkml:trace contextRef="#ctx0" brushRef="#br0">0 1 7432,'10'0'-460,"0"0"0,-5 0 282,5 0 1,-1 0 100,6 0 0,0 1-121,0 4 198,-1-3 0,1 11 0,0-3 0,-1-4 0,1 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9.426"/>
    </inkml:context>
    <inkml:brush xml:id="br0">
      <inkml:brushProperty name="width" value="0.08571" units="cm"/>
      <inkml:brushProperty name="height" value="0.08571" units="cm"/>
    </inkml:brush>
  </inkml:definitions>
  <inkml:trace contextRef="#ctx0" brushRef="#br0">0 118 7665,'0'8'-645,"0"-1"565,0-7 0,7 0 92,3 0 1,4 0-83,6 0 1,3 0 117,6 0 1,2-2-139,4-3 1,2-3 12,7-6 1,-1-1-35,-4 0 1,2 5-373,-7 1 483,0-1 0,-4-11 0,-1-2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59.915"/>
    </inkml:context>
    <inkml:brush xml:id="br0">
      <inkml:brushProperty name="width" value="0.08571" units="cm"/>
      <inkml:brushProperty name="height" value="0.08571" units="cm"/>
    </inkml:brush>
  </inkml:definitions>
  <inkml:trace contextRef="#ctx0" brushRef="#br0">177 0 8319,'0'8'-1075,"0"-1"0,-2-2 1115,-3 0 1,3 1 174,-2-1 0,2-1-249,2 5 0,0-4-30,0 5 0,0 0-34,0 5 0,0 1 29,0 3 0,2-2-60,2 2 1,-2 3 76,3-3 0,-3 6 52,-2-6 0,0 6 0,0-6 0,0 6 0,0-6 0,-5 6 0,0-5 0,-7-1 0,3-4 0,-4-2 0,-2-3 0,0-2 0,0-3 0,1-2 202,-1 7-103,7-7 39,-5 4 0,10-2-106,-7-1 1,7 3 6,-2-2 1,1-2 19,-1 7 1,4 0-13,-4 4 0,3 1 191,2 0-177,0 0 0,0-1 45,0 1 0,0 0-63,0-1 1,2-1-75,3-3 0,-2 3 89,7-3 1,-5-3-4,5-2 1,-1 1 21,6-1 1,0 0-11,-1-5 0,1 0-25,0 0 1,0 0 8,-1 0 1,-4-7 4,0-2 0,-2 0 0,2 0 1,1-1 9,-6-5 1,0 0 16,-5 1 0,0-1-1,0 0 0,-2 1-25,-2-1 1,-5 0-7,-5 0 0,4 6-205,0-1 0,0 5 132,-4-5 1,-1 5-409,0-5 1,0 7 176,1-2 0,-1 4 253,0 1 0,1 0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2:00.095"/>
    </inkml:context>
    <inkml:brush xml:id="br0">
      <inkml:brushProperty name="width" value="0.08571" units="cm"/>
      <inkml:brushProperty name="height" value="0.08571" units="cm"/>
    </inkml:brush>
  </inkml:definitions>
  <inkml:trace contextRef="#ctx0" brushRef="#br0">16 0 8259,'0'15'798,"0"-5"-689,0-1-1133,0-5 330,0 2 694,0-6 0,-7 7 0,-1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2:02.223"/>
    </inkml:context>
    <inkml:brush xml:id="br0">
      <inkml:brushProperty name="width" value="0.08571" units="cm"/>
      <inkml:brushProperty name="height" value="0.08571" units="cm"/>
    </inkml:brush>
  </inkml:definitions>
  <inkml:trace contextRef="#ctx0" brushRef="#br0">0 0 8250,'0'0'0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2:03.417"/>
    </inkml:context>
    <inkml:brush xml:id="br0">
      <inkml:brushProperty name="width" value="0.08571" units="cm"/>
      <inkml:brushProperty name="height" value="0.08571" units="cm"/>
    </inkml:brush>
  </inkml:definitions>
  <inkml:trace contextRef="#ctx0" brushRef="#br0">471 985 6128,'-8'-8'99,"2"0"-78,6 3 14,-7 4 159,5-6-196,-11 0 1,10 6 18,-7-4 0,5-2-7,-4 2 0,4-4-1,-5 4 0,-2-5-7,-7 5 1,1-6-4,-7 1 0,1-3 46,-6-2 1,1-1 0,0-4 0,-1 2 107,1-6 0,1 4-130,4-4 1,2 4-46,8-5 1,-1 4 62,0-8 0,7 6-149,3-11 1,-1 6 8,1-6 0,0-2-142,5 1 1,0-2 279,0 7 0,2-2-26,2 7 0,0 2 49,6-1 0,-6 6-99,6-2 0,-2-1 89,2 2 1,5-1-53,0 5 0,-1 1 31,6-1 1,3 0-15,1 0 0,4 1-7,1-1 0,1 0-12,-1 1 1,1 1-17,-1 3 1,0-2 3,1 7 1,-1 1 13,1 4 0,-3 0-164,-2 0 1,6 0 143,-7 0 1,7 1 29,-6 4 1,3 2-23,1 2 1,0 4 5,1-3 0,-1 3-6,1 2 0,-1 1 3,0 4 0,-1-4 22,-3 4 0,-2-4-17,-4-1 0,-2 5-6,2-1 0,-3 6 3,-1-6 0,-5 7-4,0-1 0,-5 3-11,4 1 0,-4 0 0,5 1 1,-7-1 20,2 1 0,-3 4-11,-2 0 0,0 1 23,0-6 0,-7 0-21,-2 1 1,-4-6 42,-2 1 1,-1-2-39,-4 1 1,2 2 115,-7-6 1,-4-1-103,-5-4 0,-5 0 66,4-1 1,-4 1-60,5 0 1,-7-5 5,2-1 0,-2-4-9,2 5 0,3-7-7,6 2 1,1-3-91,0-2 0,1-2 95,3-3 0,-1 4-152,7-4 0,-1-3 141,5-2 0,-6-3 0,-2-2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2:04.539"/>
    </inkml:context>
    <inkml:brush xml:id="br0">
      <inkml:brushProperty name="width" value="0.08571" units="cm"/>
      <inkml:brushProperty name="height" value="0.08571" units="cm"/>
    </inkml:brush>
  </inkml:definitions>
  <inkml:trace contextRef="#ctx0" brushRef="#br0">250 867 8261,'-8'2'-184,"3"3"1,2-3 206,-2 3-653,3-4 289,-4-1-24,-1 0 184,6 0 126,-6 0 0,5 0 79,-3 0 1,4-1 92,-4-4 1,3 1 10,2-5 1,-5 4-90,0-5 0,-4 5 4,4-5 0,-2 0-4,2-4 0,-1-3 2,-4-2 1,-3 1-17,3-7 1,-3 1-13,-2-6 0,1 1-13,-1 0 0,0-7-12,1-4 0,4 3 24,0-2 1,7 0-1,-2-6 1,3 6 23,2 0 0,2 1-18,3-1 0,9 3-59,11 7 1,3 4 18,1 1 1,0 1-5,1-1 0,-1 4-123,1 10 0,1-1 79,3 6 1,-3-5-22,3 5 1,-3 0 31,-1 5 0,-1 7-60,1 3 1,-1 3 56,0 1 1,1 8 54,-1 2 0,-1-1-5,-4 1 1,3-1 8,-8 2 1,6 3-10,-6-4 0,1 4 7,-5 1 1,-2-4 57,-4-1 1,0-4-67,-5 4 1,-2 1 33,3 4 0,-3-4-16,-2-1 1,0-4-1,0 4 1,-2-1 6,-3 2 1,2-2 0,-7-4 1,0-3 39,-4 4 1,-1-4-50,0-1 1,0 1 115,1 4 1,-3-7-96,-2 7 1,2-7 35,-2 6 0,-2-7-25,1-2 1,-1-2-13,1 2 0,-1 1-46,-4-6 0,3 0 52,2-5 0,4 0-68,-4 0 1,-1 0 53,1 0 0,6 0-41,4 0 31,0 0 1,-3-2-276,3-3 269,-3 4 0,11-19 0,-4 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2:41.163"/>
    </inkml:context>
    <inkml:brush xml:id="br0">
      <inkml:brushProperty name="width" value="0.08571" units="cm"/>
      <inkml:brushProperty name="height" value="0.08571" units="cm"/>
    </inkml:brush>
  </inkml:definitions>
  <inkml:trace contextRef="#ctx0" brushRef="#br0">1 45 6131,'0'-9'312,"0"3"-142,0 6-85,0 0-95,6 0 15,-4 0-15,11 0-16,-5 0 28,7 0 1,-1 0-13,1 0 1,0 0 12,-1 0 1,1 0-16,0 0 1,0 0 12,-1 0 1,3 0-7,2 0 1,-2 0 3,2 0 1,-3 0-1,-1 0 0,5 0-1,-1 0 1,1 0 0,-5 0 0,-1 0-6,1 0 0,0 0 6,-1 0 0,1 0-13,0 0 1,0 0 13,-1 0 0,1 0-3,0 0 3,-1 0 1,1 0-1,0 0-3,-1 0 12,-5 0 0,4 0 1,-12 0-10,12 0 1,-11 0-1,5 0 0,-7 0 436,0 0-405,6 0-26,-4 0-18,4 0 14,-6 0 20,0 0 8,7 0 25,-6 0 6,6 0-58,-7 0 1,2-2 22,2-3-13,-2 4-47,5-6-7,-1 7-2,-4 0 1,6 0-68,-3 0 79,-3 0 5,4 0 69,1 0-79,-6 0 69,6 0-14,-7 0 17,6 0-16,-4 0-10,4 0-12,-6 0 0,2 0 8,3 0-37,-3 0 31,4 0-87,-6 0-145,0 0 1,7-6 0,1-3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2:42.791"/>
    </inkml:context>
    <inkml:brush xml:id="br0">
      <inkml:brushProperty name="width" value="0.11429" units="cm"/>
      <inkml:brushProperty name="height" value="0.11429" units="cm"/>
    </inkml:brush>
  </inkml:definitions>
  <inkml:trace contextRef="#ctx0" brushRef="#br0">30 15 7220,'-8'0'-1016,"1"-2"1011,7-3 1,-1 4 8,-4-4 1,3 3 1,-4 2 119,6 0 451,0 0-491,6 0-51,-4 0 84,11 0-1,-5 0 0,7 0-44,-1 0 1,-4 0 3,0 0 1,0 0-67,5 0 0,-1 0 38,1 0 0,0 0-96,-1 0 1,8 0 95,2 0 1,-1 0-119,1 0 1,1 0 99,4 0 1,6 0-93,-1 0 1,2 0 47,-2 0 1,-3 0 0,4 0 0,0 2 7,0 3 1,-1-4 3,-5 4 1,1-3-9,-1-2 1,-1 5 10,-3 0 0,-3 0-1,-2-5 1,-4 4-6,4 1 1,-4 0-3,-1-5 1,-5 5-20,0 0 1,-1 2-5,6-3 0,-5-2 24,0 3 1,-5-2-12,4 2-82,-5-3 68,2 4-42,-6-6 0,0 0 70,-6 0 0,2 0 6,-5 0-5,5 0 11,-9 0-10,5 0 1,-7-1-3,1-4 0,4 3-40,0-3 0,0 4 39,-4 1 1,-1 0-65,0 0 1,0-5 30,1 0 1,-6 0-11,1 5 1,-6 0 59,5 0 1,-6 0-41,2 0 0,-4 0 24,-1 0 0,-1 0-24,1 0 0,-1 0 61,1 0 1,0 0-45,-1 0 0,1 0 29,-1 0 0,3 0-16,2 0 0,-1 0 2,6 0 0,-4 0 30,4 0 0,1 0 3,4 0 0,5 0 62,0 0-75,1 0 10,-6-7 0,5 6 4,0-4-18,7 3 1,-5 2 29,3 0-2,3 0 27,-4 0-35,6 0 75,0 0-73,0-6-12,0 4-132,0-4 10,0 6-495,0 0 585,6 0 0,3 0 0,5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2:44.258"/>
    </inkml:context>
    <inkml:brush xml:id="br0">
      <inkml:brushProperty name="width" value="0.08571" units="cm"/>
      <inkml:brushProperty name="height" value="0.08571" units="cm"/>
    </inkml:brush>
  </inkml:definitions>
  <inkml:trace contextRef="#ctx0" brushRef="#br0">1 103 8585,'0'-8'-1099,"0"0"714,0 3-52,0 3 382,0-11-110,0 5 160,0 0-7,0-5 1,0 10 23,0-7-5,0 7-31,0-4 73,0 1 45,0 4 16,0-5-42,0 7 444,0 0-488,6 0 0,-3 0 3,7 0 0,-5 0-123,5 0 129,0 0 1,4 0-80,1 0 0,0 5 39,0 0 1,4 0-9,1-5 0,1 0 16,-1 0 1,-2 2 10,6 3 0,-6-4-14,2 4 1,1-3 4,-2-2 1,6 0 14,-5 0 1,-1 5-10,-4 0 1,1-1-15,4-4 1,-4 0 13,4 0 1,-4 0 7,-1 0 30,-1 0-24,8 0 1,-6 0-21,4 0 0,-9 0 4,-1 0 1,-5 0 65,5 0-43,-7 0-13,10 0 16,-11 0-73,4 0 47,1 0-8,-6 0 24,6 0-12,-7 0-214,0 0 196,-7 0-441,6 0 1,-6 0 447,7 0 0,-6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1.268"/>
    </inkml:context>
    <inkml:brush xml:id="br0">
      <inkml:brushProperty name="width" value="0.08571" units="cm"/>
      <inkml:brushProperty name="height" value="0.08571" units="cm"/>
    </inkml:brush>
  </inkml:definitions>
  <inkml:trace contextRef="#ctx0" brushRef="#br0">1 30 10668,'9'0'138,"1"0"1,0 0-162,5 0 0,-1-5-95,1 0 0,1 0 62,4 5 0,3 0 6,6 0 0,1 0 78,-1 0 0,0 0-13,1 0 1,-1 0 32,1 0 1,-1 0-18,0 0 1,-4 0 29,-1 0 0,-6 0-31,2 0 1,-4 0 28,-1 0-154,0 0 123,-1 0 0,-4 0-214,0 0 211,-7 0-876,4-6 340,-7 4-982,0-4 1493,0 6 0,0 0 0,0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2:45.704"/>
    </inkml:context>
    <inkml:brush xml:id="br0">
      <inkml:brushProperty name="width" value="0.08571" units="cm"/>
      <inkml:brushProperty name="height" value="0.08571" units="cm"/>
    </inkml:brush>
  </inkml:definitions>
  <inkml:trace contextRef="#ctx0" brushRef="#br0">0 44 7599,'0'-14'-366,"0"5"1,0 1 256,0 3-238,0 4 283,7-6 1,1 7-11,7 0 1,-4 0 180,4 0 1,-2 0-149,11 0 0,2 0 176,9 0 1,-4 0-100,3 0 1,2 0 11,-2 0 1,2 0-34,-2 0 1,-4 0 23,-1 0 1,-1 0-34,-8 0 1,-1 0-9,-4 0-120,-7 0-38,-1 0 129,-7 7 1,-2-6 8,-3 4 0,-3-3-7,-7-2 1,5 0 47,1 0 0,-1 0 17,-5 0 0,0 0-30,1 0 0,-1 0 8,0 0 0,1 0-2,-1 0 0,0 0-4,1 0 0,-1 2-12,0 2 1,5-2 4,1 3 1,-1-3 85,-5-2-85,0 0 0,1 0 54,-1 0 1,5 0 74,0 0 19,7 0-89,-10 0 12,11 0-135,-4 0 127,6 0-147,0 0 87,6 0-51,-4 0 43,11 0 1,-10 0-16,7 0-58,0 0 1,11 0-376,4 0 451,9 0 0,4-7 0,6-1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2:46.825"/>
    </inkml:context>
    <inkml:brush xml:id="br0">
      <inkml:brushProperty name="width" value="0.08571" units="cm"/>
      <inkml:brushProperty name="height" value="0.08571" units="cm"/>
    </inkml:brush>
  </inkml:definitions>
  <inkml:trace contextRef="#ctx0" brushRef="#br0">0 60 8507,'0'-15'-1376,"0"0"1188,0 7 0,0 0-19,0 3-192,0 3 354,0-4 71,0 6 526,0 0-119,0 6-253,0-4 0,2 4 15,3-6 360,-4 0-524,6 0 1,-5 0 84,2 0-259,-2 0 192,11 0-167,-5 0 1,7 0 46,0 0 1,-1 0 42,1 0 1,0 0 21,-1 0 1,3 0-41,2 0 0,-2 0 40,2 0 0,-2 0 9,-3 0 1,1 0-18,0 0 0,-1 0 11,1 0-64,0 0 54,0 0 22,-1 0-14,1 0 0,-5 0-6,0 0 25,-7 0 10,3 0-38,-6 0-436,0 0 289,-6 0 1,3 0 9,-7 0 103,6 0 1,-9 0 25,4 0 1,0 0 12,0 0 1,-1 0 82,-5 0 1,0 0-111,1 0 0,4 2 106,0 3 1,0-3-74,-4 3 1,-1-4 35,0-1 0,1 0-21,-1 0 1,0 0-6,0 0 1,1 0 40,-1 0-23,0 0 0,1 0 35,-1 0 0,5 0 79,0 0 50,7 0-120,-10 0 232,11 0-152,-4 0 1,6 0 0,2 0 15,2 0-74,-2 0 1,11 0-23,-3 0 0,-2 0 13,2 0 1,0 0-122,4 0 0,1 0 113,0 0 1,-1 0-181,1 0 0,0 0 87,0 0 1,4 0-6,1 0 0,-1 0-13,-4 0 1,5 0 38,-1 0 0,1 0-44,-5 0 1,-1 0 33,1 0 1,-5 0-25,0 0 1,-6 0 16,6 0-59,-6 0-92,2 0-11,-6 0-618,0 0 297,-6 0 498,4 0 0,-11 0 0,5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3:09.815"/>
    </inkml:context>
    <inkml:brush xml:id="br0">
      <inkml:brushProperty name="width" value="0.08571" units="cm"/>
      <inkml:brushProperty name="height" value="0.08571" units="cm"/>
    </inkml:brush>
  </inkml:definitions>
  <inkml:trace contextRef="#ctx0" brushRef="#br0">192 0 8488,'14'0'0,"1"0"-526,0 0 1,-1 0 253,1 0 0,0 0 207,0 0 1,-1 0 56,1 0 0,0 0-2,-1 0 0,1 0 7,0 0 1,-1 0 0,1 0 0,-5 0 16,0 0-18,0 0 0,-1 0-23,1 0 18,-7 0-94,10 0 68,-11 0-9,5 0 26,-7 0-10,-7 0 65,5 0-52,-11 0 1,10 0 58,-7 0-52,7 0 23,-10 0 1,5 0-13,-7 0 0,5 0-1,1 0 1,-1 0-38,-5 0 0,-5 0 32,1 0 1,-1 0 0,6 0 0,-6 0-3,0 0 0,1 0 7,4 0 0,-5 0-8,1 0 0,-1 0 8,6 0 0,-1 0-2,0 0 0,-4 0 2,-1 0 1,5 0-18,5 0 1,1 0-7,-6 0 13,0 0-5,7 7 13,2-6 0,6 6 1,1-7 7,4 0 0,-2 0 2,7 0 1,-5 0 89,5 0 0,0 0-91,4 0 0,6 0 98,0 0 1,4 0-84,-4 0 0,6 0 15,-2 0 0,4 0-18,1 0 1,-4 0 2,-1 0 0,-1 0-22,2 0 0,1 0-12,-6 0 1,-1 0-48,-4 0 89,0 0-88,-1 0 64,-6 0-21,5 0 64,-11 0 6,5 0-41,-14 0-7,5 0 0,-6 0 96,3 0 1,4-2-59,-4-3-89,3 4 89,2-6-135,-6 7 112,4 0-159,-4 0 1,4 0-118,-3 0 78,3 0 137,-11 0 0,5 0-18,-7 0 1,6 0 101,-1 0 0,0 0-89,-5 0 0,-4 0 98,-1 0 0,-1 0-58,1 0 1,-3 0 6,-6 0 0,5 0 10,-1 0 0,1 0 0,-6 0 0,7 0 25,4 0 1,1 0-23,-2 0 1,9 0 72,-4 0-68,10 0 184,-1 0-185,6 0 0,1 0 6,4 0 0,-2 0-9,7 0 0,0 0-5,5 0 0,4 0 16,1 0 1,6 0-4,-2 0 1,4 0-32,2 0 0,-1 0 28,0 0 0,2 0-57,4 0 0,-6 0 44,1 0 0,-3 0-32,-7 0 0,0 0 27,-6 0-10,1 0-25,-7 0 24,-1 0-25,-7 0 1,-2 0 26,-3 0 0,2 0 3,-7 0-11,7 0-1,-10 0 4,5 0 1,-7 0-1,0 0 0,5 0-24,1 0 1,-1 0 14,-5 0 1,5 0-25,0 0 0,1 0 26,-6 0 1,5 0 24,0 0-20,1 0 1,-6 0 23,0 0-53,7 0 2,-5 0-83,11 0 101,-11 0-107,12 0 68,-6 0 95,14 0-62,1 0 1,6 5 52,1 0 0,0 0 0,0-5 1,-1 0 7,1 0 0,0 2-4,-1 2 1,1-2-21,0 3 0,-1-3 42,1-2 0,-5 0-6,0 0-26,0 0 0,-1 0-19,1 0-4,-7 0-23,4 0-10,-7 0-39,0 0 55,-7 0 0,-1 0 8,-6 0 1,-3 0-35,-2 0 1,1 0 46,-7 0 0,1 0 1,-6 0 1,6 0 43,-1 0 1,6 0 7,-6 0 1,6 0-45,-6 0 1,7 0-3,-2 0 1,4 0-5,1 0 1,1 0 38,-1 0-64,0 0 1,6-2 23,-1-3-11,6 3 22,-2-4 1,8 6-1,2 0 1,0 0-36,6 0 0,-6 0 2,6 0 0,0 0 15,5 0 0,-1 0 6,1 0 0,5 5-5,-1 0 0,6 0-1,-6-5 1,8 0 35,-3 0 0,2 1-34,-1 4 0,1-3 2,-7 3 0,1-4-2,-5-1 12,-1 0-18,1 0 1,-5 0 11,0 0-12,-7 0-5,4 0-9,-21 0 0,10 0-24,-11 0-109,10 0-307,-8 0 460,5 0 0,-13 7 0,-2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3:10.928"/>
    </inkml:context>
    <inkml:brush xml:id="br0">
      <inkml:brushProperty name="width" value="0.11429" units="cm"/>
      <inkml:brushProperty name="height" value="0.11429" units="cm"/>
    </inkml:brush>
  </inkml:definitions>
  <inkml:trace contextRef="#ctx0" brushRef="#br0">45 89 12860,'0'-15'-1420,"0"7"0,2-4 217,3 7 708,-4 0 0,12 5 309,-3 0 1,3 0 85,2 0 1,1 2 41,4 3 1,-2-3 22,6 2 1,1 3-162,4-2 1,1 0 187,-1-5 1,0 1 32,1 4 0,-1-3-15,1 3 1,-6-3 2,1-2 1,-7 0-40,1 0 36,-3 0 0,-6 0-88,0 0 81,-7 0-76,4 0 24,-7 0-6,-7 0 19,-1 0 1,-7 0-6,1 0 1,2 0 25,-2 0 0,2 0-1,-7 0 1,-4 0 39,-2 0 0,-3 0-43,-1 0 0,0 0 26,-1 0 0,1 0-17,-1 0 0,3 0 61,2 0 1,-3 0-22,4 0 0,3 0 7,1 0 0,-1 0-32,1 0 0,6 0 7,4 0-26,6 0 35,-2 0-14,6 0 0,2 0 9,2 0-22,5 0 0,5 0 12,1 0 0,1 0-1,4 0 0,-2 0 24,6 0 0,-4 0-22,5 0 1,-3 0 26,3 0 0,3 0-22,-4 0 1,2-2-14,-1-3 1,1 3 14,-6-3 0,4 4-14,-4 1-4,-1 0-9,-4 0 87,-7-7 8,-1 6-51,-7-6 0,-7 7-15,-3 0 1,2-5-31,-2 0 0,-4 0 32,-6 5 1,0-4-39,6-1 1,-6 0 25,1 5 1,-1-5-4,5 0 0,-1 0 6,-4 5 0,9-2 13,-4-2-35,4 2 26,-4-5-274,7 7 256,1 0 1,9 0-72,3 0 0,0 0 54,9 0 1,-2 0-9,8 0 0,1 5-47,-2 0 1,7 0 2,-1-5 1,3 5-195,1 0 268,1 0 0,-1 1 0,0 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3:36.466"/>
    </inkml:context>
    <inkml:brush xml:id="br0">
      <inkml:brushProperty name="width" value="0.11429" units="cm"/>
      <inkml:brushProperty name="height" value="0.11429" units="cm"/>
    </inkml:brush>
  </inkml:definitions>
  <inkml:trace contextRef="#ctx0" brushRef="#br0">15 103 24124,'-8'-14'-7351,"1"4"5288,7 0 1246,0 7 0,0-5-149,0 3 706,0 3 1,2-4 219,3 6 388,-3-7 0,9 4-334,-6-7 405,6 7 0,-7-6-372,5 5 1198,-5 2 213,9-5-767,-5 7 0,2 0-27,-1 0 1,-4 0-384,5 0 1,-5 0-302,5 0 0,-5 0 510,5 0-117,-1 7 0,6-5-393,0 2 1,-1 0-13,1 1 1,0-4-102,0 4 1,-6 2-589,1-2 128,0 0 471,5-5 1,-2 1-38,-3 4 186,3-3 1,-10 4-1164,7-6 1483,-7 0-80,3 0 471,1 0-988,-5 7 0,6-6 227,-3 4-926,-4-3 1032,12-2 1,-9 2 692,5 2-1427,-5-2 332,9 5 1,-10-2-929,7-1 1467,-7 1-1150,4-5 1912,-7 0-380,0 0-286,-7 0 0,4 0-1,-7 0 1,0 0 122,-4 0 211,-1 0 1,-5 5-365,1 0 0,-1 0 1016,5-5-1322,1 0 1,-1 0-9,0 0 22,1 0-20,-1 0 0,2 2 2,3 3 0,2-4-32,3 4-665,3-3 698,-4-2 1,7 0-21,4 0-37,3 0 1,14 6 0,1 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4:17.470"/>
    </inkml:context>
    <inkml:brush xml:id="br0">
      <inkml:brushProperty name="width" value="0.08571" units="cm"/>
      <inkml:brushProperty name="height" value="0.08571" units="cm"/>
    </inkml:brush>
  </inkml:definitions>
  <inkml:trace contextRef="#ctx0" brushRef="#br0">206 324 7985,'8'0'269,"-1"0"-137,-7 0 179,6 0-164,-4 0 282,5 0-432,-7 0-21,0 0-252,6 0 121,-4 0-91,4 0 0,-6-1-289,0-4 348,0 3 1,0-11 119,0 3 1,-1 2-17,-4-2 1,2 5 33,-7-4 0,0 0-26,-5 0 0,4-3 133,-4 7 1,4-4-70,-9 4 1,4 0 98,1 5 1,0 0 11,1 0 1,-1 0-69,0 0 0,2 6 23,3 4 1,-1 3-38,6 2 1,-5 0-24,5-1 1,0 1-13,5 0 0,0-1 3,0 1 1,0 0-71,0-1-70,7 1 0,1-2 130,7-3 1,0 1-10,-1-6 1,-4 5 59,0-5 0,0 0-60,4-5 1,1 0 94,0 0 0,-1 0-53,1 0 1,-5-5 14,0 0 1,0-6-5,4 1 1,-1-8-3,-3-2 1,3-1-24,-3 1 0,3 3-7,2-8 0,-5 2-108,-1-1 0,-4-4 69,5 3 0,-7-2-40,2-3 1,-3 6 80,-2-1 1,0 7-8,0-1 38,0 2 16,0 3 189,-7 5-176,-1 3 1,-2 6 15,1 0 1,4 5-2,-5 0-21,7 6 1,-6-4-8,4 3 0,4 3-36,-4-4 0,-2 0 24,3 0 1,-1 1-6,5 5 1,0 0-41,0-1 0,0 3 37,0 2 0,0-2-104,0 2 1,0-1 96,0 2 0,0-2-170,0 6 0,0-4 87,0 4 0,0-4-149,0 4 0,0-6-123,0 2 345,6 3 0,2 0 0,7 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4:18.474"/>
    </inkml:context>
    <inkml:brush xml:id="br0">
      <inkml:brushProperty name="width" value="0.08571" units="cm"/>
      <inkml:brushProperty name="height" value="0.08571" units="cm"/>
    </inkml:brush>
  </inkml:definitions>
  <inkml:trace contextRef="#ctx0" brushRef="#br0">15 322 7926,'-8'0'798,"1"-6"-731,7 4-194,0-4-92,0 6 310,0 0-120,7 0 1,-4 0 47,7 0 0,-5 0-152,4 0 0,-4 0 34,5 0-84,0-7 0,5-1 100,-1-7 0,-4 6 24,0-1 0,-5 0 76,4-5 1,-5 5-97,1 1 368,-4-1-203,-1-5 39,0 0-93,-6 7 0,-2-3 4,-7 6 0,5 0-52,0 5 1,2 2 45,-2 3 0,-1-2-201,6 7 146,-6-1 0,9 6-42,-3 0 1,-1 0 47,1-1 0,0-4-7,5 0 1,1 0-44,4 4 0,-1-4 4,5 0 1,-4-2 33,5 2 1,0-2-12,5-3 1,-1-3 12,1 2 1,1-2 8,4-2 0,-4-2-44,4-2 0,1-5 104,-1-5 0,-1-1-66,-4 0 0,0 1 4,-1-1 1,1-1 6,0-4 0,-2 4 23,-3-4 1,1 4-24,-6 1 0,0 5 49,-5 0-71,0 7 80,0-3-37,0 6 0,0 1 3,0 4 1,0 3 29,0 7 0,-5 0 4,0-1 1,0 1 82,5 0 1,0 4-106,0 1 1,-5 6 113,0-1 1,0-2-90,5 1 0,0 1 87,0 4 1,-5-5-73,1 1 1,-1-2-31,5 1 0,0 2-33,0-6 0,0 0-27,0-6 34,0 1-35,0 0-292,0-7 184,0-2 77,0-19 0,0 4 26,0-11 1,5 2-100,-1-2 0,3-2 26,-2-8 0,-2-1-131,7-3 1,-5 1 107,5-6 1,-2 0-6,2-5 1,3 4 13,-3 1 0,-2 5 122,1-5 0,1 8 13,5 1 0,-5 9-94,0 11 199,-1-3 0,6 12-94,0-4 1,-5 10 102,-1 4 0,-4 9-35,5 2 1,-5 1 36,5-1 0,-7-2-17,2 6 1,-3-4-71,-2 4 1,0-1 78,0 2 0,-7 1-66,-3-7 0,-4 6 135,-6-5 0,2 4-89,-7-4 0,6-1 14,-6-4 1,6 0-191,-6-1 1,7-6 92,-1-3 1,2-3-207,3-2 183,-1 0 0,5-7-714,0-2 719,7-4 0,-3-9 0,6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4:19.187"/>
    </inkml:context>
    <inkml:brush xml:id="br0">
      <inkml:brushProperty name="width" value="0.08571" units="cm"/>
      <inkml:brushProperty name="height" value="0.08571" units="cm"/>
    </inkml:brush>
  </inkml:definitions>
  <inkml:trace contextRef="#ctx0" brushRef="#br0">0 133 7897,'7'8'183,"-6"-1"-40,12-1 1,-9-4-44,5 3-21,1-3 0,5-2-147,0 0 1,-1 0-29,1 0 1,5 0 60,-1 0 0,1-7-33,-6-3 0,0 2 57,-5-2 0,4 0-221,-3-4 0,-3 4 57,-2 0 0,1 0-142,-1-4 320,0-1 0,-7 2-7,-3 3 1,-3-1 200,-6 6 0,4 0-72,0 5 1,0 0 68,-5 0 1,2 1-14,4 4 0,-4 4-6,3 5 0,2 1-39,-2 0 0,6-1 9,0 1 0,-3 0-94,2-1 0,0 3 15,5 2 0,0-2-135,0 2 1,2-2 77,3-3 0,-2-1-177,7-3 1,0 2 58,4-7 0,6-1-86,0-4 0,1 0-27,-2 0 0,-1-1 89,7-4 0,-2-5-12,1-10 1,2 3-5,-6-8 1,4 5 113,-4-4 1,0 4-68,-6-4 0,-4 6 186,0-2 1,-5 4-99,5 1 1,-7 5 452,2 1-12,-4 5-256,-1-2-60,0 12 1,0 3 112,0 5 0,-4 6-17,-1-1 0,0 1-57,5-5 0,0-1-144,0 1 1,0 0 20,0 0 0,0-1-268,0 1 79,0-7-58,0 5 1,1-11 67,4 3 1,-1-4 69,5-1 1,1-6-74,5-4 1,0-3 24,-1-2 1,1 1 108,0-1 0,4-1-72,1-4 1,-5 5 233,-6 1 0,-1-1 253,2 5 129,3 3-226,-11 1-173,5 6 0,-6 6 178,4 4 1,-3 0-35,3 5 0,-4-4-127,-1 9 0,0 1 17,0-1 1,0-1-233,0-4 1,0 0-197,0-1 1,0 1-228,0 0 1,0-1 142,0 1 354,0-7 0,-6 5 0,-2-4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4:20.246"/>
    </inkml:context>
    <inkml:brush xml:id="br0">
      <inkml:brushProperty name="width" value="0.08571" units="cm"/>
      <inkml:brushProperty name="height" value="0.08571" units="cm"/>
    </inkml:brush>
  </inkml:definitions>
  <inkml:trace contextRef="#ctx0" brushRef="#br0">251 452 6211,'-8'-1'-77,"3"-4"0,-2 2 33,2-7 0,-6 7 16,1-2 0,2-2 70,-2 2 0,0 0-83,-4 5 0,-1 0 210,0 0 1,4 7-100,-4 3 0,4 3 110,-9 1 1,4 6 7,1 0 1,2 4-83,3-4 0,-1 4-50,6-4 0,0-1 112,5-4-205,0-7 1,1-1 65,4-7 1,5-2-85,10-3 0,3-5 86,6-9 1,0-4-194,1-6 0,-1-2-13,1-4 1,-1 3-43,0-8 0,1 1 166,-1-5 1,-1 0-11,-4 0 0,1-5 21,-10 0 1,3 5-121,-9 5 380,-2 13-201,-1 4 1,-7 19 259,-4 13 1,-2 1 39,-2 14 1,-3 1 9,7 8 0,-6-1-75,1 6 0,2-5 53,-2 6 1,5-6-67,-5 5 0,5-5-39,-4 6 0,4-8-182,-5 3 0,7-9-41,-2-2 0,-2-4-143,2 4 1,0-6-187,5 2 15,0-4 1,0-6-611,0 0 528,0-7 417,0 4 0,7-7 0,1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4:20.769"/>
    </inkml:context>
    <inkml:brush xml:id="br0">
      <inkml:brushProperty name="width" value="0.08571" units="cm"/>
      <inkml:brushProperty name="height" value="0.08571" units="cm"/>
    </inkml:brush>
  </inkml:definitions>
  <inkml:trace contextRef="#ctx0" brushRef="#br0">30 72 7908,'0'-8'-736,"-7"2"673,5 6 1,-6 0 477,3 0-125,4 0-160,-6 0 1,7 1 134,0 4-115,0 3 1,0 7-148,0 0 1,7 0 103,3-1 0,-2 1-170,1 0 0,1-1 91,5 1 1,1-5-160,4 0 0,-2-7 44,6 2 0,-4-4-26,4-1 1,-6-1 40,2-4 0,1-5 29,-1-10 0,-7 4 226,-8-3 0,1 1-72,-1-2 1,-1 4 173,-9-4 1,-5 4-64,-10 1 0,2 2-124,-6 3 0,1 2-121,-2 3 1,-1 3-213,7-2 1,-6 4 53,6 4 1,-1 5-218,5 5 0,1-1 6,-1-3 0,7 3 392,3-3 0,3 10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4.533"/>
    </inkml:context>
    <inkml:brush xml:id="br0">
      <inkml:brushProperty name="width" value="0.08571" units="cm"/>
      <inkml:brushProperty name="height" value="0.08571" units="cm"/>
    </inkml:brush>
  </inkml:definitions>
  <inkml:trace contextRef="#ctx0" brushRef="#br0">16 45 6791,'-9'7'-189,"3"-4"145,6 7 24,0-1 0,0 6 32,0 0-32,0 0 0,0-1 51,0 1 0,0-5 26,0 0 1,0-6 85,0 6-21,0-7 239,0 11-162,0-13 262,0 6-320,0-7-35,0 0 0,2-5-158,2 0 0,-2-7-55,3 3-80,-3-4 0,2-2 158,1 0 1,2 5-339,-2 1-20,-4 5 172,13-9 49,-6 12 0,1-11 72,1 7 0,-5 0 66,5 5 1,-5 0 23,5 0 1,-5 2 2,4 3 1,-5-2 3,1 7 0,1-5 16,-1 5 1,0-5-7,-5 4 1,0 1 24,0 5 0,0-5 33,0 0 1,0-1-74,0 6 0,-2 0 57,-3-1 1,2 1-7,-7 0 0,5-2 9,-4-3 1,4 3-2,-5-3 1,5-2 79,-5 1-80,7-5 1,-9 4 67,8-3 89,-1-4-111,5 6-89,0-14 0,1 4-37,4-7 1,2 1-9,3-6 1,4-1-19,1-4 1,0 4-152,4-4 1,4-1 106,2 1 1,-3-4-77,3 4 1,-5-4 153,4 4 0,-4 0-50,4 6 0,-6-1 125,2 0 0,-9 2-162,-1 3 252,-7 4-34,4 6-8,-7 0 6,0 0-95,0 6 1,-2 1 69,-3 3 1,4 3-63,-4-3 1,3-2-37,2 2 0,0-1 36,0 6 0,-2 0-34,-2 0 1,2 4 31,-3 1 0,3 1 0,2-1 0,0-2 113,0 6 1,0 1-113,0 4 0,0 0 130,0 1 1,0 1-110,0 3 1,0-3 124,0 3 1,0-8-80,0-1 0,0-2-6,0 1 0,0-2 78,0-8 15,-6 1-120,4 0-17,-4-7-144,6-2 117,0-6-327,0-6 311,0-2 0,-7-7 0,-1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4:21.193"/>
    </inkml:context>
    <inkml:brush xml:id="br0">
      <inkml:brushProperty name="width" value="0.08571" units="cm"/>
      <inkml:brushProperty name="height" value="0.08571" units="cm"/>
    </inkml:brush>
  </inkml:definitions>
  <inkml:trace contextRef="#ctx0" brushRef="#br0">44 0 8228,'-6'8'1099,"4"5"-945,-3-3 1,4 3-8,1 2 1,-5 5-106,0-1 0,0 6-6,5-6 0,-2 1-185,-3-5 1,4-1-149,-4 1 159,3 0-314,2-1-23,0-5 358,7-3 1,1-12 1,7-4 0,-2-5 23,-3-5 0,3 3 144,-4-8 0,4 5-72,2-4 1,0 6 249,0-2 1,-6 4 72,1 1-19,0 1-116,5-1 57,-1 7 0,-5 3-12,-5 10 0,3 3 81,-2 7 0,0 1 25,-5 4 0,0-2-94,0 6 0,0-4-275,0 4 1,0-4 128,0 4 1,0-6-205,0 2 1,0-4-307,0-1 0,0 0-952,0-1 1383,0 1 0,0 0 0,0-1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4:22.065"/>
    </inkml:context>
    <inkml:brush xml:id="br0">
      <inkml:brushProperty name="width" value="0.08571" units="cm"/>
      <inkml:brushProperty name="height" value="0.08571" units="cm"/>
    </inkml:brush>
  </inkml:definitions>
  <inkml:trace contextRef="#ctx0" brushRef="#br0">220 206 7832,'9'-8'91,"-3"1"0,-4 7-118,3 0 1,-4-1 116,4-4 0,-1 3-60,0-3 51,-2-3 0,9 0-229,-6-7 1,0 5-13,-5 0 0,0 1-61,0-6 1,0 0 144,0 1 0,0-1-24,0 0 110,-6 0 1,-4 2-62,-10 4 1,4 2 113,-4 7 0,-1 8-90,2 7 0,-8 6 142,3 9 1,1 1 15,-1 3 1,6 2 105,-2 3 1,5 2-93,6-7 0,2 0-21,7-4 1,0-7-151,0-4 0,2-7 77,3-2 0,8-7-92,6 2 0,6-10 60,-6-5 0,7-8-79,-1-2 0,4-11-15,6 2 1,-6-4-184,0 4 0,1-5 191,-6-1 0,-1 1 37,2 5 0,-9 1 188,-1 3 126,-1 4 1,-12 11 119,3 1 0,-3 7-176,-2 2 0,-2 2 56,-3 7 1,3 3-104,-2 7 0,2-1 152,2 7 0,0-6-127,0 6 0,0-1-115,0 6 0,0-2-138,0-4 1,5 4 62,0-4 1,4-1-390,-4 2 1,7-7 184,-2 1 1,-2-2-455,2-3 1,-6-1 47,6-3 594,0-3 0,5-1 0,-1 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1.722"/>
    </inkml:context>
    <inkml:brush xml:id="br0">
      <inkml:brushProperty name="width" value="0.08571" units="cm"/>
      <inkml:brushProperty name="height" value="0.08571" units="cm"/>
    </inkml:brush>
  </inkml:definitions>
  <inkml:trace contextRef="#ctx0" brushRef="#br0">221 162 7839,'0'-8'-748,"0"0"788,0 3 1,0 2-8,0-7 120,0 7 0,0-11-121,0 5 0,0 0-44,0 0 1,0 4 76,0-5-35,-7 0 0,4-5 12,-7 1 1,2 4 43,-2 0-102,-3 7 0,5-4 44,-7 7 1,1 0-135,-1 0 0,2 7 72,3 3 0,-3 3-22,3 1 0,-3 6 59,-2 0 1,2 4-16,3-4 1,-1 1 2,6-1 1,0-4-10,5 4 0,0-4-100,0-1 0,0-6 92,0 1-79,0-7 0,2 4 58,3-7-27,3 0 1,7 0-5,-1 0 38,1 0 1,0-5 24,-1 0 0,-1-6-27,-3 1 0,3-3 120,-3-2 0,2 0-97,-3 1 0,4-1 112,-3 0 1,-3 1-19,-2-1 61,3 0 1,-5 2 205,7 3-258,-7 4-94,4 6 108,-7 0-102,0 6 1,0 3 52,0 5 0,0 1-120,0 0 0,0-1 15,0 1 1,0-5-138,0 0 0,0-1-511,0 6 704,0 0 0,6 6 0,2 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2.263"/>
    </inkml:context>
    <inkml:brush xml:id="br0">
      <inkml:brushProperty name="width" value="0.08571" units="cm"/>
      <inkml:brushProperty name="height" value="0.08571" units="cm"/>
    </inkml:brush>
  </inkml:definitions>
  <inkml:trace contextRef="#ctx0" brushRef="#br0">177 1 7839,'0'8'-600,"0"0"420,0-3 0,0-2 258,0 7 1,0-5 88,0 5 0,0-5-118,0 5 0,0-1 16,0 6 1,0 0-15,0-1 0,0 3-72,0 2 0,0-1 70,0 7 1,0-2-103,0 1 1,0-1 93,0-3 0,0-2-29,0 6-30,0-6 0,0 3 0,0-6 0,0-5-173,0 0 113,0-7-25,0 3 1,0-7 82,0-4 0,0 2 28,0-7 0,0 0-25,0-5 0,0 1-1,0-1 0,-2 0-64,-3 1 0,-1-6-1,-4 0 0,-1 1 175,6 4 1,-5 0-112,5 1 1,-5 4 460,5 0-144,-6 7-143,3-10 1,-7 11-53,0-3 1,5 8-128,1 2 1,4 7 35,-5-2 1,7 4 69,-2 6 1,-2-4-140,2 4 1,0-4 47,5-1 1,0 4-123,0 1 0,0 0 66,0-6 1,0-4-127,0 0 0,5-5 57,0 5 0,7-7-72,-2 2 0,3-4 69,1-1 0,3 0 14,2 0 1,-2-6 28,2-4 0,2-3-74,-1-2 168,6 1 0,-3-8 0,6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2.979"/>
    </inkml:context>
    <inkml:brush xml:id="br0">
      <inkml:brushProperty name="width" value="0.08571" units="cm"/>
      <inkml:brushProperty name="height" value="0.08571" units="cm"/>
    </inkml:brush>
  </inkml:definitions>
  <inkml:trace contextRef="#ctx0" brushRef="#br0">0 44 7505,'0'10'15,"0"0"0,0-5-30,0 5 0,0-6 28,0 6 0,5 0 35,0 5 1,0-1-34,-5 1 0,5 0-2,0 0 0,5-1 4,-5 1 1,1 0 90,-1-1 1,-3-4-84,3 0 0,-2-7 6,2 2 0,-2 2-10,7-2-13,-7-1 1,8-5-22,-6-4 1,5-3-17,-5-7 1,2 4-84,-3-4 0,3 4 110,3-9 0,1 4-255,-6 1 0,7-5-30,-3 1 0,0-1-18,0 5 0,-4 1 174,5-1 1,-5 0 130,5 1 0,-7 5 0,10-4 0,-5 5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3.671"/>
    </inkml:context>
    <inkml:brush xml:id="br0">
      <inkml:brushProperty name="width" value="0.08571" units="cm"/>
      <inkml:brushProperty name="height" value="0.08571" units="cm"/>
    </inkml:brush>
  </inkml:definitions>
  <inkml:trace contextRef="#ctx0" brushRef="#br0">1 175 7873,'0'10'-1286,"0"0"2078,0-7-851,6 10 0,-3-10 103,7 7 0,-5-6-156,5 0 0,0-2 59,4-2 0,-4 0 106,0 0 0,0 0-58,4 0 0,3-5-128,2 0 1,-2-6 119,2 1 0,-4-8-31,-5-2 0,3 1 88,-3 4 1,-4 0-42,-1 1 0,-3-1 265,-2 0-241,0 1 396,0-1-254,-7 7 1,-1 1-44,-7 7 1,6 0-112,-1 0 1,2 2 24,-2 3-89,-3 3 1,6 7 62,-3-1 1,2 6-34,3 0 0,4-1 32,-4-4 0,3 0-84,2-1 1,0 1 65,0 0 1,0-1-187,0 1 1,2-5-86,3 0 53,3-1 1,7 0 98,-1-4 0,1-4 48,0-1 0,4-1 30,1-4 1,4-4-54,-4-5 0,1-3 133,-1-2 1,-2-4-115,6-6 0,-6 4 165,2 1 1,-4 1-21,-1-2 0,-2 4 229,-3 6-38,3 1-241,-12 5 1,6 5-13,-7 8 1,0 5 23,0 5 0,0 1 12,0 0 1,2 4 16,2 1 1,-2 4-6,3-4 0,-3 4-33,-2-4 0,5 0 0,-1-6 0,3 4-171,-2-3 1,-2 1 106,7-11 0,-5 0-137,5-5 1,-5 0 101,4 0 1,1-3 50,5-7 0,-2 0 48,-3-9 0,3-3 136,-3 3 0,3-6-79,1 6 1,-4-1 213,0 5 1,-2 1-47,2-1 1,1 5 114,-6 0-159,0 7-88,2-3 1,-4 7-245,7 4 178,-7 3 0,5 7-309,-3 0 0,-3-1 36,3 1 0,1 0-107,-1 0 0,5-1 27,-5 1 1,1-2-103,-1-3 410,-3 3 0,11-5 0,-5 7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4.132"/>
    </inkml:context>
    <inkml:brush xml:id="br0">
      <inkml:brushProperty name="width" value="0.08571" units="cm"/>
      <inkml:brushProperty name="height" value="0.08571" units="cm"/>
    </inkml:brush>
  </inkml:definitions>
  <inkml:trace contextRef="#ctx0" brushRef="#br0">15 60 8186,'0'8'-172,"-7"5"88,6-5 0,-6 7 39,7-1 0,0-4 29,0 0 1,0 0-11,0 4 1,0 1-196,0 0 63,7 0 1,1-1 56,7 1 0,-1-5 115,1 0 1,0-6-66,-1 6 1,6-6 97,0 0 1,4-2-61,-4-2 1,6-5 68,-2 0 1,3-11-73,-3 1 1,2-3 76,-6 4 0,-1-6-48,-4 0 0,-2 1-4,-3 4 0,1-5-16,-6 1 1,0-1 10,-5 6 1,-1-1 163,-4 0 0,1 7-98,-5 3 1,-1-1 538,-5 1-237,0 0 1,1 6-126,-1 4 1,5-1-175,0 5 1,5 0 125,-4 0 0,5 4-245,0-3 0,-3-2 63,2 2 0,0 0-163,5 5 0,0-1-91,0 1-83,0 0 0,2-1 14,3 1 0,-2 0-87,7 0 1,0-1 44,4 1 0,1-5 62,0 0 0,-1-2 286,1 2 0,0 3 0,-1-5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4.855"/>
    </inkml:context>
    <inkml:brush xml:id="br0">
      <inkml:brushProperty name="width" value="0.08571" units="cm"/>
      <inkml:brushProperty name="height" value="0.08571" units="cm"/>
    </inkml:brush>
  </inkml:definitions>
  <inkml:trace contextRef="#ctx0" brushRef="#br0">1 1 7066,'0'8'361,"0"0"-155,0-3 1,0-2-124,0 7 1,0 0-87,0 5 0,0-1 51,0 1 0,0 0-8,0-1 1,4 6 41,1 0 1,2 4-89,-2-4 1,-4 1 71,4-1 0,-3-4-99,-2 4 1,5-2 49,0 1 1,0-7 3,-5 2-121,0-2 150,0 2-152,0 1 121,0-7-73,0-1 55,0-20 1,0 8 2,0-10 0,0 4-5,0-4 0,0 0 3,0 1 0,5-3-102,-1-2 1,3 2 58,-2-2 1,-2 2-94,7 3 1,-2-1 60,2 0 1,3 1-131,-3-1 1,-2 2-7,2 3 1,0-3-85,4 3 0,6 2 293,-1-2 0,3 7 0,-3-2 0,-2 3 0,10-4 0,-4-2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5.313"/>
    </inkml:context>
    <inkml:brush xml:id="br0">
      <inkml:brushProperty name="width" value="0.08571" units="cm"/>
      <inkml:brushProperty name="height" value="0.08571" units="cm"/>
    </inkml:brush>
  </inkml:definitions>
  <inkml:trace contextRef="#ctx0" brushRef="#br0">30 0 7729,'-6'8'320,"4"5"1,-5-9-178,7 5 0,0-4 69,0 5 0,-1-5-230,-4 5 78,3 0 0,-4 4-130,6 1 2,0 0 1,0-1-24,0 1 0,1 0-163,4-1 0,-3-4-70,3 0 191,3 0 0,0 0 42,7-1 0,-5-5-172,-1 1 168,1-4 1,5-6-4,0 0 0,-1-6 48,1 1 1,0-4 4,-1-6 1,1 2 94,0-7 1,0 8-59,-1-3 0,-1-1 131,-3 1-103,3 0 460,-11 6-118,4 6 145,-6 1-378,0 7 0,0 7-21,0 2 0,0 4 16,0 2 1,0 0-26,0 0 1,0-1-233,0 1 1,0 0-22,0-1-96,0 1 1,2-2-413,3-3-301,-4 3 665,13-11 0,-6 4 298,6-6 0,1-8 0,0-7 0,-1-6 0,1-8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5.488"/>
    </inkml:context>
    <inkml:brush xml:id="br0">
      <inkml:brushProperty name="width" value="0.08571" units="cm"/>
      <inkml:brushProperty name="height" value="0.08571" units="cm"/>
    </inkml:brush>
  </inkml:definitions>
  <inkml:trace contextRef="#ctx0" brushRef="#br0">15 1 7729,'0'15'0,"0"-6"32,0 1 0,-1 0 87,-4 5 0,3-1 129,-3 1 1,3 1-119,2 4 1,0-2-52,0 6 1,0-1-317,0 2 0,0 3 154,0-4 0,0 2-452,0-1 1,0 1 273,0-7 0,0 1-445,0-5 706,0-1 0,7 1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5.317"/>
    </inkml:context>
    <inkml:brush xml:id="br0">
      <inkml:brushProperty name="width" value="0.08571" units="cm"/>
      <inkml:brushProperty name="height" value="0.08571" units="cm"/>
    </inkml:brush>
  </inkml:definitions>
  <inkml:trace contextRef="#ctx0" brushRef="#br0">250 0 8438,'0'8'409,"0"-1"1,0-6 80,0 4-249,0-3 1,0 6-1517,0-3 400,0-3 412,7 11 1,-4-5 206,7 7 0,-5-6-36,4 1 0,0 0 205,0 5 1,0-1 86,-5 1 0,-2 0 0,3-1 0,-3 1 0,-2 0 0,-2 4 0,-3 1 0,-8 0 0,-7-6 0,-7 1 0,-3 0 0,1-2 0,-5-3 0,-2 1 0,1-6 0,6 0 196,4-5-63,7 0 130,4 0-223,7-7 0,14 4 10,3-7 1,8 7-8,1-2 0,6-1-15,-6 1 0,7 0 74,-1 5 0,3 0-22,1 0 1,-4-5 29,-1 0 1,-1 0-59,1 5 0,-2 0-103,-8 0 0,1 0 169,0 0-245,-7 0 158,-2 7-28,-6 1 1,-6 6-7,-4 1 1,-3 0 6,-2 0 0,-1 1 112,-4 3 1,2-2-102,-6 2 0,1 3-23,-1-3 0,-3 1 37,8-5 0,-2-1-44,1 1 1,4 3 26,-4-3 1,4 3-4,1-9 0,2 0-692,3 0 214,-3-5 469,11 2 0,-11 1 0,5 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5.852"/>
    </inkml:context>
    <inkml:brush xml:id="br0">
      <inkml:brushProperty name="width" value="0.08571" units="cm"/>
      <inkml:brushProperty name="height" value="0.08571" units="cm"/>
    </inkml:brush>
  </inkml:definitions>
  <inkml:trace contextRef="#ctx0" brushRef="#br0">0 221 7729,'9'1'1066,"-4"4"-689,3-3 1,-5 4-124,7-6 0,-5 0-164,4 0 0,-4 0 261,5 0-644,0 0 1,5 0 199,-1 0 1,1-1-484,0-4 0,4-3 205,1-7 0,0 0-2,-6 1 1,1-3 58,0-2 1,-1 1 22,1-7 0,-7 7 302,-3-1 1,-3 2-130,-2 3 1,-2 1 642,-3 3 0,-3 3-327,-7 7 1,-1 0 421,-4 0 1,4 2 162,-3 3-485,2 3 0,2 7-39,1-1 0,4 6-57,0-1 1,5 1-45,-5-5 1,7-1 29,-2 1 0,4 5-194,1-1 0,0 1-100,0-5 1,6 4-98,4 1 0,3-1-77,2-4 1,-1 0-253,1 0 0,0-6 83,0 1 0,4-7-321,1 2 1,4 2 400,-4-2 1,4 0 368,-4-5 0,6 0 0,-3-7 0,6-1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05.978"/>
    </inkml:context>
    <inkml:brush xml:id="br0">
      <inkml:brushProperty name="width" value="0.08571" units="cm"/>
      <inkml:brushProperty name="height" value="0.08571" units="cm"/>
    </inkml:brush>
  </inkml:definitions>
  <inkml:trace contextRef="#ctx0" brushRef="#br0">1 0 7729,'0'15'0,"0"-7"1418,0 5 0,0-10 122,0 7-666,0-7-375,0 4-2027,0-7 1095,0 0 0,0-7 0,0-1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1.341"/>
    </inkml:context>
    <inkml:brush xml:id="br0">
      <inkml:brushProperty name="width" value="0.08571" units="cm"/>
      <inkml:brushProperty name="height" value="0.08571" units="cm"/>
    </inkml:brush>
  </inkml:definitions>
  <inkml:trace contextRef="#ctx0" brushRef="#br0">1 0 7568,'15'0'-588,"-6"0"214,1 0 337,0 0 1,10 0 69,-1 0 0,6 0-17,-6 0 1,7 0-43,-1 0 1,1 0 72,-1 0 1,1 0-61,-7 0 1,1 0-164,-5 0 148,6 0-353,-5 7 137,-1-5 244,-9 11 0,-12-7 0,-4 4 0,-10 10 0,-2-4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1.553"/>
    </inkml:context>
    <inkml:brush xml:id="br0">
      <inkml:brushProperty name="width" value="0.08571" units="cm"/>
      <inkml:brushProperty name="height" value="0.08571" units="cm"/>
    </inkml:brush>
  </inkml:definitions>
  <inkml:trace contextRef="#ctx0" brushRef="#br0">1 132 7006,'0'9'917,"0"-3"-1138,0-6 0,2 0 80,2 0 1,5 0 103,5 0 0,1-2-10,0-2 1,4 0 9,1-6 1,6 2-8,-1-1 1,2-5-49,3 5 0,-1 0 57,1 0 0,-6 4-166,1-5 1,-1 2 88,5-2 1,-6 2 111,-3 3 0,-4 3 0,-1-3 0,0 4 0,-1-6 0,1-1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2.573"/>
    </inkml:context>
    <inkml:brush xml:id="br0">
      <inkml:brushProperty name="width" value="0.08571" units="cm"/>
      <inkml:brushProperty name="height" value="0.08571" units="cm"/>
    </inkml:brush>
  </inkml:definitions>
  <inkml:trace contextRef="#ctx0" brushRef="#br0">160 43 7844,'9'1'0,"-4"4"123,-4-3 325,-1 4-1046,0 1 299,0-6 147,0 13 0,0-11 51,0 7 0,0-6-319,0 6 412,0 0 0,0 5-3,0-1 0,0 1-103,0 0 1,0 0 20,0-1 36,0 1 1,0 0-30,0-1 192,0 1-190,0 0 38,-6-7 0,-3-2 46,-5-6 0,4 0 0,0 0 0,0-1 0,-4-4 0,-1-3 0,0-7 0,1 5 0,-1 0 61,7 1 102,-5-6 0,9 5-29,-5 0-86,5 7 0,-1-3-59,10 6 1,-1 0 71,5 0 1,1 0-102,5 0 0,0 0 90,-1 0 1,1 0-92,0 0 1,-1 1 35,1 4 0,0 2-8,-1 2 1,0 4 7,-5-3 1,4 3 10,-3 2 0,-3 0 4,-2-1 1,1 3-2,-1 2 0,0-7 23,-5 3 1,0-4-12,0 4-73,6-7 57,3 5 0,5-13-1,1 0 1,0-7 30,-1-7 1,6-3 2,0-2 0,6-6-19,-2-9 1,4 3-10,1-3 1,1 3-5,-1 1 1,-4 1 8,-1-1 1,-1 3-32,2 2 0,-9 9 7,-6 6 1,-2 5-21,2-5 15,3 7 1,-12-2-7,4 10 1,-3-2 14,-2 7 1,-5-5-3,0 5 1,0-5 81,5 4 1,-5 1-75,0 5 1,-4-5 43,4 0 1,0-1-32,5 6 1,-5 0 31,0-1 0,0 1-6,5 0 1,0 0 50,0-1-84,0 1 1,0 0 1,0-1-60,0 1 70,7 0 0,1-2-128,7-3 1,-1 1 74,1-6 0,0 0-85,-1-5 0,1 0 62,0 0 1,-1 0-234,1 0 145,0-7 0,-2-1 24,-3-7 20,3 1 1,-12-1 100,4 0 0,-3 1 0,-2-1 0,-7 2 0,-2 3 0,-4-3 0,-2 6 0,0-2 0,0 2 0,1 7 0,-1 0 0,5 0 0,0 0 0,6 0 751,-6 0-237,6 0-396,-2-6-15,6 4-154,0-5 1,6 7 70,4 0 0,3-4-122,2-1 0,1-2 32,4 2 1,-4 4-161,4-4 0,1-2-32,-1 2 1,-1-1 261,-4 1 0,0 3 0,-1-11 0,1 5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3.046"/>
    </inkml:context>
    <inkml:brush xml:id="br0">
      <inkml:brushProperty name="width" value="0.08571" units="cm"/>
      <inkml:brushProperty name="height" value="0.08571" units="cm"/>
    </inkml:brush>
  </inkml:definitions>
  <inkml:trace contextRef="#ctx0" brushRef="#br0">221 0 7844,'0'10'14,"0"0"1,-5-5 127,0 4 1,0-4-596,5 5 1,0 0 180,0 5 1,0 4 279,0 1 0,0 8 27,0 1 0,2 4 13,3 11 0,-4-2 6,4 12 1,2 0 128,-2 5 1,5-5-87,-6 0 0,3-7-64,-2 2 0,-4-10-67,4-4 1,-1-4 84,1-2 1,-4-1-116,4-4 33,-3-3 1,-2-6-316,0 0 163,0-7-220,0-1-143,0-7 255,0 0 291,0-7 0,0-1 0,0-7 0,0 0 0,0 1 0,0-6 0,0 1 0,0-8 0,0 3 0,0-2 0,0 1 0,0-1 0,0 7 0,0-6 124,0 5 0,0 1-59,0 4 0,-2 2 702,-3 3-255,4-3 66,-6 12-403,0-6 1,4 10-67,-7 7 1,6 0-192,-6 10 0,2-3 109,-2 3 0,-8 3-231,3 6 1,-3 1 91,3-1 1,-1 2-317,-3 3 1,-3-3 171,-2 4 0,3-9 256,6-2 0,0-6 0,0 4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3.186"/>
    </inkml:context>
    <inkml:brush xml:id="br0">
      <inkml:brushProperty name="width" value="0.08571" units="cm"/>
      <inkml:brushProperty name="height" value="0.08571" units="cm"/>
    </inkml:brush>
  </inkml:definitions>
  <inkml:trace contextRef="#ctx0" brushRef="#br0">1 1 7844,'13'1'178,"-3"4"252,3-3-428,-5 4 1,2-6-298,-1 0 0,-4 0 119,5 0 1,0 5 129,5 0 1,1 0-381,4-5 1,-2 5 17,6 0 408,1 0 0,10 1 0,3 3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3.433"/>
    </inkml:context>
    <inkml:brush xml:id="br0">
      <inkml:brushProperty name="width" value="0.08571" units="cm"/>
      <inkml:brushProperty name="height" value="0.08571" units="cm"/>
    </inkml:brush>
  </inkml:definitions>
  <inkml:trace contextRef="#ctx0" brushRef="#br0">16 15 7698,'-9'10'-312,"5"0"532,2-7 0,4 4-498,2-7 0,0 0 71,5 0 1,6 0 0,5 0 0,4-2 75,-4-3 1,6 4-33,-1-4 1,2-2 162,3 2 0,-7-1 0,-4 1 0,-3 3 0,-1-4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3.600"/>
    </inkml:context>
    <inkml:brush xml:id="br0">
      <inkml:brushProperty name="width" value="0.08571" units="cm"/>
      <inkml:brushProperty name="height" value="0.08571" units="cm"/>
    </inkml:brush>
  </inkml:definitions>
  <inkml:trace contextRef="#ctx0" brushRef="#br0">30 59 7849,'-8'7'416,"-1"-4"671,4 7-1515,4-7 372,-6 3 0,9-6-630,3 0 528,3 0 0,12-1-288,-1-4 1,2-2 188,-1-2 1,-4-4 50,4 3 1,1 2 118,-1-2 0,-1 5 87,-4-5 0,0 7 0,-1-4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3.767"/>
    </inkml:context>
    <inkml:brush xml:id="br0">
      <inkml:brushProperty name="width" value="0.08571" units="cm"/>
      <inkml:brushProperty name="height" value="0.08571" units="cm"/>
    </inkml:brush>
  </inkml:definitions>
  <inkml:trace contextRef="#ctx0" brushRef="#br0">15 207 7849,'0'8'621,"-6"-2"1,4-4-1243,-3 3 298,4-3 81,7 4 0,2-6 41,7 0 0,1-5-24,4 0 1,-2-6 196,6 1 0,1-5-42,4-4 1,1 1-134,-1-7 1,1 1 202,-1-6 0,7-5 0,1-3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1:35.526"/>
    </inkml:context>
    <inkml:brush xml:id="br0">
      <inkml:brushProperty name="width" value="0.08571" units="cm"/>
      <inkml:brushProperty name="height" value="0.08571" units="cm"/>
    </inkml:brush>
  </inkml:definitions>
  <inkml:trace contextRef="#ctx0" brushRef="#br0">0 1 8291,'8'6'-232,"1"-4"-382,-4 3 1,-4-2 364,4 2 1,-2-3 477,2 2 1,-1 3-375,5-2 0,-4 1 34,5-1 1,-5-1-69,5 5 1,0-4 112,4 5 0,1-2 52,0 2 14,-1 3 0,1-6 0,0 2 0,-1 5 0,-5-13 0,-3 12 0,-6-11 0,0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3.962"/>
    </inkml:context>
    <inkml:brush xml:id="br0">
      <inkml:brushProperty name="width" value="0.08571" units="cm"/>
      <inkml:brushProperty name="height" value="0.08571" units="cm"/>
    </inkml:brush>
  </inkml:definitions>
  <inkml:trace contextRef="#ctx0" brushRef="#br0">1 60 7832,'8'6'0,"-1"-4"0,-6 4 0,4-6 804,-3 0-472,11 0 1,-5 0-635,7 0 0,1 0 167,4 0 1,-2 0-141,6 0 1,-4-1 60,4-4 0,-4 1 19,4-5 0,-6 5-24,2 0 0,1-3-52,-1 2 271,-1-6 0,-4 2 0,0-5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1T14:25:44.459"/>
    </inkml:context>
    <inkml:brush xml:id="br0">
      <inkml:brushProperty name="width" value="0.08571" units="cm"/>
      <inkml:brushProperty name="height" value="0.08571" units="cm"/>
    </inkml:brush>
  </inkml:definitions>
  <inkml:trace contextRef="#ctx0" brushRef="#br0">103 1 7825,'-10'0'-578,"0"0"1185,7 0-20,-10 0-695,11 0 209,-11 0-315,12 6 1,-6 2 92,7 7 0,0 5 53,0-1 0,-5 9 139,0 1 1,-1 2 4,1 9 1,3-6-54,-3 5 0,-1-1-26,1 1 0,0-3 1,5-7 0,0-1 66,0-4-213,0-2 0,7-14 55,2-3 1,5-4-59,0-1 0,3-1 109,2-4 1,-2 2 29,2-7 0,2 0-1,-1-5 1,4 1 89,-4-1 1,0 0 28,-6 0-98,8 1 186,-6 6-134,5 1 1,-13 9 69,-3 3 0,-3 4-32,-2 11 1,-7-2 15,-2 6 1,0 1-63,0 4 1,-1 6 7,-5-1 0,5-5-37,0-4 1,6-2 43,-6 1 1,6-3-257,0-6-61,2 0-279,2 0 358,0-7 0,6-3 61,4-10 1,-2-2 243,2-3 1,5-3-129,5 4 1,-1-5 33,-4 0 0,1 1-75,4 3 1,-9-2 150,4 8 0,-4-1 38,4 5 26,0 0 0,-2 1 82,-3 4 0,-4 3-88,-6 7 1,0 1-67,0 4 1,0-2-16,0 6 0,0 1-246,0 4 1,-2 1 86,-2-1 1,0 1-295,-5-1 361,5-6 0,-9 5 0,5-6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B18C2-793C-4C0F-B16F-756596A8C43E}" type="datetimeFigureOut">
              <a:rPr lang="en-GB" smtClean="0"/>
              <a:t>31/01/2022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F571D-46DF-4F93-99BB-7DF79C87E1CA}" type="slidenum">
              <a:rPr lang="en-GB" smtClean="0"/>
              <a:t>‹#›</a:t>
            </a:fld>
            <a:endParaRPr lang="en-GB"/>
          </a:p>
        </p:txBody>
      </p:sp>
    </p:spTree>
    <p:extLst>
      <p:ext uri="{BB962C8B-B14F-4D97-AF65-F5344CB8AC3E}">
        <p14:creationId xmlns:p14="http://schemas.microsoft.com/office/powerpoint/2010/main" val="251915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of the laws are depicted with one or two variables. However, it can involve more than two variables for a single law while dealing with expressions. The laws detailed in this slide can be used to prove any Boolean expression.  They ensure that complicated digital circuit is simplified. The reduction in the number of gates in a circuit result in the reduction in the number of connections. When the connections are fewer, the possibility of failure reduces and the circuits becomes cheaper to build. Understanding Boolean logical rules is fundamental to solving the logical expressions. </a:t>
            </a:r>
          </a:p>
          <a:p>
            <a:endParaRPr lang="en-GB" dirty="0"/>
          </a:p>
        </p:txBody>
      </p:sp>
      <p:sp>
        <p:nvSpPr>
          <p:cNvPr id="4" name="Slide Number Placeholder 3"/>
          <p:cNvSpPr>
            <a:spLocks noGrp="1"/>
          </p:cNvSpPr>
          <p:nvPr>
            <p:ph type="sldNum" sz="quarter" idx="5"/>
          </p:nvPr>
        </p:nvSpPr>
        <p:spPr/>
        <p:txBody>
          <a:bodyPr/>
          <a:lstStyle/>
          <a:p>
            <a:fld id="{27CF571D-46DF-4F93-99BB-7DF79C87E1CA}" type="slidenum">
              <a:rPr lang="en-GB" smtClean="0"/>
              <a:t>2</a:t>
            </a:fld>
            <a:endParaRPr lang="en-GB"/>
          </a:p>
        </p:txBody>
      </p:sp>
    </p:spTree>
    <p:extLst>
      <p:ext uri="{BB962C8B-B14F-4D97-AF65-F5344CB8AC3E}">
        <p14:creationId xmlns:p14="http://schemas.microsoft.com/office/powerpoint/2010/main" val="251432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Identity law implies that when a term is </a:t>
            </a:r>
            <a:r>
              <a:rPr lang="en-GB" dirty="0" err="1"/>
              <a:t>AND'ed</a:t>
            </a:r>
            <a:r>
              <a:rPr lang="en-GB" dirty="0"/>
              <a:t> with "1" or when a term is </a:t>
            </a:r>
            <a:r>
              <a:rPr lang="en-GB" dirty="0" err="1"/>
              <a:t>OR'ed</a:t>
            </a:r>
            <a:r>
              <a:rPr lang="en-GB" dirty="0"/>
              <a:t> with a "0" it will be equal to the term. </a:t>
            </a:r>
          </a:p>
          <a:p>
            <a:r>
              <a:rPr lang="en-GB" dirty="0"/>
              <a:t>Annulment law implies that when AND is used between a term and "0", the value will be "0". When OR is used between a term and "1", the result will be "1".</a:t>
            </a:r>
          </a:p>
          <a:p>
            <a:r>
              <a:rPr lang="en-GB" dirty="0"/>
              <a:t>The Idempotent law implies that when a term has AND </a:t>
            </a:r>
            <a:r>
              <a:rPr lang="en-GB" dirty="0" err="1"/>
              <a:t>and</a:t>
            </a:r>
            <a:r>
              <a:rPr lang="en-GB" dirty="0"/>
              <a:t> OR operator used with itself, the output will be the actual term. </a:t>
            </a:r>
          </a:p>
          <a:p>
            <a:r>
              <a:rPr lang="en-GB" dirty="0"/>
              <a:t>The </a:t>
            </a:r>
            <a:r>
              <a:rPr lang="en-GB" dirty="0" err="1"/>
              <a:t>commulative</a:t>
            </a:r>
            <a:r>
              <a:rPr lang="en-GB" dirty="0"/>
              <a:t> law implies that the order in which two separate terms is not important when AND or </a:t>
            </a:r>
            <a:r>
              <a:rPr lang="en-GB" dirty="0" err="1"/>
              <a:t>OR</a:t>
            </a:r>
            <a:r>
              <a:rPr lang="en-GB" dirty="0"/>
              <a:t> operator is used. </a:t>
            </a:r>
          </a:p>
          <a:p>
            <a:r>
              <a:rPr lang="en-GB" dirty="0"/>
              <a:t>The distributive allows the factoring or multiplying out of an expression with the AND </a:t>
            </a:r>
            <a:r>
              <a:rPr lang="en-GB" dirty="0" err="1"/>
              <a:t>and</a:t>
            </a:r>
            <a:r>
              <a:rPr lang="en-GB" dirty="0"/>
              <a:t> OR operator. </a:t>
            </a:r>
          </a:p>
          <a:p>
            <a:r>
              <a:rPr lang="en-GB" dirty="0"/>
              <a:t>The associative law enables the removal of brackets from regrouping or an expression involving the variables. </a:t>
            </a:r>
          </a:p>
          <a:p>
            <a:endParaRPr lang="en-GB" dirty="0"/>
          </a:p>
          <a:p>
            <a:r>
              <a:rPr lang="en-GB" dirty="0"/>
              <a:t>The de Morgan's Theorem is two. The first one is </a:t>
            </a:r>
            <a:r>
              <a:rPr lang="en-GB" dirty="0" err="1"/>
              <a:t>weh</a:t>
            </a:r>
            <a:r>
              <a:rPr lang="en-GB" dirty="0"/>
              <a:t> tow different terms have the NOR operative used on them together, it is the same as when the two terms are inverted and the AND operator used on them. The second law is that when two separate terms have the NAND operator used on both of them, they are the same as the two terms inverted and an OR operator used on them. . </a:t>
            </a:r>
          </a:p>
          <a:p>
            <a:endParaRPr lang="en-GB" dirty="0"/>
          </a:p>
        </p:txBody>
      </p:sp>
      <p:sp>
        <p:nvSpPr>
          <p:cNvPr id="4" name="Slide Number Placeholder 3"/>
          <p:cNvSpPr>
            <a:spLocks noGrp="1"/>
          </p:cNvSpPr>
          <p:nvPr>
            <p:ph type="sldNum" sz="quarter" idx="5"/>
          </p:nvPr>
        </p:nvSpPr>
        <p:spPr/>
        <p:txBody>
          <a:bodyPr/>
          <a:lstStyle/>
          <a:p>
            <a:fld id="{27CF571D-46DF-4F93-99BB-7DF79C87E1CA}" type="slidenum">
              <a:rPr lang="en-GB" smtClean="0"/>
              <a:t>3</a:t>
            </a:fld>
            <a:endParaRPr lang="en-GB"/>
          </a:p>
        </p:txBody>
      </p:sp>
    </p:spTree>
    <p:extLst>
      <p:ext uri="{BB962C8B-B14F-4D97-AF65-F5344CB8AC3E}">
        <p14:creationId xmlns:p14="http://schemas.microsoft.com/office/powerpoint/2010/main" val="3554796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A0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CC67-8755-4C7F-95C9-D98ED7841C9F}"/>
              </a:ext>
            </a:extLst>
          </p:cNvPr>
          <p:cNvSpPr>
            <a:spLocks noGrp="1"/>
          </p:cNvSpPr>
          <p:nvPr>
            <p:ph type="ctrTitle"/>
          </p:nvPr>
        </p:nvSpPr>
        <p:spPr>
          <a:xfrm>
            <a:off x="1524000" y="1122363"/>
            <a:ext cx="9144000" cy="2387600"/>
          </a:xfrm>
          <a:noFill/>
          <a:ln>
            <a:noFill/>
          </a:ln>
        </p:spPr>
        <p:txBody>
          <a:bodyPr anchor="ctr"/>
          <a:lstStyle>
            <a:lvl1pPr algn="ctr">
              <a:defRPr sz="6000" cap="all" baseline="0"/>
            </a:lvl1pPr>
          </a:lstStyle>
          <a:p>
            <a:r>
              <a:rPr lang="en-US" dirty="0"/>
              <a:t>Click to edit Master title style</a:t>
            </a:r>
            <a:endParaRPr lang="en-GB" dirty="0"/>
          </a:p>
        </p:txBody>
      </p:sp>
      <p:sp>
        <p:nvSpPr>
          <p:cNvPr id="7" name="Rectangle 6">
            <a:extLst>
              <a:ext uri="{FF2B5EF4-FFF2-40B4-BE49-F238E27FC236}">
                <a16:creationId xmlns:a16="http://schemas.microsoft.com/office/drawing/2014/main" id="{7EF41145-FD27-473A-94AC-ABE0D7CDC1CF}"/>
              </a:ext>
            </a:extLst>
          </p:cNvPr>
          <p:cNvSpPr/>
          <p:nvPr userDrawn="1"/>
        </p:nvSpPr>
        <p:spPr>
          <a:xfrm>
            <a:off x="0" y="5094000"/>
            <a:ext cx="12192000" cy="176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A picture containing drawing, clock&#10;&#10;Description automatically generated">
            <a:extLst>
              <a:ext uri="{FF2B5EF4-FFF2-40B4-BE49-F238E27FC236}">
                <a16:creationId xmlns:a16="http://schemas.microsoft.com/office/drawing/2014/main" id="{21AA752F-11B8-4516-853E-EFD4393FC8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693" y="4680487"/>
            <a:ext cx="4255377" cy="2591025"/>
          </a:xfrm>
          <a:prstGeom prst="rect">
            <a:avLst/>
          </a:prstGeom>
        </p:spPr>
      </p:pic>
    </p:spTree>
    <p:extLst>
      <p:ext uri="{BB962C8B-B14F-4D97-AF65-F5344CB8AC3E}">
        <p14:creationId xmlns:p14="http://schemas.microsoft.com/office/powerpoint/2010/main" val="279025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26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8D7C0-5258-4E4C-9DE6-8D3E0E3CA5B5}"/>
              </a:ext>
            </a:extLst>
          </p:cNvPr>
          <p:cNvSpPr>
            <a:spLocks noGrp="1"/>
          </p:cNvSpPr>
          <p:nvPr>
            <p:ph idx="1"/>
          </p:nvPr>
        </p:nvSpPr>
        <p:spPr>
          <a:xfrm>
            <a:off x="0" y="0"/>
            <a:ext cx="9204000" cy="6858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710F7414-BB78-47EB-89E0-3426673D15FA}"/>
              </a:ext>
            </a:extLst>
          </p:cNvPr>
          <p:cNvSpPr>
            <a:spLocks noGrp="1"/>
          </p:cNvSpPr>
          <p:nvPr>
            <p:ph type="body" sz="half" idx="2"/>
          </p:nvPr>
        </p:nvSpPr>
        <p:spPr>
          <a:xfrm>
            <a:off x="9204000" y="0"/>
            <a:ext cx="2988000" cy="6858001"/>
          </a:xfrm>
          <a:solidFill>
            <a:srgbClr val="063532"/>
          </a:solidFill>
          <a:ln>
            <a:solidFill>
              <a:srgbClr val="063532"/>
            </a:solidFill>
          </a:ln>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840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91979B-59EA-4CCE-8503-0F299579E4DC}"/>
              </a:ext>
            </a:extLst>
          </p:cNvPr>
          <p:cNvSpPr>
            <a:spLocks noGrp="1"/>
          </p:cNvSpPr>
          <p:nvPr>
            <p:ph type="pic" idx="1"/>
          </p:nvPr>
        </p:nvSpPr>
        <p:spPr>
          <a:xfrm>
            <a:off x="0" y="2687"/>
            <a:ext cx="9204000" cy="68553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006C97A-F7FB-4FD7-B09C-7BE5B5032206}"/>
              </a:ext>
            </a:extLst>
          </p:cNvPr>
          <p:cNvSpPr>
            <a:spLocks noGrp="1"/>
          </p:cNvSpPr>
          <p:nvPr>
            <p:ph type="body" sz="half" idx="2"/>
          </p:nvPr>
        </p:nvSpPr>
        <p:spPr>
          <a:xfrm>
            <a:off x="9204000" y="0"/>
            <a:ext cx="2988000" cy="6858000"/>
          </a:xfrm>
          <a:solidFill>
            <a:srgbClr val="063532"/>
          </a:solidFill>
          <a:ln>
            <a:solidFill>
              <a:srgbClr val="063532"/>
            </a:solidFill>
          </a:ln>
        </p:spPr>
        <p:txBody>
          <a:bodyPr>
            <a:norm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6089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996C-B551-4F54-91B3-FA5917735161}"/>
              </a:ext>
            </a:extLst>
          </p:cNvPr>
          <p:cNvSpPr>
            <a:spLocks noGrp="1"/>
          </p:cNvSpPr>
          <p:nvPr>
            <p:ph type="title"/>
          </p:nvPr>
        </p:nvSpPr>
        <p:spPr>
          <a:xfrm>
            <a:off x="0" y="0"/>
            <a:ext cx="12192000"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D972FB0-FBE2-4395-983D-F8D8D4E2A16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599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AB5A-DA2E-492C-B8B5-EF222801E304}"/>
              </a:ext>
            </a:extLst>
          </p:cNvPr>
          <p:cNvSpPr>
            <a:spLocks noGrp="1"/>
          </p:cNvSpPr>
          <p:nvPr>
            <p:ph type="title"/>
          </p:nvPr>
        </p:nvSpPr>
        <p:spPr>
          <a:xfrm>
            <a:off x="831850" y="1709738"/>
            <a:ext cx="10515600" cy="2852737"/>
          </a:xfrm>
          <a:noFill/>
          <a:ln>
            <a:noFill/>
          </a:ln>
        </p:spPr>
        <p:txBody>
          <a:bodyPr anchor="ctr"/>
          <a:lstStyle>
            <a:lvl1pPr>
              <a:defRPr sz="6000"/>
            </a:lvl1pPr>
          </a:lstStyle>
          <a:p>
            <a:r>
              <a:rPr lang="en-US" dirty="0"/>
              <a:t>Click to edit Master title style</a:t>
            </a:r>
            <a:endParaRPr lang="en-GB" dirty="0"/>
          </a:p>
        </p:txBody>
      </p:sp>
    </p:spTree>
    <p:extLst>
      <p:ext uri="{BB962C8B-B14F-4D97-AF65-F5344CB8AC3E}">
        <p14:creationId xmlns:p14="http://schemas.microsoft.com/office/powerpoint/2010/main" val="308051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A6BB-B17B-4251-885C-A7D5983420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5E501D-C73B-4265-B953-B7BCE5FCF316}"/>
              </a:ext>
            </a:extLst>
          </p:cNvPr>
          <p:cNvSpPr>
            <a:spLocks noGrp="1"/>
          </p:cNvSpPr>
          <p:nvPr>
            <p:ph sz="half" idx="1"/>
          </p:nvPr>
        </p:nvSpPr>
        <p:spPr>
          <a:xfrm>
            <a:off x="0" y="1574498"/>
            <a:ext cx="6019800" cy="5091423"/>
          </a:xfrm>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29DEA1FA-707F-4F7A-885E-9217F4615A3B}"/>
              </a:ext>
            </a:extLst>
          </p:cNvPr>
          <p:cNvSpPr>
            <a:spLocks noGrp="1"/>
          </p:cNvSpPr>
          <p:nvPr>
            <p:ph sz="half" idx="2"/>
          </p:nvPr>
        </p:nvSpPr>
        <p:spPr>
          <a:xfrm>
            <a:off x="6172199" y="1574498"/>
            <a:ext cx="6019795" cy="5091423"/>
          </a:xfrm>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9" name="Straight Connector 8">
            <a:extLst>
              <a:ext uri="{FF2B5EF4-FFF2-40B4-BE49-F238E27FC236}">
                <a16:creationId xmlns:a16="http://schemas.microsoft.com/office/drawing/2014/main" id="{9A5053C7-C2A0-4A35-8C6C-54CE7D46505E}"/>
              </a:ext>
            </a:extLst>
          </p:cNvPr>
          <p:cNvCxnSpPr>
            <a:stCxn id="2" idx="2"/>
          </p:cNvCxnSpPr>
          <p:nvPr userDrawn="1"/>
        </p:nvCxnSpPr>
        <p:spPr>
          <a:xfrm>
            <a:off x="6096000" y="1325563"/>
            <a:ext cx="0" cy="5532437"/>
          </a:xfrm>
          <a:prstGeom prst="line">
            <a:avLst/>
          </a:prstGeom>
          <a:ln w="50800">
            <a:solidFill>
              <a:srgbClr val="0635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8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A6BB-B17B-4251-885C-A7D5983420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5E501D-C73B-4265-B953-B7BCE5FCF316}"/>
              </a:ext>
            </a:extLst>
          </p:cNvPr>
          <p:cNvSpPr>
            <a:spLocks noGrp="1"/>
          </p:cNvSpPr>
          <p:nvPr>
            <p:ph sz="half" idx="1"/>
          </p:nvPr>
        </p:nvSpPr>
        <p:spPr>
          <a:xfrm>
            <a:off x="0" y="1574498"/>
            <a:ext cx="6019800" cy="5091423"/>
          </a:xfrm>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29DEA1FA-707F-4F7A-885E-9217F4615A3B}"/>
              </a:ext>
            </a:extLst>
          </p:cNvPr>
          <p:cNvSpPr>
            <a:spLocks noGrp="1"/>
          </p:cNvSpPr>
          <p:nvPr>
            <p:ph sz="half" idx="2"/>
          </p:nvPr>
        </p:nvSpPr>
        <p:spPr>
          <a:xfrm>
            <a:off x="6172199" y="1574498"/>
            <a:ext cx="6019795" cy="5091423"/>
          </a:xfrm>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9" name="Straight Connector 8">
            <a:extLst>
              <a:ext uri="{FF2B5EF4-FFF2-40B4-BE49-F238E27FC236}">
                <a16:creationId xmlns:a16="http://schemas.microsoft.com/office/drawing/2014/main" id="{9A5053C7-C2A0-4A35-8C6C-54CE7D46505E}"/>
              </a:ext>
            </a:extLst>
          </p:cNvPr>
          <p:cNvCxnSpPr>
            <a:stCxn id="2" idx="2"/>
          </p:cNvCxnSpPr>
          <p:nvPr userDrawn="1"/>
        </p:nvCxnSpPr>
        <p:spPr>
          <a:xfrm>
            <a:off x="6096000" y="1325563"/>
            <a:ext cx="0" cy="5532437"/>
          </a:xfrm>
          <a:prstGeom prst="line">
            <a:avLst/>
          </a:prstGeom>
          <a:ln w="50800">
            <a:solidFill>
              <a:srgbClr val="0635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43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FB9D-034B-4310-BE19-7B6460722CFF}"/>
              </a:ext>
            </a:extLst>
          </p:cNvPr>
          <p:cNvSpPr>
            <a:spLocks noGrp="1"/>
          </p:cNvSpPr>
          <p:nvPr>
            <p:ph type="title"/>
          </p:nvPr>
        </p:nvSpPr>
        <p:spPr>
          <a:xfrm>
            <a:off x="0" y="0"/>
            <a:ext cx="12192000" cy="1325563"/>
          </a:xfrm>
        </p:spPr>
        <p:txBody>
          <a:bodyPr/>
          <a:lstStyle/>
          <a:p>
            <a:r>
              <a:rPr lang="en-US"/>
              <a:t>Click to edit Master title style</a:t>
            </a:r>
            <a:endParaRPr lang="en-GB"/>
          </a:p>
        </p:txBody>
      </p:sp>
      <p:sp>
        <p:nvSpPr>
          <p:cNvPr id="11" name="Picture Placeholder 10">
            <a:extLst>
              <a:ext uri="{FF2B5EF4-FFF2-40B4-BE49-F238E27FC236}">
                <a16:creationId xmlns:a16="http://schemas.microsoft.com/office/drawing/2014/main" id="{FF098664-8D46-4F6D-B21F-4F2695017000}"/>
              </a:ext>
            </a:extLst>
          </p:cNvPr>
          <p:cNvSpPr>
            <a:spLocks noGrp="1"/>
          </p:cNvSpPr>
          <p:nvPr>
            <p:ph type="pic" sz="quarter" idx="10"/>
          </p:nvPr>
        </p:nvSpPr>
        <p:spPr>
          <a:xfrm>
            <a:off x="0" y="1325562"/>
            <a:ext cx="6096000" cy="5532437"/>
          </a:xfrm>
          <a:ln w="38100">
            <a:solidFill>
              <a:srgbClr val="063532"/>
            </a:solidFill>
          </a:ln>
        </p:spPr>
        <p:txBody>
          <a:bodyPr/>
          <a:lstStyle/>
          <a:p>
            <a:endParaRPr lang="en-GB" dirty="0"/>
          </a:p>
        </p:txBody>
      </p:sp>
      <p:sp>
        <p:nvSpPr>
          <p:cNvPr id="12" name="Picture Placeholder 10">
            <a:extLst>
              <a:ext uri="{FF2B5EF4-FFF2-40B4-BE49-F238E27FC236}">
                <a16:creationId xmlns:a16="http://schemas.microsoft.com/office/drawing/2014/main" id="{AF0D8B17-2977-431C-AA4D-7F18645E87EC}"/>
              </a:ext>
            </a:extLst>
          </p:cNvPr>
          <p:cNvSpPr>
            <a:spLocks noGrp="1"/>
          </p:cNvSpPr>
          <p:nvPr>
            <p:ph type="pic" sz="quarter" idx="11"/>
          </p:nvPr>
        </p:nvSpPr>
        <p:spPr>
          <a:xfrm>
            <a:off x="6096000" y="1325563"/>
            <a:ext cx="6096000" cy="5532437"/>
          </a:xfrm>
          <a:ln w="38100">
            <a:solidFill>
              <a:srgbClr val="063532"/>
            </a:solidFill>
          </a:ln>
        </p:spPr>
        <p:txBody>
          <a:bodyPr/>
          <a:lstStyle/>
          <a:p>
            <a:endParaRPr lang="en-GB" dirty="0"/>
          </a:p>
        </p:txBody>
      </p:sp>
      <p:sp>
        <p:nvSpPr>
          <p:cNvPr id="15" name="Text Placeholder 13">
            <a:extLst>
              <a:ext uri="{FF2B5EF4-FFF2-40B4-BE49-F238E27FC236}">
                <a16:creationId xmlns:a16="http://schemas.microsoft.com/office/drawing/2014/main" id="{BEE146D2-4798-4B50-BB3F-E6AEAED823E3}"/>
              </a:ext>
            </a:extLst>
          </p:cNvPr>
          <p:cNvSpPr>
            <a:spLocks noGrp="1"/>
          </p:cNvSpPr>
          <p:nvPr>
            <p:ph type="body" sz="quarter" idx="13"/>
          </p:nvPr>
        </p:nvSpPr>
        <p:spPr>
          <a:xfrm>
            <a:off x="6939080" y="5897181"/>
            <a:ext cx="4409840" cy="914400"/>
          </a:xfrm>
          <a:solidFill>
            <a:srgbClr val="063532">
              <a:alpha val="50000"/>
            </a:srgbClr>
          </a:solidFill>
          <a:ln>
            <a:noFill/>
          </a:ln>
          <a:effectLst>
            <a:outerShdw blurRad="50800" dist="38100" dir="16200000" rotWithShape="0">
              <a:prstClr val="black">
                <a:alpha val="40000"/>
              </a:prstClr>
            </a:outerShdw>
            <a:softEdge rad="127000"/>
          </a:effectLst>
        </p:spPr>
        <p:style>
          <a:lnRef idx="0">
            <a:scrgbClr r="0" g="0" b="0"/>
          </a:lnRef>
          <a:fillRef idx="0">
            <a:scrgbClr r="0" g="0" b="0"/>
          </a:fillRef>
          <a:effectRef idx="0">
            <a:scrgbClr r="0" g="0" b="0"/>
          </a:effectRef>
          <a:fontRef idx="minor">
            <a:schemeClr val="lt1"/>
          </a:fontRef>
        </p:style>
        <p:txBody>
          <a:bodyPr anchor="ctr">
            <a:normAutofit/>
          </a:bodyPr>
          <a:lstStyle>
            <a:lvl1pPr algn="ctr">
              <a:defRPr sz="2800"/>
            </a:lvl1pPr>
          </a:lstStyle>
          <a:p>
            <a:pPr lvl="0"/>
            <a:r>
              <a:rPr lang="en-US" dirty="0"/>
              <a:t>Click to edit Master text style</a:t>
            </a:r>
          </a:p>
        </p:txBody>
      </p:sp>
      <p:sp>
        <p:nvSpPr>
          <p:cNvPr id="16" name="Text Placeholder 13">
            <a:extLst>
              <a:ext uri="{FF2B5EF4-FFF2-40B4-BE49-F238E27FC236}">
                <a16:creationId xmlns:a16="http://schemas.microsoft.com/office/drawing/2014/main" id="{FC5159FC-5443-43D7-87F5-3357F23A07D8}"/>
              </a:ext>
            </a:extLst>
          </p:cNvPr>
          <p:cNvSpPr>
            <a:spLocks noGrp="1"/>
          </p:cNvSpPr>
          <p:nvPr>
            <p:ph type="body" sz="quarter" idx="14"/>
          </p:nvPr>
        </p:nvSpPr>
        <p:spPr>
          <a:xfrm>
            <a:off x="843080" y="5897181"/>
            <a:ext cx="4409840" cy="914400"/>
          </a:xfrm>
          <a:solidFill>
            <a:srgbClr val="063532">
              <a:alpha val="50000"/>
            </a:srgbClr>
          </a:solidFill>
          <a:ln>
            <a:noFill/>
          </a:ln>
          <a:effectLst>
            <a:outerShdw blurRad="50800" dist="38100" dir="16200000" rotWithShape="0">
              <a:prstClr val="black">
                <a:alpha val="40000"/>
              </a:prstClr>
            </a:outerShdw>
            <a:softEdge rad="127000"/>
          </a:effectLst>
        </p:spPr>
        <p:style>
          <a:lnRef idx="0">
            <a:scrgbClr r="0" g="0" b="0"/>
          </a:lnRef>
          <a:fillRef idx="0">
            <a:scrgbClr r="0" g="0" b="0"/>
          </a:fillRef>
          <a:effectRef idx="0">
            <a:scrgbClr r="0" g="0" b="0"/>
          </a:effectRef>
          <a:fontRef idx="minor">
            <a:schemeClr val="lt1"/>
          </a:fontRef>
        </p:style>
        <p:txBody>
          <a:bodyPr anchor="ctr">
            <a:normAutofit/>
          </a:bodyPr>
          <a:lstStyle>
            <a:lvl1pPr algn="ctr">
              <a:defRPr sz="2800"/>
            </a:lvl1pPr>
          </a:lstStyle>
          <a:p>
            <a:pPr lvl="0"/>
            <a:r>
              <a:rPr lang="en-US" dirty="0"/>
              <a:t>Click to edit Master text style</a:t>
            </a:r>
          </a:p>
        </p:txBody>
      </p:sp>
    </p:spTree>
    <p:extLst>
      <p:ext uri="{BB962C8B-B14F-4D97-AF65-F5344CB8AC3E}">
        <p14:creationId xmlns:p14="http://schemas.microsoft.com/office/powerpoint/2010/main" val="197557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FB9D-034B-4310-BE19-7B6460722CFF}"/>
              </a:ext>
            </a:extLst>
          </p:cNvPr>
          <p:cNvSpPr>
            <a:spLocks noGrp="1"/>
          </p:cNvSpPr>
          <p:nvPr>
            <p:ph type="title"/>
          </p:nvPr>
        </p:nvSpPr>
        <p:spPr>
          <a:xfrm>
            <a:off x="0" y="0"/>
            <a:ext cx="12192000" cy="1325563"/>
          </a:xfrm>
        </p:spPr>
        <p:txBody>
          <a:bodyPr/>
          <a:lstStyle/>
          <a:p>
            <a:r>
              <a:rPr lang="en-US"/>
              <a:t>Click to edit Master title style</a:t>
            </a:r>
            <a:endParaRPr lang="en-GB"/>
          </a:p>
        </p:txBody>
      </p:sp>
      <p:sp>
        <p:nvSpPr>
          <p:cNvPr id="11" name="Picture Placeholder 10">
            <a:extLst>
              <a:ext uri="{FF2B5EF4-FFF2-40B4-BE49-F238E27FC236}">
                <a16:creationId xmlns:a16="http://schemas.microsoft.com/office/drawing/2014/main" id="{FF098664-8D46-4F6D-B21F-4F2695017000}"/>
              </a:ext>
            </a:extLst>
          </p:cNvPr>
          <p:cNvSpPr>
            <a:spLocks noGrp="1"/>
          </p:cNvSpPr>
          <p:nvPr>
            <p:ph type="pic" sz="quarter" idx="10"/>
          </p:nvPr>
        </p:nvSpPr>
        <p:spPr>
          <a:xfrm>
            <a:off x="0" y="1325562"/>
            <a:ext cx="4068000" cy="5532437"/>
          </a:xfrm>
          <a:ln w="38100">
            <a:solidFill>
              <a:srgbClr val="063532"/>
            </a:solidFill>
          </a:ln>
        </p:spPr>
        <p:txBody>
          <a:bodyPr/>
          <a:lstStyle/>
          <a:p>
            <a:endParaRPr lang="en-GB" dirty="0"/>
          </a:p>
        </p:txBody>
      </p:sp>
      <p:sp>
        <p:nvSpPr>
          <p:cNvPr id="12" name="Picture Placeholder 10">
            <a:extLst>
              <a:ext uri="{FF2B5EF4-FFF2-40B4-BE49-F238E27FC236}">
                <a16:creationId xmlns:a16="http://schemas.microsoft.com/office/drawing/2014/main" id="{AF0D8B17-2977-431C-AA4D-7F18645E87EC}"/>
              </a:ext>
            </a:extLst>
          </p:cNvPr>
          <p:cNvSpPr>
            <a:spLocks noGrp="1"/>
          </p:cNvSpPr>
          <p:nvPr>
            <p:ph type="pic" sz="quarter" idx="11"/>
          </p:nvPr>
        </p:nvSpPr>
        <p:spPr>
          <a:xfrm>
            <a:off x="4087839" y="1325563"/>
            <a:ext cx="4068000" cy="5532437"/>
          </a:xfrm>
          <a:ln w="38100">
            <a:solidFill>
              <a:srgbClr val="063532"/>
            </a:solidFill>
          </a:ln>
        </p:spPr>
        <p:txBody>
          <a:bodyPr/>
          <a:lstStyle/>
          <a:p>
            <a:endParaRPr lang="en-GB" dirty="0"/>
          </a:p>
        </p:txBody>
      </p:sp>
      <p:sp>
        <p:nvSpPr>
          <p:cNvPr id="15" name="Text Placeholder 13">
            <a:extLst>
              <a:ext uri="{FF2B5EF4-FFF2-40B4-BE49-F238E27FC236}">
                <a16:creationId xmlns:a16="http://schemas.microsoft.com/office/drawing/2014/main" id="{BEE146D2-4798-4B50-BB3F-E6AEAED823E3}"/>
              </a:ext>
            </a:extLst>
          </p:cNvPr>
          <p:cNvSpPr>
            <a:spLocks noGrp="1"/>
          </p:cNvSpPr>
          <p:nvPr>
            <p:ph type="body" sz="quarter" idx="13"/>
          </p:nvPr>
        </p:nvSpPr>
        <p:spPr>
          <a:xfrm>
            <a:off x="4107678" y="1606534"/>
            <a:ext cx="4068000" cy="914400"/>
          </a:xfrm>
          <a:solidFill>
            <a:srgbClr val="063532">
              <a:alpha val="50000"/>
            </a:srgbClr>
          </a:solidFill>
          <a:ln>
            <a:noFill/>
          </a:ln>
          <a:effectLst>
            <a:outerShdw blurRad="50800" dist="38100" dir="16200000" rotWithShape="0">
              <a:prstClr val="black">
                <a:alpha val="40000"/>
              </a:prstClr>
            </a:outerShdw>
            <a:softEdge rad="127000"/>
          </a:effectLst>
        </p:spPr>
        <p:style>
          <a:lnRef idx="0">
            <a:scrgbClr r="0" g="0" b="0"/>
          </a:lnRef>
          <a:fillRef idx="0">
            <a:scrgbClr r="0" g="0" b="0"/>
          </a:fillRef>
          <a:effectRef idx="0">
            <a:scrgbClr r="0" g="0" b="0"/>
          </a:effectRef>
          <a:fontRef idx="minor">
            <a:schemeClr val="lt1"/>
          </a:fontRef>
        </p:style>
        <p:txBody>
          <a:bodyPr anchor="ctr">
            <a:normAutofit/>
          </a:bodyPr>
          <a:lstStyle>
            <a:lvl1pPr algn="ctr">
              <a:defRPr sz="2800"/>
            </a:lvl1pPr>
          </a:lstStyle>
          <a:p>
            <a:pPr lvl="0"/>
            <a:r>
              <a:rPr lang="en-US" dirty="0"/>
              <a:t>Click to edit Master text style</a:t>
            </a:r>
          </a:p>
        </p:txBody>
      </p:sp>
      <p:sp>
        <p:nvSpPr>
          <p:cNvPr id="16" name="Text Placeholder 13">
            <a:extLst>
              <a:ext uri="{FF2B5EF4-FFF2-40B4-BE49-F238E27FC236}">
                <a16:creationId xmlns:a16="http://schemas.microsoft.com/office/drawing/2014/main" id="{FC5159FC-5443-43D7-87F5-3357F23A07D8}"/>
              </a:ext>
            </a:extLst>
          </p:cNvPr>
          <p:cNvSpPr>
            <a:spLocks noGrp="1"/>
          </p:cNvSpPr>
          <p:nvPr>
            <p:ph type="body" sz="quarter" idx="14"/>
          </p:nvPr>
        </p:nvSpPr>
        <p:spPr>
          <a:xfrm>
            <a:off x="0" y="1606534"/>
            <a:ext cx="4068000" cy="914400"/>
          </a:xfrm>
          <a:solidFill>
            <a:srgbClr val="063532">
              <a:alpha val="50000"/>
            </a:srgbClr>
          </a:solidFill>
          <a:ln>
            <a:noFill/>
          </a:ln>
          <a:effectLst>
            <a:outerShdw blurRad="50800" dist="38100" dir="16200000" rotWithShape="0">
              <a:prstClr val="black">
                <a:alpha val="40000"/>
              </a:prstClr>
            </a:outerShdw>
            <a:softEdge rad="127000"/>
          </a:effectLst>
        </p:spPr>
        <p:style>
          <a:lnRef idx="0">
            <a:scrgbClr r="0" g="0" b="0"/>
          </a:lnRef>
          <a:fillRef idx="0">
            <a:scrgbClr r="0" g="0" b="0"/>
          </a:fillRef>
          <a:effectRef idx="0">
            <a:scrgbClr r="0" g="0" b="0"/>
          </a:effectRef>
          <a:fontRef idx="minor">
            <a:schemeClr val="lt1"/>
          </a:fontRef>
        </p:style>
        <p:txBody>
          <a:bodyPr anchor="ctr">
            <a:normAutofit/>
          </a:bodyPr>
          <a:lstStyle>
            <a:lvl1pPr algn="ctr">
              <a:defRPr sz="2800"/>
            </a:lvl1pPr>
          </a:lstStyle>
          <a:p>
            <a:pPr lvl="0"/>
            <a:r>
              <a:rPr lang="en-US" dirty="0"/>
              <a:t>Click to edit Master text style</a:t>
            </a:r>
          </a:p>
        </p:txBody>
      </p:sp>
      <p:sp>
        <p:nvSpPr>
          <p:cNvPr id="7" name="Picture Placeholder 10">
            <a:extLst>
              <a:ext uri="{FF2B5EF4-FFF2-40B4-BE49-F238E27FC236}">
                <a16:creationId xmlns:a16="http://schemas.microsoft.com/office/drawing/2014/main" id="{1BA980A2-8453-4123-9F10-81897DEB3724}"/>
              </a:ext>
            </a:extLst>
          </p:cNvPr>
          <p:cNvSpPr>
            <a:spLocks noGrp="1"/>
          </p:cNvSpPr>
          <p:nvPr>
            <p:ph type="pic" sz="quarter" idx="15"/>
          </p:nvPr>
        </p:nvSpPr>
        <p:spPr>
          <a:xfrm>
            <a:off x="8195517" y="1325561"/>
            <a:ext cx="4068000" cy="5532437"/>
          </a:xfrm>
          <a:ln w="38100">
            <a:solidFill>
              <a:srgbClr val="063532"/>
            </a:solidFill>
          </a:ln>
        </p:spPr>
        <p:txBody>
          <a:bodyPr/>
          <a:lstStyle/>
          <a:p>
            <a:endParaRPr lang="en-GB" dirty="0"/>
          </a:p>
        </p:txBody>
      </p:sp>
      <p:sp>
        <p:nvSpPr>
          <p:cNvPr id="8" name="Text Placeholder 13">
            <a:extLst>
              <a:ext uri="{FF2B5EF4-FFF2-40B4-BE49-F238E27FC236}">
                <a16:creationId xmlns:a16="http://schemas.microsoft.com/office/drawing/2014/main" id="{C037C47E-4E22-4CFE-807F-0565E4228F30}"/>
              </a:ext>
            </a:extLst>
          </p:cNvPr>
          <p:cNvSpPr>
            <a:spLocks noGrp="1"/>
          </p:cNvSpPr>
          <p:nvPr>
            <p:ph type="body" sz="quarter" idx="16"/>
          </p:nvPr>
        </p:nvSpPr>
        <p:spPr>
          <a:xfrm>
            <a:off x="8195517" y="1606534"/>
            <a:ext cx="4068000" cy="914400"/>
          </a:xfrm>
          <a:solidFill>
            <a:srgbClr val="063532">
              <a:alpha val="50000"/>
            </a:srgbClr>
          </a:solidFill>
          <a:ln>
            <a:noFill/>
          </a:ln>
          <a:effectLst>
            <a:outerShdw blurRad="50800" dist="38100" dir="16200000" rotWithShape="0">
              <a:prstClr val="black">
                <a:alpha val="40000"/>
              </a:prstClr>
            </a:outerShdw>
            <a:softEdge rad="127000"/>
          </a:effectLst>
        </p:spPr>
        <p:style>
          <a:lnRef idx="0">
            <a:scrgbClr r="0" g="0" b="0"/>
          </a:lnRef>
          <a:fillRef idx="0">
            <a:scrgbClr r="0" g="0" b="0"/>
          </a:fillRef>
          <a:effectRef idx="0">
            <a:scrgbClr r="0" g="0" b="0"/>
          </a:effectRef>
          <a:fontRef idx="minor">
            <a:schemeClr val="lt1"/>
          </a:fontRef>
        </p:style>
        <p:txBody>
          <a:bodyPr anchor="ctr">
            <a:normAutofit/>
          </a:bodyPr>
          <a:lstStyle>
            <a:lvl1pPr algn="ctr">
              <a:defRPr sz="2800"/>
            </a:lvl1pPr>
          </a:lstStyle>
          <a:p>
            <a:pPr lvl="0"/>
            <a:r>
              <a:rPr lang="en-US" dirty="0"/>
              <a:t>Click to edit Master text style</a:t>
            </a:r>
          </a:p>
        </p:txBody>
      </p:sp>
    </p:spTree>
    <p:extLst>
      <p:ext uri="{BB962C8B-B14F-4D97-AF65-F5344CB8AC3E}">
        <p14:creationId xmlns:p14="http://schemas.microsoft.com/office/powerpoint/2010/main" val="217281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9AEE1A3C-32B1-47F0-853B-753E92CC7769}"/>
              </a:ext>
            </a:extLst>
          </p:cNvPr>
          <p:cNvSpPr>
            <a:spLocks noGrp="1"/>
          </p:cNvSpPr>
          <p:nvPr>
            <p:ph type="pic" sz="quarter" idx="15"/>
          </p:nvPr>
        </p:nvSpPr>
        <p:spPr>
          <a:xfrm>
            <a:off x="0" y="0"/>
            <a:ext cx="6096000" cy="3420000"/>
          </a:xfrm>
          <a:ln w="38100">
            <a:solidFill>
              <a:srgbClr val="063532"/>
            </a:solidFill>
          </a:ln>
        </p:spPr>
        <p:txBody>
          <a:bodyPr/>
          <a:lstStyle/>
          <a:p>
            <a:endParaRPr lang="en-GB" dirty="0"/>
          </a:p>
        </p:txBody>
      </p:sp>
      <p:sp>
        <p:nvSpPr>
          <p:cNvPr id="11" name="Picture Placeholder 10">
            <a:extLst>
              <a:ext uri="{FF2B5EF4-FFF2-40B4-BE49-F238E27FC236}">
                <a16:creationId xmlns:a16="http://schemas.microsoft.com/office/drawing/2014/main" id="{FF098664-8D46-4F6D-B21F-4F2695017000}"/>
              </a:ext>
            </a:extLst>
          </p:cNvPr>
          <p:cNvSpPr>
            <a:spLocks noGrp="1"/>
          </p:cNvSpPr>
          <p:nvPr>
            <p:ph type="pic" sz="quarter" idx="10"/>
          </p:nvPr>
        </p:nvSpPr>
        <p:spPr>
          <a:xfrm>
            <a:off x="0" y="3438000"/>
            <a:ext cx="6096000" cy="3420000"/>
          </a:xfrm>
          <a:ln w="38100">
            <a:solidFill>
              <a:srgbClr val="063532"/>
            </a:solidFill>
          </a:ln>
        </p:spPr>
        <p:txBody>
          <a:bodyPr/>
          <a:lstStyle/>
          <a:p>
            <a:endParaRPr lang="en-GB" dirty="0"/>
          </a:p>
        </p:txBody>
      </p:sp>
      <p:sp>
        <p:nvSpPr>
          <p:cNvPr id="12" name="Picture Placeholder 10">
            <a:extLst>
              <a:ext uri="{FF2B5EF4-FFF2-40B4-BE49-F238E27FC236}">
                <a16:creationId xmlns:a16="http://schemas.microsoft.com/office/drawing/2014/main" id="{AF0D8B17-2977-431C-AA4D-7F18645E87EC}"/>
              </a:ext>
            </a:extLst>
          </p:cNvPr>
          <p:cNvSpPr>
            <a:spLocks noGrp="1"/>
          </p:cNvSpPr>
          <p:nvPr>
            <p:ph type="pic" sz="quarter" idx="11"/>
          </p:nvPr>
        </p:nvSpPr>
        <p:spPr>
          <a:xfrm>
            <a:off x="6096000" y="3438000"/>
            <a:ext cx="6096000" cy="3420000"/>
          </a:xfrm>
          <a:ln w="38100">
            <a:solidFill>
              <a:srgbClr val="063532"/>
            </a:solidFill>
          </a:ln>
        </p:spPr>
        <p:txBody>
          <a:bodyPr/>
          <a:lstStyle/>
          <a:p>
            <a:endParaRPr lang="en-GB" dirty="0"/>
          </a:p>
        </p:txBody>
      </p:sp>
      <p:sp>
        <p:nvSpPr>
          <p:cNvPr id="16" name="Text Placeholder 13">
            <a:extLst>
              <a:ext uri="{FF2B5EF4-FFF2-40B4-BE49-F238E27FC236}">
                <a16:creationId xmlns:a16="http://schemas.microsoft.com/office/drawing/2014/main" id="{FC5159FC-5443-43D7-87F5-3357F23A07D8}"/>
              </a:ext>
            </a:extLst>
          </p:cNvPr>
          <p:cNvSpPr>
            <a:spLocks noGrp="1"/>
          </p:cNvSpPr>
          <p:nvPr>
            <p:ph type="body" sz="quarter" idx="14"/>
          </p:nvPr>
        </p:nvSpPr>
        <p:spPr>
          <a:xfrm>
            <a:off x="0" y="2817181"/>
            <a:ext cx="6096000" cy="602819"/>
          </a:xfrm>
          <a:solidFill>
            <a:srgbClr val="063532">
              <a:alpha val="50000"/>
            </a:srgbClr>
          </a:solidFill>
          <a:ln>
            <a:noFill/>
          </a:ln>
          <a:effectLst>
            <a:outerShdw blurRad="50800" dist="38100" dir="16200000" rotWithShape="0">
              <a:prstClr val="black">
                <a:alpha val="40000"/>
              </a:prstClr>
            </a:outerShdw>
            <a:softEdge rad="127000"/>
          </a:effectLst>
        </p:spPr>
        <p:style>
          <a:lnRef idx="0">
            <a:scrgbClr r="0" g="0" b="0"/>
          </a:lnRef>
          <a:fillRef idx="0">
            <a:scrgbClr r="0" g="0" b="0"/>
          </a:fillRef>
          <a:effectRef idx="0">
            <a:scrgbClr r="0" g="0" b="0"/>
          </a:effectRef>
          <a:fontRef idx="minor">
            <a:schemeClr val="lt1"/>
          </a:fontRef>
        </p:style>
        <p:txBody>
          <a:bodyPr anchor="ctr">
            <a:normAutofit/>
          </a:bodyPr>
          <a:lstStyle>
            <a:lvl1pPr algn="ctr">
              <a:defRPr sz="2400"/>
            </a:lvl1pPr>
          </a:lstStyle>
          <a:p>
            <a:pPr lvl="0"/>
            <a:r>
              <a:rPr lang="en-US" dirty="0"/>
              <a:t>Click to edit Master text style</a:t>
            </a:r>
          </a:p>
        </p:txBody>
      </p:sp>
      <p:sp>
        <p:nvSpPr>
          <p:cNvPr id="8" name="Picture Placeholder 10">
            <a:extLst>
              <a:ext uri="{FF2B5EF4-FFF2-40B4-BE49-F238E27FC236}">
                <a16:creationId xmlns:a16="http://schemas.microsoft.com/office/drawing/2014/main" id="{2B02517A-2202-4E6C-99FC-073278ACA881}"/>
              </a:ext>
            </a:extLst>
          </p:cNvPr>
          <p:cNvSpPr>
            <a:spLocks noGrp="1"/>
          </p:cNvSpPr>
          <p:nvPr>
            <p:ph type="pic" sz="quarter" idx="16"/>
          </p:nvPr>
        </p:nvSpPr>
        <p:spPr>
          <a:xfrm>
            <a:off x="6096000" y="0"/>
            <a:ext cx="6096000" cy="3420000"/>
          </a:xfrm>
          <a:ln w="38100">
            <a:solidFill>
              <a:srgbClr val="063532"/>
            </a:solidFill>
          </a:ln>
        </p:spPr>
        <p:txBody>
          <a:bodyPr/>
          <a:lstStyle/>
          <a:p>
            <a:endParaRPr lang="en-GB" dirty="0"/>
          </a:p>
        </p:txBody>
      </p:sp>
      <p:sp>
        <p:nvSpPr>
          <p:cNvPr id="9" name="Text Placeholder 13">
            <a:extLst>
              <a:ext uri="{FF2B5EF4-FFF2-40B4-BE49-F238E27FC236}">
                <a16:creationId xmlns:a16="http://schemas.microsoft.com/office/drawing/2014/main" id="{583D84AF-BD40-4A9C-82A4-A5A8D8D15F55}"/>
              </a:ext>
            </a:extLst>
          </p:cNvPr>
          <p:cNvSpPr>
            <a:spLocks noGrp="1"/>
          </p:cNvSpPr>
          <p:nvPr>
            <p:ph type="body" sz="quarter" idx="17"/>
          </p:nvPr>
        </p:nvSpPr>
        <p:spPr>
          <a:xfrm>
            <a:off x="6126660" y="2817180"/>
            <a:ext cx="6096000" cy="602819"/>
          </a:xfrm>
          <a:solidFill>
            <a:srgbClr val="063532">
              <a:alpha val="50000"/>
            </a:srgbClr>
          </a:solidFill>
          <a:ln>
            <a:noFill/>
          </a:ln>
          <a:effectLst>
            <a:outerShdw blurRad="50800" dist="38100" dir="16200000" rotWithShape="0">
              <a:prstClr val="black">
                <a:alpha val="40000"/>
              </a:prstClr>
            </a:outerShdw>
            <a:softEdge rad="127000"/>
          </a:effectLst>
        </p:spPr>
        <p:style>
          <a:lnRef idx="0">
            <a:scrgbClr r="0" g="0" b="0"/>
          </a:lnRef>
          <a:fillRef idx="0">
            <a:scrgbClr r="0" g="0" b="0"/>
          </a:fillRef>
          <a:effectRef idx="0">
            <a:scrgbClr r="0" g="0" b="0"/>
          </a:effectRef>
          <a:fontRef idx="minor">
            <a:schemeClr val="lt1"/>
          </a:fontRef>
        </p:style>
        <p:txBody>
          <a:bodyPr anchor="ctr">
            <a:normAutofit/>
          </a:bodyPr>
          <a:lstStyle>
            <a:lvl1pPr algn="ctr">
              <a:defRPr sz="2400"/>
            </a:lvl1pPr>
          </a:lstStyle>
          <a:p>
            <a:pPr lvl="0"/>
            <a:r>
              <a:rPr lang="en-US" dirty="0"/>
              <a:t>Click to edit Master text style</a:t>
            </a:r>
          </a:p>
        </p:txBody>
      </p:sp>
      <p:sp>
        <p:nvSpPr>
          <p:cNvPr id="10" name="Text Placeholder 13">
            <a:extLst>
              <a:ext uri="{FF2B5EF4-FFF2-40B4-BE49-F238E27FC236}">
                <a16:creationId xmlns:a16="http://schemas.microsoft.com/office/drawing/2014/main" id="{A333887B-3F95-4F6D-A901-FE1525F4F8DF}"/>
              </a:ext>
            </a:extLst>
          </p:cNvPr>
          <p:cNvSpPr>
            <a:spLocks noGrp="1"/>
          </p:cNvSpPr>
          <p:nvPr>
            <p:ph type="body" sz="quarter" idx="18"/>
          </p:nvPr>
        </p:nvSpPr>
        <p:spPr>
          <a:xfrm>
            <a:off x="0" y="6237181"/>
            <a:ext cx="6096000" cy="602819"/>
          </a:xfrm>
          <a:solidFill>
            <a:srgbClr val="063532">
              <a:alpha val="50000"/>
            </a:srgbClr>
          </a:solidFill>
          <a:ln>
            <a:noFill/>
          </a:ln>
          <a:effectLst>
            <a:outerShdw blurRad="50800" dist="38100" dir="16200000" rotWithShape="0">
              <a:prstClr val="black">
                <a:alpha val="40000"/>
              </a:prstClr>
            </a:outerShdw>
            <a:softEdge rad="127000"/>
          </a:effectLst>
        </p:spPr>
        <p:style>
          <a:lnRef idx="0">
            <a:scrgbClr r="0" g="0" b="0"/>
          </a:lnRef>
          <a:fillRef idx="0">
            <a:scrgbClr r="0" g="0" b="0"/>
          </a:fillRef>
          <a:effectRef idx="0">
            <a:scrgbClr r="0" g="0" b="0"/>
          </a:effectRef>
          <a:fontRef idx="minor">
            <a:schemeClr val="lt1"/>
          </a:fontRef>
        </p:style>
        <p:txBody>
          <a:bodyPr anchor="ctr">
            <a:normAutofit/>
          </a:bodyPr>
          <a:lstStyle>
            <a:lvl1pPr algn="ctr">
              <a:defRPr sz="2400"/>
            </a:lvl1pPr>
          </a:lstStyle>
          <a:p>
            <a:pPr lvl="0"/>
            <a:r>
              <a:rPr lang="en-US" dirty="0"/>
              <a:t>Click to edit Master text style</a:t>
            </a:r>
          </a:p>
        </p:txBody>
      </p:sp>
      <p:sp>
        <p:nvSpPr>
          <p:cNvPr id="13" name="Text Placeholder 13">
            <a:extLst>
              <a:ext uri="{FF2B5EF4-FFF2-40B4-BE49-F238E27FC236}">
                <a16:creationId xmlns:a16="http://schemas.microsoft.com/office/drawing/2014/main" id="{9C74C9DD-97E2-42EF-9561-6787877BFD87}"/>
              </a:ext>
            </a:extLst>
          </p:cNvPr>
          <p:cNvSpPr>
            <a:spLocks noGrp="1"/>
          </p:cNvSpPr>
          <p:nvPr>
            <p:ph type="body" sz="quarter" idx="19"/>
          </p:nvPr>
        </p:nvSpPr>
        <p:spPr>
          <a:xfrm>
            <a:off x="6096000" y="6237181"/>
            <a:ext cx="6096000" cy="602819"/>
          </a:xfrm>
          <a:solidFill>
            <a:srgbClr val="063532">
              <a:alpha val="50000"/>
            </a:srgbClr>
          </a:solidFill>
          <a:ln>
            <a:noFill/>
          </a:ln>
          <a:effectLst>
            <a:outerShdw blurRad="50800" dist="38100" dir="16200000" rotWithShape="0">
              <a:prstClr val="black">
                <a:alpha val="40000"/>
              </a:prstClr>
            </a:outerShdw>
            <a:softEdge rad="127000"/>
          </a:effectLst>
        </p:spPr>
        <p:style>
          <a:lnRef idx="0">
            <a:scrgbClr r="0" g="0" b="0"/>
          </a:lnRef>
          <a:fillRef idx="0">
            <a:scrgbClr r="0" g="0" b="0"/>
          </a:fillRef>
          <a:effectRef idx="0">
            <a:scrgbClr r="0" g="0" b="0"/>
          </a:effectRef>
          <a:fontRef idx="minor">
            <a:schemeClr val="lt1"/>
          </a:fontRef>
        </p:style>
        <p:txBody>
          <a:bodyPr anchor="ctr">
            <a:normAutofit/>
          </a:bodyPr>
          <a:lstStyle>
            <a:lvl1pPr algn="ctr">
              <a:defRPr sz="2400"/>
            </a:lvl1pPr>
          </a:lstStyle>
          <a:p>
            <a:pPr lvl="0"/>
            <a:r>
              <a:rPr lang="en-US" dirty="0"/>
              <a:t>Click to edit Master text style</a:t>
            </a:r>
          </a:p>
        </p:txBody>
      </p:sp>
    </p:spTree>
    <p:extLst>
      <p:ext uri="{BB962C8B-B14F-4D97-AF65-F5344CB8AC3E}">
        <p14:creationId xmlns:p14="http://schemas.microsoft.com/office/powerpoint/2010/main" val="83760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6D8F-E493-4771-B1DD-D3FB2CED93AA}"/>
              </a:ext>
            </a:extLst>
          </p:cNvPr>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180700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06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42978-71AA-481E-8E00-3ADA30545E20}"/>
              </a:ext>
            </a:extLst>
          </p:cNvPr>
          <p:cNvSpPr>
            <a:spLocks noGrp="1"/>
          </p:cNvSpPr>
          <p:nvPr>
            <p:ph type="title"/>
          </p:nvPr>
        </p:nvSpPr>
        <p:spPr>
          <a:xfrm>
            <a:off x="0" y="0"/>
            <a:ext cx="12192000" cy="1325563"/>
          </a:xfrm>
          <a:prstGeom prst="rect">
            <a:avLst/>
          </a:prstGeom>
          <a:solidFill>
            <a:srgbClr val="063532"/>
          </a:solidFill>
          <a:ln>
            <a:solidFill>
              <a:srgbClr val="063532"/>
            </a:solidFill>
          </a:ln>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5841E043-5AE5-416F-A4E6-AD45B0DB8DA0}"/>
              </a:ext>
            </a:extLst>
          </p:cNvPr>
          <p:cNvSpPr>
            <a:spLocks noGrp="1"/>
          </p:cNvSpPr>
          <p:nvPr>
            <p:ph type="body" idx="1"/>
          </p:nvPr>
        </p:nvSpPr>
        <p:spPr>
          <a:xfrm>
            <a:off x="495977" y="1514982"/>
            <a:ext cx="11200047" cy="50806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13393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9" r:id="rId5"/>
    <p:sldLayoutId id="2147483653" r:id="rId6"/>
    <p:sldLayoutId id="2147483660" r:id="rId7"/>
    <p:sldLayoutId id="2147483658" r:id="rId8"/>
    <p:sldLayoutId id="2147483654" r:id="rId9"/>
    <p:sldLayoutId id="2147483655" r:id="rId10"/>
    <p:sldLayoutId id="2147483656" r:id="rId11"/>
    <p:sldLayoutId id="2147483657" r:id="rId12"/>
  </p:sldLayoutIdLst>
  <p:txStyles>
    <p:titleStyle>
      <a:lvl1pPr algn="l" defTabSz="914400" rtl="0" eaLnBrk="1" latinLnBrk="0" hangingPunct="1">
        <a:lnSpc>
          <a:spcPct val="90000"/>
        </a:lnSpc>
        <a:spcBef>
          <a:spcPct val="0"/>
        </a:spcBef>
        <a:buNone/>
        <a:defRPr sz="4400" kern="1200" cap="all" baseline="0">
          <a:solidFill>
            <a:schemeClr val="bg1"/>
          </a:solidFill>
          <a:latin typeface="Gill Sans MT" panose="020B05020201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3600" kern="1200" cap="all" baseline="0">
          <a:solidFill>
            <a:schemeClr val="bg1"/>
          </a:solidFill>
          <a:latin typeface="Gill Sans MT" panose="020B0502020104020203" pitchFamily="34" charset="0"/>
          <a:ea typeface="+mn-ea"/>
          <a:cs typeface="+mn-cs"/>
        </a:defRPr>
      </a:lvl1pPr>
      <a:lvl2pPr marL="3600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Gill Sans MT" panose="020B0502020104020203" pitchFamily="34" charset="0"/>
          <a:ea typeface="+mn-ea"/>
          <a:cs typeface="+mn-cs"/>
        </a:defRPr>
      </a:lvl2pPr>
      <a:lvl3pPr marL="720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Gill Sans MT" panose="020B0502020104020203" pitchFamily="34" charset="0"/>
          <a:ea typeface="+mn-ea"/>
          <a:cs typeface="+mn-cs"/>
        </a:defRPr>
      </a:lvl3pPr>
      <a:lvl4pPr marL="10800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ill Sans MT" panose="020B0502020104020203" pitchFamily="34" charset="0"/>
          <a:ea typeface="+mn-ea"/>
          <a:cs typeface="+mn-cs"/>
        </a:defRPr>
      </a:lvl4pPr>
      <a:lvl5pPr marL="1440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commons.wikimedia.org/wiki/File:Portrait_of_George_Boole.png" TargetMode="External"/></Relationships>
</file>

<file path=ppt/slides/_rels/slide3.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23.png"/><Relationship Id="rId63" Type="http://schemas.openxmlformats.org/officeDocument/2006/relationships/customXml" Target="../ink/ink30.xml"/><Relationship Id="rId84" Type="http://schemas.openxmlformats.org/officeDocument/2006/relationships/image" Target="../media/image44.png"/><Relationship Id="rId138" Type="http://schemas.openxmlformats.org/officeDocument/2006/relationships/image" Target="../media/image71.png"/><Relationship Id="rId159" Type="http://schemas.openxmlformats.org/officeDocument/2006/relationships/customXml" Target="../ink/ink78.xml"/><Relationship Id="rId170" Type="http://schemas.openxmlformats.org/officeDocument/2006/relationships/image" Target="../media/image87.png"/><Relationship Id="rId107" Type="http://schemas.openxmlformats.org/officeDocument/2006/relationships/customXml" Target="../ink/ink52.xml"/><Relationship Id="rId11" Type="http://schemas.openxmlformats.org/officeDocument/2006/relationships/customXml" Target="../ink/ink4.xml"/><Relationship Id="rId32" Type="http://schemas.openxmlformats.org/officeDocument/2006/relationships/image" Target="../media/image18.png"/><Relationship Id="rId53" Type="http://schemas.openxmlformats.org/officeDocument/2006/relationships/customXml" Target="../ink/ink25.xml"/><Relationship Id="rId74" Type="http://schemas.openxmlformats.org/officeDocument/2006/relationships/image" Target="../media/image39.png"/><Relationship Id="rId128" Type="http://schemas.openxmlformats.org/officeDocument/2006/relationships/image" Target="../media/image66.png"/><Relationship Id="rId149" Type="http://schemas.openxmlformats.org/officeDocument/2006/relationships/customXml" Target="../ink/ink73.xml"/><Relationship Id="rId5" Type="http://schemas.openxmlformats.org/officeDocument/2006/relationships/customXml" Target="../ink/ink1.xml"/><Relationship Id="rId95" Type="http://schemas.openxmlformats.org/officeDocument/2006/relationships/customXml" Target="../ink/ink46.xml"/><Relationship Id="rId160" Type="http://schemas.openxmlformats.org/officeDocument/2006/relationships/image" Target="../media/image82.png"/><Relationship Id="rId181" Type="http://schemas.openxmlformats.org/officeDocument/2006/relationships/customXml" Target="../ink/ink89.xml"/><Relationship Id="rId22" Type="http://schemas.openxmlformats.org/officeDocument/2006/relationships/image" Target="../media/image13.png"/><Relationship Id="rId43" Type="http://schemas.openxmlformats.org/officeDocument/2006/relationships/customXml" Target="../ink/ink20.xml"/><Relationship Id="rId64" Type="http://schemas.openxmlformats.org/officeDocument/2006/relationships/image" Target="../media/image34.png"/><Relationship Id="rId118" Type="http://schemas.openxmlformats.org/officeDocument/2006/relationships/image" Target="../media/image61.png"/><Relationship Id="rId139" Type="http://schemas.openxmlformats.org/officeDocument/2006/relationships/customXml" Target="../ink/ink68.xml"/><Relationship Id="rId85" Type="http://schemas.openxmlformats.org/officeDocument/2006/relationships/customXml" Target="../ink/ink41.xml"/><Relationship Id="rId150" Type="http://schemas.openxmlformats.org/officeDocument/2006/relationships/image" Target="../media/image77.png"/><Relationship Id="rId171" Type="http://schemas.openxmlformats.org/officeDocument/2006/relationships/customXml" Target="../ink/ink84.xml"/><Relationship Id="rId12" Type="http://schemas.openxmlformats.org/officeDocument/2006/relationships/image" Target="../media/image6.png"/><Relationship Id="rId33" Type="http://schemas.openxmlformats.org/officeDocument/2006/relationships/customXml" Target="../ink/ink15.xml"/><Relationship Id="rId108" Type="http://schemas.openxmlformats.org/officeDocument/2006/relationships/image" Target="../media/image56.png"/><Relationship Id="rId129" Type="http://schemas.openxmlformats.org/officeDocument/2006/relationships/customXml" Target="../ink/ink63.xml"/><Relationship Id="rId54" Type="http://schemas.openxmlformats.org/officeDocument/2006/relationships/image" Target="../media/image29.png"/><Relationship Id="rId75" Type="http://schemas.openxmlformats.org/officeDocument/2006/relationships/customXml" Target="../ink/ink36.xml"/><Relationship Id="rId96" Type="http://schemas.openxmlformats.org/officeDocument/2006/relationships/image" Target="../media/image50.png"/><Relationship Id="rId140" Type="http://schemas.openxmlformats.org/officeDocument/2006/relationships/image" Target="../media/image72.png"/><Relationship Id="rId161" Type="http://schemas.openxmlformats.org/officeDocument/2006/relationships/customXml" Target="../ink/ink79.xml"/><Relationship Id="rId182" Type="http://schemas.openxmlformats.org/officeDocument/2006/relationships/image" Target="../media/image93.png"/><Relationship Id="rId6" Type="http://schemas.openxmlformats.org/officeDocument/2006/relationships/image" Target="../media/image3.png"/><Relationship Id="rId23" Type="http://schemas.openxmlformats.org/officeDocument/2006/relationships/customXml" Target="../ink/ink10.xml"/><Relationship Id="rId119" Type="http://schemas.openxmlformats.org/officeDocument/2006/relationships/customXml" Target="../ink/ink58.xml"/><Relationship Id="rId44" Type="http://schemas.openxmlformats.org/officeDocument/2006/relationships/image" Target="../media/image24.png"/><Relationship Id="rId65" Type="http://schemas.openxmlformats.org/officeDocument/2006/relationships/customXml" Target="../ink/ink31.xml"/><Relationship Id="rId86" Type="http://schemas.openxmlformats.org/officeDocument/2006/relationships/image" Target="../media/image45.png"/><Relationship Id="rId130" Type="http://schemas.openxmlformats.org/officeDocument/2006/relationships/image" Target="../media/image67.png"/><Relationship Id="rId151" Type="http://schemas.openxmlformats.org/officeDocument/2006/relationships/customXml" Target="../ink/ink74.xml"/><Relationship Id="rId172" Type="http://schemas.openxmlformats.org/officeDocument/2006/relationships/image" Target="../media/image88.png"/><Relationship Id="rId13" Type="http://schemas.openxmlformats.org/officeDocument/2006/relationships/customXml" Target="../ink/ink5.xml"/><Relationship Id="rId18" Type="http://schemas.openxmlformats.org/officeDocument/2006/relationships/image" Target="../media/image11.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19.png"/><Relationship Id="rId50" Type="http://schemas.openxmlformats.org/officeDocument/2006/relationships/image" Target="../media/image27.png"/><Relationship Id="rId55" Type="http://schemas.openxmlformats.org/officeDocument/2006/relationships/customXml" Target="../ink/ink26.xml"/><Relationship Id="rId76" Type="http://schemas.openxmlformats.org/officeDocument/2006/relationships/image" Target="../media/image40.png"/><Relationship Id="rId97" Type="http://schemas.openxmlformats.org/officeDocument/2006/relationships/customXml" Target="../ink/ink47.xml"/><Relationship Id="rId104" Type="http://schemas.openxmlformats.org/officeDocument/2006/relationships/image" Target="../media/image54.png"/><Relationship Id="rId120" Type="http://schemas.openxmlformats.org/officeDocument/2006/relationships/image" Target="../media/image62.png"/><Relationship Id="rId125" Type="http://schemas.openxmlformats.org/officeDocument/2006/relationships/customXml" Target="../ink/ink61.xml"/><Relationship Id="rId141" Type="http://schemas.openxmlformats.org/officeDocument/2006/relationships/customXml" Target="../ink/ink69.xml"/><Relationship Id="rId146" Type="http://schemas.openxmlformats.org/officeDocument/2006/relationships/image" Target="../media/image75.png"/><Relationship Id="rId167" Type="http://schemas.openxmlformats.org/officeDocument/2006/relationships/customXml" Target="../ink/ink82.xml"/><Relationship Id="rId7" Type="http://schemas.openxmlformats.org/officeDocument/2006/relationships/customXml" Target="../ink/ink2.xml"/><Relationship Id="rId71" Type="http://schemas.openxmlformats.org/officeDocument/2006/relationships/customXml" Target="../ink/ink34.xml"/><Relationship Id="rId92" Type="http://schemas.openxmlformats.org/officeDocument/2006/relationships/image" Target="../media/image48.png"/><Relationship Id="rId162" Type="http://schemas.openxmlformats.org/officeDocument/2006/relationships/image" Target="../media/image83.png"/><Relationship Id="rId183" Type="http://schemas.openxmlformats.org/officeDocument/2006/relationships/customXml" Target="../ink/ink90.xml"/><Relationship Id="rId2" Type="http://schemas.openxmlformats.org/officeDocument/2006/relationships/notesSlide" Target="../notesSlides/notesSlide2.xml"/><Relationship Id="rId29" Type="http://schemas.openxmlformats.org/officeDocument/2006/relationships/customXml" Target="../ink/ink13.xml"/><Relationship Id="rId24" Type="http://schemas.openxmlformats.org/officeDocument/2006/relationships/image" Target="../media/image14.png"/><Relationship Id="rId40" Type="http://schemas.openxmlformats.org/officeDocument/2006/relationships/image" Target="../media/image22.png"/><Relationship Id="rId45" Type="http://schemas.openxmlformats.org/officeDocument/2006/relationships/customXml" Target="../ink/ink21.xml"/><Relationship Id="rId66" Type="http://schemas.openxmlformats.org/officeDocument/2006/relationships/image" Target="../media/image35.png"/><Relationship Id="rId87" Type="http://schemas.openxmlformats.org/officeDocument/2006/relationships/customXml" Target="../ink/ink42.xml"/><Relationship Id="rId110" Type="http://schemas.openxmlformats.org/officeDocument/2006/relationships/image" Target="../media/image57.png"/><Relationship Id="rId115" Type="http://schemas.openxmlformats.org/officeDocument/2006/relationships/customXml" Target="../ink/ink56.xml"/><Relationship Id="rId131" Type="http://schemas.openxmlformats.org/officeDocument/2006/relationships/customXml" Target="../ink/ink64.xml"/><Relationship Id="rId136" Type="http://schemas.openxmlformats.org/officeDocument/2006/relationships/image" Target="../media/image70.png"/><Relationship Id="rId157" Type="http://schemas.openxmlformats.org/officeDocument/2006/relationships/customXml" Target="../ink/ink77.xml"/><Relationship Id="rId178" Type="http://schemas.openxmlformats.org/officeDocument/2006/relationships/image" Target="../media/image91.png"/><Relationship Id="rId61" Type="http://schemas.openxmlformats.org/officeDocument/2006/relationships/customXml" Target="../ink/ink29.xml"/><Relationship Id="rId82" Type="http://schemas.openxmlformats.org/officeDocument/2006/relationships/image" Target="../media/image43.png"/><Relationship Id="rId152" Type="http://schemas.openxmlformats.org/officeDocument/2006/relationships/image" Target="../media/image78.png"/><Relationship Id="rId173" Type="http://schemas.openxmlformats.org/officeDocument/2006/relationships/customXml" Target="../ink/ink85.xml"/><Relationship Id="rId19" Type="http://schemas.openxmlformats.org/officeDocument/2006/relationships/customXml" Target="../ink/ink8.xml"/><Relationship Id="rId14" Type="http://schemas.openxmlformats.org/officeDocument/2006/relationships/image" Target="../media/image7.png"/><Relationship Id="rId30" Type="http://schemas.openxmlformats.org/officeDocument/2006/relationships/image" Target="../media/image17.png"/><Relationship Id="rId35" Type="http://schemas.openxmlformats.org/officeDocument/2006/relationships/customXml" Target="../ink/ink16.xml"/><Relationship Id="rId56" Type="http://schemas.openxmlformats.org/officeDocument/2006/relationships/image" Target="../media/image30.png"/><Relationship Id="rId77" Type="http://schemas.openxmlformats.org/officeDocument/2006/relationships/customXml" Target="../ink/ink37.xml"/><Relationship Id="rId100" Type="http://schemas.openxmlformats.org/officeDocument/2006/relationships/image" Target="../media/image52.png"/><Relationship Id="rId105" Type="http://schemas.openxmlformats.org/officeDocument/2006/relationships/customXml" Target="../ink/ink51.xml"/><Relationship Id="rId126" Type="http://schemas.openxmlformats.org/officeDocument/2006/relationships/image" Target="../media/image65.png"/><Relationship Id="rId147" Type="http://schemas.openxmlformats.org/officeDocument/2006/relationships/customXml" Target="../ink/ink72.xml"/><Relationship Id="rId168" Type="http://schemas.openxmlformats.org/officeDocument/2006/relationships/image" Target="../media/image86.png"/><Relationship Id="rId8" Type="http://schemas.openxmlformats.org/officeDocument/2006/relationships/image" Target="../media/image4.png"/><Relationship Id="rId51" Type="http://schemas.openxmlformats.org/officeDocument/2006/relationships/customXml" Target="../ink/ink24.xml"/><Relationship Id="rId72" Type="http://schemas.openxmlformats.org/officeDocument/2006/relationships/image" Target="../media/image38.png"/><Relationship Id="rId93" Type="http://schemas.openxmlformats.org/officeDocument/2006/relationships/customXml" Target="../ink/ink45.xml"/><Relationship Id="rId98" Type="http://schemas.openxmlformats.org/officeDocument/2006/relationships/image" Target="../media/image51.png"/><Relationship Id="rId121" Type="http://schemas.openxmlformats.org/officeDocument/2006/relationships/customXml" Target="../ink/ink59.xml"/><Relationship Id="rId142" Type="http://schemas.openxmlformats.org/officeDocument/2006/relationships/image" Target="../media/image73.png"/><Relationship Id="rId163" Type="http://schemas.openxmlformats.org/officeDocument/2006/relationships/customXml" Target="../ink/ink80.xml"/><Relationship Id="rId184" Type="http://schemas.openxmlformats.org/officeDocument/2006/relationships/image" Target="../media/image94.png"/><Relationship Id="rId3" Type="http://schemas.openxmlformats.org/officeDocument/2006/relationships/image" Target="../media/image9.png"/><Relationship Id="rId25" Type="http://schemas.openxmlformats.org/officeDocument/2006/relationships/customXml" Target="../ink/ink11.xml"/><Relationship Id="rId46" Type="http://schemas.openxmlformats.org/officeDocument/2006/relationships/image" Target="../media/image25.png"/><Relationship Id="rId67" Type="http://schemas.openxmlformats.org/officeDocument/2006/relationships/customXml" Target="../ink/ink32.xml"/><Relationship Id="rId116" Type="http://schemas.openxmlformats.org/officeDocument/2006/relationships/image" Target="../media/image60.png"/><Relationship Id="rId137" Type="http://schemas.openxmlformats.org/officeDocument/2006/relationships/customXml" Target="../ink/ink67.xml"/><Relationship Id="rId158" Type="http://schemas.openxmlformats.org/officeDocument/2006/relationships/image" Target="../media/image81.png"/><Relationship Id="rId20" Type="http://schemas.openxmlformats.org/officeDocument/2006/relationships/image" Target="../media/image12.png"/><Relationship Id="rId41" Type="http://schemas.openxmlformats.org/officeDocument/2006/relationships/customXml" Target="../ink/ink19.xml"/><Relationship Id="rId62" Type="http://schemas.openxmlformats.org/officeDocument/2006/relationships/image" Target="../media/image33.png"/><Relationship Id="rId83" Type="http://schemas.openxmlformats.org/officeDocument/2006/relationships/customXml" Target="../ink/ink40.xml"/><Relationship Id="rId88" Type="http://schemas.openxmlformats.org/officeDocument/2006/relationships/image" Target="../media/image46.png"/><Relationship Id="rId111" Type="http://schemas.openxmlformats.org/officeDocument/2006/relationships/customXml" Target="../ink/ink54.xml"/><Relationship Id="rId132" Type="http://schemas.openxmlformats.org/officeDocument/2006/relationships/image" Target="../media/image68.png"/><Relationship Id="rId153" Type="http://schemas.openxmlformats.org/officeDocument/2006/relationships/customXml" Target="../ink/ink75.xml"/><Relationship Id="rId174" Type="http://schemas.openxmlformats.org/officeDocument/2006/relationships/image" Target="../media/image89.png"/><Relationship Id="rId179" Type="http://schemas.openxmlformats.org/officeDocument/2006/relationships/customXml" Target="../ink/ink88.xml"/><Relationship Id="rId15" Type="http://schemas.openxmlformats.org/officeDocument/2006/relationships/customXml" Target="../ink/ink6.xml"/><Relationship Id="rId36" Type="http://schemas.openxmlformats.org/officeDocument/2006/relationships/image" Target="../media/image20.png"/><Relationship Id="rId57" Type="http://schemas.openxmlformats.org/officeDocument/2006/relationships/customXml" Target="../ink/ink27.xml"/><Relationship Id="rId106" Type="http://schemas.openxmlformats.org/officeDocument/2006/relationships/image" Target="../media/image55.png"/><Relationship Id="rId127" Type="http://schemas.openxmlformats.org/officeDocument/2006/relationships/customXml" Target="../ink/ink62.xml"/><Relationship Id="rId10" Type="http://schemas.openxmlformats.org/officeDocument/2006/relationships/image" Target="../media/image5.png"/><Relationship Id="rId31" Type="http://schemas.openxmlformats.org/officeDocument/2006/relationships/customXml" Target="../ink/ink14.xml"/><Relationship Id="rId52" Type="http://schemas.openxmlformats.org/officeDocument/2006/relationships/image" Target="../media/image28.png"/><Relationship Id="rId73" Type="http://schemas.openxmlformats.org/officeDocument/2006/relationships/customXml" Target="../ink/ink35.xml"/><Relationship Id="rId78" Type="http://schemas.openxmlformats.org/officeDocument/2006/relationships/image" Target="../media/image41.png"/><Relationship Id="rId94" Type="http://schemas.openxmlformats.org/officeDocument/2006/relationships/image" Target="../media/image49.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63.png"/><Relationship Id="rId143" Type="http://schemas.openxmlformats.org/officeDocument/2006/relationships/customXml" Target="../ink/ink70.xml"/><Relationship Id="rId148" Type="http://schemas.openxmlformats.org/officeDocument/2006/relationships/image" Target="../media/image76.png"/><Relationship Id="rId164" Type="http://schemas.openxmlformats.org/officeDocument/2006/relationships/image" Target="../media/image84.png"/><Relationship Id="rId169" Type="http://schemas.openxmlformats.org/officeDocument/2006/relationships/customXml" Target="../ink/ink83.xml"/><Relationship Id="rId185" Type="http://schemas.openxmlformats.org/officeDocument/2006/relationships/customXml" Target="../ink/ink91.xml"/><Relationship Id="rId4" Type="http://schemas.openxmlformats.org/officeDocument/2006/relationships/image" Target="../media/image10.png"/><Relationship Id="rId9" Type="http://schemas.openxmlformats.org/officeDocument/2006/relationships/customXml" Target="../ink/ink3.xml"/><Relationship Id="rId180" Type="http://schemas.openxmlformats.org/officeDocument/2006/relationships/image" Target="../media/image92.png"/><Relationship Id="rId26" Type="http://schemas.openxmlformats.org/officeDocument/2006/relationships/image" Target="../media/image15.png"/><Relationship Id="rId47" Type="http://schemas.openxmlformats.org/officeDocument/2006/relationships/customXml" Target="../ink/ink22.xml"/><Relationship Id="rId68" Type="http://schemas.openxmlformats.org/officeDocument/2006/relationships/image" Target="../media/image36.png"/><Relationship Id="rId89" Type="http://schemas.openxmlformats.org/officeDocument/2006/relationships/customXml" Target="../ink/ink43.xml"/><Relationship Id="rId112" Type="http://schemas.openxmlformats.org/officeDocument/2006/relationships/image" Target="../media/image58.png"/><Relationship Id="rId133" Type="http://schemas.openxmlformats.org/officeDocument/2006/relationships/customXml" Target="../ink/ink65.xml"/><Relationship Id="rId154" Type="http://schemas.openxmlformats.org/officeDocument/2006/relationships/image" Target="../media/image79.png"/><Relationship Id="rId175" Type="http://schemas.openxmlformats.org/officeDocument/2006/relationships/customXml" Target="../ink/ink86.xml"/><Relationship Id="rId16" Type="http://schemas.openxmlformats.org/officeDocument/2006/relationships/image" Target="../media/image8.png"/><Relationship Id="rId37" Type="http://schemas.openxmlformats.org/officeDocument/2006/relationships/customXml" Target="../ink/ink17.xml"/><Relationship Id="rId58" Type="http://schemas.openxmlformats.org/officeDocument/2006/relationships/image" Target="../media/image31.png"/><Relationship Id="rId79" Type="http://schemas.openxmlformats.org/officeDocument/2006/relationships/customXml" Target="../ink/ink38.xml"/><Relationship Id="rId102" Type="http://schemas.openxmlformats.org/officeDocument/2006/relationships/image" Target="../media/image53.png"/><Relationship Id="rId123" Type="http://schemas.openxmlformats.org/officeDocument/2006/relationships/customXml" Target="../ink/ink60.xml"/><Relationship Id="rId144" Type="http://schemas.openxmlformats.org/officeDocument/2006/relationships/image" Target="../media/image74.png"/><Relationship Id="rId90" Type="http://schemas.openxmlformats.org/officeDocument/2006/relationships/image" Target="../media/image47.png"/><Relationship Id="rId165" Type="http://schemas.openxmlformats.org/officeDocument/2006/relationships/customXml" Target="../ink/ink81.xml"/><Relationship Id="rId186" Type="http://schemas.openxmlformats.org/officeDocument/2006/relationships/image" Target="../media/image95.png"/><Relationship Id="rId27" Type="http://schemas.openxmlformats.org/officeDocument/2006/relationships/customXml" Target="../ink/ink12.xml"/><Relationship Id="rId48" Type="http://schemas.openxmlformats.org/officeDocument/2006/relationships/image" Target="../media/image26.png"/><Relationship Id="rId69" Type="http://schemas.openxmlformats.org/officeDocument/2006/relationships/customXml" Target="../ink/ink33.xml"/><Relationship Id="rId113" Type="http://schemas.openxmlformats.org/officeDocument/2006/relationships/customXml" Target="../ink/ink55.xml"/><Relationship Id="rId134" Type="http://schemas.openxmlformats.org/officeDocument/2006/relationships/image" Target="../media/image69.png"/><Relationship Id="rId80" Type="http://schemas.openxmlformats.org/officeDocument/2006/relationships/image" Target="../media/image42.png"/><Relationship Id="rId155" Type="http://schemas.openxmlformats.org/officeDocument/2006/relationships/customXml" Target="../ink/ink76.xml"/><Relationship Id="rId176" Type="http://schemas.openxmlformats.org/officeDocument/2006/relationships/image" Target="../media/image90.png"/><Relationship Id="rId17" Type="http://schemas.openxmlformats.org/officeDocument/2006/relationships/customXml" Target="../ink/ink7.xml"/><Relationship Id="rId38" Type="http://schemas.openxmlformats.org/officeDocument/2006/relationships/image" Target="../media/image21.png"/><Relationship Id="rId59" Type="http://schemas.openxmlformats.org/officeDocument/2006/relationships/customXml" Target="../ink/ink28.xml"/><Relationship Id="rId103" Type="http://schemas.openxmlformats.org/officeDocument/2006/relationships/customXml" Target="../ink/ink50.xml"/><Relationship Id="rId124" Type="http://schemas.openxmlformats.org/officeDocument/2006/relationships/image" Target="../media/image64.png"/><Relationship Id="rId70" Type="http://schemas.openxmlformats.org/officeDocument/2006/relationships/image" Target="../media/image37.png"/><Relationship Id="rId91" Type="http://schemas.openxmlformats.org/officeDocument/2006/relationships/customXml" Target="../ink/ink44.xml"/><Relationship Id="rId145" Type="http://schemas.openxmlformats.org/officeDocument/2006/relationships/customXml" Target="../ink/ink71.xml"/><Relationship Id="rId166" Type="http://schemas.openxmlformats.org/officeDocument/2006/relationships/image" Target="../media/image85.png"/><Relationship Id="rId1" Type="http://schemas.openxmlformats.org/officeDocument/2006/relationships/slideLayout" Target="../slideLayouts/slideLayout4.xml"/><Relationship Id="rId28" Type="http://schemas.openxmlformats.org/officeDocument/2006/relationships/image" Target="../media/image16.png"/><Relationship Id="rId49" Type="http://schemas.openxmlformats.org/officeDocument/2006/relationships/customXml" Target="../ink/ink23.xml"/><Relationship Id="rId114" Type="http://schemas.openxmlformats.org/officeDocument/2006/relationships/image" Target="../media/image59.png"/><Relationship Id="rId60" Type="http://schemas.openxmlformats.org/officeDocument/2006/relationships/image" Target="../media/image32.png"/><Relationship Id="rId81" Type="http://schemas.openxmlformats.org/officeDocument/2006/relationships/customXml" Target="../ink/ink39.xml"/><Relationship Id="rId135" Type="http://schemas.openxmlformats.org/officeDocument/2006/relationships/customXml" Target="../ink/ink66.xml"/><Relationship Id="rId156" Type="http://schemas.openxmlformats.org/officeDocument/2006/relationships/image" Target="../media/image80.png"/><Relationship Id="rId177" Type="http://schemas.openxmlformats.org/officeDocument/2006/relationships/customXml" Target="../ink/ink87.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42382-577C-784C-BBF6-80D5F1578378}"/>
              </a:ext>
            </a:extLst>
          </p:cNvPr>
          <p:cNvSpPr>
            <a:spLocks noGrp="1"/>
          </p:cNvSpPr>
          <p:nvPr>
            <p:ph type="ctrTitle"/>
          </p:nvPr>
        </p:nvSpPr>
        <p:spPr/>
        <p:txBody>
          <a:bodyPr/>
          <a:lstStyle/>
          <a:p>
            <a:r>
              <a:rPr lang="en-US" dirty="0"/>
              <a:t>Boolean Algebra</a:t>
            </a:r>
          </a:p>
        </p:txBody>
      </p:sp>
    </p:spTree>
    <p:extLst>
      <p:ext uri="{BB962C8B-B14F-4D97-AF65-F5344CB8AC3E}">
        <p14:creationId xmlns:p14="http://schemas.microsoft.com/office/powerpoint/2010/main" val="121044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6061-2286-41C0-B458-DBA1FA65873F}"/>
              </a:ext>
            </a:extLst>
          </p:cNvPr>
          <p:cNvSpPr>
            <a:spLocks noGrp="1"/>
          </p:cNvSpPr>
          <p:nvPr>
            <p:ph type="title"/>
          </p:nvPr>
        </p:nvSpPr>
        <p:spPr/>
        <p:txBody>
          <a:bodyPr/>
          <a:lstStyle/>
          <a:p>
            <a:r>
              <a:rPr lang="en-GB" dirty="0"/>
              <a:t>Boolean Algebra</a:t>
            </a:r>
          </a:p>
        </p:txBody>
      </p:sp>
      <p:sp>
        <p:nvSpPr>
          <p:cNvPr id="3" name="Content Placeholder 2">
            <a:extLst>
              <a:ext uri="{FF2B5EF4-FFF2-40B4-BE49-F238E27FC236}">
                <a16:creationId xmlns:a16="http://schemas.microsoft.com/office/drawing/2014/main" id="{263E5D0D-3660-43D4-A21C-E14CD0058CA0}"/>
              </a:ext>
            </a:extLst>
          </p:cNvPr>
          <p:cNvSpPr>
            <a:spLocks noGrp="1"/>
          </p:cNvSpPr>
          <p:nvPr>
            <p:ph sz="half" idx="1"/>
          </p:nvPr>
        </p:nvSpPr>
        <p:spPr/>
        <p:txBody>
          <a:bodyPr/>
          <a:lstStyle/>
          <a:p>
            <a:r>
              <a:rPr lang="en-GB" dirty="0"/>
              <a:t>George Boole introduced the mathematics of logical expressions in 1854.</a:t>
            </a:r>
          </a:p>
          <a:p>
            <a:endParaRPr lang="en-GB" dirty="0"/>
          </a:p>
          <a:p>
            <a:r>
              <a:rPr lang="en-GB" dirty="0"/>
              <a:t>Boolean functions demonstrate the logical relationship between binary variables.</a:t>
            </a:r>
          </a:p>
          <a:p>
            <a:endParaRPr lang="en-GB" dirty="0"/>
          </a:p>
          <a:p>
            <a:r>
              <a:rPr lang="en-GB" dirty="0"/>
              <a:t>Boolean laws allow simplification of logic design.</a:t>
            </a:r>
          </a:p>
        </p:txBody>
      </p:sp>
      <p:pic>
        <p:nvPicPr>
          <p:cNvPr id="8" name="Content Placeholder 7" descr="A person wearing a suit and tie&#10;&#10;Description automatically generated">
            <a:extLst>
              <a:ext uri="{FF2B5EF4-FFF2-40B4-BE49-F238E27FC236}">
                <a16:creationId xmlns:a16="http://schemas.microsoft.com/office/drawing/2014/main" id="{CB7CC7A2-5B99-D641-9427-D7F4C50E971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32376"/>
          <a:stretch/>
        </p:blipFill>
        <p:spPr>
          <a:xfrm>
            <a:off x="6096000" y="1325564"/>
            <a:ext cx="6096000" cy="5532436"/>
          </a:xfrm>
        </p:spPr>
      </p:pic>
    </p:spTree>
    <p:extLst>
      <p:ext uri="{BB962C8B-B14F-4D97-AF65-F5344CB8AC3E}">
        <p14:creationId xmlns:p14="http://schemas.microsoft.com/office/powerpoint/2010/main" val="217257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72B3-7544-42ED-BB3B-F85461DD2339}"/>
              </a:ext>
            </a:extLst>
          </p:cNvPr>
          <p:cNvSpPr>
            <a:spLocks noGrp="1"/>
          </p:cNvSpPr>
          <p:nvPr>
            <p:ph type="title"/>
          </p:nvPr>
        </p:nvSpPr>
        <p:spPr/>
        <p:txBody>
          <a:bodyPr/>
          <a:lstStyle/>
          <a:p>
            <a:r>
              <a:rPr lang="en-GB" dirty="0"/>
              <a:t>Boolean algebra Laws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FE0F51-4576-44A5-9684-B88EA41DCC76}"/>
                  </a:ext>
                </a:extLst>
              </p:cNvPr>
              <p:cNvSpPr>
                <a:spLocks noGrp="1"/>
              </p:cNvSpPr>
              <p:nvPr>
                <p:ph sz="half" idx="1"/>
              </p:nvPr>
            </p:nvSpPr>
            <p:spPr/>
            <p:txBody>
              <a:bodyPr/>
              <a:lstStyle/>
              <a:p>
                <a:r>
                  <a:rPr lang="en-GB" dirty="0"/>
                  <a:t>Identity Laws</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𝑎</m:t>
                      </m:r>
                    </m:oMath>
                  </m:oMathPara>
                </a14:m>
                <a:endParaRPr lang="en-GB"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𝑎</m:t>
                      </m:r>
                    </m:oMath>
                  </m:oMathPara>
                </a14:m>
                <a:endParaRPr lang="en-GB" b="0" dirty="0">
                  <a:ea typeface="Cambria Math" panose="02040503050406030204" pitchFamily="18" charset="0"/>
                </a:endParaRPr>
              </a:p>
              <a:p>
                <a:r>
                  <a:rPr lang="en-GB" dirty="0">
                    <a:ea typeface="Cambria Math" panose="02040503050406030204" pitchFamily="18" charset="0"/>
                  </a:rPr>
                  <a:t>DOMINATION LAWS</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∨1=1</m:t>
                      </m:r>
                    </m:oMath>
                  </m:oMathPara>
                </a14:m>
                <a:endParaRPr lang="en-GB"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∧0=0</m:t>
                      </m:r>
                    </m:oMath>
                  </m:oMathPara>
                </a14:m>
                <a:endParaRPr lang="en-GB" b="0" dirty="0">
                  <a:ea typeface="Cambria Math" panose="02040503050406030204" pitchFamily="18" charset="0"/>
                </a:endParaRPr>
              </a:p>
              <a:p>
                <a:r>
                  <a:rPr lang="en-GB" b="0" dirty="0">
                    <a:ea typeface="Cambria Math" panose="02040503050406030204" pitchFamily="18" charset="0"/>
                  </a:rPr>
                  <a:t>Idempotent Laws</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oMath>
                  </m:oMathPara>
                </a14:m>
                <a:endParaRPr lang="en-GB"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oMath>
                  </m:oMathPara>
                </a14:m>
                <a:endParaRPr lang="en-GB" b="0" dirty="0">
                  <a:ea typeface="Cambria Math" panose="02040503050406030204" pitchFamily="18" charset="0"/>
                </a:endParaRPr>
              </a:p>
              <a:p>
                <a:r>
                  <a:rPr lang="en-GB" dirty="0">
                    <a:ea typeface="Cambria Math" panose="02040503050406030204" pitchFamily="18" charset="0"/>
                  </a:rPr>
                  <a:t>Double Negation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oMath>
                  </m:oMathPara>
                </a14:m>
                <a:endParaRPr lang="en-GB"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93FE0F51-4576-44A5-9684-B88EA41DCC76}"/>
                  </a:ext>
                </a:extLst>
              </p:cNvPr>
              <p:cNvSpPr>
                <a:spLocks noGrp="1" noRot="1" noChangeAspect="1" noMove="1" noResize="1" noEditPoints="1" noAdjustHandles="1" noChangeArrowheads="1" noChangeShapeType="1" noTextEdit="1"/>
              </p:cNvSpPr>
              <p:nvPr>
                <p:ph sz="half" idx="1"/>
              </p:nvPr>
            </p:nvSpPr>
            <p:spPr>
              <a:blipFill>
                <a:blip r:embed="rId3"/>
                <a:stretch>
                  <a:fillRect l="-2024" t="-20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F0D8BA2-9854-4282-AD38-4A56C14C52D2}"/>
                  </a:ext>
                </a:extLst>
              </p:cNvPr>
              <p:cNvSpPr>
                <a:spLocks noGrp="1"/>
              </p:cNvSpPr>
              <p:nvPr>
                <p:ph sz="half" idx="2"/>
              </p:nvPr>
            </p:nvSpPr>
            <p:spPr/>
            <p:txBody>
              <a:bodyPr/>
              <a:lstStyle/>
              <a:p>
                <a:r>
                  <a:rPr lang="en-GB" dirty="0"/>
                  <a:t>Commutative Laws</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oMath>
                  </m:oMathPara>
                </a14:m>
                <a:endParaRPr lang="en-GB"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oMath>
                  </m:oMathPara>
                </a14:m>
                <a:endParaRPr lang="en-GB" dirty="0"/>
              </a:p>
              <a:p>
                <a:r>
                  <a:rPr lang="en-GB" dirty="0"/>
                  <a:t>Associative Laws</a:t>
                </a:r>
              </a:p>
              <a:p>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m:t>
                      </m:r>
                    </m:oMath>
                  </m:oMathPara>
                </a14:m>
                <a:endParaRPr lang="en-GB" dirty="0"/>
              </a:p>
              <a:p>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oMath>
                  </m:oMathPara>
                </a14:m>
                <a:endParaRPr lang="en-GB" b="0" dirty="0">
                  <a:ea typeface="Cambria Math" panose="02040503050406030204" pitchFamily="18" charset="0"/>
                </a:endParaRPr>
              </a:p>
              <a:p>
                <a:r>
                  <a:rPr lang="en-GB" dirty="0"/>
                  <a:t>Distributive Laws</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oMath>
                  </m:oMathPara>
                </a14:m>
                <a:endParaRPr lang="en-GB"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oMath>
                  </m:oMathPara>
                </a14:m>
                <a:endParaRPr lang="en-GB" b="0" dirty="0">
                  <a:ea typeface="Cambria Math" panose="02040503050406030204" pitchFamily="18" charset="0"/>
                </a:endParaRPr>
              </a:p>
              <a:p>
                <a:r>
                  <a:rPr lang="en-GB" dirty="0"/>
                  <a:t>De Morgan’s Laws</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oMath>
                  </m:oMathPara>
                </a14:m>
                <a:endParaRPr lang="en-GB"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oMath>
                  </m:oMathPara>
                </a14:m>
                <a:endParaRPr lang="en-GB" b="0" dirty="0">
                  <a:ea typeface="Cambria Math" panose="02040503050406030204" pitchFamily="18" charset="0"/>
                </a:endParaRPr>
              </a:p>
              <a:p>
                <a:endParaRPr lang="en-GB" dirty="0"/>
              </a:p>
            </p:txBody>
          </p:sp>
        </mc:Choice>
        <mc:Fallback xmlns="">
          <p:sp>
            <p:nvSpPr>
              <p:cNvPr id="4" name="Content Placeholder 3">
                <a:extLst>
                  <a:ext uri="{FF2B5EF4-FFF2-40B4-BE49-F238E27FC236}">
                    <a16:creationId xmlns:a16="http://schemas.microsoft.com/office/drawing/2014/main" id="{7F0D8BA2-9854-4282-AD38-4A56C14C52D2}"/>
                  </a:ext>
                </a:extLst>
              </p:cNvPr>
              <p:cNvSpPr>
                <a:spLocks noGrp="1" noRot="1" noChangeAspect="1" noMove="1" noResize="1" noEditPoints="1" noAdjustHandles="1" noChangeArrowheads="1" noChangeShapeType="1" noTextEdit="1"/>
              </p:cNvSpPr>
              <p:nvPr>
                <p:ph sz="half" idx="2"/>
              </p:nvPr>
            </p:nvSpPr>
            <p:spPr>
              <a:blipFill>
                <a:blip r:embed="rId4"/>
                <a:stretch>
                  <a:fillRect l="-2024" t="-2036"/>
                </a:stretch>
              </a:blipFill>
            </p:spPr>
            <p:txBody>
              <a:bodyPr/>
              <a:lstStyle/>
              <a:p>
                <a:r>
                  <a:rPr lang="en-GB">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660ACDF5-253B-7F49-8D6B-CE187D91C146}"/>
                  </a:ext>
                </a:extLst>
              </p14:cNvPr>
              <p14:cNvContentPartPr/>
              <p14:nvPr/>
            </p14:nvContentPartPr>
            <p14:xfrm>
              <a:off x="1767183" y="2011830"/>
              <a:ext cx="1021680" cy="26640"/>
            </p14:xfrm>
          </p:contentPart>
        </mc:Choice>
        <mc:Fallback xmlns="">
          <p:pic>
            <p:nvPicPr>
              <p:cNvPr id="6" name="Ink 5">
                <a:extLst>
                  <a:ext uri="{FF2B5EF4-FFF2-40B4-BE49-F238E27FC236}">
                    <a16:creationId xmlns:a16="http://schemas.microsoft.com/office/drawing/2014/main" id="{660ACDF5-253B-7F49-8D6B-CE187D91C146}"/>
                  </a:ext>
                </a:extLst>
              </p:cNvPr>
              <p:cNvPicPr/>
              <p:nvPr/>
            </p:nvPicPr>
            <p:blipFill>
              <a:blip r:embed="rId6"/>
              <a:stretch>
                <a:fillRect/>
              </a:stretch>
            </p:blipFill>
            <p:spPr>
              <a:xfrm>
                <a:off x="1736583" y="1980870"/>
                <a:ext cx="1082880" cy="88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Ink 6">
                <a:extLst>
                  <a:ext uri="{FF2B5EF4-FFF2-40B4-BE49-F238E27FC236}">
                    <a16:creationId xmlns:a16="http://schemas.microsoft.com/office/drawing/2014/main" id="{30C04190-6C09-9244-B4AF-E995615A55C5}"/>
                  </a:ext>
                </a:extLst>
              </p14:cNvPr>
              <p14:cNvContentPartPr/>
              <p14:nvPr/>
            </p14:nvContentPartPr>
            <p14:xfrm>
              <a:off x="2238063" y="5366670"/>
              <a:ext cx="1476720" cy="21600"/>
            </p14:xfrm>
          </p:contentPart>
        </mc:Choice>
        <mc:Fallback xmlns="">
          <p:pic>
            <p:nvPicPr>
              <p:cNvPr id="7" name="Ink 6">
                <a:extLst>
                  <a:ext uri="{FF2B5EF4-FFF2-40B4-BE49-F238E27FC236}">
                    <a16:creationId xmlns:a16="http://schemas.microsoft.com/office/drawing/2014/main" id="{30C04190-6C09-9244-B4AF-E995615A55C5}"/>
                  </a:ext>
                </a:extLst>
              </p:cNvPr>
              <p:cNvPicPr/>
              <p:nvPr/>
            </p:nvPicPr>
            <p:blipFill>
              <a:blip r:embed="rId8"/>
              <a:stretch>
                <a:fillRect/>
              </a:stretch>
            </p:blipFill>
            <p:spPr>
              <a:xfrm>
                <a:off x="2207463" y="5336070"/>
                <a:ext cx="1537920" cy="8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8" name="Ink 7">
                <a:extLst>
                  <a:ext uri="{FF2B5EF4-FFF2-40B4-BE49-F238E27FC236}">
                    <a16:creationId xmlns:a16="http://schemas.microsoft.com/office/drawing/2014/main" id="{7D716ED3-FDEC-874F-A589-9C459CB25A86}"/>
                  </a:ext>
                </a:extLst>
              </p14:cNvPr>
              <p14:cNvContentPartPr/>
              <p14:nvPr/>
            </p14:nvContentPartPr>
            <p14:xfrm>
              <a:off x="6280933" y="4535790"/>
              <a:ext cx="3408120" cy="47880"/>
            </p14:xfrm>
          </p:contentPart>
        </mc:Choice>
        <mc:Fallback xmlns="">
          <p:pic>
            <p:nvPicPr>
              <p:cNvPr id="8" name="Ink 7">
                <a:extLst>
                  <a:ext uri="{FF2B5EF4-FFF2-40B4-BE49-F238E27FC236}">
                    <a16:creationId xmlns:a16="http://schemas.microsoft.com/office/drawing/2014/main" id="{7D716ED3-FDEC-874F-A589-9C459CB25A86}"/>
                  </a:ext>
                </a:extLst>
              </p:cNvPr>
              <p:cNvPicPr/>
              <p:nvPr/>
            </p:nvPicPr>
            <p:blipFill>
              <a:blip r:embed="rId10"/>
              <a:stretch>
                <a:fillRect/>
              </a:stretch>
            </p:blipFill>
            <p:spPr>
              <a:xfrm>
                <a:off x="6250333" y="4505190"/>
                <a:ext cx="3469680" cy="109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5" name="Ink 4">
                <a:extLst>
                  <a:ext uri="{FF2B5EF4-FFF2-40B4-BE49-F238E27FC236}">
                    <a16:creationId xmlns:a16="http://schemas.microsoft.com/office/drawing/2014/main" id="{EFE04B05-E06C-574E-84B5-2CC3D2CEF234}"/>
                  </a:ext>
                </a:extLst>
              </p14:cNvPr>
              <p14:cNvContentPartPr/>
              <p14:nvPr/>
            </p14:nvContentPartPr>
            <p14:xfrm>
              <a:off x="9974463" y="1598910"/>
              <a:ext cx="217440" cy="360"/>
            </p14:xfrm>
          </p:contentPart>
        </mc:Choice>
        <mc:Fallback>
          <p:pic>
            <p:nvPicPr>
              <p:cNvPr id="5" name="Ink 4">
                <a:extLst>
                  <a:ext uri="{FF2B5EF4-FFF2-40B4-BE49-F238E27FC236}">
                    <a16:creationId xmlns:a16="http://schemas.microsoft.com/office/drawing/2014/main" id="{EFE04B05-E06C-574E-84B5-2CC3D2CEF234}"/>
                  </a:ext>
                </a:extLst>
              </p:cNvPr>
              <p:cNvPicPr/>
              <p:nvPr/>
            </p:nvPicPr>
            <p:blipFill>
              <a:blip r:embed="rId12"/>
              <a:stretch>
                <a:fillRect/>
              </a:stretch>
            </p:blipFill>
            <p:spPr>
              <a:xfrm>
                <a:off x="9965823" y="1590270"/>
                <a:ext cx="23508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9" name="Ink 8">
                <a:extLst>
                  <a:ext uri="{FF2B5EF4-FFF2-40B4-BE49-F238E27FC236}">
                    <a16:creationId xmlns:a16="http://schemas.microsoft.com/office/drawing/2014/main" id="{F960FC78-D420-DA4E-87F0-981E89CAB223}"/>
                  </a:ext>
                </a:extLst>
              </p14:cNvPr>
              <p14:cNvContentPartPr/>
              <p14:nvPr/>
            </p14:nvContentPartPr>
            <p14:xfrm>
              <a:off x="9948183" y="1694310"/>
              <a:ext cx="206640" cy="206640"/>
            </p14:xfrm>
          </p:contentPart>
        </mc:Choice>
        <mc:Fallback>
          <p:pic>
            <p:nvPicPr>
              <p:cNvPr id="9" name="Ink 8">
                <a:extLst>
                  <a:ext uri="{FF2B5EF4-FFF2-40B4-BE49-F238E27FC236}">
                    <a16:creationId xmlns:a16="http://schemas.microsoft.com/office/drawing/2014/main" id="{F960FC78-D420-DA4E-87F0-981E89CAB223}"/>
                  </a:ext>
                </a:extLst>
              </p:cNvPr>
              <p:cNvPicPr/>
              <p:nvPr/>
            </p:nvPicPr>
            <p:blipFill>
              <a:blip r:embed="rId14"/>
              <a:stretch>
                <a:fillRect/>
              </a:stretch>
            </p:blipFill>
            <p:spPr>
              <a:xfrm>
                <a:off x="9939183" y="1685310"/>
                <a:ext cx="2242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D0078F8A-F784-0948-B026-4A8C003FEC94}"/>
                  </a:ext>
                </a:extLst>
              </p14:cNvPr>
              <p14:cNvContentPartPr/>
              <p14:nvPr/>
            </p14:nvContentPartPr>
            <p14:xfrm>
              <a:off x="10085703" y="1614750"/>
              <a:ext cx="206640" cy="10800"/>
            </p14:xfrm>
          </p:contentPart>
        </mc:Choice>
        <mc:Fallback>
          <p:pic>
            <p:nvPicPr>
              <p:cNvPr id="12" name="Ink 11">
                <a:extLst>
                  <a:ext uri="{FF2B5EF4-FFF2-40B4-BE49-F238E27FC236}">
                    <a16:creationId xmlns:a16="http://schemas.microsoft.com/office/drawing/2014/main" id="{D0078F8A-F784-0948-B026-4A8C003FEC94}"/>
                  </a:ext>
                </a:extLst>
              </p:cNvPr>
              <p:cNvPicPr/>
              <p:nvPr/>
            </p:nvPicPr>
            <p:blipFill>
              <a:blip r:embed="rId16"/>
              <a:stretch>
                <a:fillRect/>
              </a:stretch>
            </p:blipFill>
            <p:spPr>
              <a:xfrm>
                <a:off x="10070583" y="1599630"/>
                <a:ext cx="2372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E088A0C5-5E17-3547-8FFB-301AF882B6D3}"/>
                  </a:ext>
                </a:extLst>
              </p14:cNvPr>
              <p14:cNvContentPartPr/>
              <p14:nvPr/>
            </p14:nvContentPartPr>
            <p14:xfrm>
              <a:off x="10080303" y="1752270"/>
              <a:ext cx="143280" cy="238320"/>
            </p14:xfrm>
          </p:contentPart>
        </mc:Choice>
        <mc:Fallback>
          <p:pic>
            <p:nvPicPr>
              <p:cNvPr id="13" name="Ink 12">
                <a:extLst>
                  <a:ext uri="{FF2B5EF4-FFF2-40B4-BE49-F238E27FC236}">
                    <a16:creationId xmlns:a16="http://schemas.microsoft.com/office/drawing/2014/main" id="{E088A0C5-5E17-3547-8FFB-301AF882B6D3}"/>
                  </a:ext>
                </a:extLst>
              </p:cNvPr>
              <p:cNvPicPr/>
              <p:nvPr/>
            </p:nvPicPr>
            <p:blipFill>
              <a:blip r:embed="rId18"/>
              <a:stretch>
                <a:fillRect/>
              </a:stretch>
            </p:blipFill>
            <p:spPr>
              <a:xfrm>
                <a:off x="10065183" y="1737150"/>
                <a:ext cx="1738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5F4566D4-9329-194E-9255-5CE5CB4246CA}"/>
                  </a:ext>
                </a:extLst>
              </p14:cNvPr>
              <p14:cNvContentPartPr/>
              <p14:nvPr/>
            </p14:nvContentPartPr>
            <p14:xfrm>
              <a:off x="10355703" y="1609710"/>
              <a:ext cx="137880" cy="233280"/>
            </p14:xfrm>
          </p:contentPart>
        </mc:Choice>
        <mc:Fallback>
          <p:pic>
            <p:nvPicPr>
              <p:cNvPr id="14" name="Ink 13">
                <a:extLst>
                  <a:ext uri="{FF2B5EF4-FFF2-40B4-BE49-F238E27FC236}">
                    <a16:creationId xmlns:a16="http://schemas.microsoft.com/office/drawing/2014/main" id="{5F4566D4-9329-194E-9255-5CE5CB4246CA}"/>
                  </a:ext>
                </a:extLst>
              </p:cNvPr>
              <p:cNvPicPr/>
              <p:nvPr/>
            </p:nvPicPr>
            <p:blipFill>
              <a:blip r:embed="rId20"/>
              <a:stretch>
                <a:fillRect/>
              </a:stretch>
            </p:blipFill>
            <p:spPr>
              <a:xfrm>
                <a:off x="10340223" y="1594230"/>
                <a:ext cx="16848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6D62152C-8B59-0C43-86ED-D4168A00946F}"/>
                  </a:ext>
                </a:extLst>
              </p14:cNvPr>
              <p14:cNvContentPartPr/>
              <p14:nvPr/>
            </p14:nvContentPartPr>
            <p14:xfrm>
              <a:off x="10477383" y="1773510"/>
              <a:ext cx="74520" cy="58680"/>
            </p14:xfrm>
          </p:contentPart>
        </mc:Choice>
        <mc:Fallback>
          <p:pic>
            <p:nvPicPr>
              <p:cNvPr id="15" name="Ink 14">
                <a:extLst>
                  <a:ext uri="{FF2B5EF4-FFF2-40B4-BE49-F238E27FC236}">
                    <a16:creationId xmlns:a16="http://schemas.microsoft.com/office/drawing/2014/main" id="{6D62152C-8B59-0C43-86ED-D4168A00946F}"/>
                  </a:ext>
                </a:extLst>
              </p:cNvPr>
              <p:cNvPicPr/>
              <p:nvPr/>
            </p:nvPicPr>
            <p:blipFill>
              <a:blip r:embed="rId22"/>
              <a:stretch>
                <a:fillRect/>
              </a:stretch>
            </p:blipFill>
            <p:spPr>
              <a:xfrm>
                <a:off x="10461903" y="1758390"/>
                <a:ext cx="1051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62C0F48C-4B7A-4C44-B7AC-3186C16B2763}"/>
                  </a:ext>
                </a:extLst>
              </p14:cNvPr>
              <p14:cNvContentPartPr/>
              <p14:nvPr/>
            </p14:nvContentPartPr>
            <p14:xfrm>
              <a:off x="10371543" y="1831830"/>
              <a:ext cx="106200" cy="135720"/>
            </p14:xfrm>
          </p:contentPart>
        </mc:Choice>
        <mc:Fallback>
          <p:pic>
            <p:nvPicPr>
              <p:cNvPr id="16" name="Ink 15">
                <a:extLst>
                  <a:ext uri="{FF2B5EF4-FFF2-40B4-BE49-F238E27FC236}">
                    <a16:creationId xmlns:a16="http://schemas.microsoft.com/office/drawing/2014/main" id="{62C0F48C-4B7A-4C44-B7AC-3186C16B2763}"/>
                  </a:ext>
                </a:extLst>
              </p:cNvPr>
              <p:cNvPicPr/>
              <p:nvPr/>
            </p:nvPicPr>
            <p:blipFill>
              <a:blip r:embed="rId24"/>
              <a:stretch>
                <a:fillRect/>
              </a:stretch>
            </p:blipFill>
            <p:spPr>
              <a:xfrm>
                <a:off x="10356063" y="1816710"/>
                <a:ext cx="1368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3FA817C4-A76F-D94D-B0C7-C7CA5B9B24D4}"/>
                  </a:ext>
                </a:extLst>
              </p14:cNvPr>
              <p14:cNvContentPartPr/>
              <p14:nvPr/>
            </p14:nvContentPartPr>
            <p14:xfrm>
              <a:off x="10387383" y="1858110"/>
              <a:ext cx="84960" cy="63720"/>
            </p14:xfrm>
          </p:contentPart>
        </mc:Choice>
        <mc:Fallback>
          <p:pic>
            <p:nvPicPr>
              <p:cNvPr id="17" name="Ink 16">
                <a:extLst>
                  <a:ext uri="{FF2B5EF4-FFF2-40B4-BE49-F238E27FC236}">
                    <a16:creationId xmlns:a16="http://schemas.microsoft.com/office/drawing/2014/main" id="{3FA817C4-A76F-D94D-B0C7-C7CA5B9B24D4}"/>
                  </a:ext>
                </a:extLst>
              </p:cNvPr>
              <p:cNvPicPr/>
              <p:nvPr/>
            </p:nvPicPr>
            <p:blipFill>
              <a:blip r:embed="rId26"/>
              <a:stretch>
                <a:fillRect/>
              </a:stretch>
            </p:blipFill>
            <p:spPr>
              <a:xfrm>
                <a:off x="10372263" y="1842990"/>
                <a:ext cx="1155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783B1F4B-E9F0-774D-B516-466B029E5ABA}"/>
                  </a:ext>
                </a:extLst>
              </p14:cNvPr>
              <p14:cNvContentPartPr/>
              <p14:nvPr/>
            </p14:nvContentPartPr>
            <p14:xfrm>
              <a:off x="10567383" y="1710150"/>
              <a:ext cx="148680" cy="246240"/>
            </p14:xfrm>
          </p:contentPart>
        </mc:Choice>
        <mc:Fallback>
          <p:pic>
            <p:nvPicPr>
              <p:cNvPr id="18" name="Ink 17">
                <a:extLst>
                  <a:ext uri="{FF2B5EF4-FFF2-40B4-BE49-F238E27FC236}">
                    <a16:creationId xmlns:a16="http://schemas.microsoft.com/office/drawing/2014/main" id="{783B1F4B-E9F0-774D-B516-466B029E5ABA}"/>
                  </a:ext>
                </a:extLst>
              </p:cNvPr>
              <p:cNvPicPr/>
              <p:nvPr/>
            </p:nvPicPr>
            <p:blipFill>
              <a:blip r:embed="rId28"/>
              <a:stretch>
                <a:fillRect/>
              </a:stretch>
            </p:blipFill>
            <p:spPr>
              <a:xfrm>
                <a:off x="10551903" y="1694670"/>
                <a:ext cx="17892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Ink 18">
                <a:extLst>
                  <a:ext uri="{FF2B5EF4-FFF2-40B4-BE49-F238E27FC236}">
                    <a16:creationId xmlns:a16="http://schemas.microsoft.com/office/drawing/2014/main" id="{29061DA4-D6DE-1543-A754-9121B592D92D}"/>
                  </a:ext>
                </a:extLst>
              </p14:cNvPr>
              <p14:cNvContentPartPr/>
              <p14:nvPr/>
            </p14:nvContentPartPr>
            <p14:xfrm>
              <a:off x="10826583" y="1524750"/>
              <a:ext cx="63720" cy="132480"/>
            </p14:xfrm>
          </p:contentPart>
        </mc:Choice>
        <mc:Fallback>
          <p:pic>
            <p:nvPicPr>
              <p:cNvPr id="19" name="Ink 18">
                <a:extLst>
                  <a:ext uri="{FF2B5EF4-FFF2-40B4-BE49-F238E27FC236}">
                    <a16:creationId xmlns:a16="http://schemas.microsoft.com/office/drawing/2014/main" id="{29061DA4-D6DE-1543-A754-9121B592D92D}"/>
                  </a:ext>
                </a:extLst>
              </p:cNvPr>
              <p:cNvPicPr/>
              <p:nvPr/>
            </p:nvPicPr>
            <p:blipFill>
              <a:blip r:embed="rId30"/>
              <a:stretch>
                <a:fillRect/>
              </a:stretch>
            </p:blipFill>
            <p:spPr>
              <a:xfrm>
                <a:off x="10811463" y="1509630"/>
                <a:ext cx="943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Ink 19">
                <a:extLst>
                  <a:ext uri="{FF2B5EF4-FFF2-40B4-BE49-F238E27FC236}">
                    <a16:creationId xmlns:a16="http://schemas.microsoft.com/office/drawing/2014/main" id="{54780AB6-DE0F-0E4E-BEED-6FDF84526668}"/>
                  </a:ext>
                </a:extLst>
              </p14:cNvPr>
              <p14:cNvContentPartPr/>
              <p14:nvPr/>
            </p14:nvContentPartPr>
            <p14:xfrm>
              <a:off x="10768263" y="1662630"/>
              <a:ext cx="153720" cy="148680"/>
            </p14:xfrm>
          </p:contentPart>
        </mc:Choice>
        <mc:Fallback>
          <p:pic>
            <p:nvPicPr>
              <p:cNvPr id="20" name="Ink 19">
                <a:extLst>
                  <a:ext uri="{FF2B5EF4-FFF2-40B4-BE49-F238E27FC236}">
                    <a16:creationId xmlns:a16="http://schemas.microsoft.com/office/drawing/2014/main" id="{54780AB6-DE0F-0E4E-BEED-6FDF84526668}"/>
                  </a:ext>
                </a:extLst>
              </p:cNvPr>
              <p:cNvPicPr/>
              <p:nvPr/>
            </p:nvPicPr>
            <p:blipFill>
              <a:blip r:embed="rId32"/>
              <a:stretch>
                <a:fillRect/>
              </a:stretch>
            </p:blipFill>
            <p:spPr>
              <a:xfrm>
                <a:off x="10753143" y="1647150"/>
                <a:ext cx="1843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Ink 20">
                <a:extLst>
                  <a:ext uri="{FF2B5EF4-FFF2-40B4-BE49-F238E27FC236}">
                    <a16:creationId xmlns:a16="http://schemas.microsoft.com/office/drawing/2014/main" id="{64231F9F-35E0-0142-BB42-C23640396ECC}"/>
                  </a:ext>
                </a:extLst>
              </p14:cNvPr>
              <p14:cNvContentPartPr/>
              <p14:nvPr/>
            </p14:nvContentPartPr>
            <p14:xfrm>
              <a:off x="10858263" y="1752270"/>
              <a:ext cx="47880" cy="58680"/>
            </p14:xfrm>
          </p:contentPart>
        </mc:Choice>
        <mc:Fallback>
          <p:pic>
            <p:nvPicPr>
              <p:cNvPr id="21" name="Ink 20">
                <a:extLst>
                  <a:ext uri="{FF2B5EF4-FFF2-40B4-BE49-F238E27FC236}">
                    <a16:creationId xmlns:a16="http://schemas.microsoft.com/office/drawing/2014/main" id="{64231F9F-35E0-0142-BB42-C23640396ECC}"/>
                  </a:ext>
                </a:extLst>
              </p:cNvPr>
              <p:cNvPicPr/>
              <p:nvPr/>
            </p:nvPicPr>
            <p:blipFill>
              <a:blip r:embed="rId34"/>
              <a:stretch>
                <a:fillRect/>
              </a:stretch>
            </p:blipFill>
            <p:spPr>
              <a:xfrm>
                <a:off x="10843143" y="1737150"/>
                <a:ext cx="784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E3E5B076-43B1-8042-8F28-D56037D58786}"/>
                  </a:ext>
                </a:extLst>
              </p14:cNvPr>
              <p14:cNvContentPartPr/>
              <p14:nvPr/>
            </p14:nvContentPartPr>
            <p14:xfrm>
              <a:off x="10715343" y="1842270"/>
              <a:ext cx="270360" cy="53280"/>
            </p14:xfrm>
          </p:contentPart>
        </mc:Choice>
        <mc:Fallback>
          <p:pic>
            <p:nvPicPr>
              <p:cNvPr id="22" name="Ink 21">
                <a:extLst>
                  <a:ext uri="{FF2B5EF4-FFF2-40B4-BE49-F238E27FC236}">
                    <a16:creationId xmlns:a16="http://schemas.microsoft.com/office/drawing/2014/main" id="{E3E5B076-43B1-8042-8F28-D56037D58786}"/>
                  </a:ext>
                </a:extLst>
              </p:cNvPr>
              <p:cNvPicPr/>
              <p:nvPr/>
            </p:nvPicPr>
            <p:blipFill>
              <a:blip r:embed="rId36"/>
              <a:stretch>
                <a:fillRect/>
              </a:stretch>
            </p:blipFill>
            <p:spPr>
              <a:xfrm>
                <a:off x="10700223" y="1827150"/>
                <a:ext cx="30060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Ink 22">
                <a:extLst>
                  <a:ext uri="{FF2B5EF4-FFF2-40B4-BE49-F238E27FC236}">
                    <a16:creationId xmlns:a16="http://schemas.microsoft.com/office/drawing/2014/main" id="{F78F395B-AA32-704E-A461-1232C5463AC7}"/>
                  </a:ext>
                </a:extLst>
              </p14:cNvPr>
              <p14:cNvContentPartPr/>
              <p14:nvPr/>
            </p14:nvContentPartPr>
            <p14:xfrm>
              <a:off x="10816143" y="1831830"/>
              <a:ext cx="47880" cy="148680"/>
            </p14:xfrm>
          </p:contentPart>
        </mc:Choice>
        <mc:Fallback>
          <p:pic>
            <p:nvPicPr>
              <p:cNvPr id="23" name="Ink 22">
                <a:extLst>
                  <a:ext uri="{FF2B5EF4-FFF2-40B4-BE49-F238E27FC236}">
                    <a16:creationId xmlns:a16="http://schemas.microsoft.com/office/drawing/2014/main" id="{F78F395B-AA32-704E-A461-1232C5463AC7}"/>
                  </a:ext>
                </a:extLst>
              </p:cNvPr>
              <p:cNvPicPr/>
              <p:nvPr/>
            </p:nvPicPr>
            <p:blipFill>
              <a:blip r:embed="rId38"/>
              <a:stretch>
                <a:fillRect/>
              </a:stretch>
            </p:blipFill>
            <p:spPr>
              <a:xfrm>
                <a:off x="10800663" y="1816710"/>
                <a:ext cx="784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4" name="Ink 23">
                <a:extLst>
                  <a:ext uri="{FF2B5EF4-FFF2-40B4-BE49-F238E27FC236}">
                    <a16:creationId xmlns:a16="http://schemas.microsoft.com/office/drawing/2014/main" id="{82029E16-D575-E842-B285-8568AF3B635D}"/>
                  </a:ext>
                </a:extLst>
              </p14:cNvPr>
              <p14:cNvContentPartPr/>
              <p14:nvPr/>
            </p14:nvContentPartPr>
            <p14:xfrm>
              <a:off x="10863663" y="1900590"/>
              <a:ext cx="106200" cy="79560"/>
            </p14:xfrm>
          </p:contentPart>
        </mc:Choice>
        <mc:Fallback>
          <p:pic>
            <p:nvPicPr>
              <p:cNvPr id="24" name="Ink 23">
                <a:extLst>
                  <a:ext uri="{FF2B5EF4-FFF2-40B4-BE49-F238E27FC236}">
                    <a16:creationId xmlns:a16="http://schemas.microsoft.com/office/drawing/2014/main" id="{82029E16-D575-E842-B285-8568AF3B635D}"/>
                  </a:ext>
                </a:extLst>
              </p:cNvPr>
              <p:cNvPicPr/>
              <p:nvPr/>
            </p:nvPicPr>
            <p:blipFill>
              <a:blip r:embed="rId40"/>
              <a:stretch>
                <a:fillRect/>
              </a:stretch>
            </p:blipFill>
            <p:spPr>
              <a:xfrm>
                <a:off x="10848543" y="1885470"/>
                <a:ext cx="1368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5" name="Ink 24">
                <a:extLst>
                  <a:ext uri="{FF2B5EF4-FFF2-40B4-BE49-F238E27FC236}">
                    <a16:creationId xmlns:a16="http://schemas.microsoft.com/office/drawing/2014/main" id="{903D4B08-F8E4-DA40-B9AA-C86FA41BF404}"/>
                  </a:ext>
                </a:extLst>
              </p14:cNvPr>
              <p14:cNvContentPartPr/>
              <p14:nvPr/>
            </p14:nvContentPartPr>
            <p14:xfrm>
              <a:off x="11064543" y="2016870"/>
              <a:ext cx="360" cy="10800"/>
            </p14:xfrm>
          </p:contentPart>
        </mc:Choice>
        <mc:Fallback>
          <p:pic>
            <p:nvPicPr>
              <p:cNvPr id="25" name="Ink 24">
                <a:extLst>
                  <a:ext uri="{FF2B5EF4-FFF2-40B4-BE49-F238E27FC236}">
                    <a16:creationId xmlns:a16="http://schemas.microsoft.com/office/drawing/2014/main" id="{903D4B08-F8E4-DA40-B9AA-C86FA41BF404}"/>
                  </a:ext>
                </a:extLst>
              </p:cNvPr>
              <p:cNvPicPr/>
              <p:nvPr/>
            </p:nvPicPr>
            <p:blipFill>
              <a:blip r:embed="rId42"/>
              <a:stretch>
                <a:fillRect/>
              </a:stretch>
            </p:blipFill>
            <p:spPr>
              <a:xfrm>
                <a:off x="11049423" y="2001750"/>
                <a:ext cx="309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6" name="Ink 25">
                <a:extLst>
                  <a:ext uri="{FF2B5EF4-FFF2-40B4-BE49-F238E27FC236}">
                    <a16:creationId xmlns:a16="http://schemas.microsoft.com/office/drawing/2014/main" id="{719DC073-C740-9249-A1A2-348A08C7B544}"/>
                  </a:ext>
                </a:extLst>
              </p14:cNvPr>
              <p14:cNvContentPartPr/>
              <p14:nvPr/>
            </p14:nvContentPartPr>
            <p14:xfrm>
              <a:off x="11297463" y="1651830"/>
              <a:ext cx="111600" cy="286200"/>
            </p14:xfrm>
          </p:contentPart>
        </mc:Choice>
        <mc:Fallback>
          <p:pic>
            <p:nvPicPr>
              <p:cNvPr id="26" name="Ink 25">
                <a:extLst>
                  <a:ext uri="{FF2B5EF4-FFF2-40B4-BE49-F238E27FC236}">
                    <a16:creationId xmlns:a16="http://schemas.microsoft.com/office/drawing/2014/main" id="{719DC073-C740-9249-A1A2-348A08C7B544}"/>
                  </a:ext>
                </a:extLst>
              </p:cNvPr>
              <p:cNvPicPr/>
              <p:nvPr/>
            </p:nvPicPr>
            <p:blipFill>
              <a:blip r:embed="rId44"/>
              <a:stretch>
                <a:fillRect/>
              </a:stretch>
            </p:blipFill>
            <p:spPr>
              <a:xfrm>
                <a:off x="11282343" y="1636710"/>
                <a:ext cx="14184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7" name="Ink 26">
                <a:extLst>
                  <a:ext uri="{FF2B5EF4-FFF2-40B4-BE49-F238E27FC236}">
                    <a16:creationId xmlns:a16="http://schemas.microsoft.com/office/drawing/2014/main" id="{BF4865F9-ABF8-F04D-92DA-F1A453895DBB}"/>
                  </a:ext>
                </a:extLst>
              </p14:cNvPr>
              <p14:cNvContentPartPr/>
              <p14:nvPr/>
            </p14:nvContentPartPr>
            <p14:xfrm>
              <a:off x="11271183" y="1810590"/>
              <a:ext cx="53280" cy="360"/>
            </p14:xfrm>
          </p:contentPart>
        </mc:Choice>
        <mc:Fallback>
          <p:pic>
            <p:nvPicPr>
              <p:cNvPr id="27" name="Ink 26">
                <a:extLst>
                  <a:ext uri="{FF2B5EF4-FFF2-40B4-BE49-F238E27FC236}">
                    <a16:creationId xmlns:a16="http://schemas.microsoft.com/office/drawing/2014/main" id="{BF4865F9-ABF8-F04D-92DA-F1A453895DBB}"/>
                  </a:ext>
                </a:extLst>
              </p:cNvPr>
              <p:cNvPicPr/>
              <p:nvPr/>
            </p:nvPicPr>
            <p:blipFill>
              <a:blip r:embed="rId46"/>
              <a:stretch>
                <a:fillRect/>
              </a:stretch>
            </p:blipFill>
            <p:spPr>
              <a:xfrm>
                <a:off x="11255703" y="1795470"/>
                <a:ext cx="838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8" name="Ink 27">
                <a:extLst>
                  <a:ext uri="{FF2B5EF4-FFF2-40B4-BE49-F238E27FC236}">
                    <a16:creationId xmlns:a16="http://schemas.microsoft.com/office/drawing/2014/main" id="{3103DA71-735F-F94D-A74B-7C8EE04E2B3A}"/>
                  </a:ext>
                </a:extLst>
              </p14:cNvPr>
              <p14:cNvContentPartPr/>
              <p14:nvPr/>
            </p14:nvContentPartPr>
            <p14:xfrm>
              <a:off x="11477463" y="1694310"/>
              <a:ext cx="10800" cy="233280"/>
            </p14:xfrm>
          </p:contentPart>
        </mc:Choice>
        <mc:Fallback>
          <p:pic>
            <p:nvPicPr>
              <p:cNvPr id="28" name="Ink 27">
                <a:extLst>
                  <a:ext uri="{FF2B5EF4-FFF2-40B4-BE49-F238E27FC236}">
                    <a16:creationId xmlns:a16="http://schemas.microsoft.com/office/drawing/2014/main" id="{3103DA71-735F-F94D-A74B-7C8EE04E2B3A}"/>
                  </a:ext>
                </a:extLst>
              </p:cNvPr>
              <p:cNvPicPr/>
              <p:nvPr/>
            </p:nvPicPr>
            <p:blipFill>
              <a:blip r:embed="rId48"/>
              <a:stretch>
                <a:fillRect/>
              </a:stretch>
            </p:blipFill>
            <p:spPr>
              <a:xfrm>
                <a:off x="11462343" y="1678830"/>
                <a:ext cx="414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9" name="Ink 28">
                <a:extLst>
                  <a:ext uri="{FF2B5EF4-FFF2-40B4-BE49-F238E27FC236}">
                    <a16:creationId xmlns:a16="http://schemas.microsoft.com/office/drawing/2014/main" id="{EB8F77C3-3E77-E345-9726-620D22A48050}"/>
                  </a:ext>
                </a:extLst>
              </p14:cNvPr>
              <p14:cNvContentPartPr/>
              <p14:nvPr/>
            </p14:nvContentPartPr>
            <p14:xfrm>
              <a:off x="11546223" y="1821390"/>
              <a:ext cx="10800" cy="69120"/>
            </p14:xfrm>
          </p:contentPart>
        </mc:Choice>
        <mc:Fallback>
          <p:pic>
            <p:nvPicPr>
              <p:cNvPr id="29" name="Ink 28">
                <a:extLst>
                  <a:ext uri="{FF2B5EF4-FFF2-40B4-BE49-F238E27FC236}">
                    <a16:creationId xmlns:a16="http://schemas.microsoft.com/office/drawing/2014/main" id="{EB8F77C3-3E77-E345-9726-620D22A48050}"/>
                  </a:ext>
                </a:extLst>
              </p:cNvPr>
              <p:cNvPicPr/>
              <p:nvPr/>
            </p:nvPicPr>
            <p:blipFill>
              <a:blip r:embed="rId50"/>
              <a:stretch>
                <a:fillRect/>
              </a:stretch>
            </p:blipFill>
            <p:spPr>
              <a:xfrm>
                <a:off x="11531103" y="1805910"/>
                <a:ext cx="414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0" name="Ink 29">
                <a:extLst>
                  <a:ext uri="{FF2B5EF4-FFF2-40B4-BE49-F238E27FC236}">
                    <a16:creationId xmlns:a16="http://schemas.microsoft.com/office/drawing/2014/main" id="{B1256A8E-5C5F-A646-BDCC-D3F95719CFD0}"/>
                  </a:ext>
                </a:extLst>
              </p14:cNvPr>
              <p14:cNvContentPartPr/>
              <p14:nvPr/>
            </p14:nvContentPartPr>
            <p14:xfrm>
              <a:off x="11562063" y="1710150"/>
              <a:ext cx="42840" cy="21600"/>
            </p14:xfrm>
          </p:contentPart>
        </mc:Choice>
        <mc:Fallback>
          <p:pic>
            <p:nvPicPr>
              <p:cNvPr id="30" name="Ink 29">
                <a:extLst>
                  <a:ext uri="{FF2B5EF4-FFF2-40B4-BE49-F238E27FC236}">
                    <a16:creationId xmlns:a16="http://schemas.microsoft.com/office/drawing/2014/main" id="{B1256A8E-5C5F-A646-BDCC-D3F95719CFD0}"/>
                  </a:ext>
                </a:extLst>
              </p:cNvPr>
              <p:cNvPicPr/>
              <p:nvPr/>
            </p:nvPicPr>
            <p:blipFill>
              <a:blip r:embed="rId52"/>
              <a:stretch>
                <a:fillRect/>
              </a:stretch>
            </p:blipFill>
            <p:spPr>
              <a:xfrm>
                <a:off x="11546943" y="1694670"/>
                <a:ext cx="730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1" name="Ink 30">
                <a:extLst>
                  <a:ext uri="{FF2B5EF4-FFF2-40B4-BE49-F238E27FC236}">
                    <a16:creationId xmlns:a16="http://schemas.microsoft.com/office/drawing/2014/main" id="{845B73BA-B18B-894E-A2E3-F4469F036FD8}"/>
                  </a:ext>
                </a:extLst>
              </p14:cNvPr>
              <p14:cNvContentPartPr/>
              <p14:nvPr/>
            </p14:nvContentPartPr>
            <p14:xfrm>
              <a:off x="11673303" y="1778910"/>
              <a:ext cx="90360" cy="270360"/>
            </p14:xfrm>
          </p:contentPart>
        </mc:Choice>
        <mc:Fallback>
          <p:pic>
            <p:nvPicPr>
              <p:cNvPr id="31" name="Ink 30">
                <a:extLst>
                  <a:ext uri="{FF2B5EF4-FFF2-40B4-BE49-F238E27FC236}">
                    <a16:creationId xmlns:a16="http://schemas.microsoft.com/office/drawing/2014/main" id="{845B73BA-B18B-894E-A2E3-F4469F036FD8}"/>
                  </a:ext>
                </a:extLst>
              </p:cNvPr>
              <p:cNvPicPr/>
              <p:nvPr/>
            </p:nvPicPr>
            <p:blipFill>
              <a:blip r:embed="rId54"/>
              <a:stretch>
                <a:fillRect/>
              </a:stretch>
            </p:blipFill>
            <p:spPr>
              <a:xfrm>
                <a:off x="11657823" y="1763790"/>
                <a:ext cx="1209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2" name="Ink 31">
                <a:extLst>
                  <a:ext uri="{FF2B5EF4-FFF2-40B4-BE49-F238E27FC236}">
                    <a16:creationId xmlns:a16="http://schemas.microsoft.com/office/drawing/2014/main" id="{09E5E7A1-5F70-7C41-B92A-E7DD1F1BFDE4}"/>
                  </a:ext>
                </a:extLst>
              </p14:cNvPr>
              <p14:cNvContentPartPr/>
              <p14:nvPr/>
            </p14:nvContentPartPr>
            <p14:xfrm>
              <a:off x="11810823" y="1900590"/>
              <a:ext cx="10800" cy="37440"/>
            </p14:xfrm>
          </p:contentPart>
        </mc:Choice>
        <mc:Fallback>
          <p:pic>
            <p:nvPicPr>
              <p:cNvPr id="32" name="Ink 31">
                <a:extLst>
                  <a:ext uri="{FF2B5EF4-FFF2-40B4-BE49-F238E27FC236}">
                    <a16:creationId xmlns:a16="http://schemas.microsoft.com/office/drawing/2014/main" id="{09E5E7A1-5F70-7C41-B92A-E7DD1F1BFDE4}"/>
                  </a:ext>
                </a:extLst>
              </p:cNvPr>
              <p:cNvPicPr/>
              <p:nvPr/>
            </p:nvPicPr>
            <p:blipFill>
              <a:blip r:embed="rId56"/>
              <a:stretch>
                <a:fillRect/>
              </a:stretch>
            </p:blipFill>
            <p:spPr>
              <a:xfrm>
                <a:off x="11795703" y="1885470"/>
                <a:ext cx="4140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3" name="Ink 32">
                <a:extLst>
                  <a:ext uri="{FF2B5EF4-FFF2-40B4-BE49-F238E27FC236}">
                    <a16:creationId xmlns:a16="http://schemas.microsoft.com/office/drawing/2014/main" id="{A4B0AA4B-9D37-B549-975E-2627A5A60850}"/>
                  </a:ext>
                </a:extLst>
              </p14:cNvPr>
              <p14:cNvContentPartPr/>
              <p14:nvPr/>
            </p14:nvContentPartPr>
            <p14:xfrm>
              <a:off x="9508983" y="2969430"/>
              <a:ext cx="156600" cy="21600"/>
            </p14:xfrm>
          </p:contentPart>
        </mc:Choice>
        <mc:Fallback>
          <p:pic>
            <p:nvPicPr>
              <p:cNvPr id="33" name="Ink 32">
                <a:extLst>
                  <a:ext uri="{FF2B5EF4-FFF2-40B4-BE49-F238E27FC236}">
                    <a16:creationId xmlns:a16="http://schemas.microsoft.com/office/drawing/2014/main" id="{A4B0AA4B-9D37-B549-975E-2627A5A60850}"/>
                  </a:ext>
                </a:extLst>
              </p:cNvPr>
              <p:cNvPicPr/>
              <p:nvPr/>
            </p:nvPicPr>
            <p:blipFill>
              <a:blip r:embed="rId58"/>
              <a:stretch>
                <a:fillRect/>
              </a:stretch>
            </p:blipFill>
            <p:spPr>
              <a:xfrm>
                <a:off x="9493863" y="2954310"/>
                <a:ext cx="1872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4" name="Ink 33">
                <a:extLst>
                  <a:ext uri="{FF2B5EF4-FFF2-40B4-BE49-F238E27FC236}">
                    <a16:creationId xmlns:a16="http://schemas.microsoft.com/office/drawing/2014/main" id="{639C88E7-AAC0-8048-BB15-877A3EEEAB32}"/>
                  </a:ext>
                </a:extLst>
              </p14:cNvPr>
              <p14:cNvContentPartPr/>
              <p14:nvPr/>
            </p14:nvContentPartPr>
            <p14:xfrm>
              <a:off x="9540663" y="2953590"/>
              <a:ext cx="106200" cy="222480"/>
            </p14:xfrm>
          </p:contentPart>
        </mc:Choice>
        <mc:Fallback>
          <p:pic>
            <p:nvPicPr>
              <p:cNvPr id="34" name="Ink 33">
                <a:extLst>
                  <a:ext uri="{FF2B5EF4-FFF2-40B4-BE49-F238E27FC236}">
                    <a16:creationId xmlns:a16="http://schemas.microsoft.com/office/drawing/2014/main" id="{639C88E7-AAC0-8048-BB15-877A3EEEAB32}"/>
                  </a:ext>
                </a:extLst>
              </p:cNvPr>
              <p:cNvPicPr/>
              <p:nvPr/>
            </p:nvPicPr>
            <p:blipFill>
              <a:blip r:embed="rId60"/>
              <a:stretch>
                <a:fillRect/>
              </a:stretch>
            </p:blipFill>
            <p:spPr>
              <a:xfrm>
                <a:off x="9525543" y="2938470"/>
                <a:ext cx="1368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5" name="Ink 34">
                <a:extLst>
                  <a:ext uri="{FF2B5EF4-FFF2-40B4-BE49-F238E27FC236}">
                    <a16:creationId xmlns:a16="http://schemas.microsoft.com/office/drawing/2014/main" id="{A68285BB-973F-B74F-BD49-1926AF459F58}"/>
                  </a:ext>
                </a:extLst>
              </p14:cNvPr>
              <p14:cNvContentPartPr/>
              <p14:nvPr/>
            </p14:nvContentPartPr>
            <p14:xfrm>
              <a:off x="9694023" y="2906070"/>
              <a:ext cx="63720" cy="5760"/>
            </p14:xfrm>
          </p:contentPart>
        </mc:Choice>
        <mc:Fallback>
          <p:pic>
            <p:nvPicPr>
              <p:cNvPr id="35" name="Ink 34">
                <a:extLst>
                  <a:ext uri="{FF2B5EF4-FFF2-40B4-BE49-F238E27FC236}">
                    <a16:creationId xmlns:a16="http://schemas.microsoft.com/office/drawing/2014/main" id="{A68285BB-973F-B74F-BD49-1926AF459F58}"/>
                  </a:ext>
                </a:extLst>
              </p:cNvPr>
              <p:cNvPicPr/>
              <p:nvPr/>
            </p:nvPicPr>
            <p:blipFill>
              <a:blip r:embed="rId62"/>
              <a:stretch>
                <a:fillRect/>
              </a:stretch>
            </p:blipFill>
            <p:spPr>
              <a:xfrm>
                <a:off x="9678903" y="2890590"/>
                <a:ext cx="94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6" name="Ink 35">
                <a:extLst>
                  <a:ext uri="{FF2B5EF4-FFF2-40B4-BE49-F238E27FC236}">
                    <a16:creationId xmlns:a16="http://schemas.microsoft.com/office/drawing/2014/main" id="{3C166AC1-4283-304C-8277-C6EE76D3CECC}"/>
                  </a:ext>
                </a:extLst>
              </p14:cNvPr>
              <p14:cNvContentPartPr/>
              <p14:nvPr/>
            </p14:nvContentPartPr>
            <p14:xfrm>
              <a:off x="9678183" y="2974830"/>
              <a:ext cx="106200" cy="16200"/>
            </p14:xfrm>
          </p:contentPart>
        </mc:Choice>
        <mc:Fallback>
          <p:pic>
            <p:nvPicPr>
              <p:cNvPr id="36" name="Ink 35">
                <a:extLst>
                  <a:ext uri="{FF2B5EF4-FFF2-40B4-BE49-F238E27FC236}">
                    <a16:creationId xmlns:a16="http://schemas.microsoft.com/office/drawing/2014/main" id="{3C166AC1-4283-304C-8277-C6EE76D3CECC}"/>
                  </a:ext>
                </a:extLst>
              </p:cNvPr>
              <p:cNvPicPr/>
              <p:nvPr/>
            </p:nvPicPr>
            <p:blipFill>
              <a:blip r:embed="rId64"/>
              <a:stretch>
                <a:fillRect/>
              </a:stretch>
            </p:blipFill>
            <p:spPr>
              <a:xfrm>
                <a:off x="9663063" y="2959710"/>
                <a:ext cx="1368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7" name="Ink 36">
                <a:extLst>
                  <a:ext uri="{FF2B5EF4-FFF2-40B4-BE49-F238E27FC236}">
                    <a16:creationId xmlns:a16="http://schemas.microsoft.com/office/drawing/2014/main" id="{3E70E9E0-CA63-0747-AB3E-6E4865175EF1}"/>
                  </a:ext>
                </a:extLst>
              </p14:cNvPr>
              <p14:cNvContentPartPr/>
              <p14:nvPr/>
            </p14:nvContentPartPr>
            <p14:xfrm>
              <a:off x="9731103" y="2948190"/>
              <a:ext cx="21600" cy="111600"/>
            </p14:xfrm>
          </p:contentPart>
        </mc:Choice>
        <mc:Fallback>
          <p:pic>
            <p:nvPicPr>
              <p:cNvPr id="37" name="Ink 36">
                <a:extLst>
                  <a:ext uri="{FF2B5EF4-FFF2-40B4-BE49-F238E27FC236}">
                    <a16:creationId xmlns:a16="http://schemas.microsoft.com/office/drawing/2014/main" id="{3E70E9E0-CA63-0747-AB3E-6E4865175EF1}"/>
                  </a:ext>
                </a:extLst>
              </p:cNvPr>
              <p:cNvPicPr/>
              <p:nvPr/>
            </p:nvPicPr>
            <p:blipFill>
              <a:blip r:embed="rId66"/>
              <a:stretch>
                <a:fillRect/>
              </a:stretch>
            </p:blipFill>
            <p:spPr>
              <a:xfrm>
                <a:off x="9715983" y="2933070"/>
                <a:ext cx="522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8" name="Ink 37">
                <a:extLst>
                  <a:ext uri="{FF2B5EF4-FFF2-40B4-BE49-F238E27FC236}">
                    <a16:creationId xmlns:a16="http://schemas.microsoft.com/office/drawing/2014/main" id="{B1BF0148-0C37-E545-9F1F-149209115779}"/>
                  </a:ext>
                </a:extLst>
              </p14:cNvPr>
              <p14:cNvContentPartPr/>
              <p14:nvPr/>
            </p14:nvContentPartPr>
            <p14:xfrm>
              <a:off x="9683583" y="3091110"/>
              <a:ext cx="164520" cy="79560"/>
            </p14:xfrm>
          </p:contentPart>
        </mc:Choice>
        <mc:Fallback>
          <p:pic>
            <p:nvPicPr>
              <p:cNvPr id="38" name="Ink 37">
                <a:extLst>
                  <a:ext uri="{FF2B5EF4-FFF2-40B4-BE49-F238E27FC236}">
                    <a16:creationId xmlns:a16="http://schemas.microsoft.com/office/drawing/2014/main" id="{B1BF0148-0C37-E545-9F1F-149209115779}"/>
                  </a:ext>
                </a:extLst>
              </p:cNvPr>
              <p:cNvPicPr/>
              <p:nvPr/>
            </p:nvPicPr>
            <p:blipFill>
              <a:blip r:embed="rId68"/>
              <a:stretch>
                <a:fillRect/>
              </a:stretch>
            </p:blipFill>
            <p:spPr>
              <a:xfrm>
                <a:off x="9668463" y="3075990"/>
                <a:ext cx="1947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9" name="Ink 38">
                <a:extLst>
                  <a:ext uri="{FF2B5EF4-FFF2-40B4-BE49-F238E27FC236}">
                    <a16:creationId xmlns:a16="http://schemas.microsoft.com/office/drawing/2014/main" id="{6877EFF5-F432-E541-A6E0-A409644F8A41}"/>
                  </a:ext>
                </a:extLst>
              </p14:cNvPr>
              <p14:cNvContentPartPr/>
              <p14:nvPr/>
            </p14:nvContentPartPr>
            <p14:xfrm>
              <a:off x="9911103" y="2895270"/>
              <a:ext cx="74520" cy="69120"/>
            </p14:xfrm>
          </p:contentPart>
        </mc:Choice>
        <mc:Fallback>
          <p:pic>
            <p:nvPicPr>
              <p:cNvPr id="39" name="Ink 38">
                <a:extLst>
                  <a:ext uri="{FF2B5EF4-FFF2-40B4-BE49-F238E27FC236}">
                    <a16:creationId xmlns:a16="http://schemas.microsoft.com/office/drawing/2014/main" id="{6877EFF5-F432-E541-A6E0-A409644F8A41}"/>
                  </a:ext>
                </a:extLst>
              </p:cNvPr>
              <p:cNvPicPr/>
              <p:nvPr/>
            </p:nvPicPr>
            <p:blipFill>
              <a:blip r:embed="rId70"/>
              <a:stretch>
                <a:fillRect/>
              </a:stretch>
            </p:blipFill>
            <p:spPr>
              <a:xfrm>
                <a:off x="9895983" y="2880150"/>
                <a:ext cx="1051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0" name="Ink 39">
                <a:extLst>
                  <a:ext uri="{FF2B5EF4-FFF2-40B4-BE49-F238E27FC236}">
                    <a16:creationId xmlns:a16="http://schemas.microsoft.com/office/drawing/2014/main" id="{1335485F-F18A-244A-BD73-2DCC7222B80B}"/>
                  </a:ext>
                </a:extLst>
              </p14:cNvPr>
              <p14:cNvContentPartPr/>
              <p14:nvPr/>
            </p14:nvContentPartPr>
            <p14:xfrm>
              <a:off x="9884823" y="3006510"/>
              <a:ext cx="127440" cy="190800"/>
            </p14:xfrm>
          </p:contentPart>
        </mc:Choice>
        <mc:Fallback>
          <p:pic>
            <p:nvPicPr>
              <p:cNvPr id="40" name="Ink 39">
                <a:extLst>
                  <a:ext uri="{FF2B5EF4-FFF2-40B4-BE49-F238E27FC236}">
                    <a16:creationId xmlns:a16="http://schemas.microsoft.com/office/drawing/2014/main" id="{1335485F-F18A-244A-BD73-2DCC7222B80B}"/>
                  </a:ext>
                </a:extLst>
              </p:cNvPr>
              <p:cNvPicPr/>
              <p:nvPr/>
            </p:nvPicPr>
            <p:blipFill>
              <a:blip r:embed="rId72"/>
              <a:stretch>
                <a:fillRect/>
              </a:stretch>
            </p:blipFill>
            <p:spPr>
              <a:xfrm>
                <a:off x="9869343" y="2991390"/>
                <a:ext cx="1576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1" name="Ink 40">
                <a:extLst>
                  <a:ext uri="{FF2B5EF4-FFF2-40B4-BE49-F238E27FC236}">
                    <a16:creationId xmlns:a16="http://schemas.microsoft.com/office/drawing/2014/main" id="{144BF336-8F09-7549-B500-C11B14111804}"/>
                  </a:ext>
                </a:extLst>
              </p14:cNvPr>
              <p14:cNvContentPartPr/>
              <p14:nvPr/>
            </p14:nvContentPartPr>
            <p14:xfrm>
              <a:off x="10133223" y="2921910"/>
              <a:ext cx="106200" cy="10800"/>
            </p14:xfrm>
          </p:contentPart>
        </mc:Choice>
        <mc:Fallback>
          <p:pic>
            <p:nvPicPr>
              <p:cNvPr id="41" name="Ink 40">
                <a:extLst>
                  <a:ext uri="{FF2B5EF4-FFF2-40B4-BE49-F238E27FC236}">
                    <a16:creationId xmlns:a16="http://schemas.microsoft.com/office/drawing/2014/main" id="{144BF336-8F09-7549-B500-C11B14111804}"/>
                  </a:ext>
                </a:extLst>
              </p:cNvPr>
              <p:cNvPicPr/>
              <p:nvPr/>
            </p:nvPicPr>
            <p:blipFill>
              <a:blip r:embed="rId74"/>
              <a:stretch>
                <a:fillRect/>
              </a:stretch>
            </p:blipFill>
            <p:spPr>
              <a:xfrm>
                <a:off x="10118103" y="2906790"/>
                <a:ext cx="1368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2" name="Ink 41">
                <a:extLst>
                  <a:ext uri="{FF2B5EF4-FFF2-40B4-BE49-F238E27FC236}">
                    <a16:creationId xmlns:a16="http://schemas.microsoft.com/office/drawing/2014/main" id="{C6E6C501-3DDF-D146-A3D9-1EFC70B3BF2E}"/>
                  </a:ext>
                </a:extLst>
              </p14:cNvPr>
              <p14:cNvContentPartPr/>
              <p14:nvPr/>
            </p14:nvContentPartPr>
            <p14:xfrm>
              <a:off x="10101543" y="3001110"/>
              <a:ext cx="106200" cy="217440"/>
            </p14:xfrm>
          </p:contentPart>
        </mc:Choice>
        <mc:Fallback>
          <p:pic>
            <p:nvPicPr>
              <p:cNvPr id="42" name="Ink 41">
                <a:extLst>
                  <a:ext uri="{FF2B5EF4-FFF2-40B4-BE49-F238E27FC236}">
                    <a16:creationId xmlns:a16="http://schemas.microsoft.com/office/drawing/2014/main" id="{C6E6C501-3DDF-D146-A3D9-1EFC70B3BF2E}"/>
                  </a:ext>
                </a:extLst>
              </p:cNvPr>
              <p:cNvPicPr/>
              <p:nvPr/>
            </p:nvPicPr>
            <p:blipFill>
              <a:blip r:embed="rId76"/>
              <a:stretch>
                <a:fillRect/>
              </a:stretch>
            </p:blipFill>
            <p:spPr>
              <a:xfrm>
                <a:off x="10086423" y="2985990"/>
                <a:ext cx="1368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3" name="Ink 42">
                <a:extLst>
                  <a:ext uri="{FF2B5EF4-FFF2-40B4-BE49-F238E27FC236}">
                    <a16:creationId xmlns:a16="http://schemas.microsoft.com/office/drawing/2014/main" id="{0746615C-68D1-7542-8E77-5AFAE206869F}"/>
                  </a:ext>
                </a:extLst>
              </p14:cNvPr>
              <p14:cNvContentPartPr/>
              <p14:nvPr/>
            </p14:nvContentPartPr>
            <p14:xfrm>
              <a:off x="10302783" y="2921910"/>
              <a:ext cx="116640" cy="174960"/>
            </p14:xfrm>
          </p:contentPart>
        </mc:Choice>
        <mc:Fallback>
          <p:pic>
            <p:nvPicPr>
              <p:cNvPr id="43" name="Ink 42">
                <a:extLst>
                  <a:ext uri="{FF2B5EF4-FFF2-40B4-BE49-F238E27FC236}">
                    <a16:creationId xmlns:a16="http://schemas.microsoft.com/office/drawing/2014/main" id="{0746615C-68D1-7542-8E77-5AFAE206869F}"/>
                  </a:ext>
                </a:extLst>
              </p:cNvPr>
              <p:cNvPicPr/>
              <p:nvPr/>
            </p:nvPicPr>
            <p:blipFill>
              <a:blip r:embed="rId78"/>
              <a:stretch>
                <a:fillRect/>
              </a:stretch>
            </p:blipFill>
            <p:spPr>
              <a:xfrm>
                <a:off x="10287303" y="2906790"/>
                <a:ext cx="1472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4" name="Ink 43">
                <a:extLst>
                  <a:ext uri="{FF2B5EF4-FFF2-40B4-BE49-F238E27FC236}">
                    <a16:creationId xmlns:a16="http://schemas.microsoft.com/office/drawing/2014/main" id="{C8BA5E73-3EF1-C246-8ABA-F9E5EEE3C5BF}"/>
                  </a:ext>
                </a:extLst>
              </p14:cNvPr>
              <p14:cNvContentPartPr/>
              <p14:nvPr/>
            </p14:nvContentPartPr>
            <p14:xfrm>
              <a:off x="10392783" y="2974830"/>
              <a:ext cx="21600" cy="180360"/>
            </p14:xfrm>
          </p:contentPart>
        </mc:Choice>
        <mc:Fallback>
          <p:pic>
            <p:nvPicPr>
              <p:cNvPr id="44" name="Ink 43">
                <a:extLst>
                  <a:ext uri="{FF2B5EF4-FFF2-40B4-BE49-F238E27FC236}">
                    <a16:creationId xmlns:a16="http://schemas.microsoft.com/office/drawing/2014/main" id="{C8BA5E73-3EF1-C246-8ABA-F9E5EEE3C5BF}"/>
                  </a:ext>
                </a:extLst>
              </p:cNvPr>
              <p:cNvPicPr/>
              <p:nvPr/>
            </p:nvPicPr>
            <p:blipFill>
              <a:blip r:embed="rId80"/>
              <a:stretch>
                <a:fillRect/>
              </a:stretch>
            </p:blipFill>
            <p:spPr>
              <a:xfrm>
                <a:off x="10377303" y="2959710"/>
                <a:ext cx="522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5" name="Ink 44">
                <a:extLst>
                  <a:ext uri="{FF2B5EF4-FFF2-40B4-BE49-F238E27FC236}">
                    <a16:creationId xmlns:a16="http://schemas.microsoft.com/office/drawing/2014/main" id="{40EC9875-9784-EF49-9D32-005B2D7D4873}"/>
                  </a:ext>
                </a:extLst>
              </p14:cNvPr>
              <p14:cNvContentPartPr/>
              <p14:nvPr/>
            </p14:nvContentPartPr>
            <p14:xfrm>
              <a:off x="10413663" y="3011910"/>
              <a:ext cx="69120" cy="32040"/>
            </p14:xfrm>
          </p:contentPart>
        </mc:Choice>
        <mc:Fallback>
          <p:pic>
            <p:nvPicPr>
              <p:cNvPr id="45" name="Ink 44">
                <a:extLst>
                  <a:ext uri="{FF2B5EF4-FFF2-40B4-BE49-F238E27FC236}">
                    <a16:creationId xmlns:a16="http://schemas.microsoft.com/office/drawing/2014/main" id="{40EC9875-9784-EF49-9D32-005B2D7D4873}"/>
                  </a:ext>
                </a:extLst>
              </p:cNvPr>
              <p:cNvPicPr/>
              <p:nvPr/>
            </p:nvPicPr>
            <p:blipFill>
              <a:blip r:embed="rId82"/>
              <a:stretch>
                <a:fillRect/>
              </a:stretch>
            </p:blipFill>
            <p:spPr>
              <a:xfrm>
                <a:off x="10398543" y="2996430"/>
                <a:ext cx="997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6" name="Ink 45">
                <a:extLst>
                  <a:ext uri="{FF2B5EF4-FFF2-40B4-BE49-F238E27FC236}">
                    <a16:creationId xmlns:a16="http://schemas.microsoft.com/office/drawing/2014/main" id="{D1E5B212-F6BB-174E-8E3D-8F2BFB47E39A}"/>
                  </a:ext>
                </a:extLst>
              </p14:cNvPr>
              <p14:cNvContentPartPr/>
              <p14:nvPr/>
            </p14:nvContentPartPr>
            <p14:xfrm>
              <a:off x="10551543" y="2911470"/>
              <a:ext cx="10800" cy="227160"/>
            </p14:xfrm>
          </p:contentPart>
        </mc:Choice>
        <mc:Fallback>
          <p:pic>
            <p:nvPicPr>
              <p:cNvPr id="46" name="Ink 45">
                <a:extLst>
                  <a:ext uri="{FF2B5EF4-FFF2-40B4-BE49-F238E27FC236}">
                    <a16:creationId xmlns:a16="http://schemas.microsoft.com/office/drawing/2014/main" id="{D1E5B212-F6BB-174E-8E3D-8F2BFB47E39A}"/>
                  </a:ext>
                </a:extLst>
              </p:cNvPr>
              <p:cNvPicPr/>
              <p:nvPr/>
            </p:nvPicPr>
            <p:blipFill>
              <a:blip r:embed="rId84"/>
              <a:stretch>
                <a:fillRect/>
              </a:stretch>
            </p:blipFill>
            <p:spPr>
              <a:xfrm>
                <a:off x="10536063" y="2895990"/>
                <a:ext cx="414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7" name="Ink 46">
                <a:extLst>
                  <a:ext uri="{FF2B5EF4-FFF2-40B4-BE49-F238E27FC236}">
                    <a16:creationId xmlns:a16="http://schemas.microsoft.com/office/drawing/2014/main" id="{CE70BA99-46A0-A54F-94ED-84095C37DB1E}"/>
                  </a:ext>
                </a:extLst>
              </p14:cNvPr>
              <p14:cNvContentPartPr/>
              <p14:nvPr/>
            </p14:nvContentPartPr>
            <p14:xfrm>
              <a:off x="10567383" y="2884830"/>
              <a:ext cx="159120" cy="275400"/>
            </p14:xfrm>
          </p:contentPart>
        </mc:Choice>
        <mc:Fallback>
          <p:pic>
            <p:nvPicPr>
              <p:cNvPr id="47" name="Ink 46">
                <a:extLst>
                  <a:ext uri="{FF2B5EF4-FFF2-40B4-BE49-F238E27FC236}">
                    <a16:creationId xmlns:a16="http://schemas.microsoft.com/office/drawing/2014/main" id="{CE70BA99-46A0-A54F-94ED-84095C37DB1E}"/>
                  </a:ext>
                </a:extLst>
              </p:cNvPr>
              <p:cNvPicPr/>
              <p:nvPr/>
            </p:nvPicPr>
            <p:blipFill>
              <a:blip r:embed="rId86"/>
              <a:stretch>
                <a:fillRect/>
              </a:stretch>
            </p:blipFill>
            <p:spPr>
              <a:xfrm>
                <a:off x="10551903" y="2869710"/>
                <a:ext cx="1897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8" name="Ink 47">
                <a:extLst>
                  <a:ext uri="{FF2B5EF4-FFF2-40B4-BE49-F238E27FC236}">
                    <a16:creationId xmlns:a16="http://schemas.microsoft.com/office/drawing/2014/main" id="{21AC0964-52FA-E343-B388-1654E916D2D0}"/>
                  </a:ext>
                </a:extLst>
              </p14:cNvPr>
              <p14:cNvContentPartPr/>
              <p14:nvPr/>
            </p14:nvContentPartPr>
            <p14:xfrm>
              <a:off x="10577823" y="2985270"/>
              <a:ext cx="95760" cy="137880"/>
            </p14:xfrm>
          </p:contentPart>
        </mc:Choice>
        <mc:Fallback>
          <p:pic>
            <p:nvPicPr>
              <p:cNvPr id="48" name="Ink 47">
                <a:extLst>
                  <a:ext uri="{FF2B5EF4-FFF2-40B4-BE49-F238E27FC236}">
                    <a16:creationId xmlns:a16="http://schemas.microsoft.com/office/drawing/2014/main" id="{21AC0964-52FA-E343-B388-1654E916D2D0}"/>
                  </a:ext>
                </a:extLst>
              </p:cNvPr>
              <p:cNvPicPr/>
              <p:nvPr/>
            </p:nvPicPr>
            <p:blipFill>
              <a:blip r:embed="rId88"/>
              <a:stretch>
                <a:fillRect/>
              </a:stretch>
            </p:blipFill>
            <p:spPr>
              <a:xfrm>
                <a:off x="10562703" y="2970150"/>
                <a:ext cx="1260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9" name="Ink 48">
                <a:extLst>
                  <a:ext uri="{FF2B5EF4-FFF2-40B4-BE49-F238E27FC236}">
                    <a16:creationId xmlns:a16="http://schemas.microsoft.com/office/drawing/2014/main" id="{7C093D1F-359F-D04C-A291-B4DB4958E573}"/>
                  </a:ext>
                </a:extLst>
              </p14:cNvPr>
              <p14:cNvContentPartPr/>
              <p14:nvPr/>
            </p14:nvContentPartPr>
            <p14:xfrm>
              <a:off x="10773663" y="2953590"/>
              <a:ext cx="95760" cy="26640"/>
            </p14:xfrm>
          </p:contentPart>
        </mc:Choice>
        <mc:Fallback>
          <p:pic>
            <p:nvPicPr>
              <p:cNvPr id="49" name="Ink 48">
                <a:extLst>
                  <a:ext uri="{FF2B5EF4-FFF2-40B4-BE49-F238E27FC236}">
                    <a16:creationId xmlns:a16="http://schemas.microsoft.com/office/drawing/2014/main" id="{7C093D1F-359F-D04C-A291-B4DB4958E573}"/>
                  </a:ext>
                </a:extLst>
              </p:cNvPr>
              <p:cNvPicPr/>
              <p:nvPr/>
            </p:nvPicPr>
            <p:blipFill>
              <a:blip r:embed="rId90"/>
              <a:stretch>
                <a:fillRect/>
              </a:stretch>
            </p:blipFill>
            <p:spPr>
              <a:xfrm>
                <a:off x="10758543" y="2938470"/>
                <a:ext cx="1260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0" name="Ink 49">
                <a:extLst>
                  <a:ext uri="{FF2B5EF4-FFF2-40B4-BE49-F238E27FC236}">
                    <a16:creationId xmlns:a16="http://schemas.microsoft.com/office/drawing/2014/main" id="{FF055F16-2AEC-E746-96D9-6C75D4CE8AFD}"/>
                  </a:ext>
                </a:extLst>
              </p14:cNvPr>
              <p14:cNvContentPartPr/>
              <p14:nvPr/>
            </p14:nvContentPartPr>
            <p14:xfrm>
              <a:off x="10816143" y="2927310"/>
              <a:ext cx="185400" cy="164520"/>
            </p14:xfrm>
          </p:contentPart>
        </mc:Choice>
        <mc:Fallback>
          <p:pic>
            <p:nvPicPr>
              <p:cNvPr id="50" name="Ink 49">
                <a:extLst>
                  <a:ext uri="{FF2B5EF4-FFF2-40B4-BE49-F238E27FC236}">
                    <a16:creationId xmlns:a16="http://schemas.microsoft.com/office/drawing/2014/main" id="{FF055F16-2AEC-E746-96D9-6C75D4CE8AFD}"/>
                  </a:ext>
                </a:extLst>
              </p:cNvPr>
              <p:cNvPicPr/>
              <p:nvPr/>
            </p:nvPicPr>
            <p:blipFill>
              <a:blip r:embed="rId92"/>
              <a:stretch>
                <a:fillRect/>
              </a:stretch>
            </p:blipFill>
            <p:spPr>
              <a:xfrm>
                <a:off x="10800663" y="2911830"/>
                <a:ext cx="2160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1" name="Ink 50">
                <a:extLst>
                  <a:ext uri="{FF2B5EF4-FFF2-40B4-BE49-F238E27FC236}">
                    <a16:creationId xmlns:a16="http://schemas.microsoft.com/office/drawing/2014/main" id="{B0831975-EDF6-9344-A01C-3B20ABD43279}"/>
                  </a:ext>
                </a:extLst>
              </p14:cNvPr>
              <p14:cNvContentPartPr/>
              <p14:nvPr/>
            </p14:nvContentPartPr>
            <p14:xfrm>
              <a:off x="10937823" y="2927310"/>
              <a:ext cx="10800" cy="79560"/>
            </p14:xfrm>
          </p:contentPart>
        </mc:Choice>
        <mc:Fallback>
          <p:pic>
            <p:nvPicPr>
              <p:cNvPr id="51" name="Ink 50">
                <a:extLst>
                  <a:ext uri="{FF2B5EF4-FFF2-40B4-BE49-F238E27FC236}">
                    <a16:creationId xmlns:a16="http://schemas.microsoft.com/office/drawing/2014/main" id="{B0831975-EDF6-9344-A01C-3B20ABD43279}"/>
                  </a:ext>
                </a:extLst>
              </p:cNvPr>
              <p:cNvPicPr/>
              <p:nvPr/>
            </p:nvPicPr>
            <p:blipFill>
              <a:blip r:embed="rId94"/>
              <a:stretch>
                <a:fillRect/>
              </a:stretch>
            </p:blipFill>
            <p:spPr>
              <a:xfrm>
                <a:off x="10922343" y="2911830"/>
                <a:ext cx="414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2" name="Ink 51">
                <a:extLst>
                  <a:ext uri="{FF2B5EF4-FFF2-40B4-BE49-F238E27FC236}">
                    <a16:creationId xmlns:a16="http://schemas.microsoft.com/office/drawing/2014/main" id="{4248EB42-B71C-7F4F-960D-375139737AC5}"/>
                  </a:ext>
                </a:extLst>
              </p14:cNvPr>
              <p14:cNvContentPartPr/>
              <p14:nvPr/>
            </p14:nvContentPartPr>
            <p14:xfrm>
              <a:off x="10879503" y="2985270"/>
              <a:ext cx="127440" cy="116640"/>
            </p14:xfrm>
          </p:contentPart>
        </mc:Choice>
        <mc:Fallback>
          <p:pic>
            <p:nvPicPr>
              <p:cNvPr id="52" name="Ink 51">
                <a:extLst>
                  <a:ext uri="{FF2B5EF4-FFF2-40B4-BE49-F238E27FC236}">
                    <a16:creationId xmlns:a16="http://schemas.microsoft.com/office/drawing/2014/main" id="{4248EB42-B71C-7F4F-960D-375139737AC5}"/>
                  </a:ext>
                </a:extLst>
              </p:cNvPr>
              <p:cNvPicPr/>
              <p:nvPr/>
            </p:nvPicPr>
            <p:blipFill>
              <a:blip r:embed="rId96"/>
              <a:stretch>
                <a:fillRect/>
              </a:stretch>
            </p:blipFill>
            <p:spPr>
              <a:xfrm>
                <a:off x="10864383" y="2970150"/>
                <a:ext cx="1576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3" name="Ink 52">
                <a:extLst>
                  <a:ext uri="{FF2B5EF4-FFF2-40B4-BE49-F238E27FC236}">
                    <a16:creationId xmlns:a16="http://schemas.microsoft.com/office/drawing/2014/main" id="{BDF53EB8-E7C1-134E-9643-8BC5D30A3A3A}"/>
                  </a:ext>
                </a:extLst>
              </p14:cNvPr>
              <p14:cNvContentPartPr/>
              <p14:nvPr/>
            </p14:nvContentPartPr>
            <p14:xfrm>
              <a:off x="11091183" y="2837310"/>
              <a:ext cx="53280" cy="84960"/>
            </p14:xfrm>
          </p:contentPart>
        </mc:Choice>
        <mc:Fallback>
          <p:pic>
            <p:nvPicPr>
              <p:cNvPr id="53" name="Ink 52">
                <a:extLst>
                  <a:ext uri="{FF2B5EF4-FFF2-40B4-BE49-F238E27FC236}">
                    <a16:creationId xmlns:a16="http://schemas.microsoft.com/office/drawing/2014/main" id="{BDF53EB8-E7C1-134E-9643-8BC5D30A3A3A}"/>
                  </a:ext>
                </a:extLst>
              </p:cNvPr>
              <p:cNvPicPr/>
              <p:nvPr/>
            </p:nvPicPr>
            <p:blipFill>
              <a:blip r:embed="rId98"/>
              <a:stretch>
                <a:fillRect/>
              </a:stretch>
            </p:blipFill>
            <p:spPr>
              <a:xfrm>
                <a:off x="11076063" y="2821830"/>
                <a:ext cx="838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4" name="Ink 53">
                <a:extLst>
                  <a:ext uri="{FF2B5EF4-FFF2-40B4-BE49-F238E27FC236}">
                    <a16:creationId xmlns:a16="http://schemas.microsoft.com/office/drawing/2014/main" id="{2770FD89-2FF2-504D-89A7-28E10D725806}"/>
                  </a:ext>
                </a:extLst>
              </p14:cNvPr>
              <p14:cNvContentPartPr/>
              <p14:nvPr/>
            </p14:nvContentPartPr>
            <p14:xfrm>
              <a:off x="11048703" y="2933070"/>
              <a:ext cx="89640" cy="264240"/>
            </p14:xfrm>
          </p:contentPart>
        </mc:Choice>
        <mc:Fallback>
          <p:pic>
            <p:nvPicPr>
              <p:cNvPr id="54" name="Ink 53">
                <a:extLst>
                  <a:ext uri="{FF2B5EF4-FFF2-40B4-BE49-F238E27FC236}">
                    <a16:creationId xmlns:a16="http://schemas.microsoft.com/office/drawing/2014/main" id="{2770FD89-2FF2-504D-89A7-28E10D725806}"/>
                  </a:ext>
                </a:extLst>
              </p:cNvPr>
              <p:cNvPicPr/>
              <p:nvPr/>
            </p:nvPicPr>
            <p:blipFill>
              <a:blip r:embed="rId100"/>
              <a:stretch>
                <a:fillRect/>
              </a:stretch>
            </p:blipFill>
            <p:spPr>
              <a:xfrm>
                <a:off x="11033583" y="2917950"/>
                <a:ext cx="1202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5" name="Ink 54">
                <a:extLst>
                  <a:ext uri="{FF2B5EF4-FFF2-40B4-BE49-F238E27FC236}">
                    <a16:creationId xmlns:a16="http://schemas.microsoft.com/office/drawing/2014/main" id="{0B06E7DF-ABB9-374F-B8AE-270DF15DD0A6}"/>
                  </a:ext>
                </a:extLst>
              </p14:cNvPr>
              <p14:cNvContentPartPr/>
              <p14:nvPr/>
            </p14:nvContentPartPr>
            <p14:xfrm>
              <a:off x="11212863" y="2916510"/>
              <a:ext cx="106200" cy="201600"/>
            </p14:xfrm>
          </p:contentPart>
        </mc:Choice>
        <mc:Fallback>
          <p:pic>
            <p:nvPicPr>
              <p:cNvPr id="55" name="Ink 54">
                <a:extLst>
                  <a:ext uri="{FF2B5EF4-FFF2-40B4-BE49-F238E27FC236}">
                    <a16:creationId xmlns:a16="http://schemas.microsoft.com/office/drawing/2014/main" id="{0B06E7DF-ABB9-374F-B8AE-270DF15DD0A6}"/>
                  </a:ext>
                </a:extLst>
              </p:cNvPr>
              <p:cNvPicPr/>
              <p:nvPr/>
            </p:nvPicPr>
            <p:blipFill>
              <a:blip r:embed="rId102"/>
              <a:stretch>
                <a:fillRect/>
              </a:stretch>
            </p:blipFill>
            <p:spPr>
              <a:xfrm>
                <a:off x="11197743" y="2901390"/>
                <a:ext cx="1368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6" name="Ink 55">
                <a:extLst>
                  <a:ext uri="{FF2B5EF4-FFF2-40B4-BE49-F238E27FC236}">
                    <a16:creationId xmlns:a16="http://schemas.microsoft.com/office/drawing/2014/main" id="{C3BE9169-091A-5042-B1F0-9B155F3ACE91}"/>
                  </a:ext>
                </a:extLst>
              </p14:cNvPr>
              <p14:cNvContentPartPr/>
              <p14:nvPr/>
            </p14:nvContentPartPr>
            <p14:xfrm>
              <a:off x="11355783" y="2831910"/>
              <a:ext cx="58680" cy="16200"/>
            </p14:xfrm>
          </p:contentPart>
        </mc:Choice>
        <mc:Fallback>
          <p:pic>
            <p:nvPicPr>
              <p:cNvPr id="56" name="Ink 55">
                <a:extLst>
                  <a:ext uri="{FF2B5EF4-FFF2-40B4-BE49-F238E27FC236}">
                    <a16:creationId xmlns:a16="http://schemas.microsoft.com/office/drawing/2014/main" id="{C3BE9169-091A-5042-B1F0-9B155F3ACE91}"/>
                  </a:ext>
                </a:extLst>
              </p:cNvPr>
              <p:cNvPicPr/>
              <p:nvPr/>
            </p:nvPicPr>
            <p:blipFill>
              <a:blip r:embed="rId104"/>
              <a:stretch>
                <a:fillRect/>
              </a:stretch>
            </p:blipFill>
            <p:spPr>
              <a:xfrm>
                <a:off x="11340663" y="2816790"/>
                <a:ext cx="889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7" name="Ink 56">
                <a:extLst>
                  <a:ext uri="{FF2B5EF4-FFF2-40B4-BE49-F238E27FC236}">
                    <a16:creationId xmlns:a16="http://schemas.microsoft.com/office/drawing/2014/main" id="{B12FF496-9F56-D940-87E9-B4E27F1E314E}"/>
                  </a:ext>
                </a:extLst>
              </p14:cNvPr>
              <p14:cNvContentPartPr/>
              <p14:nvPr/>
            </p14:nvContentPartPr>
            <p14:xfrm>
              <a:off x="11302863" y="2916510"/>
              <a:ext cx="180360" cy="47880"/>
            </p14:xfrm>
          </p:contentPart>
        </mc:Choice>
        <mc:Fallback>
          <p:pic>
            <p:nvPicPr>
              <p:cNvPr id="57" name="Ink 56">
                <a:extLst>
                  <a:ext uri="{FF2B5EF4-FFF2-40B4-BE49-F238E27FC236}">
                    <a16:creationId xmlns:a16="http://schemas.microsoft.com/office/drawing/2014/main" id="{B12FF496-9F56-D940-87E9-B4E27F1E314E}"/>
                  </a:ext>
                </a:extLst>
              </p:cNvPr>
              <p:cNvPicPr/>
              <p:nvPr/>
            </p:nvPicPr>
            <p:blipFill>
              <a:blip r:embed="rId106"/>
              <a:stretch>
                <a:fillRect/>
              </a:stretch>
            </p:blipFill>
            <p:spPr>
              <a:xfrm>
                <a:off x="11287743" y="2901390"/>
                <a:ext cx="2106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8" name="Ink 57">
                <a:extLst>
                  <a:ext uri="{FF2B5EF4-FFF2-40B4-BE49-F238E27FC236}">
                    <a16:creationId xmlns:a16="http://schemas.microsoft.com/office/drawing/2014/main" id="{80E90B7D-A2A4-7949-87D0-81DEE4CFE734}"/>
                  </a:ext>
                </a:extLst>
              </p14:cNvPr>
              <p14:cNvContentPartPr/>
              <p14:nvPr/>
            </p14:nvContentPartPr>
            <p14:xfrm>
              <a:off x="11339943" y="2906070"/>
              <a:ext cx="74520" cy="254520"/>
            </p14:xfrm>
          </p:contentPart>
        </mc:Choice>
        <mc:Fallback>
          <p:pic>
            <p:nvPicPr>
              <p:cNvPr id="58" name="Ink 57">
                <a:extLst>
                  <a:ext uri="{FF2B5EF4-FFF2-40B4-BE49-F238E27FC236}">
                    <a16:creationId xmlns:a16="http://schemas.microsoft.com/office/drawing/2014/main" id="{80E90B7D-A2A4-7949-87D0-81DEE4CFE734}"/>
                  </a:ext>
                </a:extLst>
              </p:cNvPr>
              <p:cNvPicPr/>
              <p:nvPr/>
            </p:nvPicPr>
            <p:blipFill>
              <a:blip r:embed="rId108"/>
              <a:stretch>
                <a:fillRect/>
              </a:stretch>
            </p:blipFill>
            <p:spPr>
              <a:xfrm>
                <a:off x="11324463" y="2890590"/>
                <a:ext cx="1051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9" name="Ink 58">
                <a:extLst>
                  <a:ext uri="{FF2B5EF4-FFF2-40B4-BE49-F238E27FC236}">
                    <a16:creationId xmlns:a16="http://schemas.microsoft.com/office/drawing/2014/main" id="{000E0F7C-9F07-CF48-B425-0EA10DAD5D26}"/>
                  </a:ext>
                </a:extLst>
              </p14:cNvPr>
              <p14:cNvContentPartPr/>
              <p14:nvPr/>
            </p14:nvContentPartPr>
            <p14:xfrm>
              <a:off x="11503743" y="3154830"/>
              <a:ext cx="5760" cy="21600"/>
            </p14:xfrm>
          </p:contentPart>
        </mc:Choice>
        <mc:Fallback>
          <p:pic>
            <p:nvPicPr>
              <p:cNvPr id="59" name="Ink 58">
                <a:extLst>
                  <a:ext uri="{FF2B5EF4-FFF2-40B4-BE49-F238E27FC236}">
                    <a16:creationId xmlns:a16="http://schemas.microsoft.com/office/drawing/2014/main" id="{000E0F7C-9F07-CF48-B425-0EA10DAD5D26}"/>
                  </a:ext>
                </a:extLst>
              </p:cNvPr>
              <p:cNvPicPr/>
              <p:nvPr/>
            </p:nvPicPr>
            <p:blipFill>
              <a:blip r:embed="rId110"/>
              <a:stretch>
                <a:fillRect/>
              </a:stretch>
            </p:blipFill>
            <p:spPr>
              <a:xfrm>
                <a:off x="11488623" y="3139350"/>
                <a:ext cx="360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0" name="Ink 59">
                <a:extLst>
                  <a:ext uri="{FF2B5EF4-FFF2-40B4-BE49-F238E27FC236}">
                    <a16:creationId xmlns:a16="http://schemas.microsoft.com/office/drawing/2014/main" id="{873F9A0A-C886-5C44-B70F-47D1176CF8A9}"/>
                  </a:ext>
                </a:extLst>
              </p14:cNvPr>
              <p14:cNvContentPartPr/>
              <p14:nvPr/>
            </p14:nvContentPartPr>
            <p14:xfrm>
              <a:off x="7540503" y="3662790"/>
              <a:ext cx="360" cy="360"/>
            </p14:xfrm>
          </p:contentPart>
        </mc:Choice>
        <mc:Fallback>
          <p:pic>
            <p:nvPicPr>
              <p:cNvPr id="60" name="Ink 59">
                <a:extLst>
                  <a:ext uri="{FF2B5EF4-FFF2-40B4-BE49-F238E27FC236}">
                    <a16:creationId xmlns:a16="http://schemas.microsoft.com/office/drawing/2014/main" id="{873F9A0A-C886-5C44-B70F-47D1176CF8A9}"/>
                  </a:ext>
                </a:extLst>
              </p:cNvPr>
              <p:cNvPicPr/>
              <p:nvPr/>
            </p:nvPicPr>
            <p:blipFill>
              <a:blip r:embed="rId112"/>
              <a:stretch>
                <a:fillRect/>
              </a:stretch>
            </p:blipFill>
            <p:spPr>
              <a:xfrm>
                <a:off x="7525023" y="3647310"/>
                <a:ext cx="30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1" name="Ink 60">
                <a:extLst>
                  <a:ext uri="{FF2B5EF4-FFF2-40B4-BE49-F238E27FC236}">
                    <a16:creationId xmlns:a16="http://schemas.microsoft.com/office/drawing/2014/main" id="{300EBB5D-0E01-624C-95A1-9EA0F3E8FC81}"/>
                  </a:ext>
                </a:extLst>
              </p14:cNvPr>
              <p14:cNvContentPartPr/>
              <p14:nvPr/>
            </p14:nvContentPartPr>
            <p14:xfrm>
              <a:off x="7688463" y="3324030"/>
              <a:ext cx="386640" cy="354960"/>
            </p14:xfrm>
          </p:contentPart>
        </mc:Choice>
        <mc:Fallback>
          <p:pic>
            <p:nvPicPr>
              <p:cNvPr id="61" name="Ink 60">
                <a:extLst>
                  <a:ext uri="{FF2B5EF4-FFF2-40B4-BE49-F238E27FC236}">
                    <a16:creationId xmlns:a16="http://schemas.microsoft.com/office/drawing/2014/main" id="{300EBB5D-0E01-624C-95A1-9EA0F3E8FC81}"/>
                  </a:ext>
                </a:extLst>
              </p:cNvPr>
              <p:cNvPicPr/>
              <p:nvPr/>
            </p:nvPicPr>
            <p:blipFill>
              <a:blip r:embed="rId114"/>
              <a:stretch>
                <a:fillRect/>
              </a:stretch>
            </p:blipFill>
            <p:spPr>
              <a:xfrm>
                <a:off x="7673343" y="3308910"/>
                <a:ext cx="41724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2" name="Ink 61">
                <a:extLst>
                  <a:ext uri="{FF2B5EF4-FFF2-40B4-BE49-F238E27FC236}">
                    <a16:creationId xmlns:a16="http://schemas.microsoft.com/office/drawing/2014/main" id="{96D344BA-77DC-104B-83DE-CEC50C764115}"/>
                  </a:ext>
                </a:extLst>
              </p14:cNvPr>
              <p14:cNvContentPartPr/>
              <p14:nvPr/>
            </p14:nvContentPartPr>
            <p14:xfrm>
              <a:off x="8440143" y="3329430"/>
              <a:ext cx="291240" cy="317880"/>
            </p14:xfrm>
          </p:contentPart>
        </mc:Choice>
        <mc:Fallback>
          <p:pic>
            <p:nvPicPr>
              <p:cNvPr id="62" name="Ink 61">
                <a:extLst>
                  <a:ext uri="{FF2B5EF4-FFF2-40B4-BE49-F238E27FC236}">
                    <a16:creationId xmlns:a16="http://schemas.microsoft.com/office/drawing/2014/main" id="{96D344BA-77DC-104B-83DE-CEC50C764115}"/>
                  </a:ext>
                </a:extLst>
              </p:cNvPr>
              <p:cNvPicPr/>
              <p:nvPr/>
            </p:nvPicPr>
            <p:blipFill>
              <a:blip r:embed="rId116"/>
              <a:stretch>
                <a:fillRect/>
              </a:stretch>
            </p:blipFill>
            <p:spPr>
              <a:xfrm>
                <a:off x="8424663" y="3313950"/>
                <a:ext cx="3218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3" name="Ink 62">
                <a:extLst>
                  <a:ext uri="{FF2B5EF4-FFF2-40B4-BE49-F238E27FC236}">
                    <a16:creationId xmlns:a16="http://schemas.microsoft.com/office/drawing/2014/main" id="{488905C7-24E8-0F4C-8194-BC18745E74E1}"/>
                  </a:ext>
                </a:extLst>
              </p14:cNvPr>
              <p14:cNvContentPartPr/>
              <p14:nvPr/>
            </p14:nvContentPartPr>
            <p14:xfrm>
              <a:off x="7852623" y="4943310"/>
              <a:ext cx="259560" cy="16200"/>
            </p14:xfrm>
          </p:contentPart>
        </mc:Choice>
        <mc:Fallback>
          <p:pic>
            <p:nvPicPr>
              <p:cNvPr id="63" name="Ink 62">
                <a:extLst>
                  <a:ext uri="{FF2B5EF4-FFF2-40B4-BE49-F238E27FC236}">
                    <a16:creationId xmlns:a16="http://schemas.microsoft.com/office/drawing/2014/main" id="{488905C7-24E8-0F4C-8194-BC18745E74E1}"/>
                  </a:ext>
                </a:extLst>
              </p:cNvPr>
              <p:cNvPicPr/>
              <p:nvPr/>
            </p:nvPicPr>
            <p:blipFill>
              <a:blip r:embed="rId118"/>
              <a:stretch>
                <a:fillRect/>
              </a:stretch>
            </p:blipFill>
            <p:spPr>
              <a:xfrm>
                <a:off x="7837503" y="4928190"/>
                <a:ext cx="2901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4" name="Ink 63">
                <a:extLst>
                  <a:ext uri="{FF2B5EF4-FFF2-40B4-BE49-F238E27FC236}">
                    <a16:creationId xmlns:a16="http://schemas.microsoft.com/office/drawing/2014/main" id="{D9F2E32C-7E27-3147-89A2-F023C5E501B7}"/>
                  </a:ext>
                </a:extLst>
              </p14:cNvPr>
              <p14:cNvContentPartPr/>
              <p14:nvPr/>
            </p14:nvContentPartPr>
            <p14:xfrm>
              <a:off x="10048623" y="4895790"/>
              <a:ext cx="344160" cy="32040"/>
            </p14:xfrm>
          </p:contentPart>
        </mc:Choice>
        <mc:Fallback>
          <p:pic>
            <p:nvPicPr>
              <p:cNvPr id="64" name="Ink 63">
                <a:extLst>
                  <a:ext uri="{FF2B5EF4-FFF2-40B4-BE49-F238E27FC236}">
                    <a16:creationId xmlns:a16="http://schemas.microsoft.com/office/drawing/2014/main" id="{D9F2E32C-7E27-3147-89A2-F023C5E501B7}"/>
                  </a:ext>
                </a:extLst>
              </p:cNvPr>
              <p:cNvPicPr/>
              <p:nvPr/>
            </p:nvPicPr>
            <p:blipFill>
              <a:blip r:embed="rId120"/>
              <a:stretch>
                <a:fillRect/>
              </a:stretch>
            </p:blipFill>
            <p:spPr>
              <a:xfrm>
                <a:off x="10028463" y="4875270"/>
                <a:ext cx="3852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65" name="Ink 64">
                <a:extLst>
                  <a:ext uri="{FF2B5EF4-FFF2-40B4-BE49-F238E27FC236}">
                    <a16:creationId xmlns:a16="http://schemas.microsoft.com/office/drawing/2014/main" id="{F581757E-696D-B349-BB1D-210F84CFB36F}"/>
                  </a:ext>
                </a:extLst>
              </p14:cNvPr>
              <p14:cNvContentPartPr/>
              <p14:nvPr/>
            </p14:nvContentPartPr>
            <p14:xfrm>
              <a:off x="7868463" y="4927470"/>
              <a:ext cx="227880" cy="37440"/>
            </p14:xfrm>
          </p:contentPart>
        </mc:Choice>
        <mc:Fallback>
          <p:pic>
            <p:nvPicPr>
              <p:cNvPr id="65" name="Ink 64">
                <a:extLst>
                  <a:ext uri="{FF2B5EF4-FFF2-40B4-BE49-F238E27FC236}">
                    <a16:creationId xmlns:a16="http://schemas.microsoft.com/office/drawing/2014/main" id="{F581757E-696D-B349-BB1D-210F84CFB36F}"/>
                  </a:ext>
                </a:extLst>
              </p:cNvPr>
              <p:cNvPicPr/>
              <p:nvPr/>
            </p:nvPicPr>
            <p:blipFill>
              <a:blip r:embed="rId122"/>
              <a:stretch>
                <a:fillRect/>
              </a:stretch>
            </p:blipFill>
            <p:spPr>
              <a:xfrm>
                <a:off x="7853343" y="4912350"/>
                <a:ext cx="2584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66" name="Ink 65">
                <a:extLst>
                  <a:ext uri="{FF2B5EF4-FFF2-40B4-BE49-F238E27FC236}">
                    <a16:creationId xmlns:a16="http://schemas.microsoft.com/office/drawing/2014/main" id="{ECB09D67-2E64-BE4E-B0D0-908D4D82A438}"/>
                  </a:ext>
                </a:extLst>
              </p14:cNvPr>
              <p14:cNvContentPartPr/>
              <p14:nvPr/>
            </p14:nvContentPartPr>
            <p14:xfrm>
              <a:off x="7842183" y="5334990"/>
              <a:ext cx="185400" cy="16200"/>
            </p14:xfrm>
          </p:contentPart>
        </mc:Choice>
        <mc:Fallback>
          <p:pic>
            <p:nvPicPr>
              <p:cNvPr id="66" name="Ink 65">
                <a:extLst>
                  <a:ext uri="{FF2B5EF4-FFF2-40B4-BE49-F238E27FC236}">
                    <a16:creationId xmlns:a16="http://schemas.microsoft.com/office/drawing/2014/main" id="{ECB09D67-2E64-BE4E-B0D0-908D4D82A438}"/>
                  </a:ext>
                </a:extLst>
              </p:cNvPr>
              <p:cNvPicPr/>
              <p:nvPr/>
            </p:nvPicPr>
            <p:blipFill>
              <a:blip r:embed="rId124"/>
              <a:stretch>
                <a:fillRect/>
              </a:stretch>
            </p:blipFill>
            <p:spPr>
              <a:xfrm>
                <a:off x="7826703" y="5319510"/>
                <a:ext cx="2160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67" name="Ink 66">
                <a:extLst>
                  <a:ext uri="{FF2B5EF4-FFF2-40B4-BE49-F238E27FC236}">
                    <a16:creationId xmlns:a16="http://schemas.microsoft.com/office/drawing/2014/main" id="{86D2F7F0-E030-9F44-84DB-E67C2537B16C}"/>
                  </a:ext>
                </a:extLst>
              </p14:cNvPr>
              <p14:cNvContentPartPr/>
              <p14:nvPr/>
            </p14:nvContentPartPr>
            <p14:xfrm>
              <a:off x="10128183" y="5324190"/>
              <a:ext cx="143280" cy="21600"/>
            </p14:xfrm>
          </p:contentPart>
        </mc:Choice>
        <mc:Fallback>
          <p:pic>
            <p:nvPicPr>
              <p:cNvPr id="67" name="Ink 66">
                <a:extLst>
                  <a:ext uri="{FF2B5EF4-FFF2-40B4-BE49-F238E27FC236}">
                    <a16:creationId xmlns:a16="http://schemas.microsoft.com/office/drawing/2014/main" id="{86D2F7F0-E030-9F44-84DB-E67C2537B16C}"/>
                  </a:ext>
                </a:extLst>
              </p:cNvPr>
              <p:cNvPicPr/>
              <p:nvPr/>
            </p:nvPicPr>
            <p:blipFill>
              <a:blip r:embed="rId126"/>
              <a:stretch>
                <a:fillRect/>
              </a:stretch>
            </p:blipFill>
            <p:spPr>
              <a:xfrm>
                <a:off x="10112703" y="5309070"/>
                <a:ext cx="1738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68" name="Ink 67">
                <a:extLst>
                  <a:ext uri="{FF2B5EF4-FFF2-40B4-BE49-F238E27FC236}">
                    <a16:creationId xmlns:a16="http://schemas.microsoft.com/office/drawing/2014/main" id="{623A9474-93FB-904C-B6F8-E91AEC6CABDB}"/>
                  </a:ext>
                </a:extLst>
              </p14:cNvPr>
              <p14:cNvContentPartPr/>
              <p14:nvPr/>
            </p14:nvContentPartPr>
            <p14:xfrm>
              <a:off x="2243463" y="2398110"/>
              <a:ext cx="174960" cy="21600"/>
            </p14:xfrm>
          </p:contentPart>
        </mc:Choice>
        <mc:Fallback>
          <p:pic>
            <p:nvPicPr>
              <p:cNvPr id="68" name="Ink 67">
                <a:extLst>
                  <a:ext uri="{FF2B5EF4-FFF2-40B4-BE49-F238E27FC236}">
                    <a16:creationId xmlns:a16="http://schemas.microsoft.com/office/drawing/2014/main" id="{623A9474-93FB-904C-B6F8-E91AEC6CABDB}"/>
                  </a:ext>
                </a:extLst>
              </p:cNvPr>
              <p:cNvPicPr/>
              <p:nvPr/>
            </p:nvPicPr>
            <p:blipFill>
              <a:blip r:embed="rId128"/>
              <a:stretch>
                <a:fillRect/>
              </a:stretch>
            </p:blipFill>
            <p:spPr>
              <a:xfrm>
                <a:off x="2228343" y="2382630"/>
                <a:ext cx="2055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69" name="Ink 68">
                <a:extLst>
                  <a:ext uri="{FF2B5EF4-FFF2-40B4-BE49-F238E27FC236}">
                    <a16:creationId xmlns:a16="http://schemas.microsoft.com/office/drawing/2014/main" id="{EB5CA5D9-5288-3F42-82C3-19AD1687B36B}"/>
                  </a:ext>
                </a:extLst>
              </p14:cNvPr>
              <p14:cNvContentPartPr/>
              <p14:nvPr/>
            </p14:nvContentPartPr>
            <p14:xfrm>
              <a:off x="2253903" y="2800230"/>
              <a:ext cx="196200" cy="32040"/>
            </p14:xfrm>
          </p:contentPart>
        </mc:Choice>
        <mc:Fallback>
          <p:pic>
            <p:nvPicPr>
              <p:cNvPr id="69" name="Ink 68">
                <a:extLst>
                  <a:ext uri="{FF2B5EF4-FFF2-40B4-BE49-F238E27FC236}">
                    <a16:creationId xmlns:a16="http://schemas.microsoft.com/office/drawing/2014/main" id="{EB5CA5D9-5288-3F42-82C3-19AD1687B36B}"/>
                  </a:ext>
                </a:extLst>
              </p:cNvPr>
              <p:cNvPicPr/>
              <p:nvPr/>
            </p:nvPicPr>
            <p:blipFill>
              <a:blip r:embed="rId130"/>
              <a:stretch>
                <a:fillRect/>
              </a:stretch>
            </p:blipFill>
            <p:spPr>
              <a:xfrm>
                <a:off x="2233743" y="2779710"/>
                <a:ext cx="2368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0" name="Ink 69">
                <a:extLst>
                  <a:ext uri="{FF2B5EF4-FFF2-40B4-BE49-F238E27FC236}">
                    <a16:creationId xmlns:a16="http://schemas.microsoft.com/office/drawing/2014/main" id="{67EF233F-FC4A-AA4E-9FC8-EE5CE4A82E0D}"/>
                  </a:ext>
                </a:extLst>
              </p14:cNvPr>
              <p14:cNvContentPartPr/>
              <p14:nvPr/>
            </p14:nvContentPartPr>
            <p14:xfrm>
              <a:off x="2264703" y="2376870"/>
              <a:ext cx="153720" cy="53280"/>
            </p14:xfrm>
          </p:contentPart>
        </mc:Choice>
        <mc:Fallback>
          <p:pic>
            <p:nvPicPr>
              <p:cNvPr id="70" name="Ink 69">
                <a:extLst>
                  <a:ext uri="{FF2B5EF4-FFF2-40B4-BE49-F238E27FC236}">
                    <a16:creationId xmlns:a16="http://schemas.microsoft.com/office/drawing/2014/main" id="{67EF233F-FC4A-AA4E-9FC8-EE5CE4A82E0D}"/>
                  </a:ext>
                </a:extLst>
              </p:cNvPr>
              <p:cNvPicPr/>
              <p:nvPr/>
            </p:nvPicPr>
            <p:blipFill>
              <a:blip r:embed="rId132"/>
              <a:stretch>
                <a:fillRect/>
              </a:stretch>
            </p:blipFill>
            <p:spPr>
              <a:xfrm>
                <a:off x="2244183" y="2356350"/>
                <a:ext cx="1947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1" name="Ink 70">
                <a:extLst>
                  <a:ext uri="{FF2B5EF4-FFF2-40B4-BE49-F238E27FC236}">
                    <a16:creationId xmlns:a16="http://schemas.microsoft.com/office/drawing/2014/main" id="{844986E8-E08F-1345-9E21-07EEE04575E2}"/>
                  </a:ext>
                </a:extLst>
              </p14:cNvPr>
              <p14:cNvContentPartPr/>
              <p14:nvPr/>
            </p14:nvContentPartPr>
            <p14:xfrm>
              <a:off x="3582303" y="4424550"/>
              <a:ext cx="116640" cy="174960"/>
            </p14:xfrm>
          </p:contentPart>
        </mc:Choice>
        <mc:Fallback>
          <p:pic>
            <p:nvPicPr>
              <p:cNvPr id="71" name="Ink 70">
                <a:extLst>
                  <a:ext uri="{FF2B5EF4-FFF2-40B4-BE49-F238E27FC236}">
                    <a16:creationId xmlns:a16="http://schemas.microsoft.com/office/drawing/2014/main" id="{844986E8-E08F-1345-9E21-07EEE04575E2}"/>
                  </a:ext>
                </a:extLst>
              </p:cNvPr>
              <p:cNvPicPr/>
              <p:nvPr/>
            </p:nvPicPr>
            <p:blipFill>
              <a:blip r:embed="rId134"/>
              <a:stretch>
                <a:fillRect/>
              </a:stretch>
            </p:blipFill>
            <p:spPr>
              <a:xfrm>
                <a:off x="3567183" y="4409430"/>
                <a:ext cx="1472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72" name="Ink 71">
                <a:extLst>
                  <a:ext uri="{FF2B5EF4-FFF2-40B4-BE49-F238E27FC236}">
                    <a16:creationId xmlns:a16="http://schemas.microsoft.com/office/drawing/2014/main" id="{F02CF394-B0F4-0D42-8EEA-73AD7F162395}"/>
                  </a:ext>
                </a:extLst>
              </p14:cNvPr>
              <p14:cNvContentPartPr/>
              <p14:nvPr/>
            </p14:nvContentPartPr>
            <p14:xfrm>
              <a:off x="3730623" y="4441110"/>
              <a:ext cx="201600" cy="222120"/>
            </p14:xfrm>
          </p:contentPart>
        </mc:Choice>
        <mc:Fallback>
          <p:pic>
            <p:nvPicPr>
              <p:cNvPr id="72" name="Ink 71">
                <a:extLst>
                  <a:ext uri="{FF2B5EF4-FFF2-40B4-BE49-F238E27FC236}">
                    <a16:creationId xmlns:a16="http://schemas.microsoft.com/office/drawing/2014/main" id="{F02CF394-B0F4-0D42-8EEA-73AD7F162395}"/>
                  </a:ext>
                </a:extLst>
              </p:cNvPr>
              <p:cNvPicPr/>
              <p:nvPr/>
            </p:nvPicPr>
            <p:blipFill>
              <a:blip r:embed="rId136"/>
              <a:stretch>
                <a:fillRect/>
              </a:stretch>
            </p:blipFill>
            <p:spPr>
              <a:xfrm>
                <a:off x="3715143" y="4425990"/>
                <a:ext cx="2318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3" name="Ink 72">
                <a:extLst>
                  <a:ext uri="{FF2B5EF4-FFF2-40B4-BE49-F238E27FC236}">
                    <a16:creationId xmlns:a16="http://schemas.microsoft.com/office/drawing/2014/main" id="{BDED8DCF-0A39-DC46-B5A8-34E7CE6DA5D4}"/>
                  </a:ext>
                </a:extLst>
              </p14:cNvPr>
              <p14:cNvContentPartPr/>
              <p14:nvPr/>
            </p14:nvContentPartPr>
            <p14:xfrm>
              <a:off x="3958143" y="4461630"/>
              <a:ext cx="243720" cy="111600"/>
            </p14:xfrm>
          </p:contentPart>
        </mc:Choice>
        <mc:Fallback>
          <p:pic>
            <p:nvPicPr>
              <p:cNvPr id="73" name="Ink 72">
                <a:extLst>
                  <a:ext uri="{FF2B5EF4-FFF2-40B4-BE49-F238E27FC236}">
                    <a16:creationId xmlns:a16="http://schemas.microsoft.com/office/drawing/2014/main" id="{BDED8DCF-0A39-DC46-B5A8-34E7CE6DA5D4}"/>
                  </a:ext>
                </a:extLst>
              </p:cNvPr>
              <p:cNvPicPr/>
              <p:nvPr/>
            </p:nvPicPr>
            <p:blipFill>
              <a:blip r:embed="rId138"/>
              <a:stretch>
                <a:fillRect/>
              </a:stretch>
            </p:blipFill>
            <p:spPr>
              <a:xfrm>
                <a:off x="3942663" y="4446510"/>
                <a:ext cx="2743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74" name="Ink 73">
                <a:extLst>
                  <a:ext uri="{FF2B5EF4-FFF2-40B4-BE49-F238E27FC236}">
                    <a16:creationId xmlns:a16="http://schemas.microsoft.com/office/drawing/2014/main" id="{F330B932-EA0C-154D-8673-8563BDD40E1B}"/>
                  </a:ext>
                </a:extLst>
              </p14:cNvPr>
              <p14:cNvContentPartPr/>
              <p14:nvPr/>
            </p14:nvContentPartPr>
            <p14:xfrm>
              <a:off x="4243623" y="4341390"/>
              <a:ext cx="164520" cy="231840"/>
            </p14:xfrm>
          </p:contentPart>
        </mc:Choice>
        <mc:Fallback>
          <p:pic>
            <p:nvPicPr>
              <p:cNvPr id="74" name="Ink 73">
                <a:extLst>
                  <a:ext uri="{FF2B5EF4-FFF2-40B4-BE49-F238E27FC236}">
                    <a16:creationId xmlns:a16="http://schemas.microsoft.com/office/drawing/2014/main" id="{F330B932-EA0C-154D-8673-8563BDD40E1B}"/>
                  </a:ext>
                </a:extLst>
              </p:cNvPr>
              <p:cNvPicPr/>
              <p:nvPr/>
            </p:nvPicPr>
            <p:blipFill>
              <a:blip r:embed="rId140"/>
              <a:stretch>
                <a:fillRect/>
              </a:stretch>
            </p:blipFill>
            <p:spPr>
              <a:xfrm>
                <a:off x="4228503" y="4325910"/>
                <a:ext cx="1947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75" name="Ink 74">
                <a:extLst>
                  <a:ext uri="{FF2B5EF4-FFF2-40B4-BE49-F238E27FC236}">
                    <a16:creationId xmlns:a16="http://schemas.microsoft.com/office/drawing/2014/main" id="{3C3ED582-9460-BB4E-9D45-DA0075EF239D}"/>
                  </a:ext>
                </a:extLst>
              </p14:cNvPr>
              <p14:cNvContentPartPr/>
              <p14:nvPr/>
            </p14:nvContentPartPr>
            <p14:xfrm>
              <a:off x="4466103" y="4478190"/>
              <a:ext cx="105480" cy="79200"/>
            </p14:xfrm>
          </p:contentPart>
        </mc:Choice>
        <mc:Fallback>
          <p:pic>
            <p:nvPicPr>
              <p:cNvPr id="75" name="Ink 74">
                <a:extLst>
                  <a:ext uri="{FF2B5EF4-FFF2-40B4-BE49-F238E27FC236}">
                    <a16:creationId xmlns:a16="http://schemas.microsoft.com/office/drawing/2014/main" id="{3C3ED582-9460-BB4E-9D45-DA0075EF239D}"/>
                  </a:ext>
                </a:extLst>
              </p:cNvPr>
              <p:cNvPicPr/>
              <p:nvPr/>
            </p:nvPicPr>
            <p:blipFill>
              <a:blip r:embed="rId142"/>
              <a:stretch>
                <a:fillRect/>
              </a:stretch>
            </p:blipFill>
            <p:spPr>
              <a:xfrm>
                <a:off x="4450623" y="4463070"/>
                <a:ext cx="1360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76" name="Ink 75">
                <a:extLst>
                  <a:ext uri="{FF2B5EF4-FFF2-40B4-BE49-F238E27FC236}">
                    <a16:creationId xmlns:a16="http://schemas.microsoft.com/office/drawing/2014/main" id="{0D079517-278F-1E4D-A0C0-DD47FBA8971B}"/>
                  </a:ext>
                </a:extLst>
              </p14:cNvPr>
              <p14:cNvContentPartPr/>
              <p14:nvPr/>
            </p14:nvContentPartPr>
            <p14:xfrm>
              <a:off x="4640703" y="4472430"/>
              <a:ext cx="79560" cy="122040"/>
            </p14:xfrm>
          </p:contentPart>
        </mc:Choice>
        <mc:Fallback>
          <p:pic>
            <p:nvPicPr>
              <p:cNvPr id="76" name="Ink 75">
                <a:extLst>
                  <a:ext uri="{FF2B5EF4-FFF2-40B4-BE49-F238E27FC236}">
                    <a16:creationId xmlns:a16="http://schemas.microsoft.com/office/drawing/2014/main" id="{0D079517-278F-1E4D-A0C0-DD47FBA8971B}"/>
                  </a:ext>
                </a:extLst>
              </p:cNvPr>
              <p:cNvPicPr/>
              <p:nvPr/>
            </p:nvPicPr>
            <p:blipFill>
              <a:blip r:embed="rId144"/>
              <a:stretch>
                <a:fillRect/>
              </a:stretch>
            </p:blipFill>
            <p:spPr>
              <a:xfrm>
                <a:off x="4625223" y="4456950"/>
                <a:ext cx="1101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77" name="Ink 76">
                <a:extLst>
                  <a:ext uri="{FF2B5EF4-FFF2-40B4-BE49-F238E27FC236}">
                    <a16:creationId xmlns:a16="http://schemas.microsoft.com/office/drawing/2014/main" id="{42314BF2-6B36-484F-8859-AE802E44AD51}"/>
                  </a:ext>
                </a:extLst>
              </p14:cNvPr>
              <p14:cNvContentPartPr/>
              <p14:nvPr/>
            </p14:nvContentPartPr>
            <p14:xfrm>
              <a:off x="4873623" y="4440750"/>
              <a:ext cx="185400" cy="169560"/>
            </p14:xfrm>
          </p:contentPart>
        </mc:Choice>
        <mc:Fallback>
          <p:pic>
            <p:nvPicPr>
              <p:cNvPr id="77" name="Ink 76">
                <a:extLst>
                  <a:ext uri="{FF2B5EF4-FFF2-40B4-BE49-F238E27FC236}">
                    <a16:creationId xmlns:a16="http://schemas.microsoft.com/office/drawing/2014/main" id="{42314BF2-6B36-484F-8859-AE802E44AD51}"/>
                  </a:ext>
                </a:extLst>
              </p:cNvPr>
              <p:cNvPicPr/>
              <p:nvPr/>
            </p:nvPicPr>
            <p:blipFill>
              <a:blip r:embed="rId146"/>
              <a:stretch>
                <a:fillRect/>
              </a:stretch>
            </p:blipFill>
            <p:spPr>
              <a:xfrm>
                <a:off x="4858143" y="4425270"/>
                <a:ext cx="2160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6" name="Ink 85">
                <a:extLst>
                  <a:ext uri="{FF2B5EF4-FFF2-40B4-BE49-F238E27FC236}">
                    <a16:creationId xmlns:a16="http://schemas.microsoft.com/office/drawing/2014/main" id="{6618AF05-5082-6A46-BB0B-93FAD469EA3B}"/>
                  </a:ext>
                </a:extLst>
              </p14:cNvPr>
              <p14:cNvContentPartPr/>
              <p14:nvPr/>
            </p14:nvContentPartPr>
            <p14:xfrm>
              <a:off x="6487503" y="1392630"/>
              <a:ext cx="84960" cy="95760"/>
            </p14:xfrm>
          </p:contentPart>
        </mc:Choice>
        <mc:Fallback>
          <p:pic>
            <p:nvPicPr>
              <p:cNvPr id="86" name="Ink 85">
                <a:extLst>
                  <a:ext uri="{FF2B5EF4-FFF2-40B4-BE49-F238E27FC236}">
                    <a16:creationId xmlns:a16="http://schemas.microsoft.com/office/drawing/2014/main" id="{6618AF05-5082-6A46-BB0B-93FAD469EA3B}"/>
                  </a:ext>
                </a:extLst>
              </p:cNvPr>
              <p:cNvPicPr/>
              <p:nvPr/>
            </p:nvPicPr>
            <p:blipFill>
              <a:blip r:embed="rId148"/>
              <a:stretch>
                <a:fillRect/>
              </a:stretch>
            </p:blipFill>
            <p:spPr>
              <a:xfrm>
                <a:off x="6472023" y="1377510"/>
                <a:ext cx="1155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7" name="Ink 86">
                <a:extLst>
                  <a:ext uri="{FF2B5EF4-FFF2-40B4-BE49-F238E27FC236}">
                    <a16:creationId xmlns:a16="http://schemas.microsoft.com/office/drawing/2014/main" id="{4FADE947-DE72-834A-A7A8-6CBC350F3AE7}"/>
                  </a:ext>
                </a:extLst>
              </p14:cNvPr>
              <p14:cNvContentPartPr/>
              <p14:nvPr/>
            </p14:nvContentPartPr>
            <p14:xfrm>
              <a:off x="6640863" y="1313070"/>
              <a:ext cx="90360" cy="148680"/>
            </p14:xfrm>
          </p:contentPart>
        </mc:Choice>
        <mc:Fallback>
          <p:pic>
            <p:nvPicPr>
              <p:cNvPr id="87" name="Ink 86">
                <a:extLst>
                  <a:ext uri="{FF2B5EF4-FFF2-40B4-BE49-F238E27FC236}">
                    <a16:creationId xmlns:a16="http://schemas.microsoft.com/office/drawing/2014/main" id="{4FADE947-DE72-834A-A7A8-6CBC350F3AE7}"/>
                  </a:ext>
                </a:extLst>
              </p:cNvPr>
              <p:cNvPicPr/>
              <p:nvPr/>
            </p:nvPicPr>
            <p:blipFill>
              <a:blip r:embed="rId150"/>
              <a:stretch>
                <a:fillRect/>
              </a:stretch>
            </p:blipFill>
            <p:spPr>
              <a:xfrm>
                <a:off x="6625743" y="1297950"/>
                <a:ext cx="1209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8" name="Ink 87">
                <a:extLst>
                  <a:ext uri="{FF2B5EF4-FFF2-40B4-BE49-F238E27FC236}">
                    <a16:creationId xmlns:a16="http://schemas.microsoft.com/office/drawing/2014/main" id="{9481778F-5C67-7D49-861C-F91EC174CEB0}"/>
                  </a:ext>
                </a:extLst>
              </p14:cNvPr>
              <p14:cNvContentPartPr/>
              <p14:nvPr/>
            </p14:nvContentPartPr>
            <p14:xfrm>
              <a:off x="6783783" y="1360950"/>
              <a:ext cx="90360" cy="100800"/>
            </p14:xfrm>
          </p:contentPart>
        </mc:Choice>
        <mc:Fallback>
          <p:pic>
            <p:nvPicPr>
              <p:cNvPr id="88" name="Ink 87">
                <a:extLst>
                  <a:ext uri="{FF2B5EF4-FFF2-40B4-BE49-F238E27FC236}">
                    <a16:creationId xmlns:a16="http://schemas.microsoft.com/office/drawing/2014/main" id="{9481778F-5C67-7D49-861C-F91EC174CEB0}"/>
                  </a:ext>
                </a:extLst>
              </p:cNvPr>
              <p:cNvPicPr/>
              <p:nvPr/>
            </p:nvPicPr>
            <p:blipFill>
              <a:blip r:embed="rId152"/>
              <a:stretch>
                <a:fillRect/>
              </a:stretch>
            </p:blipFill>
            <p:spPr>
              <a:xfrm>
                <a:off x="6768663" y="1345470"/>
                <a:ext cx="1209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9" name="Ink 88">
                <a:extLst>
                  <a:ext uri="{FF2B5EF4-FFF2-40B4-BE49-F238E27FC236}">
                    <a16:creationId xmlns:a16="http://schemas.microsoft.com/office/drawing/2014/main" id="{E37B2521-7C6F-904A-B640-574A9885188D}"/>
                  </a:ext>
                </a:extLst>
              </p14:cNvPr>
              <p14:cNvContentPartPr/>
              <p14:nvPr/>
            </p14:nvContentPartPr>
            <p14:xfrm>
              <a:off x="6868383" y="1366710"/>
              <a:ext cx="291240" cy="100440"/>
            </p14:xfrm>
          </p:contentPart>
        </mc:Choice>
        <mc:Fallback>
          <p:pic>
            <p:nvPicPr>
              <p:cNvPr id="89" name="Ink 88">
                <a:extLst>
                  <a:ext uri="{FF2B5EF4-FFF2-40B4-BE49-F238E27FC236}">
                    <a16:creationId xmlns:a16="http://schemas.microsoft.com/office/drawing/2014/main" id="{E37B2521-7C6F-904A-B640-574A9885188D}"/>
                  </a:ext>
                </a:extLst>
              </p:cNvPr>
              <p:cNvPicPr/>
              <p:nvPr/>
            </p:nvPicPr>
            <p:blipFill>
              <a:blip r:embed="rId154"/>
              <a:stretch>
                <a:fillRect/>
              </a:stretch>
            </p:blipFill>
            <p:spPr>
              <a:xfrm>
                <a:off x="6853263" y="1351590"/>
                <a:ext cx="3218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0" name="Ink 89">
                <a:extLst>
                  <a:ext uri="{FF2B5EF4-FFF2-40B4-BE49-F238E27FC236}">
                    <a16:creationId xmlns:a16="http://schemas.microsoft.com/office/drawing/2014/main" id="{F0AFA188-00AF-7A4C-B244-E16576D13351}"/>
                  </a:ext>
                </a:extLst>
              </p14:cNvPr>
              <p14:cNvContentPartPr/>
              <p14:nvPr/>
            </p14:nvContentPartPr>
            <p14:xfrm>
              <a:off x="7207143" y="1350150"/>
              <a:ext cx="143280" cy="106200"/>
            </p14:xfrm>
          </p:contentPart>
        </mc:Choice>
        <mc:Fallback>
          <p:pic>
            <p:nvPicPr>
              <p:cNvPr id="90" name="Ink 89">
                <a:extLst>
                  <a:ext uri="{FF2B5EF4-FFF2-40B4-BE49-F238E27FC236}">
                    <a16:creationId xmlns:a16="http://schemas.microsoft.com/office/drawing/2014/main" id="{F0AFA188-00AF-7A4C-B244-E16576D13351}"/>
                  </a:ext>
                </a:extLst>
              </p:cNvPr>
              <p:cNvPicPr/>
              <p:nvPr/>
            </p:nvPicPr>
            <p:blipFill>
              <a:blip r:embed="rId156"/>
              <a:stretch>
                <a:fillRect/>
              </a:stretch>
            </p:blipFill>
            <p:spPr>
              <a:xfrm>
                <a:off x="7191663" y="1335030"/>
                <a:ext cx="173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91" name="Ink 90">
                <a:extLst>
                  <a:ext uri="{FF2B5EF4-FFF2-40B4-BE49-F238E27FC236}">
                    <a16:creationId xmlns:a16="http://schemas.microsoft.com/office/drawing/2014/main" id="{96394004-48F4-844F-82E2-C511619D9D39}"/>
                  </a:ext>
                </a:extLst>
              </p14:cNvPr>
              <p14:cNvContentPartPr/>
              <p14:nvPr/>
            </p14:nvContentPartPr>
            <p14:xfrm>
              <a:off x="7519263" y="1313070"/>
              <a:ext cx="111600" cy="143280"/>
            </p14:xfrm>
          </p:contentPart>
        </mc:Choice>
        <mc:Fallback>
          <p:pic>
            <p:nvPicPr>
              <p:cNvPr id="91" name="Ink 90">
                <a:extLst>
                  <a:ext uri="{FF2B5EF4-FFF2-40B4-BE49-F238E27FC236}">
                    <a16:creationId xmlns:a16="http://schemas.microsoft.com/office/drawing/2014/main" id="{96394004-48F4-844F-82E2-C511619D9D39}"/>
                  </a:ext>
                </a:extLst>
              </p:cNvPr>
              <p:cNvPicPr/>
              <p:nvPr/>
            </p:nvPicPr>
            <p:blipFill>
              <a:blip r:embed="rId158"/>
              <a:stretch>
                <a:fillRect/>
              </a:stretch>
            </p:blipFill>
            <p:spPr>
              <a:xfrm>
                <a:off x="7504143" y="1297950"/>
                <a:ext cx="1418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92" name="Ink 91">
                <a:extLst>
                  <a:ext uri="{FF2B5EF4-FFF2-40B4-BE49-F238E27FC236}">
                    <a16:creationId xmlns:a16="http://schemas.microsoft.com/office/drawing/2014/main" id="{561F7683-6442-C44D-8148-1E8D91C5D394}"/>
                  </a:ext>
                </a:extLst>
              </p14:cNvPr>
              <p14:cNvContentPartPr/>
              <p14:nvPr/>
            </p14:nvContentPartPr>
            <p14:xfrm>
              <a:off x="7656783" y="1345110"/>
              <a:ext cx="132480" cy="84960"/>
            </p14:xfrm>
          </p:contentPart>
        </mc:Choice>
        <mc:Fallback>
          <p:pic>
            <p:nvPicPr>
              <p:cNvPr id="92" name="Ink 91">
                <a:extLst>
                  <a:ext uri="{FF2B5EF4-FFF2-40B4-BE49-F238E27FC236}">
                    <a16:creationId xmlns:a16="http://schemas.microsoft.com/office/drawing/2014/main" id="{561F7683-6442-C44D-8148-1E8D91C5D394}"/>
                  </a:ext>
                </a:extLst>
              </p:cNvPr>
              <p:cNvPicPr/>
              <p:nvPr/>
            </p:nvPicPr>
            <p:blipFill>
              <a:blip r:embed="rId160"/>
              <a:stretch>
                <a:fillRect/>
              </a:stretch>
            </p:blipFill>
            <p:spPr>
              <a:xfrm>
                <a:off x="7641663" y="1329630"/>
                <a:ext cx="1630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3" name="Ink 92">
                <a:extLst>
                  <a:ext uri="{FF2B5EF4-FFF2-40B4-BE49-F238E27FC236}">
                    <a16:creationId xmlns:a16="http://schemas.microsoft.com/office/drawing/2014/main" id="{B0E2AC2C-7083-1F4F-BFA6-BD73718E5E38}"/>
                  </a:ext>
                </a:extLst>
              </p14:cNvPr>
              <p14:cNvContentPartPr/>
              <p14:nvPr/>
            </p14:nvContentPartPr>
            <p14:xfrm>
              <a:off x="7836783" y="1260150"/>
              <a:ext cx="5760" cy="159120"/>
            </p14:xfrm>
          </p:contentPart>
        </mc:Choice>
        <mc:Fallback>
          <p:pic>
            <p:nvPicPr>
              <p:cNvPr id="93" name="Ink 92">
                <a:extLst>
                  <a:ext uri="{FF2B5EF4-FFF2-40B4-BE49-F238E27FC236}">
                    <a16:creationId xmlns:a16="http://schemas.microsoft.com/office/drawing/2014/main" id="{B0E2AC2C-7083-1F4F-BFA6-BD73718E5E38}"/>
                  </a:ext>
                </a:extLst>
              </p:cNvPr>
              <p:cNvPicPr/>
              <p:nvPr/>
            </p:nvPicPr>
            <p:blipFill>
              <a:blip r:embed="rId162"/>
              <a:stretch>
                <a:fillRect/>
              </a:stretch>
            </p:blipFill>
            <p:spPr>
              <a:xfrm>
                <a:off x="7821663" y="1245030"/>
                <a:ext cx="360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4" name="Ink 93">
                <a:extLst>
                  <a:ext uri="{FF2B5EF4-FFF2-40B4-BE49-F238E27FC236}">
                    <a16:creationId xmlns:a16="http://schemas.microsoft.com/office/drawing/2014/main" id="{CAB1F141-8F01-2240-AE8C-99F05E17FE85}"/>
                  </a:ext>
                </a:extLst>
              </p14:cNvPr>
              <p14:cNvContentPartPr/>
              <p14:nvPr/>
            </p14:nvContentPartPr>
            <p14:xfrm>
              <a:off x="7889703" y="1308030"/>
              <a:ext cx="143280" cy="132480"/>
            </p14:xfrm>
          </p:contentPart>
        </mc:Choice>
        <mc:Fallback>
          <p:pic>
            <p:nvPicPr>
              <p:cNvPr id="94" name="Ink 93">
                <a:extLst>
                  <a:ext uri="{FF2B5EF4-FFF2-40B4-BE49-F238E27FC236}">
                    <a16:creationId xmlns:a16="http://schemas.microsoft.com/office/drawing/2014/main" id="{CAB1F141-8F01-2240-AE8C-99F05E17FE85}"/>
                  </a:ext>
                </a:extLst>
              </p:cNvPr>
              <p:cNvPicPr/>
              <p:nvPr/>
            </p:nvPicPr>
            <p:blipFill>
              <a:blip r:embed="rId164"/>
              <a:stretch>
                <a:fillRect/>
              </a:stretch>
            </p:blipFill>
            <p:spPr>
              <a:xfrm>
                <a:off x="7874583" y="1292550"/>
                <a:ext cx="1738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5" name="Ink 94">
                <a:extLst>
                  <a:ext uri="{FF2B5EF4-FFF2-40B4-BE49-F238E27FC236}">
                    <a16:creationId xmlns:a16="http://schemas.microsoft.com/office/drawing/2014/main" id="{DDCBF5AC-CF7E-0746-A99F-BE4F6F9D3409}"/>
                  </a:ext>
                </a:extLst>
              </p14:cNvPr>
              <p14:cNvContentPartPr/>
              <p14:nvPr/>
            </p14:nvContentPartPr>
            <p14:xfrm>
              <a:off x="8064303" y="1450950"/>
              <a:ext cx="360" cy="21600"/>
            </p14:xfrm>
          </p:contentPart>
        </mc:Choice>
        <mc:Fallback>
          <p:pic>
            <p:nvPicPr>
              <p:cNvPr id="95" name="Ink 94">
                <a:extLst>
                  <a:ext uri="{FF2B5EF4-FFF2-40B4-BE49-F238E27FC236}">
                    <a16:creationId xmlns:a16="http://schemas.microsoft.com/office/drawing/2014/main" id="{DDCBF5AC-CF7E-0746-A99F-BE4F6F9D3409}"/>
                  </a:ext>
                </a:extLst>
              </p:cNvPr>
              <p:cNvPicPr/>
              <p:nvPr/>
            </p:nvPicPr>
            <p:blipFill>
              <a:blip r:embed="rId166"/>
              <a:stretch>
                <a:fillRect/>
              </a:stretch>
            </p:blipFill>
            <p:spPr>
              <a:xfrm>
                <a:off x="8049183" y="1435470"/>
                <a:ext cx="309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6" name="Ink 95">
                <a:extLst>
                  <a:ext uri="{FF2B5EF4-FFF2-40B4-BE49-F238E27FC236}">
                    <a16:creationId xmlns:a16="http://schemas.microsoft.com/office/drawing/2014/main" id="{C0580AC0-A466-EC46-80D4-3C46DC0F2633}"/>
                  </a:ext>
                </a:extLst>
              </p14:cNvPr>
              <p14:cNvContentPartPr/>
              <p14:nvPr/>
            </p14:nvContentPartPr>
            <p14:xfrm>
              <a:off x="9746943" y="4170750"/>
              <a:ext cx="132480" cy="26640"/>
            </p14:xfrm>
          </p:contentPart>
        </mc:Choice>
        <mc:Fallback>
          <p:pic>
            <p:nvPicPr>
              <p:cNvPr id="96" name="Ink 95">
                <a:extLst>
                  <a:ext uri="{FF2B5EF4-FFF2-40B4-BE49-F238E27FC236}">
                    <a16:creationId xmlns:a16="http://schemas.microsoft.com/office/drawing/2014/main" id="{C0580AC0-A466-EC46-80D4-3C46DC0F2633}"/>
                  </a:ext>
                </a:extLst>
              </p:cNvPr>
              <p:cNvPicPr/>
              <p:nvPr/>
            </p:nvPicPr>
            <p:blipFill>
              <a:blip r:embed="rId168"/>
              <a:stretch>
                <a:fillRect/>
              </a:stretch>
            </p:blipFill>
            <p:spPr>
              <a:xfrm>
                <a:off x="9731823" y="4155630"/>
                <a:ext cx="1630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97" name="Ink 96">
                <a:extLst>
                  <a:ext uri="{FF2B5EF4-FFF2-40B4-BE49-F238E27FC236}">
                    <a16:creationId xmlns:a16="http://schemas.microsoft.com/office/drawing/2014/main" id="{783ABE89-3C3C-9947-96EF-128FE34E2579}"/>
                  </a:ext>
                </a:extLst>
              </p14:cNvPr>
              <p14:cNvContentPartPr/>
              <p14:nvPr/>
            </p14:nvContentPartPr>
            <p14:xfrm>
              <a:off x="9709863" y="4229070"/>
              <a:ext cx="174960" cy="53280"/>
            </p14:xfrm>
          </p:contentPart>
        </mc:Choice>
        <mc:Fallback>
          <p:pic>
            <p:nvPicPr>
              <p:cNvPr id="97" name="Ink 96">
                <a:extLst>
                  <a:ext uri="{FF2B5EF4-FFF2-40B4-BE49-F238E27FC236}">
                    <a16:creationId xmlns:a16="http://schemas.microsoft.com/office/drawing/2014/main" id="{783ABE89-3C3C-9947-96EF-128FE34E2579}"/>
                  </a:ext>
                </a:extLst>
              </p:cNvPr>
              <p:cNvPicPr/>
              <p:nvPr/>
            </p:nvPicPr>
            <p:blipFill>
              <a:blip r:embed="rId170"/>
              <a:stretch>
                <a:fillRect/>
              </a:stretch>
            </p:blipFill>
            <p:spPr>
              <a:xfrm>
                <a:off x="9694743" y="4213590"/>
                <a:ext cx="2055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98" name="Ink 97">
                <a:extLst>
                  <a:ext uri="{FF2B5EF4-FFF2-40B4-BE49-F238E27FC236}">
                    <a16:creationId xmlns:a16="http://schemas.microsoft.com/office/drawing/2014/main" id="{6B678AFA-4194-624A-ADB8-497A3A2CA5CD}"/>
                  </a:ext>
                </a:extLst>
              </p14:cNvPr>
              <p14:cNvContentPartPr/>
              <p14:nvPr/>
            </p14:nvContentPartPr>
            <p14:xfrm>
              <a:off x="9678903" y="4293150"/>
              <a:ext cx="327960" cy="145080"/>
            </p14:xfrm>
          </p:contentPart>
        </mc:Choice>
        <mc:Fallback>
          <p:pic>
            <p:nvPicPr>
              <p:cNvPr id="98" name="Ink 97">
                <a:extLst>
                  <a:ext uri="{FF2B5EF4-FFF2-40B4-BE49-F238E27FC236}">
                    <a16:creationId xmlns:a16="http://schemas.microsoft.com/office/drawing/2014/main" id="{6B678AFA-4194-624A-ADB8-497A3A2CA5CD}"/>
                  </a:ext>
                </a:extLst>
              </p:cNvPr>
              <p:cNvPicPr/>
              <p:nvPr/>
            </p:nvPicPr>
            <p:blipFill>
              <a:blip r:embed="rId172"/>
              <a:stretch>
                <a:fillRect/>
              </a:stretch>
            </p:blipFill>
            <p:spPr>
              <a:xfrm>
                <a:off x="9663783" y="4277670"/>
                <a:ext cx="3582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99" name="Ink 98">
                <a:extLst>
                  <a:ext uri="{FF2B5EF4-FFF2-40B4-BE49-F238E27FC236}">
                    <a16:creationId xmlns:a16="http://schemas.microsoft.com/office/drawing/2014/main" id="{CDD0C529-4480-8B4E-B911-A3F13F37A624}"/>
                  </a:ext>
                </a:extLst>
              </p14:cNvPr>
              <p14:cNvContentPartPr/>
              <p14:nvPr/>
            </p14:nvContentPartPr>
            <p14:xfrm>
              <a:off x="9789423" y="4244910"/>
              <a:ext cx="100800" cy="344160"/>
            </p14:xfrm>
          </p:contentPart>
        </mc:Choice>
        <mc:Fallback>
          <p:pic>
            <p:nvPicPr>
              <p:cNvPr id="99" name="Ink 98">
                <a:extLst>
                  <a:ext uri="{FF2B5EF4-FFF2-40B4-BE49-F238E27FC236}">
                    <a16:creationId xmlns:a16="http://schemas.microsoft.com/office/drawing/2014/main" id="{CDD0C529-4480-8B4E-B911-A3F13F37A624}"/>
                  </a:ext>
                </a:extLst>
              </p:cNvPr>
              <p:cNvPicPr/>
              <p:nvPr/>
            </p:nvPicPr>
            <p:blipFill>
              <a:blip r:embed="rId174"/>
              <a:stretch>
                <a:fillRect/>
              </a:stretch>
            </p:blipFill>
            <p:spPr>
              <a:xfrm>
                <a:off x="9774303" y="4229430"/>
                <a:ext cx="13140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0" name="Ink 99">
                <a:extLst>
                  <a:ext uri="{FF2B5EF4-FFF2-40B4-BE49-F238E27FC236}">
                    <a16:creationId xmlns:a16="http://schemas.microsoft.com/office/drawing/2014/main" id="{B294CE1A-9ADC-654E-BD32-AF646BBD4F19}"/>
                  </a:ext>
                </a:extLst>
              </p14:cNvPr>
              <p14:cNvContentPartPr/>
              <p14:nvPr/>
            </p14:nvContentPartPr>
            <p14:xfrm>
              <a:off x="9889863" y="4498710"/>
              <a:ext cx="100800" cy="21600"/>
            </p14:xfrm>
          </p:contentPart>
        </mc:Choice>
        <mc:Fallback>
          <p:pic>
            <p:nvPicPr>
              <p:cNvPr id="100" name="Ink 99">
                <a:extLst>
                  <a:ext uri="{FF2B5EF4-FFF2-40B4-BE49-F238E27FC236}">
                    <a16:creationId xmlns:a16="http://schemas.microsoft.com/office/drawing/2014/main" id="{B294CE1A-9ADC-654E-BD32-AF646BBD4F19}"/>
                  </a:ext>
                </a:extLst>
              </p:cNvPr>
              <p:cNvPicPr/>
              <p:nvPr/>
            </p:nvPicPr>
            <p:blipFill>
              <a:blip r:embed="rId176"/>
              <a:stretch>
                <a:fillRect/>
              </a:stretch>
            </p:blipFill>
            <p:spPr>
              <a:xfrm>
                <a:off x="9874743" y="4483590"/>
                <a:ext cx="1314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1" name="Ink 100">
                <a:extLst>
                  <a:ext uri="{FF2B5EF4-FFF2-40B4-BE49-F238E27FC236}">
                    <a16:creationId xmlns:a16="http://schemas.microsoft.com/office/drawing/2014/main" id="{CEA63D9E-447C-1546-A078-1B4ACF8FC2AF}"/>
                  </a:ext>
                </a:extLst>
              </p14:cNvPr>
              <p14:cNvContentPartPr/>
              <p14:nvPr/>
            </p14:nvContentPartPr>
            <p14:xfrm>
              <a:off x="10080303" y="4339950"/>
              <a:ext cx="100800" cy="16200"/>
            </p14:xfrm>
          </p:contentPart>
        </mc:Choice>
        <mc:Fallback>
          <p:pic>
            <p:nvPicPr>
              <p:cNvPr id="101" name="Ink 100">
                <a:extLst>
                  <a:ext uri="{FF2B5EF4-FFF2-40B4-BE49-F238E27FC236}">
                    <a16:creationId xmlns:a16="http://schemas.microsoft.com/office/drawing/2014/main" id="{CEA63D9E-447C-1546-A078-1B4ACF8FC2AF}"/>
                  </a:ext>
                </a:extLst>
              </p:cNvPr>
              <p:cNvPicPr/>
              <p:nvPr/>
            </p:nvPicPr>
            <p:blipFill>
              <a:blip r:embed="rId178"/>
              <a:stretch>
                <a:fillRect/>
              </a:stretch>
            </p:blipFill>
            <p:spPr>
              <a:xfrm>
                <a:off x="10065183" y="4324830"/>
                <a:ext cx="1314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2" name="Ink 101">
                <a:extLst>
                  <a:ext uri="{FF2B5EF4-FFF2-40B4-BE49-F238E27FC236}">
                    <a16:creationId xmlns:a16="http://schemas.microsoft.com/office/drawing/2014/main" id="{4DFD7570-746C-E441-B3B9-76D2AA6509C3}"/>
                  </a:ext>
                </a:extLst>
              </p14:cNvPr>
              <p14:cNvContentPartPr/>
              <p14:nvPr/>
            </p14:nvContentPartPr>
            <p14:xfrm>
              <a:off x="10091103" y="4419510"/>
              <a:ext cx="84960" cy="32040"/>
            </p14:xfrm>
          </p:contentPart>
        </mc:Choice>
        <mc:Fallback>
          <p:pic>
            <p:nvPicPr>
              <p:cNvPr id="102" name="Ink 101">
                <a:extLst>
                  <a:ext uri="{FF2B5EF4-FFF2-40B4-BE49-F238E27FC236}">
                    <a16:creationId xmlns:a16="http://schemas.microsoft.com/office/drawing/2014/main" id="{4DFD7570-746C-E441-B3B9-76D2AA6509C3}"/>
                  </a:ext>
                </a:extLst>
              </p:cNvPr>
              <p:cNvPicPr/>
              <p:nvPr/>
            </p:nvPicPr>
            <p:blipFill>
              <a:blip r:embed="rId180"/>
              <a:stretch>
                <a:fillRect/>
              </a:stretch>
            </p:blipFill>
            <p:spPr>
              <a:xfrm>
                <a:off x="10075623" y="4404030"/>
                <a:ext cx="1155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3" name="Ink 102">
                <a:extLst>
                  <a:ext uri="{FF2B5EF4-FFF2-40B4-BE49-F238E27FC236}">
                    <a16:creationId xmlns:a16="http://schemas.microsoft.com/office/drawing/2014/main" id="{4330DA9C-7DB0-BB41-8102-415576711FCD}"/>
                  </a:ext>
                </a:extLst>
              </p14:cNvPr>
              <p14:cNvContentPartPr/>
              <p14:nvPr/>
            </p14:nvContentPartPr>
            <p14:xfrm>
              <a:off x="10101543" y="4424550"/>
              <a:ext cx="127440" cy="84960"/>
            </p14:xfrm>
          </p:contentPart>
        </mc:Choice>
        <mc:Fallback>
          <p:pic>
            <p:nvPicPr>
              <p:cNvPr id="103" name="Ink 102">
                <a:extLst>
                  <a:ext uri="{FF2B5EF4-FFF2-40B4-BE49-F238E27FC236}">
                    <a16:creationId xmlns:a16="http://schemas.microsoft.com/office/drawing/2014/main" id="{4330DA9C-7DB0-BB41-8102-415576711FCD}"/>
                  </a:ext>
                </a:extLst>
              </p:cNvPr>
              <p:cNvPicPr/>
              <p:nvPr/>
            </p:nvPicPr>
            <p:blipFill>
              <a:blip r:embed="rId182"/>
              <a:stretch>
                <a:fillRect/>
              </a:stretch>
            </p:blipFill>
            <p:spPr>
              <a:xfrm>
                <a:off x="10086423" y="4409430"/>
                <a:ext cx="1576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4" name="Ink 103">
                <a:extLst>
                  <a:ext uri="{FF2B5EF4-FFF2-40B4-BE49-F238E27FC236}">
                    <a16:creationId xmlns:a16="http://schemas.microsoft.com/office/drawing/2014/main" id="{09D3615C-4BB2-5445-BCAE-A623ADD5028B}"/>
                  </a:ext>
                </a:extLst>
              </p14:cNvPr>
              <p14:cNvContentPartPr/>
              <p14:nvPr/>
            </p14:nvContentPartPr>
            <p14:xfrm>
              <a:off x="10239063" y="4234110"/>
              <a:ext cx="127440" cy="26640"/>
            </p14:xfrm>
          </p:contentPart>
        </mc:Choice>
        <mc:Fallback>
          <p:pic>
            <p:nvPicPr>
              <p:cNvPr id="104" name="Ink 103">
                <a:extLst>
                  <a:ext uri="{FF2B5EF4-FFF2-40B4-BE49-F238E27FC236}">
                    <a16:creationId xmlns:a16="http://schemas.microsoft.com/office/drawing/2014/main" id="{09D3615C-4BB2-5445-BCAE-A623ADD5028B}"/>
                  </a:ext>
                </a:extLst>
              </p:cNvPr>
              <p:cNvPicPr/>
              <p:nvPr/>
            </p:nvPicPr>
            <p:blipFill>
              <a:blip r:embed="rId184"/>
              <a:stretch>
                <a:fillRect/>
              </a:stretch>
            </p:blipFill>
            <p:spPr>
              <a:xfrm>
                <a:off x="10223943" y="4218990"/>
                <a:ext cx="1576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5" name="Ink 104">
                <a:extLst>
                  <a:ext uri="{FF2B5EF4-FFF2-40B4-BE49-F238E27FC236}">
                    <a16:creationId xmlns:a16="http://schemas.microsoft.com/office/drawing/2014/main" id="{C4446959-2AF5-E142-8DE1-C9AF1967C642}"/>
                  </a:ext>
                </a:extLst>
              </p14:cNvPr>
              <p14:cNvContentPartPr/>
              <p14:nvPr/>
            </p14:nvContentPartPr>
            <p14:xfrm>
              <a:off x="10286943" y="4202430"/>
              <a:ext cx="159120" cy="354960"/>
            </p14:xfrm>
          </p:contentPart>
        </mc:Choice>
        <mc:Fallback>
          <p:pic>
            <p:nvPicPr>
              <p:cNvPr id="105" name="Ink 104">
                <a:extLst>
                  <a:ext uri="{FF2B5EF4-FFF2-40B4-BE49-F238E27FC236}">
                    <a16:creationId xmlns:a16="http://schemas.microsoft.com/office/drawing/2014/main" id="{C4446959-2AF5-E142-8DE1-C9AF1967C642}"/>
                  </a:ext>
                </a:extLst>
              </p:cNvPr>
              <p:cNvPicPr/>
              <p:nvPr/>
            </p:nvPicPr>
            <p:blipFill>
              <a:blip r:embed="rId186"/>
              <a:stretch>
                <a:fillRect/>
              </a:stretch>
            </p:blipFill>
            <p:spPr>
              <a:xfrm>
                <a:off x="10271463" y="4187310"/>
                <a:ext cx="189720" cy="385560"/>
              </a:xfrm>
              <a:prstGeom prst="rect">
                <a:avLst/>
              </a:prstGeom>
            </p:spPr>
          </p:pic>
        </mc:Fallback>
      </mc:AlternateContent>
    </p:spTree>
    <p:extLst>
      <p:ext uri="{BB962C8B-B14F-4D97-AF65-F5344CB8AC3E}">
        <p14:creationId xmlns:p14="http://schemas.microsoft.com/office/powerpoint/2010/main" val="33197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504834-22B0-4CDC-848B-7CCDFA4658C4}"/>
              </a:ext>
            </a:extLst>
          </p:cNvPr>
          <p:cNvSpPr>
            <a:spLocks noGrp="1"/>
          </p:cNvSpPr>
          <p:nvPr>
            <p:ph type="title"/>
          </p:nvPr>
        </p:nvSpPr>
        <p:spPr/>
        <p:txBody>
          <a:bodyPr/>
          <a:lstStyle/>
          <a:p>
            <a:r>
              <a:rPr lang="en-GB" dirty="0"/>
              <a:t>Truth Table for De Morgan’s Law</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60B34E4E-0EBC-4A71-A882-758D0669D547}"/>
                  </a:ext>
                </a:extLst>
              </p:cNvPr>
              <p:cNvGraphicFramePr>
                <a:graphicFrameLocks noGrp="1"/>
              </p:cNvGraphicFramePr>
              <p:nvPr>
                <p:ph idx="1"/>
                <p:extLst>
                  <p:ext uri="{D42A27DB-BD31-4B8C-83A1-F6EECF244321}">
                    <p14:modId xmlns:p14="http://schemas.microsoft.com/office/powerpoint/2010/main" val="506831847"/>
                  </p:ext>
                </p:extLst>
              </p:nvPr>
            </p:nvGraphicFramePr>
            <p:xfrm>
              <a:off x="495300" y="1514475"/>
              <a:ext cx="11170397" cy="2590800"/>
            </p:xfrm>
            <a:graphic>
              <a:graphicData uri="http://schemas.openxmlformats.org/drawingml/2006/table">
                <a:tbl>
                  <a:tblPr firstRow="1" bandRow="1">
                    <a:tableStyleId>{5940675A-B579-460E-94D1-54222C63F5DA}</a:tableStyleId>
                  </a:tblPr>
                  <a:tblGrid>
                    <a:gridCol w="1595771">
                      <a:extLst>
                        <a:ext uri="{9D8B030D-6E8A-4147-A177-3AD203B41FA5}">
                          <a16:colId xmlns:a16="http://schemas.microsoft.com/office/drawing/2014/main" val="100962379"/>
                        </a:ext>
                      </a:extLst>
                    </a:gridCol>
                    <a:gridCol w="1595771">
                      <a:extLst>
                        <a:ext uri="{9D8B030D-6E8A-4147-A177-3AD203B41FA5}">
                          <a16:colId xmlns:a16="http://schemas.microsoft.com/office/drawing/2014/main" val="3027995311"/>
                        </a:ext>
                      </a:extLst>
                    </a:gridCol>
                    <a:gridCol w="1595771">
                      <a:extLst>
                        <a:ext uri="{9D8B030D-6E8A-4147-A177-3AD203B41FA5}">
                          <a16:colId xmlns:a16="http://schemas.microsoft.com/office/drawing/2014/main" val="2568955801"/>
                        </a:ext>
                      </a:extLst>
                    </a:gridCol>
                    <a:gridCol w="1595771">
                      <a:extLst>
                        <a:ext uri="{9D8B030D-6E8A-4147-A177-3AD203B41FA5}">
                          <a16:colId xmlns:a16="http://schemas.microsoft.com/office/drawing/2014/main" val="411878396"/>
                        </a:ext>
                      </a:extLst>
                    </a:gridCol>
                    <a:gridCol w="1595771">
                      <a:extLst>
                        <a:ext uri="{9D8B030D-6E8A-4147-A177-3AD203B41FA5}">
                          <a16:colId xmlns:a16="http://schemas.microsoft.com/office/drawing/2014/main" val="397087748"/>
                        </a:ext>
                      </a:extLst>
                    </a:gridCol>
                    <a:gridCol w="1595771">
                      <a:extLst>
                        <a:ext uri="{9D8B030D-6E8A-4147-A177-3AD203B41FA5}">
                          <a16:colId xmlns:a16="http://schemas.microsoft.com/office/drawing/2014/main" val="1573799882"/>
                        </a:ext>
                      </a:extLst>
                    </a:gridCol>
                    <a:gridCol w="1595771">
                      <a:extLst>
                        <a:ext uri="{9D8B030D-6E8A-4147-A177-3AD203B41FA5}">
                          <a16:colId xmlns:a16="http://schemas.microsoft.com/office/drawing/2014/main" val="363587342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GB" sz="2800" b="0" i="1" smtClean="0">
                                    <a:solidFill>
                                      <a:schemeClr val="bg1"/>
                                    </a:solidFill>
                                    <a:latin typeface="Cambria Math" panose="02040503050406030204" pitchFamily="18" charset="0"/>
                                  </a:rPr>
                                  <m:t>𝑎</m:t>
                                </m:r>
                              </m:oMath>
                            </m:oMathPara>
                          </a14:m>
                          <a:endParaRPr lang="en-GB" sz="2800" dirty="0">
                            <a:solidFill>
                              <a:schemeClr val="bg1"/>
                            </a:solidFill>
                            <a:latin typeface="Gill Sans MT" panose="020B0502020104020203"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GB" sz="2800" b="0" i="1" smtClean="0">
                                    <a:solidFill>
                                      <a:schemeClr val="bg1"/>
                                    </a:solidFill>
                                    <a:latin typeface="Cambria Math" panose="02040503050406030204" pitchFamily="18" charset="0"/>
                                  </a:rPr>
                                  <m:t>𝑏</m:t>
                                </m:r>
                              </m:oMath>
                            </m:oMathPara>
                          </a14:m>
                          <a:endParaRPr lang="en-GB" sz="2800" dirty="0">
                            <a:solidFill>
                              <a:schemeClr val="bg1"/>
                            </a:solidFill>
                            <a:latin typeface="Gill Sans MT" panose="020B0502020104020203"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GB" sz="2800" b="0" i="1" smtClean="0">
                                    <a:solidFill>
                                      <a:schemeClr val="bg1"/>
                                    </a:solidFill>
                                    <a:latin typeface="Cambria Math" panose="02040503050406030204" pitchFamily="18" charset="0"/>
                                  </a:rPr>
                                  <m:t>𝑎</m:t>
                                </m:r>
                                <m:r>
                                  <a:rPr lang="en-GB" sz="2800" b="0" i="1" smtClean="0">
                                    <a:solidFill>
                                      <a:schemeClr val="bg1"/>
                                    </a:solidFill>
                                    <a:latin typeface="Cambria Math" panose="02040503050406030204" pitchFamily="18" charset="0"/>
                                    <a:ea typeface="Cambria Math" panose="02040503050406030204" pitchFamily="18" charset="0"/>
                                  </a:rPr>
                                  <m:t>∨</m:t>
                                </m:r>
                                <m:r>
                                  <a:rPr lang="en-GB" sz="2800" b="0" i="1" smtClean="0">
                                    <a:solidFill>
                                      <a:schemeClr val="bg1"/>
                                    </a:solidFill>
                                    <a:latin typeface="Cambria Math" panose="02040503050406030204" pitchFamily="18" charset="0"/>
                                    <a:ea typeface="Cambria Math" panose="02040503050406030204" pitchFamily="18" charset="0"/>
                                  </a:rPr>
                                  <m:t>𝑏</m:t>
                                </m:r>
                              </m:oMath>
                            </m:oMathPara>
                          </a14:m>
                          <a:endParaRPr lang="en-GB" sz="2800" dirty="0">
                            <a:solidFill>
                              <a:schemeClr val="bg1"/>
                            </a:solidFill>
                            <a:latin typeface="Gill Sans MT" panose="020B0502020104020203"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GB" sz="2800" b="0" i="1" smtClean="0">
                                    <a:solidFill>
                                      <a:schemeClr val="bg1"/>
                                    </a:solidFill>
                                    <a:latin typeface="Cambria Math" panose="02040503050406030204" pitchFamily="18" charset="0"/>
                                  </a:rPr>
                                  <m:t>¬(</m:t>
                                </m:r>
                                <m:r>
                                  <a:rPr lang="en-GB" sz="2800" b="0" i="1" smtClean="0">
                                    <a:solidFill>
                                      <a:schemeClr val="bg1"/>
                                    </a:solidFill>
                                    <a:latin typeface="Cambria Math" panose="02040503050406030204" pitchFamily="18" charset="0"/>
                                  </a:rPr>
                                  <m:t>𝑎</m:t>
                                </m:r>
                                <m:r>
                                  <a:rPr lang="en-GB" sz="2800" b="0" i="1" smtClean="0">
                                    <a:solidFill>
                                      <a:schemeClr val="bg1"/>
                                    </a:solidFill>
                                    <a:latin typeface="Cambria Math" panose="02040503050406030204" pitchFamily="18" charset="0"/>
                                    <a:ea typeface="Cambria Math" panose="02040503050406030204" pitchFamily="18" charset="0"/>
                                  </a:rPr>
                                  <m:t>∨</m:t>
                                </m:r>
                                <m:r>
                                  <a:rPr lang="en-GB" sz="2800" b="0" i="1" smtClean="0">
                                    <a:solidFill>
                                      <a:schemeClr val="bg1"/>
                                    </a:solidFill>
                                    <a:latin typeface="Cambria Math" panose="02040503050406030204" pitchFamily="18" charset="0"/>
                                    <a:ea typeface="Cambria Math" panose="02040503050406030204" pitchFamily="18" charset="0"/>
                                  </a:rPr>
                                  <m:t>𝑏</m:t>
                                </m:r>
                                <m:r>
                                  <a:rPr lang="en-GB" sz="2800" b="0" i="1" smtClean="0">
                                    <a:solidFill>
                                      <a:schemeClr val="bg1"/>
                                    </a:solidFill>
                                    <a:latin typeface="Cambria Math" panose="02040503050406030204" pitchFamily="18" charset="0"/>
                                    <a:ea typeface="Cambria Math" panose="02040503050406030204" pitchFamily="18" charset="0"/>
                                  </a:rPr>
                                  <m:t>)</m:t>
                                </m:r>
                              </m:oMath>
                            </m:oMathPara>
                          </a14:m>
                          <a:endParaRPr lang="en-GB" sz="2800" dirty="0">
                            <a:solidFill>
                              <a:schemeClr val="bg1"/>
                            </a:solidFill>
                            <a:latin typeface="Gill Sans MT" panose="020B0502020104020203"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GB" sz="2800" b="0" i="1" smtClean="0">
                                    <a:solidFill>
                                      <a:schemeClr val="bg1"/>
                                    </a:solidFill>
                                    <a:latin typeface="Cambria Math" panose="02040503050406030204" pitchFamily="18" charset="0"/>
                                  </a:rPr>
                                  <m:t>¬</m:t>
                                </m:r>
                                <m:r>
                                  <a:rPr lang="en-GB" sz="2800" b="0" i="1" smtClean="0">
                                    <a:solidFill>
                                      <a:schemeClr val="bg1"/>
                                    </a:solidFill>
                                    <a:latin typeface="Cambria Math" panose="02040503050406030204" pitchFamily="18" charset="0"/>
                                  </a:rPr>
                                  <m:t>𝑎</m:t>
                                </m:r>
                              </m:oMath>
                            </m:oMathPara>
                          </a14:m>
                          <a:endParaRPr lang="en-GB" sz="2800" dirty="0">
                            <a:solidFill>
                              <a:schemeClr val="bg1"/>
                            </a:solidFill>
                            <a:latin typeface="Gill Sans MT" panose="020B0502020104020203"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GB" sz="2800" b="0" i="1" smtClean="0">
                                    <a:solidFill>
                                      <a:schemeClr val="bg1"/>
                                    </a:solidFill>
                                    <a:latin typeface="Cambria Math" panose="02040503050406030204" pitchFamily="18" charset="0"/>
                                  </a:rPr>
                                  <m:t>¬</m:t>
                                </m:r>
                                <m:r>
                                  <a:rPr lang="en-GB" sz="2800" b="0" i="1" smtClean="0">
                                    <a:solidFill>
                                      <a:schemeClr val="bg1"/>
                                    </a:solidFill>
                                    <a:latin typeface="Cambria Math" panose="02040503050406030204" pitchFamily="18" charset="0"/>
                                  </a:rPr>
                                  <m:t>𝑏</m:t>
                                </m:r>
                              </m:oMath>
                            </m:oMathPara>
                          </a14:m>
                          <a:endParaRPr lang="en-GB" sz="2800" dirty="0">
                            <a:solidFill>
                              <a:schemeClr val="bg1"/>
                            </a:solidFill>
                            <a:latin typeface="Gill Sans MT" panose="020B0502020104020203"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en-GB" sz="2800" b="0" i="1" smtClean="0">
                                    <a:solidFill>
                                      <a:schemeClr val="bg1"/>
                                    </a:solidFill>
                                    <a:latin typeface="Cambria Math" panose="02040503050406030204" pitchFamily="18" charset="0"/>
                                  </a:rPr>
                                  <m:t>¬</m:t>
                                </m:r>
                                <m:r>
                                  <a:rPr lang="en-GB" sz="2800" b="0" i="1" smtClean="0">
                                    <a:solidFill>
                                      <a:schemeClr val="bg1"/>
                                    </a:solidFill>
                                    <a:latin typeface="Cambria Math" panose="02040503050406030204" pitchFamily="18" charset="0"/>
                                  </a:rPr>
                                  <m:t>𝑎</m:t>
                                </m:r>
                                <m:r>
                                  <a:rPr lang="en-GB" sz="2800" b="0" i="1" smtClean="0">
                                    <a:solidFill>
                                      <a:schemeClr val="bg1"/>
                                    </a:solidFill>
                                    <a:latin typeface="Cambria Math" panose="02040503050406030204" pitchFamily="18" charset="0"/>
                                    <a:ea typeface="Cambria Math" panose="02040503050406030204" pitchFamily="18" charset="0"/>
                                  </a:rPr>
                                  <m:t>∧¬</m:t>
                                </m:r>
                                <m:r>
                                  <a:rPr lang="en-GB" sz="2800" b="0" i="1" smtClean="0">
                                    <a:solidFill>
                                      <a:schemeClr val="bg1"/>
                                    </a:solidFill>
                                    <a:latin typeface="Cambria Math" panose="02040503050406030204" pitchFamily="18" charset="0"/>
                                    <a:ea typeface="Cambria Math" panose="02040503050406030204" pitchFamily="18" charset="0"/>
                                  </a:rPr>
                                  <m:t>𝑏</m:t>
                                </m:r>
                              </m:oMath>
                            </m:oMathPara>
                          </a14:m>
                          <a:endParaRPr lang="en-GB" sz="2800" dirty="0">
                            <a:solidFill>
                              <a:schemeClr val="bg1"/>
                            </a:solidFill>
                            <a:latin typeface="Gill Sans MT" panose="020B0502020104020203" pitchFamily="34" charset="0"/>
                          </a:endParaRPr>
                        </a:p>
                      </a:txBody>
                      <a:tcPr/>
                    </a:tc>
                    <a:extLst>
                      <a:ext uri="{0D108BD9-81ED-4DB2-BD59-A6C34878D82A}">
                        <a16:rowId xmlns:a16="http://schemas.microsoft.com/office/drawing/2014/main" val="2446400266"/>
                      </a:ext>
                    </a:extLst>
                  </a:tr>
                  <a:tr h="370840">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extLst>
                      <a:ext uri="{0D108BD9-81ED-4DB2-BD59-A6C34878D82A}">
                        <a16:rowId xmlns:a16="http://schemas.microsoft.com/office/drawing/2014/main" val="574321947"/>
                      </a:ext>
                    </a:extLst>
                  </a:tr>
                  <a:tr h="370840">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extLst>
                      <a:ext uri="{0D108BD9-81ED-4DB2-BD59-A6C34878D82A}">
                        <a16:rowId xmlns:a16="http://schemas.microsoft.com/office/drawing/2014/main" val="1834380391"/>
                      </a:ext>
                    </a:extLst>
                  </a:tr>
                  <a:tr h="370840">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extLst>
                      <a:ext uri="{0D108BD9-81ED-4DB2-BD59-A6C34878D82A}">
                        <a16:rowId xmlns:a16="http://schemas.microsoft.com/office/drawing/2014/main" val="813801588"/>
                      </a:ext>
                    </a:extLst>
                  </a:tr>
                  <a:tr h="370840">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extLst>
                      <a:ext uri="{0D108BD9-81ED-4DB2-BD59-A6C34878D82A}">
                        <a16:rowId xmlns:a16="http://schemas.microsoft.com/office/drawing/2014/main" val="2722850373"/>
                      </a:ext>
                    </a:extLst>
                  </a:tr>
                </a:tbl>
              </a:graphicData>
            </a:graphic>
          </p:graphicFrame>
        </mc:Choice>
        <mc:Fallback xmlns="">
          <p:graphicFrame>
            <p:nvGraphicFramePr>
              <p:cNvPr id="7" name="Table 7">
                <a:extLst>
                  <a:ext uri="{FF2B5EF4-FFF2-40B4-BE49-F238E27FC236}">
                    <a16:creationId xmlns:a16="http://schemas.microsoft.com/office/drawing/2014/main" id="{60B34E4E-0EBC-4A71-A882-758D0669D547}"/>
                  </a:ext>
                </a:extLst>
              </p:cNvPr>
              <p:cNvGraphicFramePr>
                <a:graphicFrameLocks noGrp="1"/>
              </p:cNvGraphicFramePr>
              <p:nvPr>
                <p:ph idx="1"/>
                <p:extLst>
                  <p:ext uri="{D42A27DB-BD31-4B8C-83A1-F6EECF244321}">
                    <p14:modId xmlns:p14="http://schemas.microsoft.com/office/powerpoint/2010/main" val="506831847"/>
                  </p:ext>
                </p:extLst>
              </p:nvPr>
            </p:nvGraphicFramePr>
            <p:xfrm>
              <a:off x="495300" y="1514475"/>
              <a:ext cx="11170397" cy="2590800"/>
            </p:xfrm>
            <a:graphic>
              <a:graphicData uri="http://schemas.openxmlformats.org/drawingml/2006/table">
                <a:tbl>
                  <a:tblPr firstRow="1" bandRow="1">
                    <a:tableStyleId>{5940675A-B579-460E-94D1-54222C63F5DA}</a:tableStyleId>
                  </a:tblPr>
                  <a:tblGrid>
                    <a:gridCol w="1595771">
                      <a:extLst>
                        <a:ext uri="{9D8B030D-6E8A-4147-A177-3AD203B41FA5}">
                          <a16:colId xmlns:a16="http://schemas.microsoft.com/office/drawing/2014/main" val="100962379"/>
                        </a:ext>
                      </a:extLst>
                    </a:gridCol>
                    <a:gridCol w="1595771">
                      <a:extLst>
                        <a:ext uri="{9D8B030D-6E8A-4147-A177-3AD203B41FA5}">
                          <a16:colId xmlns:a16="http://schemas.microsoft.com/office/drawing/2014/main" val="3027995311"/>
                        </a:ext>
                      </a:extLst>
                    </a:gridCol>
                    <a:gridCol w="1595771">
                      <a:extLst>
                        <a:ext uri="{9D8B030D-6E8A-4147-A177-3AD203B41FA5}">
                          <a16:colId xmlns:a16="http://schemas.microsoft.com/office/drawing/2014/main" val="2568955801"/>
                        </a:ext>
                      </a:extLst>
                    </a:gridCol>
                    <a:gridCol w="1595771">
                      <a:extLst>
                        <a:ext uri="{9D8B030D-6E8A-4147-A177-3AD203B41FA5}">
                          <a16:colId xmlns:a16="http://schemas.microsoft.com/office/drawing/2014/main" val="411878396"/>
                        </a:ext>
                      </a:extLst>
                    </a:gridCol>
                    <a:gridCol w="1595771">
                      <a:extLst>
                        <a:ext uri="{9D8B030D-6E8A-4147-A177-3AD203B41FA5}">
                          <a16:colId xmlns:a16="http://schemas.microsoft.com/office/drawing/2014/main" val="397087748"/>
                        </a:ext>
                      </a:extLst>
                    </a:gridCol>
                    <a:gridCol w="1595771">
                      <a:extLst>
                        <a:ext uri="{9D8B030D-6E8A-4147-A177-3AD203B41FA5}">
                          <a16:colId xmlns:a16="http://schemas.microsoft.com/office/drawing/2014/main" val="1573799882"/>
                        </a:ext>
                      </a:extLst>
                    </a:gridCol>
                    <a:gridCol w="1595771">
                      <a:extLst>
                        <a:ext uri="{9D8B030D-6E8A-4147-A177-3AD203B41FA5}">
                          <a16:colId xmlns:a16="http://schemas.microsoft.com/office/drawing/2014/main" val="3635873427"/>
                        </a:ext>
                      </a:extLst>
                    </a:gridCol>
                  </a:tblGrid>
                  <a:tr h="518160">
                    <a:tc>
                      <a:txBody>
                        <a:bodyPr/>
                        <a:lstStyle/>
                        <a:p>
                          <a:endParaRPr lang="en-US"/>
                        </a:p>
                      </a:txBody>
                      <a:tcPr>
                        <a:blipFill>
                          <a:blip r:embed="rId2"/>
                          <a:stretch>
                            <a:fillRect l="-382" t="-1176" r="-600382" b="-432941"/>
                          </a:stretch>
                        </a:blipFill>
                      </a:tcPr>
                    </a:tc>
                    <a:tc>
                      <a:txBody>
                        <a:bodyPr/>
                        <a:lstStyle/>
                        <a:p>
                          <a:endParaRPr lang="en-US"/>
                        </a:p>
                      </a:txBody>
                      <a:tcPr>
                        <a:blipFill>
                          <a:blip r:embed="rId2"/>
                          <a:stretch>
                            <a:fillRect l="-100382" t="-1176" r="-500382" b="-432941"/>
                          </a:stretch>
                        </a:blipFill>
                      </a:tcPr>
                    </a:tc>
                    <a:tc>
                      <a:txBody>
                        <a:bodyPr/>
                        <a:lstStyle/>
                        <a:p>
                          <a:endParaRPr lang="en-US"/>
                        </a:p>
                      </a:txBody>
                      <a:tcPr>
                        <a:blipFill>
                          <a:blip r:embed="rId2"/>
                          <a:stretch>
                            <a:fillRect l="-200382" t="-1176" r="-400382" b="-432941"/>
                          </a:stretch>
                        </a:blipFill>
                      </a:tcPr>
                    </a:tc>
                    <a:tc>
                      <a:txBody>
                        <a:bodyPr/>
                        <a:lstStyle/>
                        <a:p>
                          <a:endParaRPr lang="en-US"/>
                        </a:p>
                      </a:txBody>
                      <a:tcPr>
                        <a:blipFill>
                          <a:blip r:embed="rId2"/>
                          <a:stretch>
                            <a:fillRect l="-301533" t="-1176" r="-301916" b="-432941"/>
                          </a:stretch>
                        </a:blipFill>
                      </a:tcPr>
                    </a:tc>
                    <a:tc>
                      <a:txBody>
                        <a:bodyPr/>
                        <a:lstStyle/>
                        <a:p>
                          <a:endParaRPr lang="en-US"/>
                        </a:p>
                      </a:txBody>
                      <a:tcPr>
                        <a:blipFill>
                          <a:blip r:embed="rId2"/>
                          <a:stretch>
                            <a:fillRect l="-400000" t="-1176" r="-200763" b="-432941"/>
                          </a:stretch>
                        </a:blipFill>
                      </a:tcPr>
                    </a:tc>
                    <a:tc>
                      <a:txBody>
                        <a:bodyPr/>
                        <a:lstStyle/>
                        <a:p>
                          <a:endParaRPr lang="en-US"/>
                        </a:p>
                      </a:txBody>
                      <a:tcPr>
                        <a:blipFill>
                          <a:blip r:embed="rId2"/>
                          <a:stretch>
                            <a:fillRect l="-500000" t="-1176" r="-100763" b="-432941"/>
                          </a:stretch>
                        </a:blipFill>
                      </a:tcPr>
                    </a:tc>
                    <a:tc>
                      <a:txBody>
                        <a:bodyPr/>
                        <a:lstStyle/>
                        <a:p>
                          <a:endParaRPr lang="en-US"/>
                        </a:p>
                      </a:txBody>
                      <a:tcPr>
                        <a:blipFill>
                          <a:blip r:embed="rId2"/>
                          <a:stretch>
                            <a:fillRect l="-600000" t="-1176" r="-763" b="-432941"/>
                          </a:stretch>
                        </a:blipFill>
                      </a:tcPr>
                    </a:tc>
                    <a:extLst>
                      <a:ext uri="{0D108BD9-81ED-4DB2-BD59-A6C34878D82A}">
                        <a16:rowId xmlns:a16="http://schemas.microsoft.com/office/drawing/2014/main" val="2446400266"/>
                      </a:ext>
                    </a:extLst>
                  </a:tr>
                  <a:tr h="518160">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extLst>
                      <a:ext uri="{0D108BD9-81ED-4DB2-BD59-A6C34878D82A}">
                        <a16:rowId xmlns:a16="http://schemas.microsoft.com/office/drawing/2014/main" val="574321947"/>
                      </a:ext>
                    </a:extLst>
                  </a:tr>
                  <a:tr h="518160">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extLst>
                      <a:ext uri="{0D108BD9-81ED-4DB2-BD59-A6C34878D82A}">
                        <a16:rowId xmlns:a16="http://schemas.microsoft.com/office/drawing/2014/main" val="1834380391"/>
                      </a:ext>
                    </a:extLst>
                  </a:tr>
                  <a:tr h="518160">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extLst>
                      <a:ext uri="{0D108BD9-81ED-4DB2-BD59-A6C34878D82A}">
                        <a16:rowId xmlns:a16="http://schemas.microsoft.com/office/drawing/2014/main" val="813801588"/>
                      </a:ext>
                    </a:extLst>
                  </a:tr>
                  <a:tr h="518160">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0</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tc>
                      <a:txBody>
                        <a:bodyPr/>
                        <a:lstStyle/>
                        <a:p>
                          <a:pPr algn="r"/>
                          <a:r>
                            <a:rPr lang="en-GB" sz="2800" dirty="0">
                              <a:solidFill>
                                <a:schemeClr val="bg1"/>
                              </a:solidFill>
                              <a:latin typeface="Gill Sans MT" panose="020B0502020104020203" pitchFamily="34" charset="0"/>
                            </a:rPr>
                            <a:t>1</a:t>
                          </a:r>
                        </a:p>
                      </a:txBody>
                      <a:tcPr/>
                    </a:tc>
                    <a:extLst>
                      <a:ext uri="{0D108BD9-81ED-4DB2-BD59-A6C34878D82A}">
                        <a16:rowId xmlns:a16="http://schemas.microsoft.com/office/drawing/2014/main" val="2722850373"/>
                      </a:ext>
                    </a:extLst>
                  </a:tr>
                </a:tbl>
              </a:graphicData>
            </a:graphic>
          </p:graphicFrame>
        </mc:Fallback>
      </mc:AlternateContent>
    </p:spTree>
    <p:extLst>
      <p:ext uri="{BB962C8B-B14F-4D97-AF65-F5344CB8AC3E}">
        <p14:creationId xmlns:p14="http://schemas.microsoft.com/office/powerpoint/2010/main" val="296790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3043-F55E-4378-99D6-988FBCFC1533}"/>
              </a:ext>
            </a:extLst>
          </p:cNvPr>
          <p:cNvSpPr>
            <a:spLocks noGrp="1"/>
          </p:cNvSpPr>
          <p:nvPr>
            <p:ph type="title"/>
          </p:nvPr>
        </p:nvSpPr>
        <p:spPr/>
        <p:txBody>
          <a:bodyPr/>
          <a:lstStyle/>
          <a:p>
            <a:r>
              <a:rPr lang="en-GB" dirty="0"/>
              <a:t>Simplifying a Boolean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C89C6-AF98-4286-8A92-F1D31DF31D49}"/>
                  </a:ext>
                </a:extLst>
              </p:cNvPr>
              <p:cNvSpPr>
                <a:spLocks noGrp="1"/>
              </p:cNvSpPr>
              <p:nvPr>
                <p:ph idx="1"/>
              </p:nvPr>
            </p:nvSpPr>
            <p:spPr/>
            <p:txBody>
              <a:bodyPr>
                <a:normAutofit lnSpcReduction="10000"/>
              </a:bodyPr>
              <a:lstStyle/>
              <a:p>
                <a:r>
                  <a:rPr lang="en-GB" dirty="0"/>
                  <a:t>Simplify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oMath>
                </a14:m>
                <a:endParaRPr lang="en-GB" b="0" dirty="0">
                  <a:ea typeface="Cambria Math" panose="02040503050406030204" pitchFamily="18" charset="0"/>
                </a:endParaRPr>
              </a:p>
              <a:p>
                <a:r>
                  <a:rPr lang="en-GB" b="0" dirty="0">
                    <a:ea typeface="Cambria Math" panose="02040503050406030204" pitchFamily="18" charset="0"/>
                  </a:rPr>
                  <a:t>STEP 1 Apply Distributive Law</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d>
                    </m:oMath>
                  </m:oMathPara>
                </a14:m>
                <a:endParaRPr lang="en-GB" b="0" dirty="0">
                  <a:ea typeface="Cambria Math" panose="02040503050406030204" pitchFamily="18" charset="0"/>
                </a:endParaRPr>
              </a:p>
              <a:p>
                <a:r>
                  <a:rPr lang="en-GB" dirty="0"/>
                  <a:t>Step 2 Apply Distributive Law</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d>
                            <m:dPr>
                              <m:ctrlPr>
                                <a:rPr lang="en-GB" b="0" i="1" smtClean="0">
                                  <a:latin typeface="Cambria Math" panose="02040503050406030204" pitchFamily="18" charset="0"/>
                                </a:rPr>
                              </m:ctrlPr>
                            </m:dPr>
                            <m:e>
                              <m:r>
                                <a:rPr lang="en-GB" b="0" i="1" smtClean="0">
                                  <a:latin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e>
                      </m:d>
                      <m:r>
                        <a:rPr lang="en-GB"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e>
                      </m:d>
                    </m:oMath>
                  </m:oMathPara>
                </a14:m>
                <a:endParaRPr lang="en-GB" dirty="0"/>
              </a:p>
              <a:p>
                <a:r>
                  <a:rPr lang="en-GB" dirty="0"/>
                  <a:t>Step 3 Apply Idempotent AND LAW</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GB" b="0" i="1" smtClean="0">
                              <a:latin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e>
                      </m:d>
                      <m:r>
                        <a:rPr lang="en-GB"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e>
                      </m:d>
                    </m:oMath>
                  </m:oMathPara>
                </a14:m>
                <a:endParaRPr lang="en-GB" b="0" dirty="0">
                  <a:ea typeface="Cambria Math" panose="02040503050406030204" pitchFamily="18" charset="0"/>
                </a:endParaRPr>
              </a:p>
              <a:p>
                <a:r>
                  <a:rPr lang="en-GB" dirty="0"/>
                  <a:t>Step 4 Apply IDENTITY AND Law</a:t>
                </a:r>
              </a:p>
              <a:p>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d>
                            <m:dPr>
                              <m:ctrlPr>
                                <a:rPr lang="en-US" b="0" i="1" smtClean="0">
                                  <a:latin typeface="Cambria Math" panose="02040503050406030204" pitchFamily="18" charset="0"/>
                                </a:rPr>
                              </m:ctrlPr>
                            </m:dPr>
                            <m:e>
                              <m:r>
                                <a:rPr lang="en-GB" b="0" i="1" smtClean="0">
                                  <a:latin typeface="Cambria Math" panose="02040503050406030204" pitchFamily="18" charset="0"/>
                                </a:rPr>
                                <m:t>𝑏</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e>
                      </m:d>
                      <m:r>
                        <a:rPr lang="en-GB"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1A8C89C6-AF98-4286-8A92-F1D31DF31D49}"/>
                  </a:ext>
                </a:extLst>
              </p:cNvPr>
              <p:cNvSpPr>
                <a:spLocks noGrp="1" noRot="1" noChangeAspect="1" noMove="1" noResize="1" noEditPoints="1" noAdjustHandles="1" noChangeArrowheads="1" noChangeShapeType="1" noTextEdit="1"/>
              </p:cNvSpPr>
              <p:nvPr>
                <p:ph idx="1"/>
              </p:nvPr>
            </p:nvSpPr>
            <p:spPr>
              <a:blipFill>
                <a:blip r:embed="rId2"/>
                <a:stretch>
                  <a:fillRect l="-1586" t="-4250"/>
                </a:stretch>
              </a:blipFill>
            </p:spPr>
            <p:txBody>
              <a:bodyPr/>
              <a:lstStyle/>
              <a:p>
                <a:r>
                  <a:rPr lang="en-US">
                    <a:noFill/>
                  </a:rPr>
                  <a:t> </a:t>
                </a:r>
              </a:p>
            </p:txBody>
          </p:sp>
        </mc:Fallback>
      </mc:AlternateContent>
    </p:spTree>
    <p:extLst>
      <p:ext uri="{BB962C8B-B14F-4D97-AF65-F5344CB8AC3E}">
        <p14:creationId xmlns:p14="http://schemas.microsoft.com/office/powerpoint/2010/main" val="270983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3043-F55E-4378-99D6-988FBCFC1533}"/>
              </a:ext>
            </a:extLst>
          </p:cNvPr>
          <p:cNvSpPr>
            <a:spLocks noGrp="1"/>
          </p:cNvSpPr>
          <p:nvPr>
            <p:ph type="title"/>
          </p:nvPr>
        </p:nvSpPr>
        <p:spPr/>
        <p:txBody>
          <a:bodyPr/>
          <a:lstStyle/>
          <a:p>
            <a:r>
              <a:rPr lang="en-GB" dirty="0"/>
              <a:t>Simplifying a Boolean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C89C6-AF98-4286-8A92-F1D31DF31D49}"/>
                  </a:ext>
                </a:extLst>
              </p:cNvPr>
              <p:cNvSpPr>
                <a:spLocks noGrp="1"/>
              </p:cNvSpPr>
              <p:nvPr>
                <p:ph idx="1"/>
              </p:nvPr>
            </p:nvSpPr>
            <p:spPr/>
            <p:txBody>
              <a:bodyPr>
                <a:normAutofit/>
              </a:bodyPr>
              <a:lstStyle/>
              <a:p>
                <a:r>
                  <a:rPr lang="en-GB" dirty="0"/>
                  <a:t>Step 5 Apply DISTRIBUTIVE LAW</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GB" b="0" i="1" smtClean="0">
                                  <a:latin typeface="Cambria Math" panose="02040503050406030204" pitchFamily="18" charset="0"/>
                                </a:rPr>
                              </m:ctrlPr>
                            </m:dPr>
                            <m:e>
                              <m:r>
                                <a:rPr lang="en-US"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𝑐</m:t>
                              </m:r>
                            </m:e>
                          </m:d>
                        </m:e>
                      </m:d>
                      <m:r>
                        <a:rPr lang="en-GB"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e>
                          </m:d>
                        </m:e>
                      </m:d>
                    </m:oMath>
                  </m:oMathPara>
                </a14:m>
                <a:endParaRPr lang="en-GB" dirty="0"/>
              </a:p>
              <a:p>
                <a:r>
                  <a:rPr lang="en-GB" dirty="0"/>
                  <a:t>Step 6 Apply Domination Law</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𝑎</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𝑐</m:t>
                              </m:r>
                            </m:e>
                          </m:d>
                        </m:e>
                      </m:d>
                    </m:oMath>
                  </m:oMathPara>
                </a14:m>
                <a:endParaRPr lang="en-GB" dirty="0"/>
              </a:p>
              <a:p>
                <a:r>
                  <a:rPr lang="en-GB" dirty="0"/>
                  <a:t>Step 7 Apply Identity AND Law</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m:t>
                      </m:r>
                      <m:r>
                        <a:rPr lang="en-GB"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𝑎</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𝑐</m:t>
                              </m:r>
                            </m:e>
                          </m:d>
                        </m:e>
                      </m:d>
                    </m:oMath>
                  </m:oMathPara>
                </a14:m>
                <a:endParaRPr lang="en-GB" dirty="0">
                  <a:ea typeface="Cambria Math" panose="02040503050406030204" pitchFamily="18" charset="0"/>
                </a:endParaRPr>
              </a:p>
              <a:p>
                <a:r>
                  <a:rPr lang="en-GB" dirty="0"/>
                  <a:t>Step 8 Apply Associative Law</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GB" i="1">
                              <a:latin typeface="Cambria Math" panose="02040503050406030204" pitchFamily="18" charset="0"/>
                            </a:rPr>
                            <m:t>𝑏</m:t>
                          </m:r>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𝑏</m:t>
                              </m:r>
                              <m:r>
                                <a:rPr lang="en-GB"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m:t>
                      </m:r>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1A8C89C6-AF98-4286-8A92-F1D31DF31D49}"/>
                  </a:ext>
                </a:extLst>
              </p:cNvPr>
              <p:cNvSpPr>
                <a:spLocks noGrp="1" noRot="1" noChangeAspect="1" noMove="1" noResize="1" noEditPoints="1" noAdjustHandles="1" noChangeArrowheads="1" noChangeShapeType="1" noTextEdit="1"/>
              </p:cNvSpPr>
              <p:nvPr>
                <p:ph idx="1"/>
              </p:nvPr>
            </p:nvSpPr>
            <p:spPr>
              <a:blipFill>
                <a:blip r:embed="rId2"/>
                <a:stretch>
                  <a:fillRect l="-1586" t="-3000"/>
                </a:stretch>
              </a:blipFill>
            </p:spPr>
            <p:txBody>
              <a:bodyPr/>
              <a:lstStyle/>
              <a:p>
                <a:r>
                  <a:rPr lang="en-US">
                    <a:noFill/>
                  </a:rPr>
                  <a:t> </a:t>
                </a:r>
              </a:p>
            </p:txBody>
          </p:sp>
        </mc:Fallback>
      </mc:AlternateContent>
    </p:spTree>
    <p:extLst>
      <p:ext uri="{BB962C8B-B14F-4D97-AF65-F5344CB8AC3E}">
        <p14:creationId xmlns:p14="http://schemas.microsoft.com/office/powerpoint/2010/main" val="211416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B557-D36B-4751-B718-2A5BF3B56D60}"/>
              </a:ext>
            </a:extLst>
          </p:cNvPr>
          <p:cNvSpPr>
            <a:spLocks noGrp="1"/>
          </p:cNvSpPr>
          <p:nvPr>
            <p:ph type="title"/>
          </p:nvPr>
        </p:nvSpPr>
        <p:spPr/>
        <p:txBody>
          <a:bodyPr/>
          <a:lstStyle/>
          <a:p>
            <a:r>
              <a:rPr lang="en-GB" dirty="0"/>
              <a:t>Simplifying a Boolean Expression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22F077-A87A-402E-9D58-A8EC16CA22EE}"/>
                  </a:ext>
                </a:extLst>
              </p:cNvPr>
              <p:cNvSpPr>
                <a:spLocks noGrp="1"/>
              </p:cNvSpPr>
              <p:nvPr>
                <p:ph idx="1"/>
              </p:nvPr>
            </p:nvSpPr>
            <p:spPr/>
            <p:txBody>
              <a:bodyPr>
                <a:normAutofit/>
              </a:bodyPr>
              <a:lstStyle/>
              <a:p>
                <a:r>
                  <a:rPr lang="en-GB" dirty="0"/>
                  <a:t>Step 9 Apply Identity And Law</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e>
                          </m:d>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GB" dirty="0"/>
              </a:p>
              <a:p>
                <a:r>
                  <a:rPr lang="en-GB" dirty="0"/>
                  <a:t>Step 10 Apply Distributive Law</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𝑎</m:t>
                              </m:r>
                            </m:e>
                          </m:d>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GB" dirty="0"/>
              </a:p>
              <a:p>
                <a:r>
                  <a:rPr lang="en-GB" dirty="0"/>
                  <a:t>Step 11 Apply Domination Law</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e>
                      </m:d>
                    </m:oMath>
                  </m:oMathPara>
                </a14:m>
                <a:endParaRPr lang="en-US" b="0" dirty="0"/>
              </a:p>
              <a:p>
                <a:r>
                  <a:rPr lang="en-GB" dirty="0"/>
                  <a:t>Step 12 Apply Identity And Law</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9622F077-A87A-402E-9D58-A8EC16CA22EE}"/>
                  </a:ext>
                </a:extLst>
              </p:cNvPr>
              <p:cNvSpPr>
                <a:spLocks noGrp="1" noRot="1" noChangeAspect="1" noMove="1" noResize="1" noEditPoints="1" noAdjustHandles="1" noChangeArrowheads="1" noChangeShapeType="1" noTextEdit="1"/>
              </p:cNvSpPr>
              <p:nvPr>
                <p:ph idx="1"/>
              </p:nvPr>
            </p:nvSpPr>
            <p:spPr>
              <a:blipFill>
                <a:blip r:embed="rId2"/>
                <a:stretch>
                  <a:fillRect l="-1586" t="-3000"/>
                </a:stretch>
              </a:blipFill>
            </p:spPr>
            <p:txBody>
              <a:bodyPr/>
              <a:lstStyle/>
              <a:p>
                <a:r>
                  <a:rPr lang="en-US">
                    <a:noFill/>
                  </a:rPr>
                  <a:t> </a:t>
                </a:r>
              </a:p>
            </p:txBody>
          </p:sp>
        </mc:Fallback>
      </mc:AlternateContent>
    </p:spTree>
    <p:extLst>
      <p:ext uri="{BB962C8B-B14F-4D97-AF65-F5344CB8AC3E}">
        <p14:creationId xmlns:p14="http://schemas.microsoft.com/office/powerpoint/2010/main" val="97326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940B0-149C-43E4-875E-2D7E7E33CDB6}"/>
              </a:ext>
            </a:extLst>
          </p:cNvPr>
          <p:cNvSpPr>
            <a:spLocks noGrp="1"/>
          </p:cNvSpPr>
          <p:nvPr>
            <p:ph idx="1"/>
          </p:nvPr>
        </p:nvSpPr>
        <p:spPr/>
        <p:txBody>
          <a:bodyPr/>
          <a:lstStyle/>
          <a:p>
            <a:r>
              <a:rPr lang="en-GB" dirty="0"/>
              <a:t>Boolean logic allows us to model and simplify logic circuits.</a:t>
            </a:r>
          </a:p>
          <a:p>
            <a:endParaRPr lang="en-GB" dirty="0"/>
          </a:p>
          <a:p>
            <a:r>
              <a:rPr lang="en-GB" dirty="0"/>
              <a:t>Different laws are used to simplify existing functions.</a:t>
            </a:r>
          </a:p>
          <a:p>
            <a:endParaRPr lang="en-GB" dirty="0"/>
          </a:p>
          <a:p>
            <a:r>
              <a:rPr lang="en-GB" dirty="0"/>
              <a:t>Simplified functions reduce failure and cost.</a:t>
            </a:r>
          </a:p>
        </p:txBody>
      </p:sp>
      <p:sp>
        <p:nvSpPr>
          <p:cNvPr id="3" name="Text Placeholder 2">
            <a:extLst>
              <a:ext uri="{FF2B5EF4-FFF2-40B4-BE49-F238E27FC236}">
                <a16:creationId xmlns:a16="http://schemas.microsoft.com/office/drawing/2014/main" id="{A34D4AF8-BB82-430B-B98A-1E03F2BAB5E0}"/>
              </a:ext>
            </a:extLst>
          </p:cNvPr>
          <p:cNvSpPr>
            <a:spLocks noGrp="1"/>
          </p:cNvSpPr>
          <p:nvPr>
            <p:ph type="body" sz="half" idx="2"/>
          </p:nvPr>
        </p:nvSpPr>
        <p:spPr/>
        <p:txBody>
          <a:bodyPr/>
          <a:lstStyle/>
          <a:p>
            <a:r>
              <a:rPr lang="en-GB" dirty="0"/>
              <a:t>Original Slides By Pelumi Apantaku.</a:t>
            </a:r>
          </a:p>
          <a:p>
            <a:endParaRPr lang="en-GB" dirty="0"/>
          </a:p>
          <a:p>
            <a:r>
              <a:rPr lang="en-GB" dirty="0"/>
              <a:t>Updated Slides by Kevin Chalmers.</a:t>
            </a:r>
          </a:p>
          <a:p>
            <a:endParaRPr lang="en-GB" dirty="0"/>
          </a:p>
          <a:p>
            <a:r>
              <a:rPr lang="en-GB" dirty="0"/>
              <a:t>Video By Kevin Chalmers.</a:t>
            </a:r>
          </a:p>
          <a:p>
            <a:endParaRPr lang="en-GB" dirty="0"/>
          </a:p>
          <a:p>
            <a:r>
              <a:rPr lang="en-GB" dirty="0"/>
              <a:t>Images courtesy of Wikimedia.</a:t>
            </a:r>
          </a:p>
        </p:txBody>
      </p:sp>
    </p:spTree>
    <p:extLst>
      <p:ext uri="{BB962C8B-B14F-4D97-AF65-F5344CB8AC3E}">
        <p14:creationId xmlns:p14="http://schemas.microsoft.com/office/powerpoint/2010/main" val="356397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53B74DE7D53B4797FE44204711A0A1" ma:contentTypeVersion="7" ma:contentTypeDescription="Create a new document." ma:contentTypeScope="" ma:versionID="36d212896b0b20dfed665b1189ddff63">
  <xsd:schema xmlns:xsd="http://www.w3.org/2001/XMLSchema" xmlns:xs="http://www.w3.org/2001/XMLSchema" xmlns:p="http://schemas.microsoft.com/office/2006/metadata/properties" xmlns:ns3="4cda9a55-c019-4dc1-8023-2b221ed9fd37" targetNamespace="http://schemas.microsoft.com/office/2006/metadata/properties" ma:root="true" ma:fieldsID="caff2cf0f1746aa325ba0c1c3236feed" ns3:_="">
    <xsd:import namespace="4cda9a55-c019-4dc1-8023-2b221ed9fd3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da9a55-c019-4dc1-8023-2b221ed9fd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FF7EF4-7E50-472D-8273-834D31332E10}">
  <ds:schemaRefs>
    <ds:schemaRef ds:uri="http://schemas.microsoft.com/sharepoint/v3/contenttype/forms"/>
  </ds:schemaRefs>
</ds:datastoreItem>
</file>

<file path=customXml/itemProps2.xml><?xml version="1.0" encoding="utf-8"?>
<ds:datastoreItem xmlns:ds="http://schemas.openxmlformats.org/officeDocument/2006/customXml" ds:itemID="{8009EBB0-22F5-4282-A821-8F0FFA105803}">
  <ds:schemaRefs>
    <ds:schemaRef ds:uri="http://schemas.microsoft.com/office/2006/metadata/contentType"/>
    <ds:schemaRef ds:uri="http://schemas.microsoft.com/office/2006/metadata/properties/metaAttributes"/>
    <ds:schemaRef ds:uri="http://www.w3.org/2000/xmlns/"/>
    <ds:schemaRef ds:uri="http://www.w3.org/2001/XMLSchema"/>
    <ds:schemaRef ds:uri="4cda9a55-c019-4dc1-8023-2b221ed9fd37"/>
  </ds:schemaRefs>
</ds:datastoreItem>
</file>

<file path=customXml/itemProps3.xml><?xml version="1.0" encoding="utf-8"?>
<ds:datastoreItem xmlns:ds="http://schemas.openxmlformats.org/officeDocument/2006/customXml" ds:itemID="{3681EE24-DC94-4B1C-805C-72400A9D1A4A}">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otalTime>4978</TotalTime>
  <Words>724</Words>
  <Application>Microsoft Office PowerPoint</Application>
  <PresentationFormat>Widescreen</PresentationFormat>
  <Paragraphs>118</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Boolean Algebra</vt:lpstr>
      <vt:lpstr>Boolean Algebra</vt:lpstr>
      <vt:lpstr>Boolean algebra Laws</vt:lpstr>
      <vt:lpstr>Truth Table for De Morgan’s Law</vt:lpstr>
      <vt:lpstr>Simplifying a Boolean Expression</vt:lpstr>
      <vt:lpstr>Simplifying a Boolean Expression</vt:lpstr>
      <vt:lpstr>Simplifying a Boolean Expression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Chalmers</dc:creator>
  <cp:lastModifiedBy>Li-Hsin Liang (Student)</cp:lastModifiedBy>
  <cp:revision>36</cp:revision>
  <dcterms:created xsi:type="dcterms:W3CDTF">2020-07-09T11:32:49Z</dcterms:created>
  <dcterms:modified xsi:type="dcterms:W3CDTF">2022-01-31T14:25:53Z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0x0101001B53B74DE7D53B4797FE44204711A0A1</vt:lpwstr>
  </property>
</Properties>
</file>