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73" r:id="rId2"/>
    <p:sldId id="274" r:id="rId3"/>
    <p:sldId id="275" r:id="rId4"/>
    <p:sldId id="27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AC0707"/>
    <a:srgbClr val="0070C0"/>
    <a:srgbClr val="CB2363"/>
    <a:srgbClr val="D6AA54"/>
    <a:srgbClr val="087979"/>
    <a:srgbClr val="C55A11"/>
    <a:srgbClr val="E6E6E6"/>
    <a:srgbClr val="A5CD00"/>
    <a:srgbClr val="AA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5" autoAdjust="0"/>
    <p:restoredTop sz="94434" autoAdjust="0"/>
  </p:normalViewPr>
  <p:slideViewPr>
    <p:cSldViewPr snapToGrid="0">
      <p:cViewPr varScale="1">
        <p:scale>
          <a:sx n="114" d="100"/>
          <a:sy n="114" d="100"/>
        </p:scale>
        <p:origin x="1434" y="132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8DB54-CC36-4C71-AA66-B4F1C5161B0B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83697-3D5C-4D41-A6ED-70589C455C6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2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83697-3D5C-4D41-A6ED-70589C455C6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84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A3A1E-95A6-4E54-BEC4-9BFFF6C45BE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31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1FF-8ED5-4B8B-8A3E-893B404FB4D0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2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1FF-8ED5-4B8B-8A3E-893B404FB4D0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9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1FF-8ED5-4B8B-8A3E-893B404FB4D0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1FF-8ED5-4B8B-8A3E-893B404FB4D0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0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1FF-8ED5-4B8B-8A3E-893B404FB4D0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2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1FF-8ED5-4B8B-8A3E-893B404FB4D0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2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1FF-8ED5-4B8B-8A3E-893B404FB4D0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1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1FF-8ED5-4B8B-8A3E-893B404FB4D0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4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1FF-8ED5-4B8B-8A3E-893B404FB4D0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3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1FF-8ED5-4B8B-8A3E-893B404FB4D0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8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1FF-8ED5-4B8B-8A3E-893B404FB4D0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9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821FF-8ED5-4B8B-8A3E-893B404FB4D0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7CA60-B3EE-407E-88B0-CB9948BA8C7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7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271462" y="0"/>
            <a:ext cx="8872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Roadmap With Multiple Icons Success Achievement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589046" y="3768748"/>
            <a:ext cx="1228212" cy="527846"/>
            <a:chOff x="877335" y="5308945"/>
            <a:chExt cx="2435872" cy="337147"/>
          </a:xfrm>
        </p:grpSpPr>
        <p:sp>
          <p:nvSpPr>
            <p:cNvPr id="66" name="Rectangle 65"/>
            <p:cNvSpPr/>
            <p:nvPr/>
          </p:nvSpPr>
          <p:spPr>
            <a:xfrm>
              <a:off x="883400" y="5308945"/>
              <a:ext cx="2337038" cy="1670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Here</a:t>
              </a:r>
            </a:p>
          </p:txBody>
        </p:sp>
        <p:sp>
          <p:nvSpPr>
            <p:cNvPr id="67" name="Rectangle 66"/>
            <p:cNvSpPr/>
            <p:nvPr/>
          </p:nvSpPr>
          <p:spPr>
            <a:xfrm flipH="1">
              <a:off x="877335" y="5429850"/>
              <a:ext cx="2435872" cy="2162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Download this awesome diagram.</a:t>
              </a:r>
              <a:r>
                <a:rPr 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368532" y="2005262"/>
            <a:ext cx="1228212" cy="527846"/>
            <a:chOff x="877335" y="5308945"/>
            <a:chExt cx="2435872" cy="337147"/>
          </a:xfrm>
        </p:grpSpPr>
        <p:sp>
          <p:nvSpPr>
            <p:cNvPr id="69" name="Rectangle 68"/>
            <p:cNvSpPr/>
            <p:nvPr/>
          </p:nvSpPr>
          <p:spPr>
            <a:xfrm>
              <a:off x="883400" y="5308945"/>
              <a:ext cx="2337038" cy="1670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b="1" dirty="0">
                  <a:solidFill>
                    <a:srgbClr val="D6AA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Here</a:t>
              </a:r>
            </a:p>
          </p:txBody>
        </p:sp>
        <p:sp>
          <p:nvSpPr>
            <p:cNvPr id="70" name="Rectangle 69"/>
            <p:cNvSpPr/>
            <p:nvPr/>
          </p:nvSpPr>
          <p:spPr>
            <a:xfrm flipH="1">
              <a:off x="877335" y="5429850"/>
              <a:ext cx="2435872" cy="2162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Download this awesome diagram.</a:t>
              </a:r>
              <a:r>
                <a:rPr 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075447" y="1185205"/>
            <a:ext cx="1228212" cy="527846"/>
            <a:chOff x="877335" y="5308945"/>
            <a:chExt cx="2435872" cy="337147"/>
          </a:xfrm>
        </p:grpSpPr>
        <p:sp>
          <p:nvSpPr>
            <p:cNvPr id="72" name="Rectangle 71"/>
            <p:cNvSpPr/>
            <p:nvPr/>
          </p:nvSpPr>
          <p:spPr>
            <a:xfrm>
              <a:off x="883400" y="5308945"/>
              <a:ext cx="2337038" cy="1670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Here</a:t>
              </a:r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877335" y="5429850"/>
              <a:ext cx="2435872" cy="2162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Download this awesome diagram.</a:t>
              </a:r>
              <a:r>
                <a:rPr 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74018" y="1860120"/>
            <a:ext cx="1228212" cy="527846"/>
            <a:chOff x="877335" y="5308945"/>
            <a:chExt cx="2435872" cy="337147"/>
          </a:xfrm>
        </p:grpSpPr>
        <p:sp>
          <p:nvSpPr>
            <p:cNvPr id="75" name="Rectangle 74"/>
            <p:cNvSpPr/>
            <p:nvPr/>
          </p:nvSpPr>
          <p:spPr>
            <a:xfrm>
              <a:off x="883400" y="5308945"/>
              <a:ext cx="2337038" cy="1670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b="1" dirty="0">
                  <a:solidFill>
                    <a:srgbClr val="CB236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Here</a:t>
              </a:r>
            </a:p>
          </p:txBody>
        </p:sp>
        <p:sp>
          <p:nvSpPr>
            <p:cNvPr id="76" name="Rectangle 75"/>
            <p:cNvSpPr/>
            <p:nvPr/>
          </p:nvSpPr>
          <p:spPr>
            <a:xfrm flipH="1">
              <a:off x="877335" y="5429850"/>
              <a:ext cx="2435872" cy="2162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Download this awesome diagram.</a:t>
              </a:r>
              <a:r>
                <a:rPr 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500714" y="1232218"/>
            <a:ext cx="1228212" cy="527846"/>
            <a:chOff x="877335" y="5308945"/>
            <a:chExt cx="2435872" cy="337147"/>
          </a:xfrm>
        </p:grpSpPr>
        <p:sp>
          <p:nvSpPr>
            <p:cNvPr id="78" name="Rectangle 77"/>
            <p:cNvSpPr/>
            <p:nvPr/>
          </p:nvSpPr>
          <p:spPr>
            <a:xfrm>
              <a:off x="883400" y="5308945"/>
              <a:ext cx="2337038" cy="1670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b="1" dirty="0">
                  <a:solidFill>
                    <a:srgbClr val="08797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Here</a:t>
              </a:r>
            </a:p>
          </p:txBody>
        </p:sp>
        <p:sp>
          <p:nvSpPr>
            <p:cNvPr id="79" name="Rectangle 78"/>
            <p:cNvSpPr/>
            <p:nvPr/>
          </p:nvSpPr>
          <p:spPr>
            <a:xfrm flipH="1">
              <a:off x="877335" y="5429850"/>
              <a:ext cx="2435872" cy="2162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Download this awesome diagram.</a:t>
              </a:r>
              <a:r>
                <a:rPr 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046602" y="2979799"/>
            <a:ext cx="1228212" cy="527846"/>
            <a:chOff x="877335" y="5308945"/>
            <a:chExt cx="2435872" cy="337147"/>
          </a:xfrm>
        </p:grpSpPr>
        <p:sp>
          <p:nvSpPr>
            <p:cNvPr id="81" name="Rectangle 80"/>
            <p:cNvSpPr/>
            <p:nvPr/>
          </p:nvSpPr>
          <p:spPr>
            <a:xfrm>
              <a:off x="883400" y="5308945"/>
              <a:ext cx="2337038" cy="1670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b="1" dirty="0">
                  <a:solidFill>
                    <a:srgbClr val="C55A1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Here</a:t>
              </a:r>
            </a:p>
          </p:txBody>
        </p:sp>
        <p:sp>
          <p:nvSpPr>
            <p:cNvPr id="82" name="Rectangle 81"/>
            <p:cNvSpPr/>
            <p:nvPr/>
          </p:nvSpPr>
          <p:spPr>
            <a:xfrm flipH="1">
              <a:off x="877335" y="5429850"/>
              <a:ext cx="2435872" cy="2162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Download this awesome diagram.</a:t>
              </a:r>
              <a:r>
                <a:rPr 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427904" y="604633"/>
            <a:ext cx="1228212" cy="527846"/>
            <a:chOff x="877335" y="5308945"/>
            <a:chExt cx="2435872" cy="337147"/>
          </a:xfrm>
        </p:grpSpPr>
        <p:sp>
          <p:nvSpPr>
            <p:cNvPr id="84" name="Rectangle 83"/>
            <p:cNvSpPr/>
            <p:nvPr/>
          </p:nvSpPr>
          <p:spPr>
            <a:xfrm>
              <a:off x="883400" y="5308945"/>
              <a:ext cx="2337038" cy="1670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Here</a:t>
              </a:r>
            </a:p>
          </p:txBody>
        </p:sp>
        <p:sp>
          <p:nvSpPr>
            <p:cNvPr id="85" name="Rectangle 84"/>
            <p:cNvSpPr/>
            <p:nvPr/>
          </p:nvSpPr>
          <p:spPr>
            <a:xfrm flipH="1">
              <a:off x="877335" y="5429850"/>
              <a:ext cx="2435872" cy="2162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Download this awesome diagram.</a:t>
              </a:r>
              <a:r>
                <a:rPr 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4762" y="508000"/>
            <a:ext cx="9153525" cy="6342289"/>
            <a:chOff x="-4762" y="508000"/>
            <a:chExt cx="9153525" cy="6342289"/>
          </a:xfrm>
        </p:grpSpPr>
        <p:grpSp>
          <p:nvGrpSpPr>
            <p:cNvPr id="45" name="Group 44"/>
            <p:cNvGrpSpPr/>
            <p:nvPr/>
          </p:nvGrpSpPr>
          <p:grpSpPr>
            <a:xfrm>
              <a:off x="-4762" y="953198"/>
              <a:ext cx="9153525" cy="5897091"/>
              <a:chOff x="-4762" y="953198"/>
              <a:chExt cx="9153525" cy="5897091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-4762" y="953198"/>
                <a:ext cx="9153525" cy="5897091"/>
                <a:chOff x="-7145" y="532894"/>
                <a:chExt cx="9153525" cy="6207464"/>
              </a:xfrm>
            </p:grpSpPr>
            <p:sp>
              <p:nvSpPr>
                <p:cNvPr id="3" name="Freeform 2"/>
                <p:cNvSpPr/>
                <p:nvPr/>
              </p:nvSpPr>
              <p:spPr>
                <a:xfrm>
                  <a:off x="0" y="536153"/>
                  <a:ext cx="9144000" cy="6199993"/>
                </a:xfrm>
                <a:custGeom>
                  <a:avLst/>
                  <a:gdLst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467916"/>
                    <a:gd name="connsiteX1" fmla="*/ 5777230 w 5777230"/>
                    <a:gd name="connsiteY1" fmla="*/ 63847 h 4467916"/>
                    <a:gd name="connsiteX2" fmla="*/ 5541641 w 5777230"/>
                    <a:gd name="connsiteY2" fmla="*/ 73003 h 4467916"/>
                    <a:gd name="connsiteX3" fmla="*/ 2172652 w 5777230"/>
                    <a:gd name="connsiteY3" fmla="*/ 371477 h 4467916"/>
                    <a:gd name="connsiteX4" fmla="*/ 3657600 w 5777230"/>
                    <a:gd name="connsiteY4" fmla="*/ 674849 h 4467916"/>
                    <a:gd name="connsiteX5" fmla="*/ 1859280 w 5777230"/>
                    <a:gd name="connsiteY5" fmla="*/ 1253969 h 4467916"/>
                    <a:gd name="connsiteX6" fmla="*/ 5306853 w 5777230"/>
                    <a:gd name="connsiteY6" fmla="*/ 2367441 h 4467916"/>
                    <a:gd name="connsiteX7" fmla="*/ 0 w 5777230"/>
                    <a:gd name="connsiteY7" fmla="*/ 4467916 h 4467916"/>
                    <a:gd name="connsiteX8" fmla="*/ 0 w 5777230"/>
                    <a:gd name="connsiteY8" fmla="*/ 3204689 h 4467916"/>
                    <a:gd name="connsiteX9" fmla="*/ 3639978 w 5777230"/>
                    <a:gd name="connsiteY9" fmla="*/ 2276478 h 4467916"/>
                    <a:gd name="connsiteX10" fmla="*/ 571023 w 5777230"/>
                    <a:gd name="connsiteY10" fmla="*/ 1435420 h 4467916"/>
                    <a:gd name="connsiteX11" fmla="*/ 2667000 w 5777230"/>
                    <a:gd name="connsiteY11" fmla="*/ 659609 h 4467916"/>
                    <a:gd name="connsiteX12" fmla="*/ 1336357 w 5777230"/>
                    <a:gd name="connsiteY12" fmla="*/ 450535 h 4467916"/>
                    <a:gd name="connsiteX13" fmla="*/ 2084705 w 5777230"/>
                    <a:gd name="connsiteY13" fmla="*/ 188439 h 4467916"/>
                    <a:gd name="connsiteX14" fmla="*/ 5761942 w 5777230"/>
                    <a:gd name="connsiteY14" fmla="*/ 468 h 4467916"/>
                    <a:gd name="connsiteX15" fmla="*/ 5777230 w 5777230"/>
                    <a:gd name="connsiteY15" fmla="*/ 0 h 4467916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109"/>
                    <a:gd name="connsiteX1" fmla="*/ 5777230 w 5777230"/>
                    <a:gd name="connsiteY1" fmla="*/ 63847 h 4519109"/>
                    <a:gd name="connsiteX2" fmla="*/ 5541641 w 5777230"/>
                    <a:gd name="connsiteY2" fmla="*/ 73003 h 4519109"/>
                    <a:gd name="connsiteX3" fmla="*/ 2172652 w 5777230"/>
                    <a:gd name="connsiteY3" fmla="*/ 371477 h 4519109"/>
                    <a:gd name="connsiteX4" fmla="*/ 3657600 w 5777230"/>
                    <a:gd name="connsiteY4" fmla="*/ 674849 h 4519109"/>
                    <a:gd name="connsiteX5" fmla="*/ 1859280 w 5777230"/>
                    <a:gd name="connsiteY5" fmla="*/ 1253969 h 4519109"/>
                    <a:gd name="connsiteX6" fmla="*/ 5306853 w 5777230"/>
                    <a:gd name="connsiteY6" fmla="*/ 2367441 h 4519109"/>
                    <a:gd name="connsiteX7" fmla="*/ 0 w 5777230"/>
                    <a:gd name="connsiteY7" fmla="*/ 4519073 h 4519109"/>
                    <a:gd name="connsiteX8" fmla="*/ 0 w 5777230"/>
                    <a:gd name="connsiteY8" fmla="*/ 3204689 h 4519109"/>
                    <a:gd name="connsiteX9" fmla="*/ 3639978 w 5777230"/>
                    <a:gd name="connsiteY9" fmla="*/ 2276478 h 4519109"/>
                    <a:gd name="connsiteX10" fmla="*/ 571023 w 5777230"/>
                    <a:gd name="connsiteY10" fmla="*/ 1435420 h 4519109"/>
                    <a:gd name="connsiteX11" fmla="*/ 2667000 w 5777230"/>
                    <a:gd name="connsiteY11" fmla="*/ 659609 h 4519109"/>
                    <a:gd name="connsiteX12" fmla="*/ 1336357 w 5777230"/>
                    <a:gd name="connsiteY12" fmla="*/ 450535 h 4519109"/>
                    <a:gd name="connsiteX13" fmla="*/ 2084705 w 5777230"/>
                    <a:gd name="connsiteY13" fmla="*/ 188439 h 4519109"/>
                    <a:gd name="connsiteX14" fmla="*/ 5761942 w 5777230"/>
                    <a:gd name="connsiteY14" fmla="*/ 468 h 4519109"/>
                    <a:gd name="connsiteX15" fmla="*/ 5777230 w 5777230"/>
                    <a:gd name="connsiteY15" fmla="*/ 0 h 4519109"/>
                    <a:gd name="connsiteX0" fmla="*/ 5777230 w 5777230"/>
                    <a:gd name="connsiteY0" fmla="*/ 0 h 4519109"/>
                    <a:gd name="connsiteX1" fmla="*/ 5777230 w 5777230"/>
                    <a:gd name="connsiteY1" fmla="*/ 63847 h 4519109"/>
                    <a:gd name="connsiteX2" fmla="*/ 5541641 w 5777230"/>
                    <a:gd name="connsiteY2" fmla="*/ 73003 h 4519109"/>
                    <a:gd name="connsiteX3" fmla="*/ 2172652 w 5777230"/>
                    <a:gd name="connsiteY3" fmla="*/ 371477 h 4519109"/>
                    <a:gd name="connsiteX4" fmla="*/ 3657600 w 5777230"/>
                    <a:gd name="connsiteY4" fmla="*/ 674849 h 4519109"/>
                    <a:gd name="connsiteX5" fmla="*/ 1859280 w 5777230"/>
                    <a:gd name="connsiteY5" fmla="*/ 1253969 h 4519109"/>
                    <a:gd name="connsiteX6" fmla="*/ 5306853 w 5777230"/>
                    <a:gd name="connsiteY6" fmla="*/ 2367441 h 4519109"/>
                    <a:gd name="connsiteX7" fmla="*/ 0 w 5777230"/>
                    <a:gd name="connsiteY7" fmla="*/ 4519073 h 4519109"/>
                    <a:gd name="connsiteX8" fmla="*/ 0 w 5777230"/>
                    <a:gd name="connsiteY8" fmla="*/ 3204689 h 4519109"/>
                    <a:gd name="connsiteX9" fmla="*/ 3639978 w 5777230"/>
                    <a:gd name="connsiteY9" fmla="*/ 2276478 h 4519109"/>
                    <a:gd name="connsiteX10" fmla="*/ 571023 w 5777230"/>
                    <a:gd name="connsiteY10" fmla="*/ 1435420 h 4519109"/>
                    <a:gd name="connsiteX11" fmla="*/ 2667000 w 5777230"/>
                    <a:gd name="connsiteY11" fmla="*/ 659609 h 4519109"/>
                    <a:gd name="connsiteX12" fmla="*/ 1336357 w 5777230"/>
                    <a:gd name="connsiteY12" fmla="*/ 450535 h 4519109"/>
                    <a:gd name="connsiteX13" fmla="*/ 2084705 w 5777230"/>
                    <a:gd name="connsiteY13" fmla="*/ 188439 h 4519109"/>
                    <a:gd name="connsiteX14" fmla="*/ 5761942 w 5777230"/>
                    <a:gd name="connsiteY14" fmla="*/ 468 h 4519109"/>
                    <a:gd name="connsiteX15" fmla="*/ 5777230 w 5777230"/>
                    <a:gd name="connsiteY15" fmla="*/ 0 h 4519109"/>
                    <a:gd name="connsiteX0" fmla="*/ 5777230 w 5777230"/>
                    <a:gd name="connsiteY0" fmla="*/ 0 h 4519109"/>
                    <a:gd name="connsiteX1" fmla="*/ 5777230 w 5777230"/>
                    <a:gd name="connsiteY1" fmla="*/ 63847 h 4519109"/>
                    <a:gd name="connsiteX2" fmla="*/ 5541641 w 5777230"/>
                    <a:gd name="connsiteY2" fmla="*/ 73003 h 4519109"/>
                    <a:gd name="connsiteX3" fmla="*/ 2172652 w 5777230"/>
                    <a:gd name="connsiteY3" fmla="*/ 371477 h 4519109"/>
                    <a:gd name="connsiteX4" fmla="*/ 3657600 w 5777230"/>
                    <a:gd name="connsiteY4" fmla="*/ 674849 h 4519109"/>
                    <a:gd name="connsiteX5" fmla="*/ 1859280 w 5777230"/>
                    <a:gd name="connsiteY5" fmla="*/ 1253969 h 4519109"/>
                    <a:gd name="connsiteX6" fmla="*/ 5306853 w 5777230"/>
                    <a:gd name="connsiteY6" fmla="*/ 2367441 h 4519109"/>
                    <a:gd name="connsiteX7" fmla="*/ 0 w 5777230"/>
                    <a:gd name="connsiteY7" fmla="*/ 4519073 h 4519109"/>
                    <a:gd name="connsiteX8" fmla="*/ 0 w 5777230"/>
                    <a:gd name="connsiteY8" fmla="*/ 3204689 h 4519109"/>
                    <a:gd name="connsiteX9" fmla="*/ 3639978 w 5777230"/>
                    <a:gd name="connsiteY9" fmla="*/ 2276478 h 4519109"/>
                    <a:gd name="connsiteX10" fmla="*/ 571023 w 5777230"/>
                    <a:gd name="connsiteY10" fmla="*/ 1435420 h 4519109"/>
                    <a:gd name="connsiteX11" fmla="*/ 2667000 w 5777230"/>
                    <a:gd name="connsiteY11" fmla="*/ 659609 h 4519109"/>
                    <a:gd name="connsiteX12" fmla="*/ 1336357 w 5777230"/>
                    <a:gd name="connsiteY12" fmla="*/ 450535 h 4519109"/>
                    <a:gd name="connsiteX13" fmla="*/ 2084705 w 5777230"/>
                    <a:gd name="connsiteY13" fmla="*/ 188439 h 4519109"/>
                    <a:gd name="connsiteX14" fmla="*/ 5761942 w 5777230"/>
                    <a:gd name="connsiteY14" fmla="*/ 468 h 4519109"/>
                    <a:gd name="connsiteX15" fmla="*/ 5777230 w 5777230"/>
                    <a:gd name="connsiteY15" fmla="*/ 0 h 4519109"/>
                    <a:gd name="connsiteX0" fmla="*/ 5777230 w 5777230"/>
                    <a:gd name="connsiteY0" fmla="*/ 0 h 4519109"/>
                    <a:gd name="connsiteX1" fmla="*/ 5777230 w 5777230"/>
                    <a:gd name="connsiteY1" fmla="*/ 63847 h 4519109"/>
                    <a:gd name="connsiteX2" fmla="*/ 5541641 w 5777230"/>
                    <a:gd name="connsiteY2" fmla="*/ 73003 h 4519109"/>
                    <a:gd name="connsiteX3" fmla="*/ 2172652 w 5777230"/>
                    <a:gd name="connsiteY3" fmla="*/ 371477 h 4519109"/>
                    <a:gd name="connsiteX4" fmla="*/ 3657600 w 5777230"/>
                    <a:gd name="connsiteY4" fmla="*/ 674849 h 4519109"/>
                    <a:gd name="connsiteX5" fmla="*/ 1859280 w 5777230"/>
                    <a:gd name="connsiteY5" fmla="*/ 1253969 h 4519109"/>
                    <a:gd name="connsiteX6" fmla="*/ 5306853 w 5777230"/>
                    <a:gd name="connsiteY6" fmla="*/ 2367441 h 4519109"/>
                    <a:gd name="connsiteX7" fmla="*/ 0 w 5777230"/>
                    <a:gd name="connsiteY7" fmla="*/ 4519073 h 4519109"/>
                    <a:gd name="connsiteX8" fmla="*/ 0 w 5777230"/>
                    <a:gd name="connsiteY8" fmla="*/ 3204689 h 4519109"/>
                    <a:gd name="connsiteX9" fmla="*/ 3639978 w 5777230"/>
                    <a:gd name="connsiteY9" fmla="*/ 2276478 h 4519109"/>
                    <a:gd name="connsiteX10" fmla="*/ 571023 w 5777230"/>
                    <a:gd name="connsiteY10" fmla="*/ 1435420 h 4519109"/>
                    <a:gd name="connsiteX11" fmla="*/ 2667000 w 5777230"/>
                    <a:gd name="connsiteY11" fmla="*/ 659609 h 4519109"/>
                    <a:gd name="connsiteX12" fmla="*/ 1336357 w 5777230"/>
                    <a:gd name="connsiteY12" fmla="*/ 450535 h 4519109"/>
                    <a:gd name="connsiteX13" fmla="*/ 2084705 w 5777230"/>
                    <a:gd name="connsiteY13" fmla="*/ 188439 h 4519109"/>
                    <a:gd name="connsiteX14" fmla="*/ 5761942 w 5777230"/>
                    <a:gd name="connsiteY14" fmla="*/ 468 h 4519109"/>
                    <a:gd name="connsiteX15" fmla="*/ 5777230 w 5777230"/>
                    <a:gd name="connsiteY15" fmla="*/ 0 h 4519109"/>
                    <a:gd name="connsiteX0" fmla="*/ 5777230 w 5777230"/>
                    <a:gd name="connsiteY0" fmla="*/ 0 h 4519109"/>
                    <a:gd name="connsiteX1" fmla="*/ 5777230 w 5777230"/>
                    <a:gd name="connsiteY1" fmla="*/ 63847 h 4519109"/>
                    <a:gd name="connsiteX2" fmla="*/ 5541641 w 5777230"/>
                    <a:gd name="connsiteY2" fmla="*/ 73003 h 4519109"/>
                    <a:gd name="connsiteX3" fmla="*/ 2172652 w 5777230"/>
                    <a:gd name="connsiteY3" fmla="*/ 371477 h 4519109"/>
                    <a:gd name="connsiteX4" fmla="*/ 3657600 w 5777230"/>
                    <a:gd name="connsiteY4" fmla="*/ 674849 h 4519109"/>
                    <a:gd name="connsiteX5" fmla="*/ 1859280 w 5777230"/>
                    <a:gd name="connsiteY5" fmla="*/ 1253969 h 4519109"/>
                    <a:gd name="connsiteX6" fmla="*/ 5306853 w 5777230"/>
                    <a:gd name="connsiteY6" fmla="*/ 2367441 h 4519109"/>
                    <a:gd name="connsiteX7" fmla="*/ 0 w 5777230"/>
                    <a:gd name="connsiteY7" fmla="*/ 4519073 h 4519109"/>
                    <a:gd name="connsiteX8" fmla="*/ 0 w 5777230"/>
                    <a:gd name="connsiteY8" fmla="*/ 3204689 h 4519109"/>
                    <a:gd name="connsiteX9" fmla="*/ 3639978 w 5777230"/>
                    <a:gd name="connsiteY9" fmla="*/ 2276478 h 4519109"/>
                    <a:gd name="connsiteX10" fmla="*/ 571023 w 5777230"/>
                    <a:gd name="connsiteY10" fmla="*/ 1435420 h 4519109"/>
                    <a:gd name="connsiteX11" fmla="*/ 2667000 w 5777230"/>
                    <a:gd name="connsiteY11" fmla="*/ 659609 h 4519109"/>
                    <a:gd name="connsiteX12" fmla="*/ 1336357 w 5777230"/>
                    <a:gd name="connsiteY12" fmla="*/ 450535 h 4519109"/>
                    <a:gd name="connsiteX13" fmla="*/ 2084705 w 5777230"/>
                    <a:gd name="connsiteY13" fmla="*/ 188439 h 4519109"/>
                    <a:gd name="connsiteX14" fmla="*/ 5761942 w 5777230"/>
                    <a:gd name="connsiteY14" fmla="*/ 468 h 4519109"/>
                    <a:gd name="connsiteX15" fmla="*/ 5777230 w 5777230"/>
                    <a:gd name="connsiteY15" fmla="*/ 0 h 4519109"/>
                    <a:gd name="connsiteX0" fmla="*/ 5777230 w 5777230"/>
                    <a:gd name="connsiteY0" fmla="*/ 0 h 4519109"/>
                    <a:gd name="connsiteX1" fmla="*/ 5777230 w 5777230"/>
                    <a:gd name="connsiteY1" fmla="*/ 63847 h 4519109"/>
                    <a:gd name="connsiteX2" fmla="*/ 5541641 w 5777230"/>
                    <a:gd name="connsiteY2" fmla="*/ 73003 h 4519109"/>
                    <a:gd name="connsiteX3" fmla="*/ 2172652 w 5777230"/>
                    <a:gd name="connsiteY3" fmla="*/ 371477 h 4519109"/>
                    <a:gd name="connsiteX4" fmla="*/ 3657600 w 5777230"/>
                    <a:gd name="connsiteY4" fmla="*/ 674849 h 4519109"/>
                    <a:gd name="connsiteX5" fmla="*/ 1859280 w 5777230"/>
                    <a:gd name="connsiteY5" fmla="*/ 1253969 h 4519109"/>
                    <a:gd name="connsiteX6" fmla="*/ 5306853 w 5777230"/>
                    <a:gd name="connsiteY6" fmla="*/ 2367441 h 4519109"/>
                    <a:gd name="connsiteX7" fmla="*/ 0 w 5777230"/>
                    <a:gd name="connsiteY7" fmla="*/ 4519073 h 4519109"/>
                    <a:gd name="connsiteX8" fmla="*/ 0 w 5777230"/>
                    <a:gd name="connsiteY8" fmla="*/ 3204689 h 4519109"/>
                    <a:gd name="connsiteX9" fmla="*/ 3639978 w 5777230"/>
                    <a:gd name="connsiteY9" fmla="*/ 2276478 h 4519109"/>
                    <a:gd name="connsiteX10" fmla="*/ 571023 w 5777230"/>
                    <a:gd name="connsiteY10" fmla="*/ 1435420 h 4519109"/>
                    <a:gd name="connsiteX11" fmla="*/ 2667000 w 5777230"/>
                    <a:gd name="connsiteY11" fmla="*/ 659609 h 4519109"/>
                    <a:gd name="connsiteX12" fmla="*/ 1336357 w 5777230"/>
                    <a:gd name="connsiteY12" fmla="*/ 450535 h 4519109"/>
                    <a:gd name="connsiteX13" fmla="*/ 2084705 w 5777230"/>
                    <a:gd name="connsiteY13" fmla="*/ 188439 h 4519109"/>
                    <a:gd name="connsiteX14" fmla="*/ 5761942 w 5777230"/>
                    <a:gd name="connsiteY14" fmla="*/ 468 h 4519109"/>
                    <a:gd name="connsiteX15" fmla="*/ 5777230 w 5777230"/>
                    <a:gd name="connsiteY15" fmla="*/ 0 h 4519109"/>
                    <a:gd name="connsiteX0" fmla="*/ 5777230 w 5777230"/>
                    <a:gd name="connsiteY0" fmla="*/ 0 h 4519109"/>
                    <a:gd name="connsiteX1" fmla="*/ 5777230 w 5777230"/>
                    <a:gd name="connsiteY1" fmla="*/ 63847 h 4519109"/>
                    <a:gd name="connsiteX2" fmla="*/ 5541641 w 5777230"/>
                    <a:gd name="connsiteY2" fmla="*/ 73003 h 4519109"/>
                    <a:gd name="connsiteX3" fmla="*/ 2172652 w 5777230"/>
                    <a:gd name="connsiteY3" fmla="*/ 371477 h 4519109"/>
                    <a:gd name="connsiteX4" fmla="*/ 3657600 w 5777230"/>
                    <a:gd name="connsiteY4" fmla="*/ 674849 h 4519109"/>
                    <a:gd name="connsiteX5" fmla="*/ 1859280 w 5777230"/>
                    <a:gd name="connsiteY5" fmla="*/ 1253969 h 4519109"/>
                    <a:gd name="connsiteX6" fmla="*/ 5306853 w 5777230"/>
                    <a:gd name="connsiteY6" fmla="*/ 2367441 h 4519109"/>
                    <a:gd name="connsiteX7" fmla="*/ 0 w 5777230"/>
                    <a:gd name="connsiteY7" fmla="*/ 4519073 h 4519109"/>
                    <a:gd name="connsiteX8" fmla="*/ 0 w 5777230"/>
                    <a:gd name="connsiteY8" fmla="*/ 3204689 h 4519109"/>
                    <a:gd name="connsiteX9" fmla="*/ 3639978 w 5777230"/>
                    <a:gd name="connsiteY9" fmla="*/ 2276478 h 4519109"/>
                    <a:gd name="connsiteX10" fmla="*/ 571023 w 5777230"/>
                    <a:gd name="connsiteY10" fmla="*/ 1435420 h 4519109"/>
                    <a:gd name="connsiteX11" fmla="*/ 2667000 w 5777230"/>
                    <a:gd name="connsiteY11" fmla="*/ 659609 h 4519109"/>
                    <a:gd name="connsiteX12" fmla="*/ 1336357 w 5777230"/>
                    <a:gd name="connsiteY12" fmla="*/ 450535 h 4519109"/>
                    <a:gd name="connsiteX13" fmla="*/ 2084705 w 5777230"/>
                    <a:gd name="connsiteY13" fmla="*/ 188439 h 4519109"/>
                    <a:gd name="connsiteX14" fmla="*/ 5761942 w 5777230"/>
                    <a:gd name="connsiteY14" fmla="*/ 468 h 4519109"/>
                    <a:gd name="connsiteX15" fmla="*/ 5777230 w 5777230"/>
                    <a:gd name="connsiteY15" fmla="*/ 0 h 4519109"/>
                    <a:gd name="connsiteX0" fmla="*/ 5777230 w 5777230"/>
                    <a:gd name="connsiteY0" fmla="*/ 0 h 4519109"/>
                    <a:gd name="connsiteX1" fmla="*/ 5777230 w 5777230"/>
                    <a:gd name="connsiteY1" fmla="*/ 63847 h 4519109"/>
                    <a:gd name="connsiteX2" fmla="*/ 5541641 w 5777230"/>
                    <a:gd name="connsiteY2" fmla="*/ 73003 h 4519109"/>
                    <a:gd name="connsiteX3" fmla="*/ 2172652 w 5777230"/>
                    <a:gd name="connsiteY3" fmla="*/ 371477 h 4519109"/>
                    <a:gd name="connsiteX4" fmla="*/ 3657600 w 5777230"/>
                    <a:gd name="connsiteY4" fmla="*/ 674849 h 4519109"/>
                    <a:gd name="connsiteX5" fmla="*/ 1859280 w 5777230"/>
                    <a:gd name="connsiteY5" fmla="*/ 1253969 h 4519109"/>
                    <a:gd name="connsiteX6" fmla="*/ 5306853 w 5777230"/>
                    <a:gd name="connsiteY6" fmla="*/ 2367441 h 4519109"/>
                    <a:gd name="connsiteX7" fmla="*/ 0 w 5777230"/>
                    <a:gd name="connsiteY7" fmla="*/ 4519073 h 4519109"/>
                    <a:gd name="connsiteX8" fmla="*/ 0 w 5777230"/>
                    <a:gd name="connsiteY8" fmla="*/ 3204689 h 4519109"/>
                    <a:gd name="connsiteX9" fmla="*/ 3639978 w 5777230"/>
                    <a:gd name="connsiteY9" fmla="*/ 2276478 h 4519109"/>
                    <a:gd name="connsiteX10" fmla="*/ 571023 w 5777230"/>
                    <a:gd name="connsiteY10" fmla="*/ 1435420 h 4519109"/>
                    <a:gd name="connsiteX11" fmla="*/ 2667000 w 5777230"/>
                    <a:gd name="connsiteY11" fmla="*/ 659609 h 4519109"/>
                    <a:gd name="connsiteX12" fmla="*/ 1336357 w 5777230"/>
                    <a:gd name="connsiteY12" fmla="*/ 450535 h 4519109"/>
                    <a:gd name="connsiteX13" fmla="*/ 2084705 w 5777230"/>
                    <a:gd name="connsiteY13" fmla="*/ 188439 h 4519109"/>
                    <a:gd name="connsiteX14" fmla="*/ 5761942 w 5777230"/>
                    <a:gd name="connsiteY14" fmla="*/ 468 h 4519109"/>
                    <a:gd name="connsiteX15" fmla="*/ 5777230 w 5777230"/>
                    <a:gd name="connsiteY15" fmla="*/ 0 h 4519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777230" h="4519109">
                      <a:moveTo>
                        <a:pt x="5777230" y="0"/>
                      </a:moveTo>
                      <a:lnTo>
                        <a:pt x="5777230" y="63847"/>
                      </a:lnTo>
                      <a:lnTo>
                        <a:pt x="5541641" y="73003"/>
                      </a:lnTo>
                      <a:cubicBezTo>
                        <a:pt x="4353863" y="124971"/>
                        <a:pt x="2514917" y="281466"/>
                        <a:pt x="2172652" y="371477"/>
                      </a:cubicBezTo>
                      <a:cubicBezTo>
                        <a:pt x="1781492" y="474347"/>
                        <a:pt x="3600770" y="348900"/>
                        <a:pt x="3657600" y="674849"/>
                      </a:cubicBezTo>
                      <a:cubicBezTo>
                        <a:pt x="3701852" y="928658"/>
                        <a:pt x="1876772" y="1089668"/>
                        <a:pt x="1859280" y="1253969"/>
                      </a:cubicBezTo>
                      <a:cubicBezTo>
                        <a:pt x="1822464" y="1599780"/>
                        <a:pt x="5186534" y="1125587"/>
                        <a:pt x="5306853" y="2367441"/>
                      </a:cubicBezTo>
                      <a:cubicBezTo>
                        <a:pt x="5440087" y="3742600"/>
                        <a:pt x="716059" y="4525260"/>
                        <a:pt x="0" y="4519073"/>
                      </a:cubicBezTo>
                      <a:lnTo>
                        <a:pt x="0" y="3204689"/>
                      </a:lnTo>
                      <a:cubicBezTo>
                        <a:pt x="1510506" y="2963865"/>
                        <a:pt x="3657030" y="2647728"/>
                        <a:pt x="3639978" y="2276478"/>
                      </a:cubicBezTo>
                      <a:cubicBezTo>
                        <a:pt x="3619069" y="1821263"/>
                        <a:pt x="621348" y="2116928"/>
                        <a:pt x="571023" y="1435420"/>
                      </a:cubicBezTo>
                      <a:cubicBezTo>
                        <a:pt x="525198" y="814855"/>
                        <a:pt x="2548660" y="782763"/>
                        <a:pt x="2667000" y="659609"/>
                      </a:cubicBezTo>
                      <a:cubicBezTo>
                        <a:pt x="2723556" y="600752"/>
                        <a:pt x="1401846" y="642351"/>
                        <a:pt x="1336357" y="450535"/>
                      </a:cubicBezTo>
                      <a:cubicBezTo>
                        <a:pt x="1303434" y="354103"/>
                        <a:pt x="1652746" y="229158"/>
                        <a:pt x="2084705" y="188439"/>
                      </a:cubicBezTo>
                      <a:cubicBezTo>
                        <a:pt x="2808159" y="111570"/>
                        <a:pt x="5018219" y="23863"/>
                        <a:pt x="5761942" y="468"/>
                      </a:cubicBezTo>
                      <a:lnTo>
                        <a:pt x="5777230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" name="Freeform 1"/>
                <p:cNvSpPr/>
                <p:nvPr/>
              </p:nvSpPr>
              <p:spPr>
                <a:xfrm>
                  <a:off x="-7145" y="532894"/>
                  <a:ext cx="9153525" cy="6207464"/>
                </a:xfrm>
                <a:custGeom>
                  <a:avLst/>
                  <a:gdLst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7714 w 5777230"/>
                    <a:gd name="connsiteY13" fmla="*/ 181131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93732 w 5777230"/>
                    <a:gd name="connsiteY13" fmla="*/ 177478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93732 w 5777230"/>
                    <a:gd name="connsiteY13" fmla="*/ 177478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93732 w 5777230"/>
                    <a:gd name="connsiteY13" fmla="*/ 177478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93732 w 5777230"/>
                    <a:gd name="connsiteY13" fmla="*/ 177478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93732 w 5777230"/>
                    <a:gd name="connsiteY13" fmla="*/ 177478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93732 w 5777230"/>
                    <a:gd name="connsiteY13" fmla="*/ 177478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81300 w 5781300"/>
                    <a:gd name="connsiteY14" fmla="*/ 0 h 4606769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81744 w 5783248"/>
                    <a:gd name="connsiteY0" fmla="*/ 0 h 4378392"/>
                    <a:gd name="connsiteX1" fmla="*/ 5783248 w 5783248"/>
                    <a:gd name="connsiteY1" fmla="*/ 76636 h 4378392"/>
                    <a:gd name="connsiteX2" fmla="*/ 5547659 w 5783248"/>
                    <a:gd name="connsiteY2" fmla="*/ 85792 h 4378392"/>
                    <a:gd name="connsiteX3" fmla="*/ 2178670 w 5783248"/>
                    <a:gd name="connsiteY3" fmla="*/ 384266 h 4378392"/>
                    <a:gd name="connsiteX4" fmla="*/ 3663618 w 5783248"/>
                    <a:gd name="connsiteY4" fmla="*/ 687638 h 4378392"/>
                    <a:gd name="connsiteX5" fmla="*/ 1865298 w 5783248"/>
                    <a:gd name="connsiteY5" fmla="*/ 1266758 h 4378392"/>
                    <a:gd name="connsiteX6" fmla="*/ 5312871 w 5783248"/>
                    <a:gd name="connsiteY6" fmla="*/ 2380230 h 4378392"/>
                    <a:gd name="connsiteX7" fmla="*/ 0 w 5783248"/>
                    <a:gd name="connsiteY7" fmla="*/ 4378392 h 4378392"/>
                    <a:gd name="connsiteX8" fmla="*/ 2006 w 5783248"/>
                    <a:gd name="connsiteY8" fmla="*/ 3206516 h 4378392"/>
                    <a:gd name="connsiteX9" fmla="*/ 3645996 w 5783248"/>
                    <a:gd name="connsiteY9" fmla="*/ 2289267 h 4378392"/>
                    <a:gd name="connsiteX10" fmla="*/ 577041 w 5783248"/>
                    <a:gd name="connsiteY10" fmla="*/ 1448209 h 4378392"/>
                    <a:gd name="connsiteX11" fmla="*/ 2667000 w 5783248"/>
                    <a:gd name="connsiteY11" fmla="*/ 665090 h 4378392"/>
                    <a:gd name="connsiteX12" fmla="*/ 1342375 w 5783248"/>
                    <a:gd name="connsiteY12" fmla="*/ 463324 h 4378392"/>
                    <a:gd name="connsiteX13" fmla="*/ 2099750 w 5783248"/>
                    <a:gd name="connsiteY13" fmla="*/ 190267 h 4378392"/>
                    <a:gd name="connsiteX14" fmla="*/ 5781744 w 5783248"/>
                    <a:gd name="connsiteY14" fmla="*/ 0 h 4378392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783248" h="4524553">
                      <a:moveTo>
                        <a:pt x="5781744" y="0"/>
                      </a:moveTo>
                      <a:cubicBezTo>
                        <a:pt x="5782245" y="25545"/>
                        <a:pt x="5782747" y="51091"/>
                        <a:pt x="5783248" y="76636"/>
                      </a:cubicBezTo>
                      <a:lnTo>
                        <a:pt x="5547659" y="85792"/>
                      </a:lnTo>
                      <a:cubicBezTo>
                        <a:pt x="4191379" y="121316"/>
                        <a:pt x="2293905" y="358930"/>
                        <a:pt x="2178670" y="384266"/>
                      </a:cubicBezTo>
                      <a:cubicBezTo>
                        <a:pt x="1804836" y="466457"/>
                        <a:pt x="3669609" y="328568"/>
                        <a:pt x="3663618" y="687638"/>
                      </a:cubicBezTo>
                      <a:cubicBezTo>
                        <a:pt x="3660099" y="898562"/>
                        <a:pt x="1827151" y="1051335"/>
                        <a:pt x="1865298" y="1266758"/>
                      </a:cubicBezTo>
                      <a:cubicBezTo>
                        <a:pt x="1921904" y="1586424"/>
                        <a:pt x="5209909" y="1143949"/>
                        <a:pt x="5312871" y="2380230"/>
                      </a:cubicBezTo>
                      <a:cubicBezTo>
                        <a:pt x="5415484" y="3612325"/>
                        <a:pt x="1222216" y="4286745"/>
                        <a:pt x="0" y="4524553"/>
                      </a:cubicBezTo>
                      <a:cubicBezTo>
                        <a:pt x="669" y="4054757"/>
                        <a:pt x="1337" y="3676312"/>
                        <a:pt x="2006" y="3206516"/>
                      </a:cubicBezTo>
                      <a:cubicBezTo>
                        <a:pt x="1042611" y="3015023"/>
                        <a:pt x="3585543" y="2698371"/>
                        <a:pt x="3645996" y="2289267"/>
                      </a:cubicBezTo>
                      <a:cubicBezTo>
                        <a:pt x="3731579" y="1710100"/>
                        <a:pt x="648707" y="2089477"/>
                        <a:pt x="577041" y="1448209"/>
                      </a:cubicBezTo>
                      <a:cubicBezTo>
                        <a:pt x="509653" y="845216"/>
                        <a:pt x="2424119" y="744705"/>
                        <a:pt x="2667000" y="665090"/>
                      </a:cubicBezTo>
                      <a:cubicBezTo>
                        <a:pt x="2791426" y="624304"/>
                        <a:pt x="1394792" y="631985"/>
                        <a:pt x="1342375" y="463324"/>
                      </a:cubicBezTo>
                      <a:cubicBezTo>
                        <a:pt x="1305784" y="345587"/>
                        <a:pt x="1667791" y="230986"/>
                        <a:pt x="2099750" y="190267"/>
                      </a:cubicBezTo>
                      <a:cubicBezTo>
                        <a:pt x="2839896" y="115178"/>
                        <a:pt x="5167828" y="18939"/>
                        <a:pt x="5781744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8" name="Freeform 27"/>
              <p:cNvSpPr/>
              <p:nvPr/>
            </p:nvSpPr>
            <p:spPr>
              <a:xfrm>
                <a:off x="25758" y="991876"/>
                <a:ext cx="9105363" cy="4997003"/>
              </a:xfrm>
              <a:custGeom>
                <a:avLst/>
                <a:gdLst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551849 w 9105363"/>
                  <a:gd name="connsiteY1" fmla="*/ 3096967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105363" h="4997003">
                    <a:moveTo>
                      <a:pt x="0" y="4997003"/>
                    </a:moveTo>
                    <a:cubicBezTo>
                      <a:pt x="1149172" y="4872910"/>
                      <a:pt x="7300175" y="4208709"/>
                      <a:pt x="7310549" y="2865192"/>
                    </a:cubicBezTo>
                    <a:cubicBezTo>
                      <a:pt x="7346323" y="1966175"/>
                      <a:pt x="1960217" y="2091429"/>
                      <a:pt x="2021983" y="1648496"/>
                    </a:cubicBezTo>
                    <a:cubicBezTo>
                      <a:pt x="2091267" y="1151646"/>
                      <a:pt x="4898264" y="1041044"/>
                      <a:pt x="4906850" y="798491"/>
                    </a:cubicBezTo>
                    <a:cubicBezTo>
                      <a:pt x="4915436" y="555938"/>
                      <a:pt x="3086638" y="699752"/>
                      <a:pt x="2846231" y="502276"/>
                    </a:cubicBezTo>
                    <a:cubicBezTo>
                      <a:pt x="2554309" y="163133"/>
                      <a:pt x="8169498" y="27904"/>
                      <a:pt x="9105363" y="0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407038" y="1174533"/>
              <a:ext cx="1171062" cy="1639664"/>
              <a:chOff x="1407038" y="1174533"/>
              <a:chExt cx="1171062" cy="1639664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407038" y="1174533"/>
                <a:ext cx="1171062" cy="1639664"/>
                <a:chOff x="1285782" y="1954531"/>
                <a:chExt cx="2448018" cy="3427594"/>
              </a:xfrm>
            </p:grpSpPr>
            <p:sp>
              <p:nvSpPr>
                <p:cNvPr id="13" name="Oval 12"/>
                <p:cNvSpPr/>
                <p:nvPr/>
              </p:nvSpPr>
              <p:spPr>
                <a:xfrm>
                  <a:off x="1285782" y="1954531"/>
                  <a:ext cx="2448018" cy="2448018"/>
                </a:xfrm>
                <a:prstGeom prst="ellipse">
                  <a:avLst/>
                </a:prstGeom>
                <a:solidFill>
                  <a:srgbClr val="CB236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" name="Rectangle 19"/>
                <p:cNvSpPr/>
                <p:nvPr/>
              </p:nvSpPr>
              <p:spPr>
                <a:xfrm>
                  <a:off x="1707503" y="3698984"/>
                  <a:ext cx="1904046" cy="1683141"/>
                </a:xfrm>
                <a:custGeom>
                  <a:avLst/>
                  <a:gdLst>
                    <a:gd name="connsiteX0" fmla="*/ 0 w 681037"/>
                    <a:gd name="connsiteY0" fmla="*/ 0 h 742950"/>
                    <a:gd name="connsiteX1" fmla="*/ 681037 w 681037"/>
                    <a:gd name="connsiteY1" fmla="*/ 0 h 742950"/>
                    <a:gd name="connsiteX2" fmla="*/ 681037 w 681037"/>
                    <a:gd name="connsiteY2" fmla="*/ 742950 h 742950"/>
                    <a:gd name="connsiteX3" fmla="*/ 0 w 681037"/>
                    <a:gd name="connsiteY3" fmla="*/ 742950 h 742950"/>
                    <a:gd name="connsiteX4" fmla="*/ 0 w 681037"/>
                    <a:gd name="connsiteY4" fmla="*/ 0 h 742950"/>
                    <a:gd name="connsiteX0" fmla="*/ 0 w 1114424"/>
                    <a:gd name="connsiteY0" fmla="*/ 0 h 742950"/>
                    <a:gd name="connsiteX1" fmla="*/ 1114424 w 1114424"/>
                    <a:gd name="connsiteY1" fmla="*/ 138113 h 742950"/>
                    <a:gd name="connsiteX2" fmla="*/ 681037 w 1114424"/>
                    <a:gd name="connsiteY2" fmla="*/ 742950 h 742950"/>
                    <a:gd name="connsiteX3" fmla="*/ 0 w 1114424"/>
                    <a:gd name="connsiteY3" fmla="*/ 742950 h 742950"/>
                    <a:gd name="connsiteX4" fmla="*/ 0 w 1114424"/>
                    <a:gd name="connsiteY4" fmla="*/ 0 h 742950"/>
                    <a:gd name="connsiteX0" fmla="*/ 0 w 1104899"/>
                    <a:gd name="connsiteY0" fmla="*/ 0 h 742950"/>
                    <a:gd name="connsiteX1" fmla="*/ 1104899 w 1104899"/>
                    <a:gd name="connsiteY1" fmla="*/ 142875 h 742950"/>
                    <a:gd name="connsiteX2" fmla="*/ 681037 w 1104899"/>
                    <a:gd name="connsiteY2" fmla="*/ 742950 h 742950"/>
                    <a:gd name="connsiteX3" fmla="*/ 0 w 1104899"/>
                    <a:gd name="connsiteY3" fmla="*/ 742950 h 742950"/>
                    <a:gd name="connsiteX4" fmla="*/ 0 w 1104899"/>
                    <a:gd name="connsiteY4" fmla="*/ 0 h 742950"/>
                    <a:gd name="connsiteX0" fmla="*/ 400050 w 1104899"/>
                    <a:gd name="connsiteY0" fmla="*/ 152400 h 600075"/>
                    <a:gd name="connsiteX1" fmla="*/ 1104899 w 1104899"/>
                    <a:gd name="connsiteY1" fmla="*/ 0 h 600075"/>
                    <a:gd name="connsiteX2" fmla="*/ 681037 w 1104899"/>
                    <a:gd name="connsiteY2" fmla="*/ 600075 h 600075"/>
                    <a:gd name="connsiteX3" fmla="*/ 0 w 1104899"/>
                    <a:gd name="connsiteY3" fmla="*/ 600075 h 600075"/>
                    <a:gd name="connsiteX4" fmla="*/ 400050 w 1104899"/>
                    <a:gd name="connsiteY4" fmla="*/ 152400 h 600075"/>
                    <a:gd name="connsiteX0" fmla="*/ 0 w 704849"/>
                    <a:gd name="connsiteY0" fmla="*/ 152400 h 600075"/>
                    <a:gd name="connsiteX1" fmla="*/ 704849 w 704849"/>
                    <a:gd name="connsiteY1" fmla="*/ 0 h 600075"/>
                    <a:gd name="connsiteX2" fmla="*/ 280987 w 704849"/>
                    <a:gd name="connsiteY2" fmla="*/ 600075 h 600075"/>
                    <a:gd name="connsiteX3" fmla="*/ 0 w 704849"/>
                    <a:gd name="connsiteY3" fmla="*/ 152400 h 600075"/>
                    <a:gd name="connsiteX0" fmla="*/ 0 w 704849"/>
                    <a:gd name="connsiteY0" fmla="*/ 152400 h 600075"/>
                    <a:gd name="connsiteX1" fmla="*/ 704849 w 704849"/>
                    <a:gd name="connsiteY1" fmla="*/ 0 h 600075"/>
                    <a:gd name="connsiteX2" fmla="*/ 280987 w 704849"/>
                    <a:gd name="connsiteY2" fmla="*/ 600075 h 600075"/>
                    <a:gd name="connsiteX3" fmla="*/ 0 w 704849"/>
                    <a:gd name="connsiteY3" fmla="*/ 152400 h 600075"/>
                    <a:gd name="connsiteX0" fmla="*/ 0 w 704849"/>
                    <a:gd name="connsiteY0" fmla="*/ 152400 h 600075"/>
                    <a:gd name="connsiteX1" fmla="*/ 704849 w 704849"/>
                    <a:gd name="connsiteY1" fmla="*/ 0 h 600075"/>
                    <a:gd name="connsiteX2" fmla="*/ 280987 w 704849"/>
                    <a:gd name="connsiteY2" fmla="*/ 600075 h 600075"/>
                    <a:gd name="connsiteX3" fmla="*/ 0 w 704849"/>
                    <a:gd name="connsiteY3" fmla="*/ 152400 h 600075"/>
                    <a:gd name="connsiteX0" fmla="*/ 0 w 704849"/>
                    <a:gd name="connsiteY0" fmla="*/ 152400 h 609600"/>
                    <a:gd name="connsiteX1" fmla="*/ 704849 w 704849"/>
                    <a:gd name="connsiteY1" fmla="*/ 0 h 609600"/>
                    <a:gd name="connsiteX2" fmla="*/ 290512 w 704849"/>
                    <a:gd name="connsiteY2" fmla="*/ 609600 h 609600"/>
                    <a:gd name="connsiteX3" fmla="*/ 0 w 704849"/>
                    <a:gd name="connsiteY3" fmla="*/ 152400 h 609600"/>
                    <a:gd name="connsiteX0" fmla="*/ 0 w 704849"/>
                    <a:gd name="connsiteY0" fmla="*/ 152400 h 609600"/>
                    <a:gd name="connsiteX1" fmla="*/ 704849 w 704849"/>
                    <a:gd name="connsiteY1" fmla="*/ 0 h 609600"/>
                    <a:gd name="connsiteX2" fmla="*/ 290512 w 704849"/>
                    <a:gd name="connsiteY2" fmla="*/ 609600 h 609600"/>
                    <a:gd name="connsiteX3" fmla="*/ 0 w 704849"/>
                    <a:gd name="connsiteY3" fmla="*/ 152400 h 609600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11965"/>
                    <a:gd name="connsiteY0" fmla="*/ 139947 h 619125"/>
                    <a:gd name="connsiteX1" fmla="*/ 711965 w 711965"/>
                    <a:gd name="connsiteY1" fmla="*/ 0 h 619125"/>
                    <a:gd name="connsiteX2" fmla="*/ 297628 w 711965"/>
                    <a:gd name="connsiteY2" fmla="*/ 619125 h 619125"/>
                    <a:gd name="connsiteX3" fmla="*/ 0 w 711965"/>
                    <a:gd name="connsiteY3" fmla="*/ 139947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52188 h 628698"/>
                    <a:gd name="connsiteX1" fmla="*/ 709297 w 709297"/>
                    <a:gd name="connsiteY1" fmla="*/ 0 h 628698"/>
                    <a:gd name="connsiteX2" fmla="*/ 294960 w 709297"/>
                    <a:gd name="connsiteY2" fmla="*/ 628698 h 628698"/>
                    <a:gd name="connsiteX3" fmla="*/ 0 w 709297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1212" h="628698">
                      <a:moveTo>
                        <a:pt x="0" y="152188"/>
                      </a:moveTo>
                      <a:cubicBezTo>
                        <a:pt x="282146" y="369755"/>
                        <a:pt x="604850" y="211744"/>
                        <a:pt x="711212" y="0"/>
                      </a:cubicBezTo>
                      <a:cubicBezTo>
                        <a:pt x="633145" y="175886"/>
                        <a:pt x="487421" y="411770"/>
                        <a:pt x="294960" y="628698"/>
                      </a:cubicBezTo>
                      <a:cubicBezTo>
                        <a:pt x="339410" y="308023"/>
                        <a:pt x="203943" y="302099"/>
                        <a:pt x="0" y="152188"/>
                      </a:cubicBezTo>
                      <a:close/>
                    </a:path>
                  </a:pathLst>
                </a:custGeom>
                <a:solidFill>
                  <a:srgbClr val="CB236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1571384" y="2240133"/>
                  <a:ext cx="1876814" cy="18768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1757118" y="1512858"/>
                <a:ext cx="528882" cy="557492"/>
                <a:chOff x="1814268" y="1573100"/>
                <a:chExt cx="414582" cy="437008"/>
              </a:xfrm>
              <a:solidFill>
                <a:schemeClr val="tx1">
                  <a:lumMod val="50000"/>
                  <a:lumOff val="50000"/>
                </a:schemeClr>
              </a:solidFill>
              <a:effectLst/>
            </p:grpSpPr>
            <p:sp>
              <p:nvSpPr>
                <p:cNvPr id="142" name="Freeform 141"/>
                <p:cNvSpPr/>
                <p:nvPr/>
              </p:nvSpPr>
              <p:spPr>
                <a:xfrm>
                  <a:off x="1814268" y="1573100"/>
                  <a:ext cx="301729" cy="361811"/>
                </a:xfrm>
                <a:custGeom>
                  <a:avLst/>
                  <a:gdLst>
                    <a:gd name="connsiteX0" fmla="*/ 29853 w 301729"/>
                    <a:gd name="connsiteY0" fmla="*/ 0 h 361811"/>
                    <a:gd name="connsiteX1" fmla="*/ 271876 w 301729"/>
                    <a:gd name="connsiteY1" fmla="*/ 0 h 361811"/>
                    <a:gd name="connsiteX2" fmla="*/ 301729 w 301729"/>
                    <a:gd name="connsiteY2" fmla="*/ 29853 h 361811"/>
                    <a:gd name="connsiteX3" fmla="*/ 301729 w 301729"/>
                    <a:gd name="connsiteY3" fmla="*/ 200323 h 361811"/>
                    <a:gd name="connsiteX4" fmla="*/ 299927 w 301729"/>
                    <a:gd name="connsiteY4" fmla="*/ 200140 h 361811"/>
                    <a:gd name="connsiteX5" fmla="*/ 269888 w 301729"/>
                    <a:gd name="connsiteY5" fmla="*/ 206278 h 361811"/>
                    <a:gd name="connsiteX6" fmla="*/ 275952 w 301729"/>
                    <a:gd name="connsiteY6" fmla="*/ 203868 h 361811"/>
                    <a:gd name="connsiteX7" fmla="*/ 277381 w 301729"/>
                    <a:gd name="connsiteY7" fmla="*/ 203723 h 361811"/>
                    <a:gd name="connsiteX8" fmla="*/ 277381 w 301729"/>
                    <a:gd name="connsiteY8" fmla="*/ 29257 h 361811"/>
                    <a:gd name="connsiteX9" fmla="*/ 272407 w 301729"/>
                    <a:gd name="connsiteY9" fmla="*/ 24282 h 361811"/>
                    <a:gd name="connsiteX10" fmla="*/ 29322 w 301729"/>
                    <a:gd name="connsiteY10" fmla="*/ 24282 h 361811"/>
                    <a:gd name="connsiteX11" fmla="*/ 24347 w 301729"/>
                    <a:gd name="connsiteY11" fmla="*/ 29257 h 361811"/>
                    <a:gd name="connsiteX12" fmla="*/ 24347 w 301729"/>
                    <a:gd name="connsiteY12" fmla="*/ 332553 h 361811"/>
                    <a:gd name="connsiteX13" fmla="*/ 29322 w 301729"/>
                    <a:gd name="connsiteY13" fmla="*/ 337527 h 361811"/>
                    <a:gd name="connsiteX14" fmla="*/ 178286 w 301729"/>
                    <a:gd name="connsiteY14" fmla="*/ 337527 h 361811"/>
                    <a:gd name="connsiteX15" fmla="*/ 179491 w 301729"/>
                    <a:gd name="connsiteY15" fmla="*/ 349633 h 361811"/>
                    <a:gd name="connsiteX16" fmla="*/ 183226 w 301729"/>
                    <a:gd name="connsiteY16" fmla="*/ 361811 h 361811"/>
                    <a:gd name="connsiteX17" fmla="*/ 29853 w 301729"/>
                    <a:gd name="connsiteY17" fmla="*/ 361811 h 361811"/>
                    <a:gd name="connsiteX18" fmla="*/ 0 w 301729"/>
                    <a:gd name="connsiteY18" fmla="*/ 331958 h 361811"/>
                    <a:gd name="connsiteX19" fmla="*/ 0 w 301729"/>
                    <a:gd name="connsiteY19" fmla="*/ 29853 h 361811"/>
                    <a:gd name="connsiteX20" fmla="*/ 29853 w 301729"/>
                    <a:gd name="connsiteY20" fmla="*/ 0 h 3618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01729" h="361811">
                      <a:moveTo>
                        <a:pt x="29853" y="0"/>
                      </a:moveTo>
                      <a:lnTo>
                        <a:pt x="271876" y="0"/>
                      </a:lnTo>
                      <a:cubicBezTo>
                        <a:pt x="288363" y="0"/>
                        <a:pt x="301729" y="13366"/>
                        <a:pt x="301729" y="29853"/>
                      </a:cubicBezTo>
                      <a:lnTo>
                        <a:pt x="301729" y="200323"/>
                      </a:lnTo>
                      <a:lnTo>
                        <a:pt x="299927" y="200140"/>
                      </a:lnTo>
                      <a:lnTo>
                        <a:pt x="269888" y="206278"/>
                      </a:lnTo>
                      <a:lnTo>
                        <a:pt x="275952" y="203868"/>
                      </a:lnTo>
                      <a:lnTo>
                        <a:pt x="277381" y="203723"/>
                      </a:lnTo>
                      <a:lnTo>
                        <a:pt x="277381" y="29257"/>
                      </a:lnTo>
                      <a:cubicBezTo>
                        <a:pt x="277381" y="26509"/>
                        <a:pt x="275154" y="24282"/>
                        <a:pt x="272407" y="24282"/>
                      </a:cubicBezTo>
                      <a:lnTo>
                        <a:pt x="29322" y="24282"/>
                      </a:lnTo>
                      <a:cubicBezTo>
                        <a:pt x="26574" y="24282"/>
                        <a:pt x="24347" y="26509"/>
                        <a:pt x="24347" y="29257"/>
                      </a:cubicBezTo>
                      <a:lnTo>
                        <a:pt x="24347" y="332553"/>
                      </a:lnTo>
                      <a:cubicBezTo>
                        <a:pt x="24347" y="335300"/>
                        <a:pt x="26574" y="337527"/>
                        <a:pt x="29322" y="337527"/>
                      </a:cubicBezTo>
                      <a:lnTo>
                        <a:pt x="178286" y="337527"/>
                      </a:lnTo>
                      <a:lnTo>
                        <a:pt x="179491" y="349633"/>
                      </a:lnTo>
                      <a:lnTo>
                        <a:pt x="183226" y="361811"/>
                      </a:lnTo>
                      <a:lnTo>
                        <a:pt x="29853" y="361811"/>
                      </a:lnTo>
                      <a:cubicBezTo>
                        <a:pt x="13366" y="361811"/>
                        <a:pt x="0" y="348445"/>
                        <a:pt x="0" y="331958"/>
                      </a:cubicBezTo>
                      <a:lnTo>
                        <a:pt x="0" y="29853"/>
                      </a:lnTo>
                      <a:cubicBezTo>
                        <a:pt x="0" y="13366"/>
                        <a:pt x="13366" y="0"/>
                        <a:pt x="29853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" name="Freeform 33"/>
                <p:cNvSpPr>
                  <a:spLocks/>
                </p:cNvSpPr>
                <p:nvPr/>
              </p:nvSpPr>
              <p:spPr bwMode="auto">
                <a:xfrm>
                  <a:off x="2070317" y="1851376"/>
                  <a:ext cx="92963" cy="93765"/>
                </a:xfrm>
                <a:custGeom>
                  <a:avLst/>
                  <a:gdLst>
                    <a:gd name="T0" fmla="*/ 97 w 116"/>
                    <a:gd name="T1" fmla="*/ 0 h 117"/>
                    <a:gd name="T2" fmla="*/ 116 w 116"/>
                    <a:gd name="T3" fmla="*/ 18 h 117"/>
                    <a:gd name="T4" fmla="*/ 76 w 116"/>
                    <a:gd name="T5" fmla="*/ 59 h 117"/>
                    <a:gd name="T6" fmla="*/ 116 w 116"/>
                    <a:gd name="T7" fmla="*/ 99 h 117"/>
                    <a:gd name="T8" fmla="*/ 97 w 116"/>
                    <a:gd name="T9" fmla="*/ 117 h 117"/>
                    <a:gd name="T10" fmla="*/ 58 w 116"/>
                    <a:gd name="T11" fmla="*/ 78 h 117"/>
                    <a:gd name="T12" fmla="*/ 19 w 116"/>
                    <a:gd name="T13" fmla="*/ 116 h 117"/>
                    <a:gd name="T14" fmla="*/ 0 w 116"/>
                    <a:gd name="T15" fmla="*/ 98 h 117"/>
                    <a:gd name="T16" fmla="*/ 38 w 116"/>
                    <a:gd name="T17" fmla="*/ 59 h 117"/>
                    <a:gd name="T18" fmla="*/ 0 w 116"/>
                    <a:gd name="T19" fmla="*/ 20 h 117"/>
                    <a:gd name="T20" fmla="*/ 19 w 116"/>
                    <a:gd name="T21" fmla="*/ 1 h 117"/>
                    <a:gd name="T22" fmla="*/ 58 w 116"/>
                    <a:gd name="T23" fmla="*/ 39 h 117"/>
                    <a:gd name="T24" fmla="*/ 97 w 116"/>
                    <a:gd name="T25" fmla="*/ 0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6" h="117">
                      <a:moveTo>
                        <a:pt x="97" y="0"/>
                      </a:moveTo>
                      <a:lnTo>
                        <a:pt x="116" y="18"/>
                      </a:lnTo>
                      <a:lnTo>
                        <a:pt x="76" y="59"/>
                      </a:lnTo>
                      <a:lnTo>
                        <a:pt x="116" y="99"/>
                      </a:lnTo>
                      <a:lnTo>
                        <a:pt x="97" y="117"/>
                      </a:lnTo>
                      <a:lnTo>
                        <a:pt x="58" y="78"/>
                      </a:lnTo>
                      <a:lnTo>
                        <a:pt x="19" y="116"/>
                      </a:lnTo>
                      <a:lnTo>
                        <a:pt x="0" y="98"/>
                      </a:lnTo>
                      <a:lnTo>
                        <a:pt x="38" y="59"/>
                      </a:lnTo>
                      <a:lnTo>
                        <a:pt x="0" y="20"/>
                      </a:lnTo>
                      <a:lnTo>
                        <a:pt x="19" y="1"/>
                      </a:lnTo>
                      <a:lnTo>
                        <a:pt x="58" y="39"/>
                      </a:lnTo>
                      <a:lnTo>
                        <a:pt x="9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Freeform 59"/>
                <p:cNvSpPr/>
                <p:nvPr/>
              </p:nvSpPr>
              <p:spPr>
                <a:xfrm>
                  <a:off x="1999538" y="1780398"/>
                  <a:ext cx="229312" cy="229710"/>
                </a:xfrm>
                <a:custGeom>
                  <a:avLst/>
                  <a:gdLst>
                    <a:gd name="connsiteX0" fmla="*/ 227122 w 454244"/>
                    <a:gd name="connsiteY0" fmla="*/ 56441 h 464178"/>
                    <a:gd name="connsiteX1" fmla="*/ 53514 w 454244"/>
                    <a:gd name="connsiteY1" fmla="*/ 232089 h 464178"/>
                    <a:gd name="connsiteX2" fmla="*/ 227122 w 454244"/>
                    <a:gd name="connsiteY2" fmla="*/ 407737 h 464178"/>
                    <a:gd name="connsiteX3" fmla="*/ 400730 w 454244"/>
                    <a:gd name="connsiteY3" fmla="*/ 232089 h 464178"/>
                    <a:gd name="connsiteX4" fmla="*/ 227122 w 454244"/>
                    <a:gd name="connsiteY4" fmla="*/ 56441 h 464178"/>
                    <a:gd name="connsiteX5" fmla="*/ 227122 w 454244"/>
                    <a:gd name="connsiteY5" fmla="*/ 0 h 464178"/>
                    <a:gd name="connsiteX6" fmla="*/ 454244 w 454244"/>
                    <a:gd name="connsiteY6" fmla="*/ 232089 h 464178"/>
                    <a:gd name="connsiteX7" fmla="*/ 227122 w 454244"/>
                    <a:gd name="connsiteY7" fmla="*/ 464178 h 464178"/>
                    <a:gd name="connsiteX8" fmla="*/ 0 w 454244"/>
                    <a:gd name="connsiteY8" fmla="*/ 232089 h 464178"/>
                    <a:gd name="connsiteX9" fmla="*/ 227122 w 454244"/>
                    <a:gd name="connsiteY9" fmla="*/ 0 h 4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4244" h="464178">
                      <a:moveTo>
                        <a:pt x="227122" y="56441"/>
                      </a:moveTo>
                      <a:cubicBezTo>
                        <a:pt x="131241" y="56441"/>
                        <a:pt x="53514" y="135081"/>
                        <a:pt x="53514" y="232089"/>
                      </a:cubicBezTo>
                      <a:cubicBezTo>
                        <a:pt x="53514" y="329097"/>
                        <a:pt x="131241" y="407737"/>
                        <a:pt x="227122" y="407737"/>
                      </a:cubicBezTo>
                      <a:cubicBezTo>
                        <a:pt x="323003" y="407737"/>
                        <a:pt x="400730" y="329097"/>
                        <a:pt x="400730" y="232089"/>
                      </a:cubicBezTo>
                      <a:cubicBezTo>
                        <a:pt x="400730" y="135081"/>
                        <a:pt x="323003" y="56441"/>
                        <a:pt x="227122" y="56441"/>
                      </a:cubicBezTo>
                      <a:close/>
                      <a:moveTo>
                        <a:pt x="227122" y="0"/>
                      </a:moveTo>
                      <a:cubicBezTo>
                        <a:pt x="352558" y="0"/>
                        <a:pt x="454244" y="103910"/>
                        <a:pt x="454244" y="232089"/>
                      </a:cubicBezTo>
                      <a:cubicBezTo>
                        <a:pt x="454244" y="360268"/>
                        <a:pt x="352558" y="464178"/>
                        <a:pt x="227122" y="464178"/>
                      </a:cubicBezTo>
                      <a:cubicBezTo>
                        <a:pt x="101686" y="464178"/>
                        <a:pt x="0" y="360268"/>
                        <a:pt x="0" y="232089"/>
                      </a:cubicBezTo>
                      <a:cubicBezTo>
                        <a:pt x="0" y="103910"/>
                        <a:pt x="101686" y="0"/>
                        <a:pt x="227122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Rectangle 34"/>
                <p:cNvSpPr>
                  <a:spLocks noChangeArrowheads="1"/>
                </p:cNvSpPr>
                <p:nvPr/>
              </p:nvSpPr>
              <p:spPr bwMode="auto">
                <a:xfrm>
                  <a:off x="1865158" y="1735173"/>
                  <a:ext cx="193940" cy="1683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Rectangle 35"/>
                <p:cNvSpPr>
                  <a:spLocks noChangeArrowheads="1"/>
                </p:cNvSpPr>
                <p:nvPr/>
              </p:nvSpPr>
              <p:spPr bwMode="auto">
                <a:xfrm>
                  <a:off x="1865158" y="1776044"/>
                  <a:ext cx="193940" cy="1683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" name="Rectangle 36"/>
                <p:cNvSpPr>
                  <a:spLocks noChangeArrowheads="1"/>
                </p:cNvSpPr>
                <p:nvPr/>
              </p:nvSpPr>
              <p:spPr bwMode="auto">
                <a:xfrm>
                  <a:off x="1873172" y="1609352"/>
                  <a:ext cx="32056" cy="114601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Rectangle 37"/>
                <p:cNvSpPr>
                  <a:spLocks noChangeArrowheads="1"/>
                </p:cNvSpPr>
                <p:nvPr/>
              </p:nvSpPr>
              <p:spPr bwMode="auto">
                <a:xfrm>
                  <a:off x="1922057" y="1643011"/>
                  <a:ext cx="31255" cy="80942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Rectangle 38"/>
                <p:cNvSpPr>
                  <a:spLocks noChangeArrowheads="1"/>
                </p:cNvSpPr>
                <p:nvPr/>
              </p:nvSpPr>
              <p:spPr bwMode="auto">
                <a:xfrm>
                  <a:off x="1970141" y="1662245"/>
                  <a:ext cx="32056" cy="6170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Rectangle 39"/>
                <p:cNvSpPr>
                  <a:spLocks noChangeArrowheads="1"/>
                </p:cNvSpPr>
                <p:nvPr/>
              </p:nvSpPr>
              <p:spPr bwMode="auto">
                <a:xfrm>
                  <a:off x="2019027" y="1687088"/>
                  <a:ext cx="32056" cy="36865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" name="Freeform 41"/>
                <p:cNvSpPr>
                  <a:spLocks/>
                </p:cNvSpPr>
                <p:nvPr/>
              </p:nvSpPr>
              <p:spPr bwMode="auto">
                <a:xfrm>
                  <a:off x="1867562" y="1855384"/>
                  <a:ext cx="131430" cy="16028"/>
                </a:xfrm>
                <a:custGeom>
                  <a:avLst/>
                  <a:gdLst>
                    <a:gd name="T0" fmla="*/ 0 w 164"/>
                    <a:gd name="T1" fmla="*/ 0 h 20"/>
                    <a:gd name="T2" fmla="*/ 164 w 164"/>
                    <a:gd name="T3" fmla="*/ 0 h 20"/>
                    <a:gd name="T4" fmla="*/ 158 w 164"/>
                    <a:gd name="T5" fmla="*/ 20 h 20"/>
                    <a:gd name="T6" fmla="*/ 0 w 164"/>
                    <a:gd name="T7" fmla="*/ 20 h 20"/>
                    <a:gd name="T8" fmla="*/ 0 w 164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4" h="20">
                      <a:moveTo>
                        <a:pt x="0" y="0"/>
                      </a:moveTo>
                      <a:lnTo>
                        <a:pt x="164" y="0"/>
                      </a:lnTo>
                      <a:lnTo>
                        <a:pt x="158" y="20"/>
                      </a:lnTo>
                      <a:lnTo>
                        <a:pt x="0" y="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" name="Freeform 42"/>
                <p:cNvSpPr>
                  <a:spLocks/>
                </p:cNvSpPr>
                <p:nvPr/>
              </p:nvSpPr>
              <p:spPr bwMode="auto">
                <a:xfrm>
                  <a:off x="1867562" y="1815313"/>
                  <a:ext cx="153870" cy="16028"/>
                </a:xfrm>
                <a:custGeom>
                  <a:avLst/>
                  <a:gdLst>
                    <a:gd name="T0" fmla="*/ 0 w 192"/>
                    <a:gd name="T1" fmla="*/ 0 h 20"/>
                    <a:gd name="T2" fmla="*/ 192 w 192"/>
                    <a:gd name="T3" fmla="*/ 0 h 20"/>
                    <a:gd name="T4" fmla="*/ 177 w 192"/>
                    <a:gd name="T5" fmla="*/ 20 h 20"/>
                    <a:gd name="T6" fmla="*/ 0 w 192"/>
                    <a:gd name="T7" fmla="*/ 20 h 20"/>
                    <a:gd name="T8" fmla="*/ 0 w 192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20">
                      <a:moveTo>
                        <a:pt x="0" y="0"/>
                      </a:moveTo>
                      <a:lnTo>
                        <a:pt x="192" y="0"/>
                      </a:lnTo>
                      <a:lnTo>
                        <a:pt x="177" y="20"/>
                      </a:lnTo>
                      <a:lnTo>
                        <a:pt x="0" y="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41" name="Group 40"/>
            <p:cNvGrpSpPr/>
            <p:nvPr/>
          </p:nvGrpSpPr>
          <p:grpSpPr>
            <a:xfrm>
              <a:off x="4504024" y="663500"/>
              <a:ext cx="829976" cy="1159600"/>
              <a:chOff x="4504024" y="663500"/>
              <a:chExt cx="829976" cy="11596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504024" y="663500"/>
                <a:ext cx="829976" cy="1159600"/>
                <a:chOff x="1285782" y="1954531"/>
                <a:chExt cx="2448018" cy="3420244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285782" y="1954531"/>
                  <a:ext cx="2448018" cy="2448018"/>
                </a:xfrm>
                <a:prstGeom prst="ellipse">
                  <a:avLst/>
                </a:prstGeom>
                <a:solidFill>
                  <a:srgbClr val="D6AA5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Rectangle 19"/>
                <p:cNvSpPr/>
                <p:nvPr/>
              </p:nvSpPr>
              <p:spPr>
                <a:xfrm>
                  <a:off x="1707502" y="3691635"/>
                  <a:ext cx="1904047" cy="1683140"/>
                </a:xfrm>
                <a:custGeom>
                  <a:avLst/>
                  <a:gdLst>
                    <a:gd name="connsiteX0" fmla="*/ 0 w 681037"/>
                    <a:gd name="connsiteY0" fmla="*/ 0 h 742950"/>
                    <a:gd name="connsiteX1" fmla="*/ 681037 w 681037"/>
                    <a:gd name="connsiteY1" fmla="*/ 0 h 742950"/>
                    <a:gd name="connsiteX2" fmla="*/ 681037 w 681037"/>
                    <a:gd name="connsiteY2" fmla="*/ 742950 h 742950"/>
                    <a:gd name="connsiteX3" fmla="*/ 0 w 681037"/>
                    <a:gd name="connsiteY3" fmla="*/ 742950 h 742950"/>
                    <a:gd name="connsiteX4" fmla="*/ 0 w 681037"/>
                    <a:gd name="connsiteY4" fmla="*/ 0 h 742950"/>
                    <a:gd name="connsiteX0" fmla="*/ 0 w 1114424"/>
                    <a:gd name="connsiteY0" fmla="*/ 0 h 742950"/>
                    <a:gd name="connsiteX1" fmla="*/ 1114424 w 1114424"/>
                    <a:gd name="connsiteY1" fmla="*/ 138113 h 742950"/>
                    <a:gd name="connsiteX2" fmla="*/ 681037 w 1114424"/>
                    <a:gd name="connsiteY2" fmla="*/ 742950 h 742950"/>
                    <a:gd name="connsiteX3" fmla="*/ 0 w 1114424"/>
                    <a:gd name="connsiteY3" fmla="*/ 742950 h 742950"/>
                    <a:gd name="connsiteX4" fmla="*/ 0 w 1114424"/>
                    <a:gd name="connsiteY4" fmla="*/ 0 h 742950"/>
                    <a:gd name="connsiteX0" fmla="*/ 0 w 1104899"/>
                    <a:gd name="connsiteY0" fmla="*/ 0 h 742950"/>
                    <a:gd name="connsiteX1" fmla="*/ 1104899 w 1104899"/>
                    <a:gd name="connsiteY1" fmla="*/ 142875 h 742950"/>
                    <a:gd name="connsiteX2" fmla="*/ 681037 w 1104899"/>
                    <a:gd name="connsiteY2" fmla="*/ 742950 h 742950"/>
                    <a:gd name="connsiteX3" fmla="*/ 0 w 1104899"/>
                    <a:gd name="connsiteY3" fmla="*/ 742950 h 742950"/>
                    <a:gd name="connsiteX4" fmla="*/ 0 w 1104899"/>
                    <a:gd name="connsiteY4" fmla="*/ 0 h 742950"/>
                    <a:gd name="connsiteX0" fmla="*/ 400050 w 1104899"/>
                    <a:gd name="connsiteY0" fmla="*/ 152400 h 600075"/>
                    <a:gd name="connsiteX1" fmla="*/ 1104899 w 1104899"/>
                    <a:gd name="connsiteY1" fmla="*/ 0 h 600075"/>
                    <a:gd name="connsiteX2" fmla="*/ 681037 w 1104899"/>
                    <a:gd name="connsiteY2" fmla="*/ 600075 h 600075"/>
                    <a:gd name="connsiteX3" fmla="*/ 0 w 1104899"/>
                    <a:gd name="connsiteY3" fmla="*/ 600075 h 600075"/>
                    <a:gd name="connsiteX4" fmla="*/ 400050 w 1104899"/>
                    <a:gd name="connsiteY4" fmla="*/ 152400 h 600075"/>
                    <a:gd name="connsiteX0" fmla="*/ 0 w 704849"/>
                    <a:gd name="connsiteY0" fmla="*/ 152400 h 600075"/>
                    <a:gd name="connsiteX1" fmla="*/ 704849 w 704849"/>
                    <a:gd name="connsiteY1" fmla="*/ 0 h 600075"/>
                    <a:gd name="connsiteX2" fmla="*/ 280987 w 704849"/>
                    <a:gd name="connsiteY2" fmla="*/ 600075 h 600075"/>
                    <a:gd name="connsiteX3" fmla="*/ 0 w 704849"/>
                    <a:gd name="connsiteY3" fmla="*/ 152400 h 600075"/>
                    <a:gd name="connsiteX0" fmla="*/ 0 w 704849"/>
                    <a:gd name="connsiteY0" fmla="*/ 152400 h 600075"/>
                    <a:gd name="connsiteX1" fmla="*/ 704849 w 704849"/>
                    <a:gd name="connsiteY1" fmla="*/ 0 h 600075"/>
                    <a:gd name="connsiteX2" fmla="*/ 280987 w 704849"/>
                    <a:gd name="connsiteY2" fmla="*/ 600075 h 600075"/>
                    <a:gd name="connsiteX3" fmla="*/ 0 w 704849"/>
                    <a:gd name="connsiteY3" fmla="*/ 152400 h 600075"/>
                    <a:gd name="connsiteX0" fmla="*/ 0 w 704849"/>
                    <a:gd name="connsiteY0" fmla="*/ 152400 h 600075"/>
                    <a:gd name="connsiteX1" fmla="*/ 704849 w 704849"/>
                    <a:gd name="connsiteY1" fmla="*/ 0 h 600075"/>
                    <a:gd name="connsiteX2" fmla="*/ 280987 w 704849"/>
                    <a:gd name="connsiteY2" fmla="*/ 600075 h 600075"/>
                    <a:gd name="connsiteX3" fmla="*/ 0 w 704849"/>
                    <a:gd name="connsiteY3" fmla="*/ 152400 h 600075"/>
                    <a:gd name="connsiteX0" fmla="*/ 0 w 704849"/>
                    <a:gd name="connsiteY0" fmla="*/ 152400 h 609600"/>
                    <a:gd name="connsiteX1" fmla="*/ 704849 w 704849"/>
                    <a:gd name="connsiteY1" fmla="*/ 0 h 609600"/>
                    <a:gd name="connsiteX2" fmla="*/ 290512 w 704849"/>
                    <a:gd name="connsiteY2" fmla="*/ 609600 h 609600"/>
                    <a:gd name="connsiteX3" fmla="*/ 0 w 704849"/>
                    <a:gd name="connsiteY3" fmla="*/ 152400 h 609600"/>
                    <a:gd name="connsiteX0" fmla="*/ 0 w 704849"/>
                    <a:gd name="connsiteY0" fmla="*/ 152400 h 609600"/>
                    <a:gd name="connsiteX1" fmla="*/ 704849 w 704849"/>
                    <a:gd name="connsiteY1" fmla="*/ 0 h 609600"/>
                    <a:gd name="connsiteX2" fmla="*/ 290512 w 704849"/>
                    <a:gd name="connsiteY2" fmla="*/ 609600 h 609600"/>
                    <a:gd name="connsiteX3" fmla="*/ 0 w 704849"/>
                    <a:gd name="connsiteY3" fmla="*/ 152400 h 609600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11965"/>
                    <a:gd name="connsiteY0" fmla="*/ 139947 h 619125"/>
                    <a:gd name="connsiteX1" fmla="*/ 711965 w 711965"/>
                    <a:gd name="connsiteY1" fmla="*/ 0 h 619125"/>
                    <a:gd name="connsiteX2" fmla="*/ 297628 w 711965"/>
                    <a:gd name="connsiteY2" fmla="*/ 619125 h 619125"/>
                    <a:gd name="connsiteX3" fmla="*/ 0 w 711965"/>
                    <a:gd name="connsiteY3" fmla="*/ 139947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52188 h 628698"/>
                    <a:gd name="connsiteX1" fmla="*/ 709297 w 709297"/>
                    <a:gd name="connsiteY1" fmla="*/ 0 h 628698"/>
                    <a:gd name="connsiteX2" fmla="*/ 294960 w 709297"/>
                    <a:gd name="connsiteY2" fmla="*/ 628698 h 628698"/>
                    <a:gd name="connsiteX3" fmla="*/ 0 w 709297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1212" h="628698">
                      <a:moveTo>
                        <a:pt x="0" y="152188"/>
                      </a:moveTo>
                      <a:cubicBezTo>
                        <a:pt x="282146" y="369755"/>
                        <a:pt x="604850" y="211744"/>
                        <a:pt x="711212" y="0"/>
                      </a:cubicBezTo>
                      <a:cubicBezTo>
                        <a:pt x="633145" y="175886"/>
                        <a:pt x="487421" y="411770"/>
                        <a:pt x="294960" y="628698"/>
                      </a:cubicBezTo>
                      <a:cubicBezTo>
                        <a:pt x="339410" y="308023"/>
                        <a:pt x="203943" y="302099"/>
                        <a:pt x="0" y="152188"/>
                      </a:cubicBezTo>
                      <a:close/>
                    </a:path>
                  </a:pathLst>
                </a:custGeom>
                <a:solidFill>
                  <a:srgbClr val="D6AA5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1571384" y="2240133"/>
                  <a:ext cx="1876814" cy="18768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756226" y="948615"/>
                <a:ext cx="368224" cy="335030"/>
                <a:chOff x="3230885" y="2320773"/>
                <a:chExt cx="866310" cy="788215"/>
              </a:xfrm>
              <a:solidFill>
                <a:schemeClr val="tx1">
                  <a:lumMod val="50000"/>
                  <a:lumOff val="50000"/>
                </a:schemeClr>
              </a:solidFill>
              <a:effectLst/>
            </p:grpSpPr>
            <p:sp>
              <p:nvSpPr>
                <p:cNvPr id="91" name="Freeform 90"/>
                <p:cNvSpPr/>
                <p:nvPr/>
              </p:nvSpPr>
              <p:spPr>
                <a:xfrm>
                  <a:off x="3438657" y="2511360"/>
                  <a:ext cx="496718" cy="324569"/>
                </a:xfrm>
                <a:custGeom>
                  <a:avLst/>
                  <a:gdLst>
                    <a:gd name="connsiteX0" fmla="*/ 496718 w 496718"/>
                    <a:gd name="connsiteY0" fmla="*/ 0 h 324569"/>
                    <a:gd name="connsiteX1" fmla="*/ 427435 w 496718"/>
                    <a:gd name="connsiteY1" fmla="*/ 168210 h 324569"/>
                    <a:gd name="connsiteX2" fmla="*/ 393915 w 496718"/>
                    <a:gd name="connsiteY2" fmla="*/ 130598 h 324569"/>
                    <a:gd name="connsiteX3" fmla="*/ 221517 w 496718"/>
                    <a:gd name="connsiteY3" fmla="*/ 283355 h 324569"/>
                    <a:gd name="connsiteX4" fmla="*/ 162274 w 496718"/>
                    <a:gd name="connsiteY4" fmla="*/ 203506 h 324569"/>
                    <a:gd name="connsiteX5" fmla="*/ 36061 w 496718"/>
                    <a:gd name="connsiteY5" fmla="*/ 324569 h 324569"/>
                    <a:gd name="connsiteX6" fmla="*/ 0 w 496718"/>
                    <a:gd name="connsiteY6" fmla="*/ 275628 h 324569"/>
                    <a:gd name="connsiteX7" fmla="*/ 170002 w 496718"/>
                    <a:gd name="connsiteY7" fmla="*/ 115930 h 324569"/>
                    <a:gd name="connsiteX8" fmla="*/ 229633 w 496718"/>
                    <a:gd name="connsiteY8" fmla="*/ 200543 h 324569"/>
                    <a:gd name="connsiteX9" fmla="*/ 357239 w 496718"/>
                    <a:gd name="connsiteY9" fmla="*/ 89445 h 324569"/>
                    <a:gd name="connsiteX10" fmla="*/ 321673 w 496718"/>
                    <a:gd name="connsiteY10" fmla="*/ 49537 h 324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96718" h="324569">
                      <a:moveTo>
                        <a:pt x="496718" y="0"/>
                      </a:moveTo>
                      <a:lnTo>
                        <a:pt x="427435" y="168210"/>
                      </a:lnTo>
                      <a:lnTo>
                        <a:pt x="393915" y="130598"/>
                      </a:lnTo>
                      <a:lnTo>
                        <a:pt x="221517" y="283355"/>
                      </a:lnTo>
                      <a:lnTo>
                        <a:pt x="162274" y="203506"/>
                      </a:lnTo>
                      <a:lnTo>
                        <a:pt x="36061" y="324569"/>
                      </a:lnTo>
                      <a:lnTo>
                        <a:pt x="0" y="275628"/>
                      </a:lnTo>
                      <a:lnTo>
                        <a:pt x="170002" y="115930"/>
                      </a:lnTo>
                      <a:lnTo>
                        <a:pt x="229633" y="200543"/>
                      </a:lnTo>
                      <a:lnTo>
                        <a:pt x="357239" y="89445"/>
                      </a:lnTo>
                      <a:lnTo>
                        <a:pt x="321673" y="49537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3230885" y="2320773"/>
                  <a:ext cx="866310" cy="92728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Freeform 92"/>
                <p:cNvSpPr/>
                <p:nvPr/>
              </p:nvSpPr>
              <p:spPr>
                <a:xfrm>
                  <a:off x="3282711" y="2361422"/>
                  <a:ext cx="757506" cy="567800"/>
                </a:xfrm>
                <a:custGeom>
                  <a:avLst/>
                  <a:gdLst>
                    <a:gd name="connsiteX0" fmla="*/ 0 w 757506"/>
                    <a:gd name="connsiteY0" fmla="*/ 0 h 567800"/>
                    <a:gd name="connsiteX1" fmla="*/ 52261 w 757506"/>
                    <a:gd name="connsiteY1" fmla="*/ 0 h 567800"/>
                    <a:gd name="connsiteX2" fmla="*/ 52261 w 757506"/>
                    <a:gd name="connsiteY2" fmla="*/ 515719 h 567800"/>
                    <a:gd name="connsiteX3" fmla="*/ 705245 w 757506"/>
                    <a:gd name="connsiteY3" fmla="*/ 515719 h 567800"/>
                    <a:gd name="connsiteX4" fmla="*/ 705245 w 757506"/>
                    <a:gd name="connsiteY4" fmla="*/ 0 h 567800"/>
                    <a:gd name="connsiteX5" fmla="*/ 757506 w 757506"/>
                    <a:gd name="connsiteY5" fmla="*/ 0 h 567800"/>
                    <a:gd name="connsiteX6" fmla="*/ 757506 w 757506"/>
                    <a:gd name="connsiteY6" fmla="*/ 567800 h 567800"/>
                    <a:gd name="connsiteX7" fmla="*/ 0 w 757506"/>
                    <a:gd name="connsiteY7" fmla="*/ 567800 h 567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57506" h="567800">
                      <a:moveTo>
                        <a:pt x="0" y="0"/>
                      </a:moveTo>
                      <a:lnTo>
                        <a:pt x="52261" y="0"/>
                      </a:lnTo>
                      <a:lnTo>
                        <a:pt x="52261" y="515719"/>
                      </a:lnTo>
                      <a:lnTo>
                        <a:pt x="705245" y="515719"/>
                      </a:lnTo>
                      <a:lnTo>
                        <a:pt x="705245" y="0"/>
                      </a:lnTo>
                      <a:lnTo>
                        <a:pt x="757506" y="0"/>
                      </a:lnTo>
                      <a:lnTo>
                        <a:pt x="757506" y="567800"/>
                      </a:lnTo>
                      <a:lnTo>
                        <a:pt x="0" y="56780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Freeform 93"/>
                <p:cNvSpPr/>
                <p:nvPr/>
              </p:nvSpPr>
              <p:spPr>
                <a:xfrm rot="1200000">
                  <a:off x="3596115" y="2935075"/>
                  <a:ext cx="173878" cy="173913"/>
                </a:xfrm>
                <a:custGeom>
                  <a:avLst/>
                  <a:gdLst>
                    <a:gd name="connsiteX0" fmla="*/ 0 w 173878"/>
                    <a:gd name="connsiteY0" fmla="*/ 32201 h 173913"/>
                    <a:gd name="connsiteX1" fmla="*/ 88471 w 173878"/>
                    <a:gd name="connsiteY1" fmla="*/ 0 h 173913"/>
                    <a:gd name="connsiteX2" fmla="*/ 168644 w 173878"/>
                    <a:gd name="connsiteY2" fmla="*/ 90342 h 173913"/>
                    <a:gd name="connsiteX3" fmla="*/ 166539 w 173878"/>
                    <a:gd name="connsiteY3" fmla="*/ 120443 h 173913"/>
                    <a:gd name="connsiteX4" fmla="*/ 164928 w 173878"/>
                    <a:gd name="connsiteY4" fmla="*/ 121843 h 173913"/>
                    <a:gd name="connsiteX5" fmla="*/ 134828 w 173878"/>
                    <a:gd name="connsiteY5" fmla="*/ 119738 h 173913"/>
                    <a:gd name="connsiteX6" fmla="*/ 83507 w 173878"/>
                    <a:gd name="connsiteY6" fmla="*/ 60699 h 173913"/>
                    <a:gd name="connsiteX7" fmla="*/ 109402 w 173878"/>
                    <a:gd name="connsiteY7" fmla="*/ 133471 h 173913"/>
                    <a:gd name="connsiteX8" fmla="*/ 96174 w 173878"/>
                    <a:gd name="connsiteY8" fmla="*/ 160591 h 173913"/>
                    <a:gd name="connsiteX9" fmla="*/ 94157 w 173878"/>
                    <a:gd name="connsiteY9" fmla="*/ 161286 h 173913"/>
                    <a:gd name="connsiteX10" fmla="*/ 67037 w 173878"/>
                    <a:gd name="connsiteY10" fmla="*/ 148058 h 173913"/>
                    <a:gd name="connsiteX11" fmla="*/ 44076 w 173878"/>
                    <a:gd name="connsiteY11" fmla="*/ 81376 h 173913"/>
                    <a:gd name="connsiteX12" fmla="*/ 44806 w 173878"/>
                    <a:gd name="connsiteY12" fmla="*/ 152577 h 173913"/>
                    <a:gd name="connsiteX13" fmla="*/ 23470 w 173878"/>
                    <a:gd name="connsiteY13" fmla="*/ 173913 h 173913"/>
                    <a:gd name="connsiteX14" fmla="*/ 21336 w 173878"/>
                    <a:gd name="connsiteY14" fmla="*/ 173913 h 173913"/>
                    <a:gd name="connsiteX15" fmla="*/ 0 w 173878"/>
                    <a:gd name="connsiteY15" fmla="*/ 152577 h 173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73878" h="173913">
                      <a:moveTo>
                        <a:pt x="0" y="32201"/>
                      </a:moveTo>
                      <a:lnTo>
                        <a:pt x="88471" y="0"/>
                      </a:lnTo>
                      <a:lnTo>
                        <a:pt x="168644" y="90342"/>
                      </a:lnTo>
                      <a:cubicBezTo>
                        <a:pt x="176375" y="99236"/>
                        <a:pt x="175433" y="112712"/>
                        <a:pt x="166539" y="120443"/>
                      </a:cubicBezTo>
                      <a:lnTo>
                        <a:pt x="164928" y="121843"/>
                      </a:lnTo>
                      <a:cubicBezTo>
                        <a:pt x="156035" y="129574"/>
                        <a:pt x="142559" y="128631"/>
                        <a:pt x="134828" y="119738"/>
                      </a:cubicBezTo>
                      <a:lnTo>
                        <a:pt x="83507" y="60699"/>
                      </a:lnTo>
                      <a:lnTo>
                        <a:pt x="109402" y="133471"/>
                      </a:lnTo>
                      <a:cubicBezTo>
                        <a:pt x="113238" y="144613"/>
                        <a:pt x="107316" y="156754"/>
                        <a:pt x="96174" y="160591"/>
                      </a:cubicBezTo>
                      <a:lnTo>
                        <a:pt x="94157" y="161286"/>
                      </a:lnTo>
                      <a:cubicBezTo>
                        <a:pt x="83015" y="165122"/>
                        <a:pt x="70873" y="159200"/>
                        <a:pt x="67037" y="148058"/>
                      </a:cubicBezTo>
                      <a:lnTo>
                        <a:pt x="44076" y="81376"/>
                      </a:lnTo>
                      <a:lnTo>
                        <a:pt x="44806" y="152577"/>
                      </a:lnTo>
                      <a:cubicBezTo>
                        <a:pt x="44806" y="164361"/>
                        <a:pt x="35254" y="173913"/>
                        <a:pt x="23470" y="173913"/>
                      </a:cubicBezTo>
                      <a:lnTo>
                        <a:pt x="21336" y="173913"/>
                      </a:lnTo>
                      <a:cubicBezTo>
                        <a:pt x="9552" y="173913"/>
                        <a:pt x="0" y="164361"/>
                        <a:pt x="0" y="152577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7" name="Group 36"/>
            <p:cNvGrpSpPr/>
            <p:nvPr/>
          </p:nvGrpSpPr>
          <p:grpSpPr>
            <a:xfrm>
              <a:off x="162438" y="2809853"/>
              <a:ext cx="2201576" cy="3082538"/>
              <a:chOff x="162438" y="2809853"/>
              <a:chExt cx="2201576" cy="308253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62438" y="2809853"/>
                <a:ext cx="2201576" cy="3082538"/>
                <a:chOff x="1285782" y="1954531"/>
                <a:chExt cx="2448018" cy="3427594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1285782" y="1954531"/>
                  <a:ext cx="2448018" cy="2448018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" name="Rectangle 19"/>
                <p:cNvSpPr/>
                <p:nvPr/>
              </p:nvSpPr>
              <p:spPr>
                <a:xfrm>
                  <a:off x="1707503" y="3698984"/>
                  <a:ext cx="1904046" cy="1683141"/>
                </a:xfrm>
                <a:custGeom>
                  <a:avLst/>
                  <a:gdLst>
                    <a:gd name="connsiteX0" fmla="*/ 0 w 681037"/>
                    <a:gd name="connsiteY0" fmla="*/ 0 h 742950"/>
                    <a:gd name="connsiteX1" fmla="*/ 681037 w 681037"/>
                    <a:gd name="connsiteY1" fmla="*/ 0 h 742950"/>
                    <a:gd name="connsiteX2" fmla="*/ 681037 w 681037"/>
                    <a:gd name="connsiteY2" fmla="*/ 742950 h 742950"/>
                    <a:gd name="connsiteX3" fmla="*/ 0 w 681037"/>
                    <a:gd name="connsiteY3" fmla="*/ 742950 h 742950"/>
                    <a:gd name="connsiteX4" fmla="*/ 0 w 681037"/>
                    <a:gd name="connsiteY4" fmla="*/ 0 h 742950"/>
                    <a:gd name="connsiteX0" fmla="*/ 0 w 1114424"/>
                    <a:gd name="connsiteY0" fmla="*/ 0 h 742950"/>
                    <a:gd name="connsiteX1" fmla="*/ 1114424 w 1114424"/>
                    <a:gd name="connsiteY1" fmla="*/ 138113 h 742950"/>
                    <a:gd name="connsiteX2" fmla="*/ 681037 w 1114424"/>
                    <a:gd name="connsiteY2" fmla="*/ 742950 h 742950"/>
                    <a:gd name="connsiteX3" fmla="*/ 0 w 1114424"/>
                    <a:gd name="connsiteY3" fmla="*/ 742950 h 742950"/>
                    <a:gd name="connsiteX4" fmla="*/ 0 w 1114424"/>
                    <a:gd name="connsiteY4" fmla="*/ 0 h 742950"/>
                    <a:gd name="connsiteX0" fmla="*/ 0 w 1104899"/>
                    <a:gd name="connsiteY0" fmla="*/ 0 h 742950"/>
                    <a:gd name="connsiteX1" fmla="*/ 1104899 w 1104899"/>
                    <a:gd name="connsiteY1" fmla="*/ 142875 h 742950"/>
                    <a:gd name="connsiteX2" fmla="*/ 681037 w 1104899"/>
                    <a:gd name="connsiteY2" fmla="*/ 742950 h 742950"/>
                    <a:gd name="connsiteX3" fmla="*/ 0 w 1104899"/>
                    <a:gd name="connsiteY3" fmla="*/ 742950 h 742950"/>
                    <a:gd name="connsiteX4" fmla="*/ 0 w 1104899"/>
                    <a:gd name="connsiteY4" fmla="*/ 0 h 742950"/>
                    <a:gd name="connsiteX0" fmla="*/ 400050 w 1104899"/>
                    <a:gd name="connsiteY0" fmla="*/ 152400 h 600075"/>
                    <a:gd name="connsiteX1" fmla="*/ 1104899 w 1104899"/>
                    <a:gd name="connsiteY1" fmla="*/ 0 h 600075"/>
                    <a:gd name="connsiteX2" fmla="*/ 681037 w 1104899"/>
                    <a:gd name="connsiteY2" fmla="*/ 600075 h 600075"/>
                    <a:gd name="connsiteX3" fmla="*/ 0 w 1104899"/>
                    <a:gd name="connsiteY3" fmla="*/ 600075 h 600075"/>
                    <a:gd name="connsiteX4" fmla="*/ 400050 w 1104899"/>
                    <a:gd name="connsiteY4" fmla="*/ 152400 h 600075"/>
                    <a:gd name="connsiteX0" fmla="*/ 0 w 704849"/>
                    <a:gd name="connsiteY0" fmla="*/ 152400 h 600075"/>
                    <a:gd name="connsiteX1" fmla="*/ 704849 w 704849"/>
                    <a:gd name="connsiteY1" fmla="*/ 0 h 600075"/>
                    <a:gd name="connsiteX2" fmla="*/ 280987 w 704849"/>
                    <a:gd name="connsiteY2" fmla="*/ 600075 h 600075"/>
                    <a:gd name="connsiteX3" fmla="*/ 0 w 704849"/>
                    <a:gd name="connsiteY3" fmla="*/ 152400 h 600075"/>
                    <a:gd name="connsiteX0" fmla="*/ 0 w 704849"/>
                    <a:gd name="connsiteY0" fmla="*/ 152400 h 600075"/>
                    <a:gd name="connsiteX1" fmla="*/ 704849 w 704849"/>
                    <a:gd name="connsiteY1" fmla="*/ 0 h 600075"/>
                    <a:gd name="connsiteX2" fmla="*/ 280987 w 704849"/>
                    <a:gd name="connsiteY2" fmla="*/ 600075 h 600075"/>
                    <a:gd name="connsiteX3" fmla="*/ 0 w 704849"/>
                    <a:gd name="connsiteY3" fmla="*/ 152400 h 600075"/>
                    <a:gd name="connsiteX0" fmla="*/ 0 w 704849"/>
                    <a:gd name="connsiteY0" fmla="*/ 152400 h 600075"/>
                    <a:gd name="connsiteX1" fmla="*/ 704849 w 704849"/>
                    <a:gd name="connsiteY1" fmla="*/ 0 h 600075"/>
                    <a:gd name="connsiteX2" fmla="*/ 280987 w 704849"/>
                    <a:gd name="connsiteY2" fmla="*/ 600075 h 600075"/>
                    <a:gd name="connsiteX3" fmla="*/ 0 w 704849"/>
                    <a:gd name="connsiteY3" fmla="*/ 152400 h 600075"/>
                    <a:gd name="connsiteX0" fmla="*/ 0 w 704849"/>
                    <a:gd name="connsiteY0" fmla="*/ 152400 h 609600"/>
                    <a:gd name="connsiteX1" fmla="*/ 704849 w 704849"/>
                    <a:gd name="connsiteY1" fmla="*/ 0 h 609600"/>
                    <a:gd name="connsiteX2" fmla="*/ 290512 w 704849"/>
                    <a:gd name="connsiteY2" fmla="*/ 609600 h 609600"/>
                    <a:gd name="connsiteX3" fmla="*/ 0 w 704849"/>
                    <a:gd name="connsiteY3" fmla="*/ 152400 h 609600"/>
                    <a:gd name="connsiteX0" fmla="*/ 0 w 704849"/>
                    <a:gd name="connsiteY0" fmla="*/ 152400 h 609600"/>
                    <a:gd name="connsiteX1" fmla="*/ 704849 w 704849"/>
                    <a:gd name="connsiteY1" fmla="*/ 0 h 609600"/>
                    <a:gd name="connsiteX2" fmla="*/ 290512 w 704849"/>
                    <a:gd name="connsiteY2" fmla="*/ 609600 h 609600"/>
                    <a:gd name="connsiteX3" fmla="*/ 0 w 704849"/>
                    <a:gd name="connsiteY3" fmla="*/ 152400 h 609600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11965"/>
                    <a:gd name="connsiteY0" fmla="*/ 139947 h 619125"/>
                    <a:gd name="connsiteX1" fmla="*/ 711965 w 711965"/>
                    <a:gd name="connsiteY1" fmla="*/ 0 h 619125"/>
                    <a:gd name="connsiteX2" fmla="*/ 297628 w 711965"/>
                    <a:gd name="connsiteY2" fmla="*/ 619125 h 619125"/>
                    <a:gd name="connsiteX3" fmla="*/ 0 w 711965"/>
                    <a:gd name="connsiteY3" fmla="*/ 139947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52188 h 628698"/>
                    <a:gd name="connsiteX1" fmla="*/ 709297 w 709297"/>
                    <a:gd name="connsiteY1" fmla="*/ 0 h 628698"/>
                    <a:gd name="connsiteX2" fmla="*/ 294960 w 709297"/>
                    <a:gd name="connsiteY2" fmla="*/ 628698 h 628698"/>
                    <a:gd name="connsiteX3" fmla="*/ 0 w 709297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1212" h="628698">
                      <a:moveTo>
                        <a:pt x="0" y="152188"/>
                      </a:moveTo>
                      <a:cubicBezTo>
                        <a:pt x="282146" y="369755"/>
                        <a:pt x="604850" y="211744"/>
                        <a:pt x="711212" y="0"/>
                      </a:cubicBezTo>
                      <a:cubicBezTo>
                        <a:pt x="633145" y="175886"/>
                        <a:pt x="487421" y="411770"/>
                        <a:pt x="294960" y="628698"/>
                      </a:cubicBezTo>
                      <a:cubicBezTo>
                        <a:pt x="339410" y="308023"/>
                        <a:pt x="203943" y="302099"/>
                        <a:pt x="0" y="152188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1571384" y="2240133"/>
                  <a:ext cx="1876814" cy="18768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897958" y="3324536"/>
                <a:ext cx="856432" cy="968716"/>
                <a:chOff x="6697664" y="5507038"/>
                <a:chExt cx="769114" cy="869951"/>
              </a:xfrm>
              <a:solidFill>
                <a:schemeClr val="tx1">
                  <a:lumMod val="50000"/>
                  <a:lumOff val="50000"/>
                </a:schemeClr>
              </a:solidFill>
              <a:effectLst/>
            </p:grpSpPr>
            <p:sp>
              <p:nvSpPr>
                <p:cNvPr id="96" name="Rectangle 50"/>
                <p:cNvSpPr>
                  <a:spLocks noChangeArrowheads="1"/>
                </p:cNvSpPr>
                <p:nvPr/>
              </p:nvSpPr>
              <p:spPr bwMode="auto">
                <a:xfrm>
                  <a:off x="7259639" y="6000751"/>
                  <a:ext cx="114300" cy="2397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Rectangle 51"/>
                <p:cNvSpPr>
                  <a:spLocks noChangeArrowheads="1"/>
                </p:cNvSpPr>
                <p:nvPr/>
              </p:nvSpPr>
              <p:spPr bwMode="auto">
                <a:xfrm>
                  <a:off x="7088189" y="5878513"/>
                  <a:ext cx="114300" cy="36195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" name="Rectangle 52"/>
                <p:cNvSpPr>
                  <a:spLocks noChangeArrowheads="1"/>
                </p:cNvSpPr>
                <p:nvPr/>
              </p:nvSpPr>
              <p:spPr bwMode="auto">
                <a:xfrm>
                  <a:off x="6916739" y="5794376"/>
                  <a:ext cx="114300" cy="4460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Rectangle 53"/>
                <p:cNvSpPr>
                  <a:spLocks noChangeArrowheads="1"/>
                </p:cNvSpPr>
                <p:nvPr/>
              </p:nvSpPr>
              <p:spPr bwMode="auto">
                <a:xfrm>
                  <a:off x="6745289" y="5730876"/>
                  <a:ext cx="115888" cy="5095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Freeform 54"/>
                <p:cNvSpPr>
                  <a:spLocks/>
                </p:cNvSpPr>
                <p:nvPr/>
              </p:nvSpPr>
              <p:spPr bwMode="auto">
                <a:xfrm>
                  <a:off x="6697664" y="6286501"/>
                  <a:ext cx="752475" cy="90488"/>
                </a:xfrm>
                <a:custGeom>
                  <a:avLst/>
                  <a:gdLst>
                    <a:gd name="T0" fmla="*/ 0 w 474"/>
                    <a:gd name="T1" fmla="*/ 0 h 57"/>
                    <a:gd name="T2" fmla="*/ 474 w 474"/>
                    <a:gd name="T3" fmla="*/ 2 h 57"/>
                    <a:gd name="T4" fmla="*/ 474 w 474"/>
                    <a:gd name="T5" fmla="*/ 57 h 57"/>
                    <a:gd name="T6" fmla="*/ 0 w 474"/>
                    <a:gd name="T7" fmla="*/ 57 h 57"/>
                    <a:gd name="T8" fmla="*/ 0 w 474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4" h="57">
                      <a:moveTo>
                        <a:pt x="0" y="0"/>
                      </a:moveTo>
                      <a:lnTo>
                        <a:pt x="474" y="2"/>
                      </a:lnTo>
                      <a:lnTo>
                        <a:pt x="474" y="57"/>
                      </a:lnTo>
                      <a:lnTo>
                        <a:pt x="0" y="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Freeform 55"/>
                <p:cNvSpPr>
                  <a:spLocks/>
                </p:cNvSpPr>
                <p:nvPr/>
              </p:nvSpPr>
              <p:spPr bwMode="auto">
                <a:xfrm>
                  <a:off x="6780214" y="5507038"/>
                  <a:ext cx="686564" cy="467533"/>
                </a:xfrm>
                <a:custGeom>
                  <a:avLst/>
                  <a:gdLst>
                    <a:gd name="T0" fmla="*/ 0 w 434"/>
                    <a:gd name="T1" fmla="*/ 0 h 269"/>
                    <a:gd name="T2" fmla="*/ 339 w 434"/>
                    <a:gd name="T3" fmla="*/ 174 h 269"/>
                    <a:gd name="T4" fmla="*/ 357 w 434"/>
                    <a:gd name="T5" fmla="*/ 145 h 269"/>
                    <a:gd name="T6" fmla="*/ 434 w 434"/>
                    <a:gd name="T7" fmla="*/ 269 h 269"/>
                    <a:gd name="T8" fmla="*/ 286 w 434"/>
                    <a:gd name="T9" fmla="*/ 262 h 269"/>
                    <a:gd name="T10" fmla="*/ 304 w 434"/>
                    <a:gd name="T11" fmla="*/ 232 h 269"/>
                    <a:gd name="T12" fmla="*/ 0 w 434"/>
                    <a:gd name="T13" fmla="*/ 0 h 269"/>
                    <a:gd name="connsiteX0" fmla="*/ 0 w 10000"/>
                    <a:gd name="connsiteY0" fmla="*/ 0 h 9777"/>
                    <a:gd name="connsiteX1" fmla="*/ 7811 w 10000"/>
                    <a:gd name="connsiteY1" fmla="*/ 6468 h 9777"/>
                    <a:gd name="connsiteX2" fmla="*/ 8226 w 10000"/>
                    <a:gd name="connsiteY2" fmla="*/ 5390 h 9777"/>
                    <a:gd name="connsiteX3" fmla="*/ 10000 w 10000"/>
                    <a:gd name="connsiteY3" fmla="*/ 9777 h 9777"/>
                    <a:gd name="connsiteX4" fmla="*/ 6590 w 10000"/>
                    <a:gd name="connsiteY4" fmla="*/ 9740 h 9777"/>
                    <a:gd name="connsiteX5" fmla="*/ 7005 w 10000"/>
                    <a:gd name="connsiteY5" fmla="*/ 8625 h 9777"/>
                    <a:gd name="connsiteX6" fmla="*/ 0 w 10000"/>
                    <a:gd name="connsiteY6" fmla="*/ 0 h 9777"/>
                    <a:gd name="connsiteX0" fmla="*/ 0 w 10035"/>
                    <a:gd name="connsiteY0" fmla="*/ 0 h 10000"/>
                    <a:gd name="connsiteX1" fmla="*/ 7811 w 10035"/>
                    <a:gd name="connsiteY1" fmla="*/ 6616 h 10000"/>
                    <a:gd name="connsiteX2" fmla="*/ 8226 w 10035"/>
                    <a:gd name="connsiteY2" fmla="*/ 5513 h 10000"/>
                    <a:gd name="connsiteX3" fmla="*/ 10035 w 10035"/>
                    <a:gd name="connsiteY3" fmla="*/ 10000 h 10000"/>
                    <a:gd name="connsiteX4" fmla="*/ 6590 w 10035"/>
                    <a:gd name="connsiteY4" fmla="*/ 9962 h 10000"/>
                    <a:gd name="connsiteX5" fmla="*/ 7005 w 10035"/>
                    <a:gd name="connsiteY5" fmla="*/ 8822 h 10000"/>
                    <a:gd name="connsiteX6" fmla="*/ 0 w 10035"/>
                    <a:gd name="connsiteY6" fmla="*/ 0 h 10000"/>
                    <a:gd name="connsiteX0" fmla="*/ 0 w 10000"/>
                    <a:gd name="connsiteY0" fmla="*/ 0 h 10000"/>
                    <a:gd name="connsiteX1" fmla="*/ 7811 w 10000"/>
                    <a:gd name="connsiteY1" fmla="*/ 6616 h 10000"/>
                    <a:gd name="connsiteX2" fmla="*/ 8226 w 10000"/>
                    <a:gd name="connsiteY2" fmla="*/ 5513 h 10000"/>
                    <a:gd name="connsiteX3" fmla="*/ 10000 w 10000"/>
                    <a:gd name="connsiteY3" fmla="*/ 10000 h 10000"/>
                    <a:gd name="connsiteX4" fmla="*/ 6590 w 10000"/>
                    <a:gd name="connsiteY4" fmla="*/ 9962 h 10000"/>
                    <a:gd name="connsiteX5" fmla="*/ 7005 w 10000"/>
                    <a:gd name="connsiteY5" fmla="*/ 8822 h 10000"/>
                    <a:gd name="connsiteX6" fmla="*/ 0 w 10000"/>
                    <a:gd name="connsiteY6" fmla="*/ 0 h 10000"/>
                    <a:gd name="connsiteX0" fmla="*/ 0 w 10000"/>
                    <a:gd name="connsiteY0" fmla="*/ 0 h 10913"/>
                    <a:gd name="connsiteX1" fmla="*/ 7811 w 10000"/>
                    <a:gd name="connsiteY1" fmla="*/ 6616 h 10913"/>
                    <a:gd name="connsiteX2" fmla="*/ 8226 w 10000"/>
                    <a:gd name="connsiteY2" fmla="*/ 5513 h 10913"/>
                    <a:gd name="connsiteX3" fmla="*/ 10000 w 10000"/>
                    <a:gd name="connsiteY3" fmla="*/ 10913 h 10913"/>
                    <a:gd name="connsiteX4" fmla="*/ 6590 w 10000"/>
                    <a:gd name="connsiteY4" fmla="*/ 9962 h 10913"/>
                    <a:gd name="connsiteX5" fmla="*/ 7005 w 10000"/>
                    <a:gd name="connsiteY5" fmla="*/ 8822 h 10913"/>
                    <a:gd name="connsiteX6" fmla="*/ 0 w 10000"/>
                    <a:gd name="connsiteY6" fmla="*/ 0 h 10913"/>
                    <a:gd name="connsiteX0" fmla="*/ 0 w 10000"/>
                    <a:gd name="connsiteY0" fmla="*/ 0 h 10799"/>
                    <a:gd name="connsiteX1" fmla="*/ 7811 w 10000"/>
                    <a:gd name="connsiteY1" fmla="*/ 6616 h 10799"/>
                    <a:gd name="connsiteX2" fmla="*/ 8226 w 10000"/>
                    <a:gd name="connsiteY2" fmla="*/ 5513 h 10799"/>
                    <a:gd name="connsiteX3" fmla="*/ 10000 w 10000"/>
                    <a:gd name="connsiteY3" fmla="*/ 10799 h 10799"/>
                    <a:gd name="connsiteX4" fmla="*/ 6590 w 10000"/>
                    <a:gd name="connsiteY4" fmla="*/ 9962 h 10799"/>
                    <a:gd name="connsiteX5" fmla="*/ 7005 w 10000"/>
                    <a:gd name="connsiteY5" fmla="*/ 8822 h 10799"/>
                    <a:gd name="connsiteX6" fmla="*/ 0 w 10000"/>
                    <a:gd name="connsiteY6" fmla="*/ 0 h 10799"/>
                    <a:gd name="connsiteX0" fmla="*/ 0 w 9965"/>
                    <a:gd name="connsiteY0" fmla="*/ 0 h 11198"/>
                    <a:gd name="connsiteX1" fmla="*/ 7811 w 9965"/>
                    <a:gd name="connsiteY1" fmla="*/ 6616 h 11198"/>
                    <a:gd name="connsiteX2" fmla="*/ 8226 w 9965"/>
                    <a:gd name="connsiteY2" fmla="*/ 5513 h 11198"/>
                    <a:gd name="connsiteX3" fmla="*/ 9965 w 9965"/>
                    <a:gd name="connsiteY3" fmla="*/ 11198 h 11198"/>
                    <a:gd name="connsiteX4" fmla="*/ 6590 w 9965"/>
                    <a:gd name="connsiteY4" fmla="*/ 9962 h 11198"/>
                    <a:gd name="connsiteX5" fmla="*/ 7005 w 9965"/>
                    <a:gd name="connsiteY5" fmla="*/ 8822 h 11198"/>
                    <a:gd name="connsiteX6" fmla="*/ 0 w 9965"/>
                    <a:gd name="connsiteY6" fmla="*/ 0 h 11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965" h="11198">
                      <a:moveTo>
                        <a:pt x="0" y="0"/>
                      </a:moveTo>
                      <a:lnTo>
                        <a:pt x="7811" y="6616"/>
                      </a:lnTo>
                      <a:lnTo>
                        <a:pt x="8226" y="5513"/>
                      </a:lnTo>
                      <a:lnTo>
                        <a:pt x="9965" y="11198"/>
                      </a:lnTo>
                      <a:lnTo>
                        <a:pt x="6590" y="9962"/>
                      </a:lnTo>
                      <a:lnTo>
                        <a:pt x="7005" y="88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43" name="Group 42"/>
            <p:cNvGrpSpPr/>
            <p:nvPr/>
          </p:nvGrpSpPr>
          <p:grpSpPr>
            <a:xfrm>
              <a:off x="8699845" y="558800"/>
              <a:ext cx="312564" cy="437634"/>
              <a:chOff x="8699845" y="558800"/>
              <a:chExt cx="312564" cy="437634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8699845" y="558800"/>
                <a:ext cx="312564" cy="437634"/>
                <a:chOff x="1285782" y="1954531"/>
                <a:chExt cx="2448018" cy="3427594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1285782" y="1954531"/>
                  <a:ext cx="2448018" cy="244801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Rectangle 19"/>
                <p:cNvSpPr/>
                <p:nvPr/>
              </p:nvSpPr>
              <p:spPr>
                <a:xfrm>
                  <a:off x="1707503" y="3698984"/>
                  <a:ext cx="1904046" cy="1683141"/>
                </a:xfrm>
                <a:custGeom>
                  <a:avLst/>
                  <a:gdLst>
                    <a:gd name="connsiteX0" fmla="*/ 0 w 681037"/>
                    <a:gd name="connsiteY0" fmla="*/ 0 h 742950"/>
                    <a:gd name="connsiteX1" fmla="*/ 681037 w 681037"/>
                    <a:gd name="connsiteY1" fmla="*/ 0 h 742950"/>
                    <a:gd name="connsiteX2" fmla="*/ 681037 w 681037"/>
                    <a:gd name="connsiteY2" fmla="*/ 742950 h 742950"/>
                    <a:gd name="connsiteX3" fmla="*/ 0 w 681037"/>
                    <a:gd name="connsiteY3" fmla="*/ 742950 h 742950"/>
                    <a:gd name="connsiteX4" fmla="*/ 0 w 681037"/>
                    <a:gd name="connsiteY4" fmla="*/ 0 h 742950"/>
                    <a:gd name="connsiteX0" fmla="*/ 0 w 1114424"/>
                    <a:gd name="connsiteY0" fmla="*/ 0 h 742950"/>
                    <a:gd name="connsiteX1" fmla="*/ 1114424 w 1114424"/>
                    <a:gd name="connsiteY1" fmla="*/ 138113 h 742950"/>
                    <a:gd name="connsiteX2" fmla="*/ 681037 w 1114424"/>
                    <a:gd name="connsiteY2" fmla="*/ 742950 h 742950"/>
                    <a:gd name="connsiteX3" fmla="*/ 0 w 1114424"/>
                    <a:gd name="connsiteY3" fmla="*/ 742950 h 742950"/>
                    <a:gd name="connsiteX4" fmla="*/ 0 w 1114424"/>
                    <a:gd name="connsiteY4" fmla="*/ 0 h 742950"/>
                    <a:gd name="connsiteX0" fmla="*/ 0 w 1104899"/>
                    <a:gd name="connsiteY0" fmla="*/ 0 h 742950"/>
                    <a:gd name="connsiteX1" fmla="*/ 1104899 w 1104899"/>
                    <a:gd name="connsiteY1" fmla="*/ 142875 h 742950"/>
                    <a:gd name="connsiteX2" fmla="*/ 681037 w 1104899"/>
                    <a:gd name="connsiteY2" fmla="*/ 742950 h 742950"/>
                    <a:gd name="connsiteX3" fmla="*/ 0 w 1104899"/>
                    <a:gd name="connsiteY3" fmla="*/ 742950 h 742950"/>
                    <a:gd name="connsiteX4" fmla="*/ 0 w 1104899"/>
                    <a:gd name="connsiteY4" fmla="*/ 0 h 742950"/>
                    <a:gd name="connsiteX0" fmla="*/ 400050 w 1104899"/>
                    <a:gd name="connsiteY0" fmla="*/ 152400 h 600075"/>
                    <a:gd name="connsiteX1" fmla="*/ 1104899 w 1104899"/>
                    <a:gd name="connsiteY1" fmla="*/ 0 h 600075"/>
                    <a:gd name="connsiteX2" fmla="*/ 681037 w 1104899"/>
                    <a:gd name="connsiteY2" fmla="*/ 600075 h 600075"/>
                    <a:gd name="connsiteX3" fmla="*/ 0 w 1104899"/>
                    <a:gd name="connsiteY3" fmla="*/ 600075 h 600075"/>
                    <a:gd name="connsiteX4" fmla="*/ 400050 w 1104899"/>
                    <a:gd name="connsiteY4" fmla="*/ 152400 h 600075"/>
                    <a:gd name="connsiteX0" fmla="*/ 0 w 704849"/>
                    <a:gd name="connsiteY0" fmla="*/ 152400 h 600075"/>
                    <a:gd name="connsiteX1" fmla="*/ 704849 w 704849"/>
                    <a:gd name="connsiteY1" fmla="*/ 0 h 600075"/>
                    <a:gd name="connsiteX2" fmla="*/ 280987 w 704849"/>
                    <a:gd name="connsiteY2" fmla="*/ 600075 h 600075"/>
                    <a:gd name="connsiteX3" fmla="*/ 0 w 704849"/>
                    <a:gd name="connsiteY3" fmla="*/ 152400 h 600075"/>
                    <a:gd name="connsiteX0" fmla="*/ 0 w 704849"/>
                    <a:gd name="connsiteY0" fmla="*/ 152400 h 600075"/>
                    <a:gd name="connsiteX1" fmla="*/ 704849 w 704849"/>
                    <a:gd name="connsiteY1" fmla="*/ 0 h 600075"/>
                    <a:gd name="connsiteX2" fmla="*/ 280987 w 704849"/>
                    <a:gd name="connsiteY2" fmla="*/ 600075 h 600075"/>
                    <a:gd name="connsiteX3" fmla="*/ 0 w 704849"/>
                    <a:gd name="connsiteY3" fmla="*/ 152400 h 600075"/>
                    <a:gd name="connsiteX0" fmla="*/ 0 w 704849"/>
                    <a:gd name="connsiteY0" fmla="*/ 152400 h 600075"/>
                    <a:gd name="connsiteX1" fmla="*/ 704849 w 704849"/>
                    <a:gd name="connsiteY1" fmla="*/ 0 h 600075"/>
                    <a:gd name="connsiteX2" fmla="*/ 280987 w 704849"/>
                    <a:gd name="connsiteY2" fmla="*/ 600075 h 600075"/>
                    <a:gd name="connsiteX3" fmla="*/ 0 w 704849"/>
                    <a:gd name="connsiteY3" fmla="*/ 152400 h 600075"/>
                    <a:gd name="connsiteX0" fmla="*/ 0 w 704849"/>
                    <a:gd name="connsiteY0" fmla="*/ 152400 h 609600"/>
                    <a:gd name="connsiteX1" fmla="*/ 704849 w 704849"/>
                    <a:gd name="connsiteY1" fmla="*/ 0 h 609600"/>
                    <a:gd name="connsiteX2" fmla="*/ 290512 w 704849"/>
                    <a:gd name="connsiteY2" fmla="*/ 609600 h 609600"/>
                    <a:gd name="connsiteX3" fmla="*/ 0 w 704849"/>
                    <a:gd name="connsiteY3" fmla="*/ 152400 h 609600"/>
                    <a:gd name="connsiteX0" fmla="*/ 0 w 704849"/>
                    <a:gd name="connsiteY0" fmla="*/ 152400 h 609600"/>
                    <a:gd name="connsiteX1" fmla="*/ 704849 w 704849"/>
                    <a:gd name="connsiteY1" fmla="*/ 0 h 609600"/>
                    <a:gd name="connsiteX2" fmla="*/ 290512 w 704849"/>
                    <a:gd name="connsiteY2" fmla="*/ 609600 h 609600"/>
                    <a:gd name="connsiteX3" fmla="*/ 0 w 704849"/>
                    <a:gd name="connsiteY3" fmla="*/ 152400 h 609600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11965"/>
                    <a:gd name="connsiteY0" fmla="*/ 139947 h 619125"/>
                    <a:gd name="connsiteX1" fmla="*/ 711965 w 711965"/>
                    <a:gd name="connsiteY1" fmla="*/ 0 h 619125"/>
                    <a:gd name="connsiteX2" fmla="*/ 297628 w 711965"/>
                    <a:gd name="connsiteY2" fmla="*/ 619125 h 619125"/>
                    <a:gd name="connsiteX3" fmla="*/ 0 w 711965"/>
                    <a:gd name="connsiteY3" fmla="*/ 139947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52188 h 628698"/>
                    <a:gd name="connsiteX1" fmla="*/ 709297 w 709297"/>
                    <a:gd name="connsiteY1" fmla="*/ 0 h 628698"/>
                    <a:gd name="connsiteX2" fmla="*/ 294960 w 709297"/>
                    <a:gd name="connsiteY2" fmla="*/ 628698 h 628698"/>
                    <a:gd name="connsiteX3" fmla="*/ 0 w 709297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1212" h="628698">
                      <a:moveTo>
                        <a:pt x="0" y="152188"/>
                      </a:moveTo>
                      <a:cubicBezTo>
                        <a:pt x="282146" y="369755"/>
                        <a:pt x="604850" y="211744"/>
                        <a:pt x="711212" y="0"/>
                      </a:cubicBezTo>
                      <a:cubicBezTo>
                        <a:pt x="633145" y="175886"/>
                        <a:pt x="487421" y="411770"/>
                        <a:pt x="294960" y="628698"/>
                      </a:cubicBezTo>
                      <a:cubicBezTo>
                        <a:pt x="339410" y="308023"/>
                        <a:pt x="203943" y="302099"/>
                        <a:pt x="0" y="152188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571384" y="2240133"/>
                  <a:ext cx="1876814" cy="18768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8779645" y="627455"/>
                <a:ext cx="169092" cy="160274"/>
                <a:chOff x="4983960" y="3898106"/>
                <a:chExt cx="776286" cy="735806"/>
              </a:xfrm>
              <a:solidFill>
                <a:schemeClr val="tx1">
                  <a:lumMod val="50000"/>
                  <a:lumOff val="50000"/>
                </a:schemeClr>
              </a:solidFill>
              <a:effectLst/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4983960" y="3898106"/>
                  <a:ext cx="776286" cy="735806"/>
                  <a:chOff x="1585915" y="3902869"/>
                  <a:chExt cx="776286" cy="735806"/>
                </a:xfrm>
                <a:grpFill/>
              </p:grpSpPr>
              <p:sp>
                <p:nvSpPr>
                  <p:cNvPr id="108" name="Freeform 107"/>
                  <p:cNvSpPr/>
                  <p:nvPr/>
                </p:nvSpPr>
                <p:spPr>
                  <a:xfrm>
                    <a:off x="1609726" y="3902869"/>
                    <a:ext cx="752475" cy="473869"/>
                  </a:xfrm>
                  <a:custGeom>
                    <a:avLst/>
                    <a:gdLst>
                      <a:gd name="connsiteX0" fmla="*/ 350041 w 752475"/>
                      <a:gd name="connsiteY0" fmla="*/ 0 h 473869"/>
                      <a:gd name="connsiteX1" fmla="*/ 705979 w 752475"/>
                      <a:gd name="connsiteY1" fmla="*/ 274644 h 473869"/>
                      <a:gd name="connsiteX2" fmla="*/ 720827 w 752475"/>
                      <a:gd name="connsiteY2" fmla="*/ 366713 h 473869"/>
                      <a:gd name="connsiteX3" fmla="*/ 752475 w 752475"/>
                      <a:gd name="connsiteY3" fmla="*/ 366713 h 473869"/>
                      <a:gd name="connsiteX4" fmla="*/ 675085 w 752475"/>
                      <a:gd name="connsiteY4" fmla="*/ 473869 h 473869"/>
                      <a:gd name="connsiteX5" fmla="*/ 597694 w 752475"/>
                      <a:gd name="connsiteY5" fmla="*/ 366713 h 473869"/>
                      <a:gd name="connsiteX6" fmla="*/ 637090 w 752475"/>
                      <a:gd name="connsiteY6" fmla="*/ 366713 h 473869"/>
                      <a:gd name="connsiteX7" fmla="*/ 635161 w 752475"/>
                      <a:gd name="connsiteY7" fmla="*/ 338362 h 473869"/>
                      <a:gd name="connsiteX8" fmla="*/ 395286 w 752475"/>
                      <a:gd name="connsiteY8" fmla="*/ 88106 h 473869"/>
                      <a:gd name="connsiteX9" fmla="*/ 90486 w 752475"/>
                      <a:gd name="connsiteY9" fmla="*/ 269083 h 473869"/>
                      <a:gd name="connsiteX10" fmla="*/ 0 w 752475"/>
                      <a:gd name="connsiteY10" fmla="*/ 271462 h 473869"/>
                      <a:gd name="connsiteX11" fmla="*/ 350041 w 752475"/>
                      <a:gd name="connsiteY11" fmla="*/ 0 h 4738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52475" h="473869">
                        <a:moveTo>
                          <a:pt x="350041" y="0"/>
                        </a:moveTo>
                        <a:cubicBezTo>
                          <a:pt x="456305" y="5556"/>
                          <a:pt x="644611" y="43930"/>
                          <a:pt x="705979" y="274644"/>
                        </a:cubicBezTo>
                        <a:lnTo>
                          <a:pt x="720827" y="366713"/>
                        </a:lnTo>
                        <a:lnTo>
                          <a:pt x="752475" y="366713"/>
                        </a:lnTo>
                        <a:lnTo>
                          <a:pt x="675085" y="473869"/>
                        </a:lnTo>
                        <a:lnTo>
                          <a:pt x="597694" y="366713"/>
                        </a:lnTo>
                        <a:lnTo>
                          <a:pt x="637090" y="366713"/>
                        </a:lnTo>
                        <a:lnTo>
                          <a:pt x="635161" y="338362"/>
                        </a:lnTo>
                        <a:cubicBezTo>
                          <a:pt x="625524" y="264320"/>
                          <a:pt x="578046" y="127993"/>
                          <a:pt x="395286" y="88106"/>
                        </a:cubicBezTo>
                        <a:cubicBezTo>
                          <a:pt x="168274" y="70644"/>
                          <a:pt x="107949" y="231777"/>
                          <a:pt x="90486" y="269083"/>
                        </a:cubicBezTo>
                        <a:lnTo>
                          <a:pt x="0" y="271462"/>
                        </a:lnTo>
                        <a:cubicBezTo>
                          <a:pt x="33338" y="178594"/>
                          <a:pt x="107153" y="14287"/>
                          <a:pt x="350041" y="0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9" name="Freeform 108"/>
                  <p:cNvSpPr/>
                  <p:nvPr/>
                </p:nvSpPr>
                <p:spPr>
                  <a:xfrm rot="10800000">
                    <a:off x="1585915" y="4283868"/>
                    <a:ext cx="681038" cy="354807"/>
                  </a:xfrm>
                  <a:custGeom>
                    <a:avLst/>
                    <a:gdLst>
                      <a:gd name="connsiteX0" fmla="*/ 350041 w 752475"/>
                      <a:gd name="connsiteY0" fmla="*/ 0 h 473869"/>
                      <a:gd name="connsiteX1" fmla="*/ 705979 w 752475"/>
                      <a:gd name="connsiteY1" fmla="*/ 274644 h 473869"/>
                      <a:gd name="connsiteX2" fmla="*/ 720827 w 752475"/>
                      <a:gd name="connsiteY2" fmla="*/ 366713 h 473869"/>
                      <a:gd name="connsiteX3" fmla="*/ 752475 w 752475"/>
                      <a:gd name="connsiteY3" fmla="*/ 366713 h 473869"/>
                      <a:gd name="connsiteX4" fmla="*/ 675085 w 752475"/>
                      <a:gd name="connsiteY4" fmla="*/ 473869 h 473869"/>
                      <a:gd name="connsiteX5" fmla="*/ 597694 w 752475"/>
                      <a:gd name="connsiteY5" fmla="*/ 366713 h 473869"/>
                      <a:gd name="connsiteX6" fmla="*/ 637090 w 752475"/>
                      <a:gd name="connsiteY6" fmla="*/ 366713 h 473869"/>
                      <a:gd name="connsiteX7" fmla="*/ 635161 w 752475"/>
                      <a:gd name="connsiteY7" fmla="*/ 338362 h 473869"/>
                      <a:gd name="connsiteX8" fmla="*/ 395286 w 752475"/>
                      <a:gd name="connsiteY8" fmla="*/ 88106 h 473869"/>
                      <a:gd name="connsiteX9" fmla="*/ 90486 w 752475"/>
                      <a:gd name="connsiteY9" fmla="*/ 269083 h 473869"/>
                      <a:gd name="connsiteX10" fmla="*/ 0 w 752475"/>
                      <a:gd name="connsiteY10" fmla="*/ 271462 h 473869"/>
                      <a:gd name="connsiteX11" fmla="*/ 350041 w 752475"/>
                      <a:gd name="connsiteY11" fmla="*/ 0 h 473869"/>
                      <a:gd name="connsiteX0" fmla="*/ 350041 w 752475"/>
                      <a:gd name="connsiteY0" fmla="*/ 0 h 473869"/>
                      <a:gd name="connsiteX1" fmla="*/ 705979 w 752475"/>
                      <a:gd name="connsiteY1" fmla="*/ 274644 h 473869"/>
                      <a:gd name="connsiteX2" fmla="*/ 720827 w 752475"/>
                      <a:gd name="connsiteY2" fmla="*/ 366713 h 473869"/>
                      <a:gd name="connsiteX3" fmla="*/ 752475 w 752475"/>
                      <a:gd name="connsiteY3" fmla="*/ 366713 h 473869"/>
                      <a:gd name="connsiteX4" fmla="*/ 675085 w 752475"/>
                      <a:gd name="connsiteY4" fmla="*/ 473869 h 473869"/>
                      <a:gd name="connsiteX5" fmla="*/ 597694 w 752475"/>
                      <a:gd name="connsiteY5" fmla="*/ 366713 h 473869"/>
                      <a:gd name="connsiteX6" fmla="*/ 637090 w 752475"/>
                      <a:gd name="connsiteY6" fmla="*/ 366713 h 473869"/>
                      <a:gd name="connsiteX7" fmla="*/ 635161 w 752475"/>
                      <a:gd name="connsiteY7" fmla="*/ 338362 h 473869"/>
                      <a:gd name="connsiteX8" fmla="*/ 402430 w 752475"/>
                      <a:gd name="connsiteY8" fmla="*/ 200025 h 473869"/>
                      <a:gd name="connsiteX9" fmla="*/ 90486 w 752475"/>
                      <a:gd name="connsiteY9" fmla="*/ 269083 h 473869"/>
                      <a:gd name="connsiteX10" fmla="*/ 0 w 752475"/>
                      <a:gd name="connsiteY10" fmla="*/ 271462 h 473869"/>
                      <a:gd name="connsiteX11" fmla="*/ 350041 w 752475"/>
                      <a:gd name="connsiteY11" fmla="*/ 0 h 473869"/>
                      <a:gd name="connsiteX0" fmla="*/ 373854 w 752475"/>
                      <a:gd name="connsiteY0" fmla="*/ 7669 h 367238"/>
                      <a:gd name="connsiteX1" fmla="*/ 705979 w 752475"/>
                      <a:gd name="connsiteY1" fmla="*/ 168013 h 367238"/>
                      <a:gd name="connsiteX2" fmla="*/ 720827 w 752475"/>
                      <a:gd name="connsiteY2" fmla="*/ 260082 h 367238"/>
                      <a:gd name="connsiteX3" fmla="*/ 752475 w 752475"/>
                      <a:gd name="connsiteY3" fmla="*/ 260082 h 367238"/>
                      <a:gd name="connsiteX4" fmla="*/ 675085 w 752475"/>
                      <a:gd name="connsiteY4" fmla="*/ 367238 h 367238"/>
                      <a:gd name="connsiteX5" fmla="*/ 597694 w 752475"/>
                      <a:gd name="connsiteY5" fmla="*/ 260082 h 367238"/>
                      <a:gd name="connsiteX6" fmla="*/ 637090 w 752475"/>
                      <a:gd name="connsiteY6" fmla="*/ 260082 h 367238"/>
                      <a:gd name="connsiteX7" fmla="*/ 635161 w 752475"/>
                      <a:gd name="connsiteY7" fmla="*/ 231731 h 367238"/>
                      <a:gd name="connsiteX8" fmla="*/ 402430 w 752475"/>
                      <a:gd name="connsiteY8" fmla="*/ 93394 h 367238"/>
                      <a:gd name="connsiteX9" fmla="*/ 90486 w 752475"/>
                      <a:gd name="connsiteY9" fmla="*/ 162452 h 367238"/>
                      <a:gd name="connsiteX10" fmla="*/ 0 w 752475"/>
                      <a:gd name="connsiteY10" fmla="*/ 164831 h 367238"/>
                      <a:gd name="connsiteX11" fmla="*/ 373854 w 752475"/>
                      <a:gd name="connsiteY11" fmla="*/ 7669 h 367238"/>
                      <a:gd name="connsiteX0" fmla="*/ 373854 w 752475"/>
                      <a:gd name="connsiteY0" fmla="*/ 7669 h 367238"/>
                      <a:gd name="connsiteX1" fmla="*/ 705979 w 752475"/>
                      <a:gd name="connsiteY1" fmla="*/ 168013 h 367238"/>
                      <a:gd name="connsiteX2" fmla="*/ 720827 w 752475"/>
                      <a:gd name="connsiteY2" fmla="*/ 260082 h 367238"/>
                      <a:gd name="connsiteX3" fmla="*/ 752475 w 752475"/>
                      <a:gd name="connsiteY3" fmla="*/ 260082 h 367238"/>
                      <a:gd name="connsiteX4" fmla="*/ 675085 w 752475"/>
                      <a:gd name="connsiteY4" fmla="*/ 367238 h 367238"/>
                      <a:gd name="connsiteX5" fmla="*/ 597694 w 752475"/>
                      <a:gd name="connsiteY5" fmla="*/ 260082 h 367238"/>
                      <a:gd name="connsiteX6" fmla="*/ 637090 w 752475"/>
                      <a:gd name="connsiteY6" fmla="*/ 260082 h 367238"/>
                      <a:gd name="connsiteX7" fmla="*/ 635161 w 752475"/>
                      <a:gd name="connsiteY7" fmla="*/ 231731 h 367238"/>
                      <a:gd name="connsiteX8" fmla="*/ 402430 w 752475"/>
                      <a:gd name="connsiteY8" fmla="*/ 93394 h 367238"/>
                      <a:gd name="connsiteX9" fmla="*/ 169068 w 752475"/>
                      <a:gd name="connsiteY9" fmla="*/ 176740 h 367238"/>
                      <a:gd name="connsiteX10" fmla="*/ 0 w 752475"/>
                      <a:gd name="connsiteY10" fmla="*/ 164831 h 367238"/>
                      <a:gd name="connsiteX11" fmla="*/ 373854 w 752475"/>
                      <a:gd name="connsiteY11" fmla="*/ 7669 h 367238"/>
                      <a:gd name="connsiteX0" fmla="*/ 292892 w 671513"/>
                      <a:gd name="connsiteY0" fmla="*/ 7669 h 367238"/>
                      <a:gd name="connsiteX1" fmla="*/ 625017 w 671513"/>
                      <a:gd name="connsiteY1" fmla="*/ 168013 h 367238"/>
                      <a:gd name="connsiteX2" fmla="*/ 639865 w 671513"/>
                      <a:gd name="connsiteY2" fmla="*/ 260082 h 367238"/>
                      <a:gd name="connsiteX3" fmla="*/ 671513 w 671513"/>
                      <a:gd name="connsiteY3" fmla="*/ 260082 h 367238"/>
                      <a:gd name="connsiteX4" fmla="*/ 594123 w 671513"/>
                      <a:gd name="connsiteY4" fmla="*/ 367238 h 367238"/>
                      <a:gd name="connsiteX5" fmla="*/ 516732 w 671513"/>
                      <a:gd name="connsiteY5" fmla="*/ 260082 h 367238"/>
                      <a:gd name="connsiteX6" fmla="*/ 556128 w 671513"/>
                      <a:gd name="connsiteY6" fmla="*/ 260082 h 367238"/>
                      <a:gd name="connsiteX7" fmla="*/ 554199 w 671513"/>
                      <a:gd name="connsiteY7" fmla="*/ 231731 h 367238"/>
                      <a:gd name="connsiteX8" fmla="*/ 321468 w 671513"/>
                      <a:gd name="connsiteY8" fmla="*/ 93394 h 367238"/>
                      <a:gd name="connsiteX9" fmla="*/ 88106 w 671513"/>
                      <a:gd name="connsiteY9" fmla="*/ 176740 h 367238"/>
                      <a:gd name="connsiteX10" fmla="*/ 0 w 671513"/>
                      <a:gd name="connsiteY10" fmla="*/ 171975 h 367238"/>
                      <a:gd name="connsiteX11" fmla="*/ 292892 w 671513"/>
                      <a:gd name="connsiteY11" fmla="*/ 7669 h 367238"/>
                      <a:gd name="connsiteX0" fmla="*/ 292892 w 671513"/>
                      <a:gd name="connsiteY0" fmla="*/ 7669 h 367238"/>
                      <a:gd name="connsiteX1" fmla="*/ 625017 w 671513"/>
                      <a:gd name="connsiteY1" fmla="*/ 168013 h 367238"/>
                      <a:gd name="connsiteX2" fmla="*/ 639865 w 671513"/>
                      <a:gd name="connsiteY2" fmla="*/ 260082 h 367238"/>
                      <a:gd name="connsiteX3" fmla="*/ 671513 w 671513"/>
                      <a:gd name="connsiteY3" fmla="*/ 260082 h 367238"/>
                      <a:gd name="connsiteX4" fmla="*/ 594123 w 671513"/>
                      <a:gd name="connsiteY4" fmla="*/ 367238 h 367238"/>
                      <a:gd name="connsiteX5" fmla="*/ 516732 w 671513"/>
                      <a:gd name="connsiteY5" fmla="*/ 260082 h 367238"/>
                      <a:gd name="connsiteX6" fmla="*/ 556128 w 671513"/>
                      <a:gd name="connsiteY6" fmla="*/ 260082 h 367238"/>
                      <a:gd name="connsiteX7" fmla="*/ 554199 w 671513"/>
                      <a:gd name="connsiteY7" fmla="*/ 231731 h 367238"/>
                      <a:gd name="connsiteX8" fmla="*/ 321468 w 671513"/>
                      <a:gd name="connsiteY8" fmla="*/ 93394 h 367238"/>
                      <a:gd name="connsiteX9" fmla="*/ 88106 w 671513"/>
                      <a:gd name="connsiteY9" fmla="*/ 176740 h 367238"/>
                      <a:gd name="connsiteX10" fmla="*/ 0 w 671513"/>
                      <a:gd name="connsiteY10" fmla="*/ 171975 h 367238"/>
                      <a:gd name="connsiteX11" fmla="*/ 292892 w 671513"/>
                      <a:gd name="connsiteY11" fmla="*/ 7669 h 367238"/>
                      <a:gd name="connsiteX0" fmla="*/ 292892 w 671513"/>
                      <a:gd name="connsiteY0" fmla="*/ 7669 h 367238"/>
                      <a:gd name="connsiteX1" fmla="*/ 625017 w 671513"/>
                      <a:gd name="connsiteY1" fmla="*/ 168013 h 367238"/>
                      <a:gd name="connsiteX2" fmla="*/ 639865 w 671513"/>
                      <a:gd name="connsiteY2" fmla="*/ 260082 h 367238"/>
                      <a:gd name="connsiteX3" fmla="*/ 671513 w 671513"/>
                      <a:gd name="connsiteY3" fmla="*/ 260082 h 367238"/>
                      <a:gd name="connsiteX4" fmla="*/ 594123 w 671513"/>
                      <a:gd name="connsiteY4" fmla="*/ 367238 h 367238"/>
                      <a:gd name="connsiteX5" fmla="*/ 516732 w 671513"/>
                      <a:gd name="connsiteY5" fmla="*/ 260082 h 367238"/>
                      <a:gd name="connsiteX6" fmla="*/ 556128 w 671513"/>
                      <a:gd name="connsiteY6" fmla="*/ 260082 h 367238"/>
                      <a:gd name="connsiteX7" fmla="*/ 554199 w 671513"/>
                      <a:gd name="connsiteY7" fmla="*/ 231731 h 367238"/>
                      <a:gd name="connsiteX8" fmla="*/ 321468 w 671513"/>
                      <a:gd name="connsiteY8" fmla="*/ 93394 h 367238"/>
                      <a:gd name="connsiteX9" fmla="*/ 88106 w 671513"/>
                      <a:gd name="connsiteY9" fmla="*/ 176740 h 367238"/>
                      <a:gd name="connsiteX10" fmla="*/ 0 w 671513"/>
                      <a:gd name="connsiteY10" fmla="*/ 171975 h 367238"/>
                      <a:gd name="connsiteX11" fmla="*/ 292892 w 671513"/>
                      <a:gd name="connsiteY11" fmla="*/ 7669 h 367238"/>
                      <a:gd name="connsiteX0" fmla="*/ 292892 w 671513"/>
                      <a:gd name="connsiteY0" fmla="*/ 0 h 359569"/>
                      <a:gd name="connsiteX1" fmla="*/ 625017 w 671513"/>
                      <a:gd name="connsiteY1" fmla="*/ 160344 h 359569"/>
                      <a:gd name="connsiteX2" fmla="*/ 639865 w 671513"/>
                      <a:gd name="connsiteY2" fmla="*/ 252413 h 359569"/>
                      <a:gd name="connsiteX3" fmla="*/ 671513 w 671513"/>
                      <a:gd name="connsiteY3" fmla="*/ 252413 h 359569"/>
                      <a:gd name="connsiteX4" fmla="*/ 594123 w 671513"/>
                      <a:gd name="connsiteY4" fmla="*/ 359569 h 359569"/>
                      <a:gd name="connsiteX5" fmla="*/ 516732 w 671513"/>
                      <a:gd name="connsiteY5" fmla="*/ 252413 h 359569"/>
                      <a:gd name="connsiteX6" fmla="*/ 556128 w 671513"/>
                      <a:gd name="connsiteY6" fmla="*/ 252413 h 359569"/>
                      <a:gd name="connsiteX7" fmla="*/ 554199 w 671513"/>
                      <a:gd name="connsiteY7" fmla="*/ 224062 h 359569"/>
                      <a:gd name="connsiteX8" fmla="*/ 321468 w 671513"/>
                      <a:gd name="connsiteY8" fmla="*/ 85725 h 359569"/>
                      <a:gd name="connsiteX9" fmla="*/ 88106 w 671513"/>
                      <a:gd name="connsiteY9" fmla="*/ 169071 h 359569"/>
                      <a:gd name="connsiteX10" fmla="*/ 0 w 671513"/>
                      <a:gd name="connsiteY10" fmla="*/ 164306 h 359569"/>
                      <a:gd name="connsiteX11" fmla="*/ 292892 w 671513"/>
                      <a:gd name="connsiteY11" fmla="*/ 0 h 359569"/>
                      <a:gd name="connsiteX0" fmla="*/ 292892 w 671513"/>
                      <a:gd name="connsiteY0" fmla="*/ 0 h 359569"/>
                      <a:gd name="connsiteX1" fmla="*/ 608348 w 671513"/>
                      <a:gd name="connsiteY1" fmla="*/ 179394 h 359569"/>
                      <a:gd name="connsiteX2" fmla="*/ 639865 w 671513"/>
                      <a:gd name="connsiteY2" fmla="*/ 252413 h 359569"/>
                      <a:gd name="connsiteX3" fmla="*/ 671513 w 671513"/>
                      <a:gd name="connsiteY3" fmla="*/ 252413 h 359569"/>
                      <a:gd name="connsiteX4" fmla="*/ 594123 w 671513"/>
                      <a:gd name="connsiteY4" fmla="*/ 359569 h 359569"/>
                      <a:gd name="connsiteX5" fmla="*/ 516732 w 671513"/>
                      <a:gd name="connsiteY5" fmla="*/ 252413 h 359569"/>
                      <a:gd name="connsiteX6" fmla="*/ 556128 w 671513"/>
                      <a:gd name="connsiteY6" fmla="*/ 252413 h 359569"/>
                      <a:gd name="connsiteX7" fmla="*/ 554199 w 671513"/>
                      <a:gd name="connsiteY7" fmla="*/ 224062 h 359569"/>
                      <a:gd name="connsiteX8" fmla="*/ 321468 w 671513"/>
                      <a:gd name="connsiteY8" fmla="*/ 85725 h 359569"/>
                      <a:gd name="connsiteX9" fmla="*/ 88106 w 671513"/>
                      <a:gd name="connsiteY9" fmla="*/ 169071 h 359569"/>
                      <a:gd name="connsiteX10" fmla="*/ 0 w 671513"/>
                      <a:gd name="connsiteY10" fmla="*/ 164306 h 359569"/>
                      <a:gd name="connsiteX11" fmla="*/ 292892 w 671513"/>
                      <a:gd name="connsiteY11" fmla="*/ 0 h 359569"/>
                      <a:gd name="connsiteX0" fmla="*/ 292892 w 671513"/>
                      <a:gd name="connsiteY0" fmla="*/ 0 h 359569"/>
                      <a:gd name="connsiteX1" fmla="*/ 608348 w 671513"/>
                      <a:gd name="connsiteY1" fmla="*/ 179394 h 359569"/>
                      <a:gd name="connsiteX2" fmla="*/ 639865 w 671513"/>
                      <a:gd name="connsiteY2" fmla="*/ 252413 h 359569"/>
                      <a:gd name="connsiteX3" fmla="*/ 671513 w 671513"/>
                      <a:gd name="connsiteY3" fmla="*/ 252413 h 359569"/>
                      <a:gd name="connsiteX4" fmla="*/ 594123 w 671513"/>
                      <a:gd name="connsiteY4" fmla="*/ 359569 h 359569"/>
                      <a:gd name="connsiteX5" fmla="*/ 516732 w 671513"/>
                      <a:gd name="connsiteY5" fmla="*/ 252413 h 359569"/>
                      <a:gd name="connsiteX6" fmla="*/ 556128 w 671513"/>
                      <a:gd name="connsiteY6" fmla="*/ 252413 h 359569"/>
                      <a:gd name="connsiteX7" fmla="*/ 554199 w 671513"/>
                      <a:gd name="connsiteY7" fmla="*/ 224062 h 359569"/>
                      <a:gd name="connsiteX8" fmla="*/ 321468 w 671513"/>
                      <a:gd name="connsiteY8" fmla="*/ 85725 h 359569"/>
                      <a:gd name="connsiteX9" fmla="*/ 88106 w 671513"/>
                      <a:gd name="connsiteY9" fmla="*/ 169071 h 359569"/>
                      <a:gd name="connsiteX10" fmla="*/ 0 w 671513"/>
                      <a:gd name="connsiteY10" fmla="*/ 164306 h 359569"/>
                      <a:gd name="connsiteX11" fmla="*/ 292892 w 671513"/>
                      <a:gd name="connsiteY11" fmla="*/ 0 h 359569"/>
                      <a:gd name="connsiteX0" fmla="*/ 292892 w 671513"/>
                      <a:gd name="connsiteY0" fmla="*/ 0 h 359569"/>
                      <a:gd name="connsiteX1" fmla="*/ 608348 w 671513"/>
                      <a:gd name="connsiteY1" fmla="*/ 179394 h 359569"/>
                      <a:gd name="connsiteX2" fmla="*/ 639865 w 671513"/>
                      <a:gd name="connsiteY2" fmla="*/ 252413 h 359569"/>
                      <a:gd name="connsiteX3" fmla="*/ 671513 w 671513"/>
                      <a:gd name="connsiteY3" fmla="*/ 252413 h 359569"/>
                      <a:gd name="connsiteX4" fmla="*/ 594123 w 671513"/>
                      <a:gd name="connsiteY4" fmla="*/ 359569 h 359569"/>
                      <a:gd name="connsiteX5" fmla="*/ 516732 w 671513"/>
                      <a:gd name="connsiteY5" fmla="*/ 252413 h 359569"/>
                      <a:gd name="connsiteX6" fmla="*/ 556128 w 671513"/>
                      <a:gd name="connsiteY6" fmla="*/ 252413 h 359569"/>
                      <a:gd name="connsiteX7" fmla="*/ 321468 w 671513"/>
                      <a:gd name="connsiteY7" fmla="*/ 85725 h 359569"/>
                      <a:gd name="connsiteX8" fmla="*/ 88106 w 671513"/>
                      <a:gd name="connsiteY8" fmla="*/ 169071 h 359569"/>
                      <a:gd name="connsiteX9" fmla="*/ 0 w 671513"/>
                      <a:gd name="connsiteY9" fmla="*/ 164306 h 359569"/>
                      <a:gd name="connsiteX10" fmla="*/ 292892 w 671513"/>
                      <a:gd name="connsiteY10" fmla="*/ 0 h 359569"/>
                      <a:gd name="connsiteX0" fmla="*/ 292892 w 671513"/>
                      <a:gd name="connsiteY0" fmla="*/ 0 h 359569"/>
                      <a:gd name="connsiteX1" fmla="*/ 608348 w 671513"/>
                      <a:gd name="connsiteY1" fmla="*/ 179394 h 359569"/>
                      <a:gd name="connsiteX2" fmla="*/ 639865 w 671513"/>
                      <a:gd name="connsiteY2" fmla="*/ 252413 h 359569"/>
                      <a:gd name="connsiteX3" fmla="*/ 671513 w 671513"/>
                      <a:gd name="connsiteY3" fmla="*/ 252413 h 359569"/>
                      <a:gd name="connsiteX4" fmla="*/ 594123 w 671513"/>
                      <a:gd name="connsiteY4" fmla="*/ 359569 h 359569"/>
                      <a:gd name="connsiteX5" fmla="*/ 516732 w 671513"/>
                      <a:gd name="connsiteY5" fmla="*/ 252413 h 359569"/>
                      <a:gd name="connsiteX6" fmla="*/ 556128 w 671513"/>
                      <a:gd name="connsiteY6" fmla="*/ 252413 h 359569"/>
                      <a:gd name="connsiteX7" fmla="*/ 321468 w 671513"/>
                      <a:gd name="connsiteY7" fmla="*/ 85725 h 359569"/>
                      <a:gd name="connsiteX8" fmla="*/ 88106 w 671513"/>
                      <a:gd name="connsiteY8" fmla="*/ 169071 h 359569"/>
                      <a:gd name="connsiteX9" fmla="*/ 0 w 671513"/>
                      <a:gd name="connsiteY9" fmla="*/ 164306 h 359569"/>
                      <a:gd name="connsiteX10" fmla="*/ 292892 w 671513"/>
                      <a:gd name="connsiteY10" fmla="*/ 0 h 359569"/>
                      <a:gd name="connsiteX0" fmla="*/ 292892 w 671513"/>
                      <a:gd name="connsiteY0" fmla="*/ 0 h 359569"/>
                      <a:gd name="connsiteX1" fmla="*/ 608348 w 671513"/>
                      <a:gd name="connsiteY1" fmla="*/ 179394 h 359569"/>
                      <a:gd name="connsiteX2" fmla="*/ 639865 w 671513"/>
                      <a:gd name="connsiteY2" fmla="*/ 252413 h 359569"/>
                      <a:gd name="connsiteX3" fmla="*/ 671513 w 671513"/>
                      <a:gd name="connsiteY3" fmla="*/ 252413 h 359569"/>
                      <a:gd name="connsiteX4" fmla="*/ 594123 w 671513"/>
                      <a:gd name="connsiteY4" fmla="*/ 359569 h 359569"/>
                      <a:gd name="connsiteX5" fmla="*/ 516732 w 671513"/>
                      <a:gd name="connsiteY5" fmla="*/ 252413 h 359569"/>
                      <a:gd name="connsiteX6" fmla="*/ 556128 w 671513"/>
                      <a:gd name="connsiteY6" fmla="*/ 252413 h 359569"/>
                      <a:gd name="connsiteX7" fmla="*/ 321468 w 671513"/>
                      <a:gd name="connsiteY7" fmla="*/ 85725 h 359569"/>
                      <a:gd name="connsiteX8" fmla="*/ 88106 w 671513"/>
                      <a:gd name="connsiteY8" fmla="*/ 169071 h 359569"/>
                      <a:gd name="connsiteX9" fmla="*/ 0 w 671513"/>
                      <a:gd name="connsiteY9" fmla="*/ 164306 h 359569"/>
                      <a:gd name="connsiteX10" fmla="*/ 292892 w 671513"/>
                      <a:gd name="connsiteY10" fmla="*/ 0 h 359569"/>
                      <a:gd name="connsiteX0" fmla="*/ 292892 w 671513"/>
                      <a:gd name="connsiteY0" fmla="*/ 0 h 359569"/>
                      <a:gd name="connsiteX1" fmla="*/ 608348 w 671513"/>
                      <a:gd name="connsiteY1" fmla="*/ 179394 h 359569"/>
                      <a:gd name="connsiteX2" fmla="*/ 639865 w 671513"/>
                      <a:gd name="connsiteY2" fmla="*/ 252413 h 359569"/>
                      <a:gd name="connsiteX3" fmla="*/ 671513 w 671513"/>
                      <a:gd name="connsiteY3" fmla="*/ 252413 h 359569"/>
                      <a:gd name="connsiteX4" fmla="*/ 594123 w 671513"/>
                      <a:gd name="connsiteY4" fmla="*/ 359569 h 359569"/>
                      <a:gd name="connsiteX5" fmla="*/ 516732 w 671513"/>
                      <a:gd name="connsiteY5" fmla="*/ 252413 h 359569"/>
                      <a:gd name="connsiteX6" fmla="*/ 556128 w 671513"/>
                      <a:gd name="connsiteY6" fmla="*/ 252413 h 359569"/>
                      <a:gd name="connsiteX7" fmla="*/ 321468 w 671513"/>
                      <a:gd name="connsiteY7" fmla="*/ 85725 h 359569"/>
                      <a:gd name="connsiteX8" fmla="*/ 88106 w 671513"/>
                      <a:gd name="connsiteY8" fmla="*/ 169071 h 359569"/>
                      <a:gd name="connsiteX9" fmla="*/ 0 w 671513"/>
                      <a:gd name="connsiteY9" fmla="*/ 164306 h 359569"/>
                      <a:gd name="connsiteX10" fmla="*/ 292892 w 671513"/>
                      <a:gd name="connsiteY10" fmla="*/ 0 h 359569"/>
                      <a:gd name="connsiteX0" fmla="*/ 292892 w 671513"/>
                      <a:gd name="connsiteY0" fmla="*/ 0 h 359569"/>
                      <a:gd name="connsiteX1" fmla="*/ 608348 w 671513"/>
                      <a:gd name="connsiteY1" fmla="*/ 179394 h 359569"/>
                      <a:gd name="connsiteX2" fmla="*/ 639865 w 671513"/>
                      <a:gd name="connsiteY2" fmla="*/ 252413 h 359569"/>
                      <a:gd name="connsiteX3" fmla="*/ 671513 w 671513"/>
                      <a:gd name="connsiteY3" fmla="*/ 252413 h 359569"/>
                      <a:gd name="connsiteX4" fmla="*/ 594123 w 671513"/>
                      <a:gd name="connsiteY4" fmla="*/ 359569 h 359569"/>
                      <a:gd name="connsiteX5" fmla="*/ 516732 w 671513"/>
                      <a:gd name="connsiteY5" fmla="*/ 252413 h 359569"/>
                      <a:gd name="connsiteX6" fmla="*/ 556128 w 671513"/>
                      <a:gd name="connsiteY6" fmla="*/ 252413 h 359569"/>
                      <a:gd name="connsiteX7" fmla="*/ 321468 w 671513"/>
                      <a:gd name="connsiteY7" fmla="*/ 85725 h 359569"/>
                      <a:gd name="connsiteX8" fmla="*/ 88106 w 671513"/>
                      <a:gd name="connsiteY8" fmla="*/ 169071 h 359569"/>
                      <a:gd name="connsiteX9" fmla="*/ 0 w 671513"/>
                      <a:gd name="connsiteY9" fmla="*/ 164306 h 359569"/>
                      <a:gd name="connsiteX10" fmla="*/ 292892 w 671513"/>
                      <a:gd name="connsiteY10" fmla="*/ 0 h 359569"/>
                      <a:gd name="connsiteX0" fmla="*/ 292892 w 671513"/>
                      <a:gd name="connsiteY0" fmla="*/ 0 h 359569"/>
                      <a:gd name="connsiteX1" fmla="*/ 608348 w 671513"/>
                      <a:gd name="connsiteY1" fmla="*/ 179394 h 359569"/>
                      <a:gd name="connsiteX2" fmla="*/ 639865 w 671513"/>
                      <a:gd name="connsiteY2" fmla="*/ 252413 h 359569"/>
                      <a:gd name="connsiteX3" fmla="*/ 671513 w 671513"/>
                      <a:gd name="connsiteY3" fmla="*/ 252413 h 359569"/>
                      <a:gd name="connsiteX4" fmla="*/ 594123 w 671513"/>
                      <a:gd name="connsiteY4" fmla="*/ 359569 h 359569"/>
                      <a:gd name="connsiteX5" fmla="*/ 516732 w 671513"/>
                      <a:gd name="connsiteY5" fmla="*/ 252413 h 359569"/>
                      <a:gd name="connsiteX6" fmla="*/ 556128 w 671513"/>
                      <a:gd name="connsiteY6" fmla="*/ 252413 h 359569"/>
                      <a:gd name="connsiteX7" fmla="*/ 321468 w 671513"/>
                      <a:gd name="connsiteY7" fmla="*/ 85725 h 359569"/>
                      <a:gd name="connsiteX8" fmla="*/ 88106 w 671513"/>
                      <a:gd name="connsiteY8" fmla="*/ 169071 h 359569"/>
                      <a:gd name="connsiteX9" fmla="*/ 0 w 671513"/>
                      <a:gd name="connsiteY9" fmla="*/ 164306 h 359569"/>
                      <a:gd name="connsiteX10" fmla="*/ 292892 w 671513"/>
                      <a:gd name="connsiteY10" fmla="*/ 0 h 359569"/>
                      <a:gd name="connsiteX0" fmla="*/ 302417 w 681038"/>
                      <a:gd name="connsiteY0" fmla="*/ 0 h 359569"/>
                      <a:gd name="connsiteX1" fmla="*/ 617873 w 681038"/>
                      <a:gd name="connsiteY1" fmla="*/ 179394 h 359569"/>
                      <a:gd name="connsiteX2" fmla="*/ 649390 w 681038"/>
                      <a:gd name="connsiteY2" fmla="*/ 252413 h 359569"/>
                      <a:gd name="connsiteX3" fmla="*/ 681038 w 681038"/>
                      <a:gd name="connsiteY3" fmla="*/ 252413 h 359569"/>
                      <a:gd name="connsiteX4" fmla="*/ 603648 w 681038"/>
                      <a:gd name="connsiteY4" fmla="*/ 359569 h 359569"/>
                      <a:gd name="connsiteX5" fmla="*/ 526257 w 681038"/>
                      <a:gd name="connsiteY5" fmla="*/ 252413 h 359569"/>
                      <a:gd name="connsiteX6" fmla="*/ 565653 w 681038"/>
                      <a:gd name="connsiteY6" fmla="*/ 252413 h 359569"/>
                      <a:gd name="connsiteX7" fmla="*/ 330993 w 681038"/>
                      <a:gd name="connsiteY7" fmla="*/ 85725 h 359569"/>
                      <a:gd name="connsiteX8" fmla="*/ 97631 w 681038"/>
                      <a:gd name="connsiteY8" fmla="*/ 169071 h 359569"/>
                      <a:gd name="connsiteX9" fmla="*/ 0 w 681038"/>
                      <a:gd name="connsiteY9" fmla="*/ 164306 h 359569"/>
                      <a:gd name="connsiteX10" fmla="*/ 302417 w 681038"/>
                      <a:gd name="connsiteY10" fmla="*/ 0 h 359569"/>
                      <a:gd name="connsiteX0" fmla="*/ 302658 w 681279"/>
                      <a:gd name="connsiteY0" fmla="*/ 0 h 359569"/>
                      <a:gd name="connsiteX1" fmla="*/ 618114 w 681279"/>
                      <a:gd name="connsiteY1" fmla="*/ 179394 h 359569"/>
                      <a:gd name="connsiteX2" fmla="*/ 649631 w 681279"/>
                      <a:gd name="connsiteY2" fmla="*/ 252413 h 359569"/>
                      <a:gd name="connsiteX3" fmla="*/ 681279 w 681279"/>
                      <a:gd name="connsiteY3" fmla="*/ 252413 h 359569"/>
                      <a:gd name="connsiteX4" fmla="*/ 603889 w 681279"/>
                      <a:gd name="connsiteY4" fmla="*/ 359569 h 359569"/>
                      <a:gd name="connsiteX5" fmla="*/ 526498 w 681279"/>
                      <a:gd name="connsiteY5" fmla="*/ 252413 h 359569"/>
                      <a:gd name="connsiteX6" fmla="*/ 565894 w 681279"/>
                      <a:gd name="connsiteY6" fmla="*/ 252413 h 359569"/>
                      <a:gd name="connsiteX7" fmla="*/ 331234 w 681279"/>
                      <a:gd name="connsiteY7" fmla="*/ 85725 h 359569"/>
                      <a:gd name="connsiteX8" fmla="*/ 97872 w 681279"/>
                      <a:gd name="connsiteY8" fmla="*/ 169071 h 359569"/>
                      <a:gd name="connsiteX9" fmla="*/ 241 w 681279"/>
                      <a:gd name="connsiteY9" fmla="*/ 164306 h 359569"/>
                      <a:gd name="connsiteX10" fmla="*/ 302658 w 681279"/>
                      <a:gd name="connsiteY10" fmla="*/ 0 h 359569"/>
                      <a:gd name="connsiteX0" fmla="*/ 302417 w 681038"/>
                      <a:gd name="connsiteY0" fmla="*/ 0 h 359569"/>
                      <a:gd name="connsiteX1" fmla="*/ 617873 w 681038"/>
                      <a:gd name="connsiteY1" fmla="*/ 179394 h 359569"/>
                      <a:gd name="connsiteX2" fmla="*/ 649390 w 681038"/>
                      <a:gd name="connsiteY2" fmla="*/ 252413 h 359569"/>
                      <a:gd name="connsiteX3" fmla="*/ 681038 w 681038"/>
                      <a:gd name="connsiteY3" fmla="*/ 252413 h 359569"/>
                      <a:gd name="connsiteX4" fmla="*/ 603648 w 681038"/>
                      <a:gd name="connsiteY4" fmla="*/ 359569 h 359569"/>
                      <a:gd name="connsiteX5" fmla="*/ 526257 w 681038"/>
                      <a:gd name="connsiteY5" fmla="*/ 252413 h 359569"/>
                      <a:gd name="connsiteX6" fmla="*/ 565653 w 681038"/>
                      <a:gd name="connsiteY6" fmla="*/ 252413 h 359569"/>
                      <a:gd name="connsiteX7" fmla="*/ 330993 w 681038"/>
                      <a:gd name="connsiteY7" fmla="*/ 85725 h 359569"/>
                      <a:gd name="connsiteX8" fmla="*/ 97631 w 681038"/>
                      <a:gd name="connsiteY8" fmla="*/ 169071 h 359569"/>
                      <a:gd name="connsiteX9" fmla="*/ 0 w 681038"/>
                      <a:gd name="connsiteY9" fmla="*/ 164306 h 359569"/>
                      <a:gd name="connsiteX10" fmla="*/ 302417 w 681038"/>
                      <a:gd name="connsiteY10" fmla="*/ 0 h 359569"/>
                      <a:gd name="connsiteX0" fmla="*/ 302417 w 681038"/>
                      <a:gd name="connsiteY0" fmla="*/ 0 h 378619"/>
                      <a:gd name="connsiteX1" fmla="*/ 617873 w 681038"/>
                      <a:gd name="connsiteY1" fmla="*/ 198444 h 378619"/>
                      <a:gd name="connsiteX2" fmla="*/ 649390 w 681038"/>
                      <a:gd name="connsiteY2" fmla="*/ 271463 h 378619"/>
                      <a:gd name="connsiteX3" fmla="*/ 681038 w 681038"/>
                      <a:gd name="connsiteY3" fmla="*/ 271463 h 378619"/>
                      <a:gd name="connsiteX4" fmla="*/ 603648 w 681038"/>
                      <a:gd name="connsiteY4" fmla="*/ 378619 h 378619"/>
                      <a:gd name="connsiteX5" fmla="*/ 526257 w 681038"/>
                      <a:gd name="connsiteY5" fmla="*/ 271463 h 378619"/>
                      <a:gd name="connsiteX6" fmla="*/ 565653 w 681038"/>
                      <a:gd name="connsiteY6" fmla="*/ 271463 h 378619"/>
                      <a:gd name="connsiteX7" fmla="*/ 330993 w 681038"/>
                      <a:gd name="connsiteY7" fmla="*/ 104775 h 378619"/>
                      <a:gd name="connsiteX8" fmla="*/ 97631 w 681038"/>
                      <a:gd name="connsiteY8" fmla="*/ 188121 h 378619"/>
                      <a:gd name="connsiteX9" fmla="*/ 0 w 681038"/>
                      <a:gd name="connsiteY9" fmla="*/ 183356 h 378619"/>
                      <a:gd name="connsiteX10" fmla="*/ 302417 w 681038"/>
                      <a:gd name="connsiteY10" fmla="*/ 0 h 378619"/>
                      <a:gd name="connsiteX0" fmla="*/ 311942 w 681038"/>
                      <a:gd name="connsiteY0" fmla="*/ 0 h 359569"/>
                      <a:gd name="connsiteX1" fmla="*/ 617873 w 681038"/>
                      <a:gd name="connsiteY1" fmla="*/ 179394 h 359569"/>
                      <a:gd name="connsiteX2" fmla="*/ 649390 w 681038"/>
                      <a:gd name="connsiteY2" fmla="*/ 252413 h 359569"/>
                      <a:gd name="connsiteX3" fmla="*/ 681038 w 681038"/>
                      <a:gd name="connsiteY3" fmla="*/ 252413 h 359569"/>
                      <a:gd name="connsiteX4" fmla="*/ 603648 w 681038"/>
                      <a:gd name="connsiteY4" fmla="*/ 359569 h 359569"/>
                      <a:gd name="connsiteX5" fmla="*/ 526257 w 681038"/>
                      <a:gd name="connsiteY5" fmla="*/ 252413 h 359569"/>
                      <a:gd name="connsiteX6" fmla="*/ 565653 w 681038"/>
                      <a:gd name="connsiteY6" fmla="*/ 252413 h 359569"/>
                      <a:gd name="connsiteX7" fmla="*/ 330993 w 681038"/>
                      <a:gd name="connsiteY7" fmla="*/ 85725 h 359569"/>
                      <a:gd name="connsiteX8" fmla="*/ 97631 w 681038"/>
                      <a:gd name="connsiteY8" fmla="*/ 169071 h 359569"/>
                      <a:gd name="connsiteX9" fmla="*/ 0 w 681038"/>
                      <a:gd name="connsiteY9" fmla="*/ 164306 h 359569"/>
                      <a:gd name="connsiteX10" fmla="*/ 311942 w 681038"/>
                      <a:gd name="connsiteY10" fmla="*/ 0 h 359569"/>
                      <a:gd name="connsiteX0" fmla="*/ 311942 w 681038"/>
                      <a:gd name="connsiteY0" fmla="*/ 0 h 359569"/>
                      <a:gd name="connsiteX1" fmla="*/ 617873 w 681038"/>
                      <a:gd name="connsiteY1" fmla="*/ 179394 h 359569"/>
                      <a:gd name="connsiteX2" fmla="*/ 649390 w 681038"/>
                      <a:gd name="connsiteY2" fmla="*/ 252413 h 359569"/>
                      <a:gd name="connsiteX3" fmla="*/ 681038 w 681038"/>
                      <a:gd name="connsiteY3" fmla="*/ 252413 h 359569"/>
                      <a:gd name="connsiteX4" fmla="*/ 603648 w 681038"/>
                      <a:gd name="connsiteY4" fmla="*/ 359569 h 359569"/>
                      <a:gd name="connsiteX5" fmla="*/ 526257 w 681038"/>
                      <a:gd name="connsiteY5" fmla="*/ 252413 h 359569"/>
                      <a:gd name="connsiteX6" fmla="*/ 565653 w 681038"/>
                      <a:gd name="connsiteY6" fmla="*/ 252413 h 359569"/>
                      <a:gd name="connsiteX7" fmla="*/ 330993 w 681038"/>
                      <a:gd name="connsiteY7" fmla="*/ 85725 h 359569"/>
                      <a:gd name="connsiteX8" fmla="*/ 97631 w 681038"/>
                      <a:gd name="connsiteY8" fmla="*/ 169071 h 359569"/>
                      <a:gd name="connsiteX9" fmla="*/ 0 w 681038"/>
                      <a:gd name="connsiteY9" fmla="*/ 164306 h 359569"/>
                      <a:gd name="connsiteX10" fmla="*/ 311942 w 681038"/>
                      <a:gd name="connsiteY10" fmla="*/ 0 h 359569"/>
                      <a:gd name="connsiteX0" fmla="*/ 311942 w 681038"/>
                      <a:gd name="connsiteY0" fmla="*/ 0 h 359569"/>
                      <a:gd name="connsiteX1" fmla="*/ 617873 w 681038"/>
                      <a:gd name="connsiteY1" fmla="*/ 179394 h 359569"/>
                      <a:gd name="connsiteX2" fmla="*/ 649390 w 681038"/>
                      <a:gd name="connsiteY2" fmla="*/ 252413 h 359569"/>
                      <a:gd name="connsiteX3" fmla="*/ 681038 w 681038"/>
                      <a:gd name="connsiteY3" fmla="*/ 252413 h 359569"/>
                      <a:gd name="connsiteX4" fmla="*/ 603648 w 681038"/>
                      <a:gd name="connsiteY4" fmla="*/ 359569 h 359569"/>
                      <a:gd name="connsiteX5" fmla="*/ 526257 w 681038"/>
                      <a:gd name="connsiteY5" fmla="*/ 252413 h 359569"/>
                      <a:gd name="connsiteX6" fmla="*/ 565653 w 681038"/>
                      <a:gd name="connsiteY6" fmla="*/ 252413 h 359569"/>
                      <a:gd name="connsiteX7" fmla="*/ 330993 w 681038"/>
                      <a:gd name="connsiteY7" fmla="*/ 85725 h 359569"/>
                      <a:gd name="connsiteX8" fmla="*/ 97631 w 681038"/>
                      <a:gd name="connsiteY8" fmla="*/ 169071 h 359569"/>
                      <a:gd name="connsiteX9" fmla="*/ 0 w 681038"/>
                      <a:gd name="connsiteY9" fmla="*/ 164306 h 359569"/>
                      <a:gd name="connsiteX10" fmla="*/ 311942 w 681038"/>
                      <a:gd name="connsiteY10" fmla="*/ 0 h 359569"/>
                      <a:gd name="connsiteX0" fmla="*/ 314323 w 683419"/>
                      <a:gd name="connsiteY0" fmla="*/ 0 h 359569"/>
                      <a:gd name="connsiteX1" fmla="*/ 620254 w 683419"/>
                      <a:gd name="connsiteY1" fmla="*/ 179394 h 359569"/>
                      <a:gd name="connsiteX2" fmla="*/ 651771 w 683419"/>
                      <a:gd name="connsiteY2" fmla="*/ 252413 h 359569"/>
                      <a:gd name="connsiteX3" fmla="*/ 683419 w 683419"/>
                      <a:gd name="connsiteY3" fmla="*/ 252413 h 359569"/>
                      <a:gd name="connsiteX4" fmla="*/ 606029 w 683419"/>
                      <a:gd name="connsiteY4" fmla="*/ 359569 h 359569"/>
                      <a:gd name="connsiteX5" fmla="*/ 528638 w 683419"/>
                      <a:gd name="connsiteY5" fmla="*/ 252413 h 359569"/>
                      <a:gd name="connsiteX6" fmla="*/ 568034 w 683419"/>
                      <a:gd name="connsiteY6" fmla="*/ 252413 h 359569"/>
                      <a:gd name="connsiteX7" fmla="*/ 333374 w 683419"/>
                      <a:gd name="connsiteY7" fmla="*/ 85725 h 359569"/>
                      <a:gd name="connsiteX8" fmla="*/ 100012 w 683419"/>
                      <a:gd name="connsiteY8" fmla="*/ 169071 h 359569"/>
                      <a:gd name="connsiteX9" fmla="*/ 0 w 683419"/>
                      <a:gd name="connsiteY9" fmla="*/ 171449 h 359569"/>
                      <a:gd name="connsiteX10" fmla="*/ 314323 w 683419"/>
                      <a:gd name="connsiteY10" fmla="*/ 0 h 359569"/>
                      <a:gd name="connsiteX0" fmla="*/ 314323 w 683419"/>
                      <a:gd name="connsiteY0" fmla="*/ 0 h 359569"/>
                      <a:gd name="connsiteX1" fmla="*/ 620254 w 683419"/>
                      <a:gd name="connsiteY1" fmla="*/ 179394 h 359569"/>
                      <a:gd name="connsiteX2" fmla="*/ 651771 w 683419"/>
                      <a:gd name="connsiteY2" fmla="*/ 252413 h 359569"/>
                      <a:gd name="connsiteX3" fmla="*/ 683419 w 683419"/>
                      <a:gd name="connsiteY3" fmla="*/ 252413 h 359569"/>
                      <a:gd name="connsiteX4" fmla="*/ 606029 w 683419"/>
                      <a:gd name="connsiteY4" fmla="*/ 359569 h 359569"/>
                      <a:gd name="connsiteX5" fmla="*/ 528638 w 683419"/>
                      <a:gd name="connsiteY5" fmla="*/ 252413 h 359569"/>
                      <a:gd name="connsiteX6" fmla="*/ 568034 w 683419"/>
                      <a:gd name="connsiteY6" fmla="*/ 252413 h 359569"/>
                      <a:gd name="connsiteX7" fmla="*/ 333374 w 683419"/>
                      <a:gd name="connsiteY7" fmla="*/ 85725 h 359569"/>
                      <a:gd name="connsiteX8" fmla="*/ 102394 w 683419"/>
                      <a:gd name="connsiteY8" fmla="*/ 171452 h 359569"/>
                      <a:gd name="connsiteX9" fmla="*/ 0 w 683419"/>
                      <a:gd name="connsiteY9" fmla="*/ 171449 h 359569"/>
                      <a:gd name="connsiteX10" fmla="*/ 314323 w 683419"/>
                      <a:gd name="connsiteY10" fmla="*/ 0 h 359569"/>
                      <a:gd name="connsiteX0" fmla="*/ 314323 w 683419"/>
                      <a:gd name="connsiteY0" fmla="*/ 0 h 359569"/>
                      <a:gd name="connsiteX1" fmla="*/ 620254 w 683419"/>
                      <a:gd name="connsiteY1" fmla="*/ 179394 h 359569"/>
                      <a:gd name="connsiteX2" fmla="*/ 651771 w 683419"/>
                      <a:gd name="connsiteY2" fmla="*/ 252413 h 359569"/>
                      <a:gd name="connsiteX3" fmla="*/ 683419 w 683419"/>
                      <a:gd name="connsiteY3" fmla="*/ 252413 h 359569"/>
                      <a:gd name="connsiteX4" fmla="*/ 606029 w 683419"/>
                      <a:gd name="connsiteY4" fmla="*/ 359569 h 359569"/>
                      <a:gd name="connsiteX5" fmla="*/ 528638 w 683419"/>
                      <a:gd name="connsiteY5" fmla="*/ 252413 h 359569"/>
                      <a:gd name="connsiteX6" fmla="*/ 568034 w 683419"/>
                      <a:gd name="connsiteY6" fmla="*/ 252413 h 359569"/>
                      <a:gd name="connsiteX7" fmla="*/ 333374 w 683419"/>
                      <a:gd name="connsiteY7" fmla="*/ 85725 h 359569"/>
                      <a:gd name="connsiteX8" fmla="*/ 102394 w 683419"/>
                      <a:gd name="connsiteY8" fmla="*/ 171452 h 359569"/>
                      <a:gd name="connsiteX9" fmla="*/ 0 w 683419"/>
                      <a:gd name="connsiteY9" fmla="*/ 171449 h 359569"/>
                      <a:gd name="connsiteX10" fmla="*/ 314323 w 683419"/>
                      <a:gd name="connsiteY10" fmla="*/ 0 h 359569"/>
                      <a:gd name="connsiteX0" fmla="*/ 314323 w 683419"/>
                      <a:gd name="connsiteY0" fmla="*/ 0 h 359569"/>
                      <a:gd name="connsiteX1" fmla="*/ 620254 w 683419"/>
                      <a:gd name="connsiteY1" fmla="*/ 179394 h 359569"/>
                      <a:gd name="connsiteX2" fmla="*/ 651771 w 683419"/>
                      <a:gd name="connsiteY2" fmla="*/ 252413 h 359569"/>
                      <a:gd name="connsiteX3" fmla="*/ 683419 w 683419"/>
                      <a:gd name="connsiteY3" fmla="*/ 252413 h 359569"/>
                      <a:gd name="connsiteX4" fmla="*/ 606029 w 683419"/>
                      <a:gd name="connsiteY4" fmla="*/ 359569 h 359569"/>
                      <a:gd name="connsiteX5" fmla="*/ 528638 w 683419"/>
                      <a:gd name="connsiteY5" fmla="*/ 252413 h 359569"/>
                      <a:gd name="connsiteX6" fmla="*/ 568034 w 683419"/>
                      <a:gd name="connsiteY6" fmla="*/ 252413 h 359569"/>
                      <a:gd name="connsiteX7" fmla="*/ 335755 w 683419"/>
                      <a:gd name="connsiteY7" fmla="*/ 90487 h 359569"/>
                      <a:gd name="connsiteX8" fmla="*/ 102394 w 683419"/>
                      <a:gd name="connsiteY8" fmla="*/ 171452 h 359569"/>
                      <a:gd name="connsiteX9" fmla="*/ 0 w 683419"/>
                      <a:gd name="connsiteY9" fmla="*/ 171449 h 359569"/>
                      <a:gd name="connsiteX10" fmla="*/ 314323 w 683419"/>
                      <a:gd name="connsiteY10" fmla="*/ 0 h 359569"/>
                      <a:gd name="connsiteX0" fmla="*/ 314323 w 683419"/>
                      <a:gd name="connsiteY0" fmla="*/ 0 h 359569"/>
                      <a:gd name="connsiteX1" fmla="*/ 620254 w 683419"/>
                      <a:gd name="connsiteY1" fmla="*/ 179394 h 359569"/>
                      <a:gd name="connsiteX2" fmla="*/ 651771 w 683419"/>
                      <a:gd name="connsiteY2" fmla="*/ 252413 h 359569"/>
                      <a:gd name="connsiteX3" fmla="*/ 683419 w 683419"/>
                      <a:gd name="connsiteY3" fmla="*/ 252413 h 359569"/>
                      <a:gd name="connsiteX4" fmla="*/ 606029 w 683419"/>
                      <a:gd name="connsiteY4" fmla="*/ 359569 h 359569"/>
                      <a:gd name="connsiteX5" fmla="*/ 528638 w 683419"/>
                      <a:gd name="connsiteY5" fmla="*/ 252413 h 359569"/>
                      <a:gd name="connsiteX6" fmla="*/ 568034 w 683419"/>
                      <a:gd name="connsiteY6" fmla="*/ 252413 h 359569"/>
                      <a:gd name="connsiteX7" fmla="*/ 335755 w 683419"/>
                      <a:gd name="connsiteY7" fmla="*/ 90487 h 359569"/>
                      <a:gd name="connsiteX8" fmla="*/ 102394 w 683419"/>
                      <a:gd name="connsiteY8" fmla="*/ 171452 h 359569"/>
                      <a:gd name="connsiteX9" fmla="*/ 0 w 683419"/>
                      <a:gd name="connsiteY9" fmla="*/ 171449 h 359569"/>
                      <a:gd name="connsiteX10" fmla="*/ 314323 w 683419"/>
                      <a:gd name="connsiteY10" fmla="*/ 0 h 359569"/>
                      <a:gd name="connsiteX0" fmla="*/ 314323 w 683419"/>
                      <a:gd name="connsiteY0" fmla="*/ 0 h 359569"/>
                      <a:gd name="connsiteX1" fmla="*/ 620254 w 683419"/>
                      <a:gd name="connsiteY1" fmla="*/ 179394 h 359569"/>
                      <a:gd name="connsiteX2" fmla="*/ 651771 w 683419"/>
                      <a:gd name="connsiteY2" fmla="*/ 252413 h 359569"/>
                      <a:gd name="connsiteX3" fmla="*/ 683419 w 683419"/>
                      <a:gd name="connsiteY3" fmla="*/ 252413 h 359569"/>
                      <a:gd name="connsiteX4" fmla="*/ 606029 w 683419"/>
                      <a:gd name="connsiteY4" fmla="*/ 359569 h 359569"/>
                      <a:gd name="connsiteX5" fmla="*/ 528638 w 683419"/>
                      <a:gd name="connsiteY5" fmla="*/ 252413 h 359569"/>
                      <a:gd name="connsiteX6" fmla="*/ 568034 w 683419"/>
                      <a:gd name="connsiteY6" fmla="*/ 252413 h 359569"/>
                      <a:gd name="connsiteX7" fmla="*/ 335755 w 683419"/>
                      <a:gd name="connsiteY7" fmla="*/ 90487 h 359569"/>
                      <a:gd name="connsiteX8" fmla="*/ 100013 w 683419"/>
                      <a:gd name="connsiteY8" fmla="*/ 152402 h 359569"/>
                      <a:gd name="connsiteX9" fmla="*/ 0 w 683419"/>
                      <a:gd name="connsiteY9" fmla="*/ 171449 h 359569"/>
                      <a:gd name="connsiteX10" fmla="*/ 314323 w 683419"/>
                      <a:gd name="connsiteY10" fmla="*/ 0 h 359569"/>
                      <a:gd name="connsiteX0" fmla="*/ 314323 w 683419"/>
                      <a:gd name="connsiteY0" fmla="*/ 0 h 359569"/>
                      <a:gd name="connsiteX1" fmla="*/ 620254 w 683419"/>
                      <a:gd name="connsiteY1" fmla="*/ 179394 h 359569"/>
                      <a:gd name="connsiteX2" fmla="*/ 651771 w 683419"/>
                      <a:gd name="connsiteY2" fmla="*/ 252413 h 359569"/>
                      <a:gd name="connsiteX3" fmla="*/ 683419 w 683419"/>
                      <a:gd name="connsiteY3" fmla="*/ 252413 h 359569"/>
                      <a:gd name="connsiteX4" fmla="*/ 606029 w 683419"/>
                      <a:gd name="connsiteY4" fmla="*/ 359569 h 359569"/>
                      <a:gd name="connsiteX5" fmla="*/ 528638 w 683419"/>
                      <a:gd name="connsiteY5" fmla="*/ 252413 h 359569"/>
                      <a:gd name="connsiteX6" fmla="*/ 568034 w 683419"/>
                      <a:gd name="connsiteY6" fmla="*/ 252413 h 359569"/>
                      <a:gd name="connsiteX7" fmla="*/ 335755 w 683419"/>
                      <a:gd name="connsiteY7" fmla="*/ 90487 h 359569"/>
                      <a:gd name="connsiteX8" fmla="*/ 109538 w 683419"/>
                      <a:gd name="connsiteY8" fmla="*/ 169071 h 359569"/>
                      <a:gd name="connsiteX9" fmla="*/ 0 w 683419"/>
                      <a:gd name="connsiteY9" fmla="*/ 171449 h 359569"/>
                      <a:gd name="connsiteX10" fmla="*/ 314323 w 683419"/>
                      <a:gd name="connsiteY10" fmla="*/ 0 h 359569"/>
                      <a:gd name="connsiteX0" fmla="*/ 314323 w 683419"/>
                      <a:gd name="connsiteY0" fmla="*/ 0 h 359569"/>
                      <a:gd name="connsiteX1" fmla="*/ 620254 w 683419"/>
                      <a:gd name="connsiteY1" fmla="*/ 179394 h 359569"/>
                      <a:gd name="connsiteX2" fmla="*/ 651771 w 683419"/>
                      <a:gd name="connsiteY2" fmla="*/ 252413 h 359569"/>
                      <a:gd name="connsiteX3" fmla="*/ 683419 w 683419"/>
                      <a:gd name="connsiteY3" fmla="*/ 252413 h 359569"/>
                      <a:gd name="connsiteX4" fmla="*/ 606029 w 683419"/>
                      <a:gd name="connsiteY4" fmla="*/ 359569 h 359569"/>
                      <a:gd name="connsiteX5" fmla="*/ 528638 w 683419"/>
                      <a:gd name="connsiteY5" fmla="*/ 252413 h 359569"/>
                      <a:gd name="connsiteX6" fmla="*/ 568034 w 683419"/>
                      <a:gd name="connsiteY6" fmla="*/ 252413 h 359569"/>
                      <a:gd name="connsiteX7" fmla="*/ 335755 w 683419"/>
                      <a:gd name="connsiteY7" fmla="*/ 90487 h 359569"/>
                      <a:gd name="connsiteX8" fmla="*/ 109538 w 683419"/>
                      <a:gd name="connsiteY8" fmla="*/ 169071 h 359569"/>
                      <a:gd name="connsiteX9" fmla="*/ 0 w 683419"/>
                      <a:gd name="connsiteY9" fmla="*/ 176212 h 359569"/>
                      <a:gd name="connsiteX10" fmla="*/ 314323 w 683419"/>
                      <a:gd name="connsiteY10" fmla="*/ 0 h 359569"/>
                      <a:gd name="connsiteX0" fmla="*/ 314323 w 683419"/>
                      <a:gd name="connsiteY0" fmla="*/ 0 h 359569"/>
                      <a:gd name="connsiteX1" fmla="*/ 620254 w 683419"/>
                      <a:gd name="connsiteY1" fmla="*/ 179394 h 359569"/>
                      <a:gd name="connsiteX2" fmla="*/ 651771 w 683419"/>
                      <a:gd name="connsiteY2" fmla="*/ 252413 h 359569"/>
                      <a:gd name="connsiteX3" fmla="*/ 683419 w 683419"/>
                      <a:gd name="connsiteY3" fmla="*/ 252413 h 359569"/>
                      <a:gd name="connsiteX4" fmla="*/ 606029 w 683419"/>
                      <a:gd name="connsiteY4" fmla="*/ 359569 h 359569"/>
                      <a:gd name="connsiteX5" fmla="*/ 528638 w 683419"/>
                      <a:gd name="connsiteY5" fmla="*/ 252413 h 359569"/>
                      <a:gd name="connsiteX6" fmla="*/ 568034 w 683419"/>
                      <a:gd name="connsiteY6" fmla="*/ 252413 h 359569"/>
                      <a:gd name="connsiteX7" fmla="*/ 335755 w 683419"/>
                      <a:gd name="connsiteY7" fmla="*/ 90487 h 359569"/>
                      <a:gd name="connsiteX8" fmla="*/ 109538 w 683419"/>
                      <a:gd name="connsiteY8" fmla="*/ 195264 h 359569"/>
                      <a:gd name="connsiteX9" fmla="*/ 0 w 683419"/>
                      <a:gd name="connsiteY9" fmla="*/ 176212 h 359569"/>
                      <a:gd name="connsiteX10" fmla="*/ 314323 w 683419"/>
                      <a:gd name="connsiteY10" fmla="*/ 0 h 359569"/>
                      <a:gd name="connsiteX0" fmla="*/ 314323 w 683419"/>
                      <a:gd name="connsiteY0" fmla="*/ 0 h 359569"/>
                      <a:gd name="connsiteX1" fmla="*/ 620254 w 683419"/>
                      <a:gd name="connsiteY1" fmla="*/ 179394 h 359569"/>
                      <a:gd name="connsiteX2" fmla="*/ 651771 w 683419"/>
                      <a:gd name="connsiteY2" fmla="*/ 252413 h 359569"/>
                      <a:gd name="connsiteX3" fmla="*/ 683419 w 683419"/>
                      <a:gd name="connsiteY3" fmla="*/ 252413 h 359569"/>
                      <a:gd name="connsiteX4" fmla="*/ 606029 w 683419"/>
                      <a:gd name="connsiteY4" fmla="*/ 359569 h 359569"/>
                      <a:gd name="connsiteX5" fmla="*/ 528638 w 683419"/>
                      <a:gd name="connsiteY5" fmla="*/ 252413 h 359569"/>
                      <a:gd name="connsiteX6" fmla="*/ 568034 w 683419"/>
                      <a:gd name="connsiteY6" fmla="*/ 252413 h 359569"/>
                      <a:gd name="connsiteX7" fmla="*/ 335755 w 683419"/>
                      <a:gd name="connsiteY7" fmla="*/ 90487 h 359569"/>
                      <a:gd name="connsiteX8" fmla="*/ 104776 w 683419"/>
                      <a:gd name="connsiteY8" fmla="*/ 171452 h 359569"/>
                      <a:gd name="connsiteX9" fmla="*/ 0 w 683419"/>
                      <a:gd name="connsiteY9" fmla="*/ 176212 h 359569"/>
                      <a:gd name="connsiteX10" fmla="*/ 314323 w 683419"/>
                      <a:gd name="connsiteY10" fmla="*/ 0 h 359569"/>
                      <a:gd name="connsiteX0" fmla="*/ 314323 w 683419"/>
                      <a:gd name="connsiteY0" fmla="*/ 0 h 388144"/>
                      <a:gd name="connsiteX1" fmla="*/ 620254 w 683419"/>
                      <a:gd name="connsiteY1" fmla="*/ 207969 h 388144"/>
                      <a:gd name="connsiteX2" fmla="*/ 651771 w 683419"/>
                      <a:gd name="connsiteY2" fmla="*/ 280988 h 388144"/>
                      <a:gd name="connsiteX3" fmla="*/ 683419 w 683419"/>
                      <a:gd name="connsiteY3" fmla="*/ 280988 h 388144"/>
                      <a:gd name="connsiteX4" fmla="*/ 606029 w 683419"/>
                      <a:gd name="connsiteY4" fmla="*/ 388144 h 388144"/>
                      <a:gd name="connsiteX5" fmla="*/ 528638 w 683419"/>
                      <a:gd name="connsiteY5" fmla="*/ 280988 h 388144"/>
                      <a:gd name="connsiteX6" fmla="*/ 568034 w 683419"/>
                      <a:gd name="connsiteY6" fmla="*/ 280988 h 388144"/>
                      <a:gd name="connsiteX7" fmla="*/ 335755 w 683419"/>
                      <a:gd name="connsiteY7" fmla="*/ 119062 h 388144"/>
                      <a:gd name="connsiteX8" fmla="*/ 104776 w 683419"/>
                      <a:gd name="connsiteY8" fmla="*/ 200027 h 388144"/>
                      <a:gd name="connsiteX9" fmla="*/ 0 w 683419"/>
                      <a:gd name="connsiteY9" fmla="*/ 204787 h 388144"/>
                      <a:gd name="connsiteX10" fmla="*/ 314323 w 683419"/>
                      <a:gd name="connsiteY10" fmla="*/ 0 h 388144"/>
                      <a:gd name="connsiteX0" fmla="*/ 321466 w 683419"/>
                      <a:gd name="connsiteY0" fmla="*/ 0 h 352425"/>
                      <a:gd name="connsiteX1" fmla="*/ 620254 w 683419"/>
                      <a:gd name="connsiteY1" fmla="*/ 172250 h 352425"/>
                      <a:gd name="connsiteX2" fmla="*/ 651771 w 683419"/>
                      <a:gd name="connsiteY2" fmla="*/ 245269 h 352425"/>
                      <a:gd name="connsiteX3" fmla="*/ 683419 w 683419"/>
                      <a:gd name="connsiteY3" fmla="*/ 245269 h 352425"/>
                      <a:gd name="connsiteX4" fmla="*/ 606029 w 683419"/>
                      <a:gd name="connsiteY4" fmla="*/ 352425 h 352425"/>
                      <a:gd name="connsiteX5" fmla="*/ 528638 w 683419"/>
                      <a:gd name="connsiteY5" fmla="*/ 245269 h 352425"/>
                      <a:gd name="connsiteX6" fmla="*/ 568034 w 683419"/>
                      <a:gd name="connsiteY6" fmla="*/ 245269 h 352425"/>
                      <a:gd name="connsiteX7" fmla="*/ 335755 w 683419"/>
                      <a:gd name="connsiteY7" fmla="*/ 83343 h 352425"/>
                      <a:gd name="connsiteX8" fmla="*/ 104776 w 683419"/>
                      <a:gd name="connsiteY8" fmla="*/ 164308 h 352425"/>
                      <a:gd name="connsiteX9" fmla="*/ 0 w 683419"/>
                      <a:gd name="connsiteY9" fmla="*/ 169068 h 352425"/>
                      <a:gd name="connsiteX10" fmla="*/ 321466 w 683419"/>
                      <a:gd name="connsiteY10" fmla="*/ 0 h 352425"/>
                      <a:gd name="connsiteX0" fmla="*/ 319084 w 683419"/>
                      <a:gd name="connsiteY0" fmla="*/ 0 h 364332"/>
                      <a:gd name="connsiteX1" fmla="*/ 620254 w 683419"/>
                      <a:gd name="connsiteY1" fmla="*/ 184157 h 364332"/>
                      <a:gd name="connsiteX2" fmla="*/ 651771 w 683419"/>
                      <a:gd name="connsiteY2" fmla="*/ 257176 h 364332"/>
                      <a:gd name="connsiteX3" fmla="*/ 683419 w 683419"/>
                      <a:gd name="connsiteY3" fmla="*/ 257176 h 364332"/>
                      <a:gd name="connsiteX4" fmla="*/ 606029 w 683419"/>
                      <a:gd name="connsiteY4" fmla="*/ 364332 h 364332"/>
                      <a:gd name="connsiteX5" fmla="*/ 528638 w 683419"/>
                      <a:gd name="connsiteY5" fmla="*/ 257176 h 364332"/>
                      <a:gd name="connsiteX6" fmla="*/ 568034 w 683419"/>
                      <a:gd name="connsiteY6" fmla="*/ 257176 h 364332"/>
                      <a:gd name="connsiteX7" fmla="*/ 335755 w 683419"/>
                      <a:gd name="connsiteY7" fmla="*/ 95250 h 364332"/>
                      <a:gd name="connsiteX8" fmla="*/ 104776 w 683419"/>
                      <a:gd name="connsiteY8" fmla="*/ 176215 h 364332"/>
                      <a:gd name="connsiteX9" fmla="*/ 0 w 683419"/>
                      <a:gd name="connsiteY9" fmla="*/ 180975 h 364332"/>
                      <a:gd name="connsiteX10" fmla="*/ 319084 w 683419"/>
                      <a:gd name="connsiteY10" fmla="*/ 0 h 364332"/>
                      <a:gd name="connsiteX0" fmla="*/ 319084 w 683419"/>
                      <a:gd name="connsiteY0" fmla="*/ 0 h 354807"/>
                      <a:gd name="connsiteX1" fmla="*/ 620254 w 683419"/>
                      <a:gd name="connsiteY1" fmla="*/ 174632 h 354807"/>
                      <a:gd name="connsiteX2" fmla="*/ 651771 w 683419"/>
                      <a:gd name="connsiteY2" fmla="*/ 247651 h 354807"/>
                      <a:gd name="connsiteX3" fmla="*/ 683419 w 683419"/>
                      <a:gd name="connsiteY3" fmla="*/ 247651 h 354807"/>
                      <a:gd name="connsiteX4" fmla="*/ 606029 w 683419"/>
                      <a:gd name="connsiteY4" fmla="*/ 354807 h 354807"/>
                      <a:gd name="connsiteX5" fmla="*/ 528638 w 683419"/>
                      <a:gd name="connsiteY5" fmla="*/ 247651 h 354807"/>
                      <a:gd name="connsiteX6" fmla="*/ 568034 w 683419"/>
                      <a:gd name="connsiteY6" fmla="*/ 247651 h 354807"/>
                      <a:gd name="connsiteX7" fmla="*/ 335755 w 683419"/>
                      <a:gd name="connsiteY7" fmla="*/ 85725 h 354807"/>
                      <a:gd name="connsiteX8" fmla="*/ 104776 w 683419"/>
                      <a:gd name="connsiteY8" fmla="*/ 166690 h 354807"/>
                      <a:gd name="connsiteX9" fmla="*/ 0 w 683419"/>
                      <a:gd name="connsiteY9" fmla="*/ 171450 h 354807"/>
                      <a:gd name="connsiteX10" fmla="*/ 319084 w 683419"/>
                      <a:gd name="connsiteY10" fmla="*/ 0 h 354807"/>
                      <a:gd name="connsiteX0" fmla="*/ 319084 w 683419"/>
                      <a:gd name="connsiteY0" fmla="*/ 0 h 354807"/>
                      <a:gd name="connsiteX1" fmla="*/ 620254 w 683419"/>
                      <a:gd name="connsiteY1" fmla="*/ 174632 h 354807"/>
                      <a:gd name="connsiteX2" fmla="*/ 651771 w 683419"/>
                      <a:gd name="connsiteY2" fmla="*/ 247651 h 354807"/>
                      <a:gd name="connsiteX3" fmla="*/ 683419 w 683419"/>
                      <a:gd name="connsiteY3" fmla="*/ 247651 h 354807"/>
                      <a:gd name="connsiteX4" fmla="*/ 606029 w 683419"/>
                      <a:gd name="connsiteY4" fmla="*/ 354807 h 354807"/>
                      <a:gd name="connsiteX5" fmla="*/ 528638 w 683419"/>
                      <a:gd name="connsiteY5" fmla="*/ 247651 h 354807"/>
                      <a:gd name="connsiteX6" fmla="*/ 568034 w 683419"/>
                      <a:gd name="connsiteY6" fmla="*/ 247651 h 354807"/>
                      <a:gd name="connsiteX7" fmla="*/ 335755 w 683419"/>
                      <a:gd name="connsiteY7" fmla="*/ 85725 h 354807"/>
                      <a:gd name="connsiteX8" fmla="*/ 109539 w 683419"/>
                      <a:gd name="connsiteY8" fmla="*/ 190503 h 354807"/>
                      <a:gd name="connsiteX9" fmla="*/ 0 w 683419"/>
                      <a:gd name="connsiteY9" fmla="*/ 171450 h 354807"/>
                      <a:gd name="connsiteX10" fmla="*/ 319084 w 683419"/>
                      <a:gd name="connsiteY10" fmla="*/ 0 h 354807"/>
                      <a:gd name="connsiteX0" fmla="*/ 319084 w 683419"/>
                      <a:gd name="connsiteY0" fmla="*/ 0 h 354807"/>
                      <a:gd name="connsiteX1" fmla="*/ 620254 w 683419"/>
                      <a:gd name="connsiteY1" fmla="*/ 174632 h 354807"/>
                      <a:gd name="connsiteX2" fmla="*/ 651771 w 683419"/>
                      <a:gd name="connsiteY2" fmla="*/ 247651 h 354807"/>
                      <a:gd name="connsiteX3" fmla="*/ 683419 w 683419"/>
                      <a:gd name="connsiteY3" fmla="*/ 247651 h 354807"/>
                      <a:gd name="connsiteX4" fmla="*/ 606029 w 683419"/>
                      <a:gd name="connsiteY4" fmla="*/ 354807 h 354807"/>
                      <a:gd name="connsiteX5" fmla="*/ 528638 w 683419"/>
                      <a:gd name="connsiteY5" fmla="*/ 247651 h 354807"/>
                      <a:gd name="connsiteX6" fmla="*/ 568034 w 683419"/>
                      <a:gd name="connsiteY6" fmla="*/ 247651 h 354807"/>
                      <a:gd name="connsiteX7" fmla="*/ 335755 w 683419"/>
                      <a:gd name="connsiteY7" fmla="*/ 85725 h 354807"/>
                      <a:gd name="connsiteX8" fmla="*/ 109539 w 683419"/>
                      <a:gd name="connsiteY8" fmla="*/ 166691 h 354807"/>
                      <a:gd name="connsiteX9" fmla="*/ 0 w 683419"/>
                      <a:gd name="connsiteY9" fmla="*/ 171450 h 354807"/>
                      <a:gd name="connsiteX10" fmla="*/ 319084 w 683419"/>
                      <a:gd name="connsiteY10" fmla="*/ 0 h 354807"/>
                      <a:gd name="connsiteX0" fmla="*/ 314321 w 678656"/>
                      <a:gd name="connsiteY0" fmla="*/ 0 h 354807"/>
                      <a:gd name="connsiteX1" fmla="*/ 615491 w 678656"/>
                      <a:gd name="connsiteY1" fmla="*/ 174632 h 354807"/>
                      <a:gd name="connsiteX2" fmla="*/ 647008 w 678656"/>
                      <a:gd name="connsiteY2" fmla="*/ 247651 h 354807"/>
                      <a:gd name="connsiteX3" fmla="*/ 678656 w 678656"/>
                      <a:gd name="connsiteY3" fmla="*/ 247651 h 354807"/>
                      <a:gd name="connsiteX4" fmla="*/ 601266 w 678656"/>
                      <a:gd name="connsiteY4" fmla="*/ 354807 h 354807"/>
                      <a:gd name="connsiteX5" fmla="*/ 523875 w 678656"/>
                      <a:gd name="connsiteY5" fmla="*/ 247651 h 354807"/>
                      <a:gd name="connsiteX6" fmla="*/ 563271 w 678656"/>
                      <a:gd name="connsiteY6" fmla="*/ 247651 h 354807"/>
                      <a:gd name="connsiteX7" fmla="*/ 330992 w 678656"/>
                      <a:gd name="connsiteY7" fmla="*/ 85725 h 354807"/>
                      <a:gd name="connsiteX8" fmla="*/ 104776 w 678656"/>
                      <a:gd name="connsiteY8" fmla="*/ 166691 h 354807"/>
                      <a:gd name="connsiteX9" fmla="*/ 0 w 678656"/>
                      <a:gd name="connsiteY9" fmla="*/ 166687 h 354807"/>
                      <a:gd name="connsiteX10" fmla="*/ 314321 w 678656"/>
                      <a:gd name="connsiteY10" fmla="*/ 0 h 354807"/>
                      <a:gd name="connsiteX0" fmla="*/ 314321 w 678656"/>
                      <a:gd name="connsiteY0" fmla="*/ 0 h 354807"/>
                      <a:gd name="connsiteX1" fmla="*/ 615491 w 678656"/>
                      <a:gd name="connsiteY1" fmla="*/ 174632 h 354807"/>
                      <a:gd name="connsiteX2" fmla="*/ 647008 w 678656"/>
                      <a:gd name="connsiteY2" fmla="*/ 247651 h 354807"/>
                      <a:gd name="connsiteX3" fmla="*/ 678656 w 678656"/>
                      <a:gd name="connsiteY3" fmla="*/ 247651 h 354807"/>
                      <a:gd name="connsiteX4" fmla="*/ 601266 w 678656"/>
                      <a:gd name="connsiteY4" fmla="*/ 354807 h 354807"/>
                      <a:gd name="connsiteX5" fmla="*/ 523875 w 678656"/>
                      <a:gd name="connsiteY5" fmla="*/ 247651 h 354807"/>
                      <a:gd name="connsiteX6" fmla="*/ 563271 w 678656"/>
                      <a:gd name="connsiteY6" fmla="*/ 247651 h 354807"/>
                      <a:gd name="connsiteX7" fmla="*/ 330992 w 678656"/>
                      <a:gd name="connsiteY7" fmla="*/ 85725 h 354807"/>
                      <a:gd name="connsiteX8" fmla="*/ 104776 w 678656"/>
                      <a:gd name="connsiteY8" fmla="*/ 171453 h 354807"/>
                      <a:gd name="connsiteX9" fmla="*/ 0 w 678656"/>
                      <a:gd name="connsiteY9" fmla="*/ 166687 h 354807"/>
                      <a:gd name="connsiteX10" fmla="*/ 314321 w 678656"/>
                      <a:gd name="connsiteY10" fmla="*/ 0 h 354807"/>
                      <a:gd name="connsiteX0" fmla="*/ 319084 w 683419"/>
                      <a:gd name="connsiteY0" fmla="*/ 0 h 354807"/>
                      <a:gd name="connsiteX1" fmla="*/ 620254 w 683419"/>
                      <a:gd name="connsiteY1" fmla="*/ 174632 h 354807"/>
                      <a:gd name="connsiteX2" fmla="*/ 651771 w 683419"/>
                      <a:gd name="connsiteY2" fmla="*/ 247651 h 354807"/>
                      <a:gd name="connsiteX3" fmla="*/ 683419 w 683419"/>
                      <a:gd name="connsiteY3" fmla="*/ 247651 h 354807"/>
                      <a:gd name="connsiteX4" fmla="*/ 606029 w 683419"/>
                      <a:gd name="connsiteY4" fmla="*/ 354807 h 354807"/>
                      <a:gd name="connsiteX5" fmla="*/ 528638 w 683419"/>
                      <a:gd name="connsiteY5" fmla="*/ 247651 h 354807"/>
                      <a:gd name="connsiteX6" fmla="*/ 568034 w 683419"/>
                      <a:gd name="connsiteY6" fmla="*/ 247651 h 354807"/>
                      <a:gd name="connsiteX7" fmla="*/ 335755 w 683419"/>
                      <a:gd name="connsiteY7" fmla="*/ 85725 h 354807"/>
                      <a:gd name="connsiteX8" fmla="*/ 109539 w 683419"/>
                      <a:gd name="connsiteY8" fmla="*/ 171453 h 354807"/>
                      <a:gd name="connsiteX9" fmla="*/ 0 w 683419"/>
                      <a:gd name="connsiteY9" fmla="*/ 169068 h 354807"/>
                      <a:gd name="connsiteX10" fmla="*/ 319084 w 683419"/>
                      <a:gd name="connsiteY10" fmla="*/ 0 h 354807"/>
                      <a:gd name="connsiteX0" fmla="*/ 319084 w 683419"/>
                      <a:gd name="connsiteY0" fmla="*/ 0 h 354807"/>
                      <a:gd name="connsiteX1" fmla="*/ 620254 w 683419"/>
                      <a:gd name="connsiteY1" fmla="*/ 174632 h 354807"/>
                      <a:gd name="connsiteX2" fmla="*/ 651771 w 683419"/>
                      <a:gd name="connsiteY2" fmla="*/ 247651 h 354807"/>
                      <a:gd name="connsiteX3" fmla="*/ 683419 w 683419"/>
                      <a:gd name="connsiteY3" fmla="*/ 247651 h 354807"/>
                      <a:gd name="connsiteX4" fmla="*/ 606029 w 683419"/>
                      <a:gd name="connsiteY4" fmla="*/ 354807 h 354807"/>
                      <a:gd name="connsiteX5" fmla="*/ 528638 w 683419"/>
                      <a:gd name="connsiteY5" fmla="*/ 247651 h 354807"/>
                      <a:gd name="connsiteX6" fmla="*/ 563272 w 683419"/>
                      <a:gd name="connsiteY6" fmla="*/ 250032 h 354807"/>
                      <a:gd name="connsiteX7" fmla="*/ 335755 w 683419"/>
                      <a:gd name="connsiteY7" fmla="*/ 85725 h 354807"/>
                      <a:gd name="connsiteX8" fmla="*/ 109539 w 683419"/>
                      <a:gd name="connsiteY8" fmla="*/ 171453 h 354807"/>
                      <a:gd name="connsiteX9" fmla="*/ 0 w 683419"/>
                      <a:gd name="connsiteY9" fmla="*/ 169068 h 354807"/>
                      <a:gd name="connsiteX10" fmla="*/ 319084 w 683419"/>
                      <a:gd name="connsiteY10" fmla="*/ 0 h 354807"/>
                      <a:gd name="connsiteX0" fmla="*/ 319084 w 683419"/>
                      <a:gd name="connsiteY0" fmla="*/ 0 h 354807"/>
                      <a:gd name="connsiteX1" fmla="*/ 620254 w 683419"/>
                      <a:gd name="connsiteY1" fmla="*/ 174632 h 354807"/>
                      <a:gd name="connsiteX2" fmla="*/ 651771 w 683419"/>
                      <a:gd name="connsiteY2" fmla="*/ 247651 h 354807"/>
                      <a:gd name="connsiteX3" fmla="*/ 683419 w 683419"/>
                      <a:gd name="connsiteY3" fmla="*/ 247651 h 354807"/>
                      <a:gd name="connsiteX4" fmla="*/ 606029 w 683419"/>
                      <a:gd name="connsiteY4" fmla="*/ 354807 h 354807"/>
                      <a:gd name="connsiteX5" fmla="*/ 528638 w 683419"/>
                      <a:gd name="connsiteY5" fmla="*/ 247651 h 354807"/>
                      <a:gd name="connsiteX6" fmla="*/ 563272 w 683419"/>
                      <a:gd name="connsiteY6" fmla="*/ 250032 h 354807"/>
                      <a:gd name="connsiteX7" fmla="*/ 335755 w 683419"/>
                      <a:gd name="connsiteY7" fmla="*/ 85725 h 354807"/>
                      <a:gd name="connsiteX8" fmla="*/ 109539 w 683419"/>
                      <a:gd name="connsiteY8" fmla="*/ 171453 h 354807"/>
                      <a:gd name="connsiteX9" fmla="*/ 0 w 683419"/>
                      <a:gd name="connsiteY9" fmla="*/ 169068 h 354807"/>
                      <a:gd name="connsiteX10" fmla="*/ 319084 w 683419"/>
                      <a:gd name="connsiteY10" fmla="*/ 0 h 354807"/>
                      <a:gd name="connsiteX0" fmla="*/ 319084 w 683419"/>
                      <a:gd name="connsiteY0" fmla="*/ 0 h 354807"/>
                      <a:gd name="connsiteX1" fmla="*/ 620254 w 683419"/>
                      <a:gd name="connsiteY1" fmla="*/ 174632 h 354807"/>
                      <a:gd name="connsiteX2" fmla="*/ 651771 w 683419"/>
                      <a:gd name="connsiteY2" fmla="*/ 247651 h 354807"/>
                      <a:gd name="connsiteX3" fmla="*/ 683419 w 683419"/>
                      <a:gd name="connsiteY3" fmla="*/ 247651 h 354807"/>
                      <a:gd name="connsiteX4" fmla="*/ 606029 w 683419"/>
                      <a:gd name="connsiteY4" fmla="*/ 354807 h 354807"/>
                      <a:gd name="connsiteX5" fmla="*/ 528638 w 683419"/>
                      <a:gd name="connsiteY5" fmla="*/ 247651 h 354807"/>
                      <a:gd name="connsiteX6" fmla="*/ 563272 w 683419"/>
                      <a:gd name="connsiteY6" fmla="*/ 250032 h 354807"/>
                      <a:gd name="connsiteX7" fmla="*/ 335755 w 683419"/>
                      <a:gd name="connsiteY7" fmla="*/ 85725 h 354807"/>
                      <a:gd name="connsiteX8" fmla="*/ 109539 w 683419"/>
                      <a:gd name="connsiteY8" fmla="*/ 171453 h 354807"/>
                      <a:gd name="connsiteX9" fmla="*/ 0 w 683419"/>
                      <a:gd name="connsiteY9" fmla="*/ 169068 h 354807"/>
                      <a:gd name="connsiteX10" fmla="*/ 319084 w 683419"/>
                      <a:gd name="connsiteY10" fmla="*/ 0 h 354807"/>
                      <a:gd name="connsiteX0" fmla="*/ 319084 w 683419"/>
                      <a:gd name="connsiteY0" fmla="*/ 0 h 354807"/>
                      <a:gd name="connsiteX1" fmla="*/ 620254 w 683419"/>
                      <a:gd name="connsiteY1" fmla="*/ 174632 h 354807"/>
                      <a:gd name="connsiteX2" fmla="*/ 651771 w 683419"/>
                      <a:gd name="connsiteY2" fmla="*/ 247651 h 354807"/>
                      <a:gd name="connsiteX3" fmla="*/ 683419 w 683419"/>
                      <a:gd name="connsiteY3" fmla="*/ 247651 h 354807"/>
                      <a:gd name="connsiteX4" fmla="*/ 606029 w 683419"/>
                      <a:gd name="connsiteY4" fmla="*/ 354807 h 354807"/>
                      <a:gd name="connsiteX5" fmla="*/ 528638 w 683419"/>
                      <a:gd name="connsiteY5" fmla="*/ 247651 h 354807"/>
                      <a:gd name="connsiteX6" fmla="*/ 563272 w 683419"/>
                      <a:gd name="connsiteY6" fmla="*/ 250032 h 354807"/>
                      <a:gd name="connsiteX7" fmla="*/ 335755 w 683419"/>
                      <a:gd name="connsiteY7" fmla="*/ 85725 h 354807"/>
                      <a:gd name="connsiteX8" fmla="*/ 109539 w 683419"/>
                      <a:gd name="connsiteY8" fmla="*/ 171453 h 354807"/>
                      <a:gd name="connsiteX9" fmla="*/ 0 w 683419"/>
                      <a:gd name="connsiteY9" fmla="*/ 169068 h 354807"/>
                      <a:gd name="connsiteX10" fmla="*/ 319084 w 683419"/>
                      <a:gd name="connsiteY10" fmla="*/ 0 h 354807"/>
                      <a:gd name="connsiteX0" fmla="*/ 319084 w 683419"/>
                      <a:gd name="connsiteY0" fmla="*/ 0 h 354807"/>
                      <a:gd name="connsiteX1" fmla="*/ 620254 w 683419"/>
                      <a:gd name="connsiteY1" fmla="*/ 174632 h 354807"/>
                      <a:gd name="connsiteX2" fmla="*/ 651771 w 683419"/>
                      <a:gd name="connsiteY2" fmla="*/ 247651 h 354807"/>
                      <a:gd name="connsiteX3" fmla="*/ 683419 w 683419"/>
                      <a:gd name="connsiteY3" fmla="*/ 247651 h 354807"/>
                      <a:gd name="connsiteX4" fmla="*/ 606029 w 683419"/>
                      <a:gd name="connsiteY4" fmla="*/ 354807 h 354807"/>
                      <a:gd name="connsiteX5" fmla="*/ 528638 w 683419"/>
                      <a:gd name="connsiteY5" fmla="*/ 247651 h 354807"/>
                      <a:gd name="connsiteX6" fmla="*/ 563272 w 683419"/>
                      <a:gd name="connsiteY6" fmla="*/ 250032 h 354807"/>
                      <a:gd name="connsiteX7" fmla="*/ 335755 w 683419"/>
                      <a:gd name="connsiteY7" fmla="*/ 85725 h 354807"/>
                      <a:gd name="connsiteX8" fmla="*/ 109539 w 683419"/>
                      <a:gd name="connsiteY8" fmla="*/ 171453 h 354807"/>
                      <a:gd name="connsiteX9" fmla="*/ 0 w 683419"/>
                      <a:gd name="connsiteY9" fmla="*/ 169068 h 354807"/>
                      <a:gd name="connsiteX10" fmla="*/ 319084 w 683419"/>
                      <a:gd name="connsiteY10" fmla="*/ 0 h 354807"/>
                      <a:gd name="connsiteX0" fmla="*/ 319084 w 683419"/>
                      <a:gd name="connsiteY0" fmla="*/ 0 h 354807"/>
                      <a:gd name="connsiteX1" fmla="*/ 620254 w 683419"/>
                      <a:gd name="connsiteY1" fmla="*/ 174632 h 354807"/>
                      <a:gd name="connsiteX2" fmla="*/ 651771 w 683419"/>
                      <a:gd name="connsiteY2" fmla="*/ 247651 h 354807"/>
                      <a:gd name="connsiteX3" fmla="*/ 683419 w 683419"/>
                      <a:gd name="connsiteY3" fmla="*/ 247651 h 354807"/>
                      <a:gd name="connsiteX4" fmla="*/ 606029 w 683419"/>
                      <a:gd name="connsiteY4" fmla="*/ 354807 h 354807"/>
                      <a:gd name="connsiteX5" fmla="*/ 528638 w 683419"/>
                      <a:gd name="connsiteY5" fmla="*/ 247651 h 354807"/>
                      <a:gd name="connsiteX6" fmla="*/ 563272 w 683419"/>
                      <a:gd name="connsiteY6" fmla="*/ 250032 h 354807"/>
                      <a:gd name="connsiteX7" fmla="*/ 335755 w 683419"/>
                      <a:gd name="connsiteY7" fmla="*/ 85725 h 354807"/>
                      <a:gd name="connsiteX8" fmla="*/ 109539 w 683419"/>
                      <a:gd name="connsiteY8" fmla="*/ 171453 h 354807"/>
                      <a:gd name="connsiteX9" fmla="*/ 0 w 683419"/>
                      <a:gd name="connsiteY9" fmla="*/ 169068 h 354807"/>
                      <a:gd name="connsiteX10" fmla="*/ 319084 w 683419"/>
                      <a:gd name="connsiteY10" fmla="*/ 0 h 354807"/>
                      <a:gd name="connsiteX0" fmla="*/ 319084 w 683419"/>
                      <a:gd name="connsiteY0" fmla="*/ 0 h 354807"/>
                      <a:gd name="connsiteX1" fmla="*/ 620254 w 683419"/>
                      <a:gd name="connsiteY1" fmla="*/ 174632 h 354807"/>
                      <a:gd name="connsiteX2" fmla="*/ 651771 w 683419"/>
                      <a:gd name="connsiteY2" fmla="*/ 247651 h 354807"/>
                      <a:gd name="connsiteX3" fmla="*/ 683419 w 683419"/>
                      <a:gd name="connsiteY3" fmla="*/ 247651 h 354807"/>
                      <a:gd name="connsiteX4" fmla="*/ 606029 w 683419"/>
                      <a:gd name="connsiteY4" fmla="*/ 354807 h 354807"/>
                      <a:gd name="connsiteX5" fmla="*/ 528638 w 683419"/>
                      <a:gd name="connsiteY5" fmla="*/ 247651 h 354807"/>
                      <a:gd name="connsiteX6" fmla="*/ 563272 w 683419"/>
                      <a:gd name="connsiteY6" fmla="*/ 250032 h 354807"/>
                      <a:gd name="connsiteX7" fmla="*/ 335755 w 683419"/>
                      <a:gd name="connsiteY7" fmla="*/ 85725 h 354807"/>
                      <a:gd name="connsiteX8" fmla="*/ 109539 w 683419"/>
                      <a:gd name="connsiteY8" fmla="*/ 171453 h 354807"/>
                      <a:gd name="connsiteX9" fmla="*/ 0 w 683419"/>
                      <a:gd name="connsiteY9" fmla="*/ 169068 h 354807"/>
                      <a:gd name="connsiteX10" fmla="*/ 319084 w 683419"/>
                      <a:gd name="connsiteY10" fmla="*/ 0 h 354807"/>
                      <a:gd name="connsiteX0" fmla="*/ 319084 w 683419"/>
                      <a:gd name="connsiteY0" fmla="*/ 0 h 354807"/>
                      <a:gd name="connsiteX1" fmla="*/ 620254 w 683419"/>
                      <a:gd name="connsiteY1" fmla="*/ 174632 h 354807"/>
                      <a:gd name="connsiteX2" fmla="*/ 651771 w 683419"/>
                      <a:gd name="connsiteY2" fmla="*/ 247651 h 354807"/>
                      <a:gd name="connsiteX3" fmla="*/ 683419 w 683419"/>
                      <a:gd name="connsiteY3" fmla="*/ 247651 h 354807"/>
                      <a:gd name="connsiteX4" fmla="*/ 606029 w 683419"/>
                      <a:gd name="connsiteY4" fmla="*/ 354807 h 354807"/>
                      <a:gd name="connsiteX5" fmla="*/ 528638 w 683419"/>
                      <a:gd name="connsiteY5" fmla="*/ 247651 h 354807"/>
                      <a:gd name="connsiteX6" fmla="*/ 563272 w 683419"/>
                      <a:gd name="connsiteY6" fmla="*/ 250032 h 354807"/>
                      <a:gd name="connsiteX7" fmla="*/ 335755 w 683419"/>
                      <a:gd name="connsiteY7" fmla="*/ 85725 h 354807"/>
                      <a:gd name="connsiteX8" fmla="*/ 109539 w 683419"/>
                      <a:gd name="connsiteY8" fmla="*/ 171453 h 354807"/>
                      <a:gd name="connsiteX9" fmla="*/ 0 w 683419"/>
                      <a:gd name="connsiteY9" fmla="*/ 169068 h 354807"/>
                      <a:gd name="connsiteX10" fmla="*/ 319084 w 683419"/>
                      <a:gd name="connsiteY10" fmla="*/ 0 h 354807"/>
                      <a:gd name="connsiteX0" fmla="*/ 319084 w 683419"/>
                      <a:gd name="connsiteY0" fmla="*/ 0 h 354807"/>
                      <a:gd name="connsiteX1" fmla="*/ 620254 w 683419"/>
                      <a:gd name="connsiteY1" fmla="*/ 174632 h 354807"/>
                      <a:gd name="connsiteX2" fmla="*/ 651771 w 683419"/>
                      <a:gd name="connsiteY2" fmla="*/ 247651 h 354807"/>
                      <a:gd name="connsiteX3" fmla="*/ 683419 w 683419"/>
                      <a:gd name="connsiteY3" fmla="*/ 247651 h 354807"/>
                      <a:gd name="connsiteX4" fmla="*/ 606029 w 683419"/>
                      <a:gd name="connsiteY4" fmla="*/ 354807 h 354807"/>
                      <a:gd name="connsiteX5" fmla="*/ 528638 w 683419"/>
                      <a:gd name="connsiteY5" fmla="*/ 247651 h 354807"/>
                      <a:gd name="connsiteX6" fmla="*/ 563272 w 683419"/>
                      <a:gd name="connsiteY6" fmla="*/ 250032 h 354807"/>
                      <a:gd name="connsiteX7" fmla="*/ 335755 w 683419"/>
                      <a:gd name="connsiteY7" fmla="*/ 85725 h 354807"/>
                      <a:gd name="connsiteX8" fmla="*/ 109539 w 683419"/>
                      <a:gd name="connsiteY8" fmla="*/ 171453 h 354807"/>
                      <a:gd name="connsiteX9" fmla="*/ 0 w 683419"/>
                      <a:gd name="connsiteY9" fmla="*/ 169068 h 354807"/>
                      <a:gd name="connsiteX10" fmla="*/ 319084 w 683419"/>
                      <a:gd name="connsiteY10" fmla="*/ 0 h 354807"/>
                      <a:gd name="connsiteX0" fmla="*/ 319084 w 683419"/>
                      <a:gd name="connsiteY0" fmla="*/ 0 h 354807"/>
                      <a:gd name="connsiteX1" fmla="*/ 620254 w 683419"/>
                      <a:gd name="connsiteY1" fmla="*/ 174632 h 354807"/>
                      <a:gd name="connsiteX2" fmla="*/ 651771 w 683419"/>
                      <a:gd name="connsiteY2" fmla="*/ 247651 h 354807"/>
                      <a:gd name="connsiteX3" fmla="*/ 683419 w 683419"/>
                      <a:gd name="connsiteY3" fmla="*/ 247651 h 354807"/>
                      <a:gd name="connsiteX4" fmla="*/ 606029 w 683419"/>
                      <a:gd name="connsiteY4" fmla="*/ 354807 h 354807"/>
                      <a:gd name="connsiteX5" fmla="*/ 528638 w 683419"/>
                      <a:gd name="connsiteY5" fmla="*/ 247651 h 354807"/>
                      <a:gd name="connsiteX6" fmla="*/ 563272 w 683419"/>
                      <a:gd name="connsiteY6" fmla="*/ 250032 h 354807"/>
                      <a:gd name="connsiteX7" fmla="*/ 335755 w 683419"/>
                      <a:gd name="connsiteY7" fmla="*/ 85725 h 354807"/>
                      <a:gd name="connsiteX8" fmla="*/ 109539 w 683419"/>
                      <a:gd name="connsiteY8" fmla="*/ 171453 h 354807"/>
                      <a:gd name="connsiteX9" fmla="*/ 0 w 683419"/>
                      <a:gd name="connsiteY9" fmla="*/ 169068 h 354807"/>
                      <a:gd name="connsiteX10" fmla="*/ 319084 w 683419"/>
                      <a:gd name="connsiteY10" fmla="*/ 0 h 354807"/>
                      <a:gd name="connsiteX0" fmla="*/ 319084 w 683419"/>
                      <a:gd name="connsiteY0" fmla="*/ 0 h 354807"/>
                      <a:gd name="connsiteX1" fmla="*/ 620254 w 683419"/>
                      <a:gd name="connsiteY1" fmla="*/ 174632 h 354807"/>
                      <a:gd name="connsiteX2" fmla="*/ 651771 w 683419"/>
                      <a:gd name="connsiteY2" fmla="*/ 247651 h 354807"/>
                      <a:gd name="connsiteX3" fmla="*/ 683419 w 683419"/>
                      <a:gd name="connsiteY3" fmla="*/ 247651 h 354807"/>
                      <a:gd name="connsiteX4" fmla="*/ 606029 w 683419"/>
                      <a:gd name="connsiteY4" fmla="*/ 354807 h 354807"/>
                      <a:gd name="connsiteX5" fmla="*/ 528638 w 683419"/>
                      <a:gd name="connsiteY5" fmla="*/ 247651 h 354807"/>
                      <a:gd name="connsiteX6" fmla="*/ 563272 w 683419"/>
                      <a:gd name="connsiteY6" fmla="*/ 250032 h 354807"/>
                      <a:gd name="connsiteX7" fmla="*/ 335755 w 683419"/>
                      <a:gd name="connsiteY7" fmla="*/ 85725 h 354807"/>
                      <a:gd name="connsiteX8" fmla="*/ 109539 w 683419"/>
                      <a:gd name="connsiteY8" fmla="*/ 171453 h 354807"/>
                      <a:gd name="connsiteX9" fmla="*/ 0 w 683419"/>
                      <a:gd name="connsiteY9" fmla="*/ 169068 h 354807"/>
                      <a:gd name="connsiteX10" fmla="*/ 319084 w 683419"/>
                      <a:gd name="connsiteY10" fmla="*/ 0 h 354807"/>
                      <a:gd name="connsiteX0" fmla="*/ 319084 w 683419"/>
                      <a:gd name="connsiteY0" fmla="*/ 0 h 354807"/>
                      <a:gd name="connsiteX1" fmla="*/ 620254 w 683419"/>
                      <a:gd name="connsiteY1" fmla="*/ 174632 h 354807"/>
                      <a:gd name="connsiteX2" fmla="*/ 651771 w 683419"/>
                      <a:gd name="connsiteY2" fmla="*/ 247651 h 354807"/>
                      <a:gd name="connsiteX3" fmla="*/ 683419 w 683419"/>
                      <a:gd name="connsiteY3" fmla="*/ 247651 h 354807"/>
                      <a:gd name="connsiteX4" fmla="*/ 606029 w 683419"/>
                      <a:gd name="connsiteY4" fmla="*/ 354807 h 354807"/>
                      <a:gd name="connsiteX5" fmla="*/ 528638 w 683419"/>
                      <a:gd name="connsiteY5" fmla="*/ 247651 h 354807"/>
                      <a:gd name="connsiteX6" fmla="*/ 563272 w 683419"/>
                      <a:gd name="connsiteY6" fmla="*/ 250032 h 354807"/>
                      <a:gd name="connsiteX7" fmla="*/ 333374 w 683419"/>
                      <a:gd name="connsiteY7" fmla="*/ 111919 h 354807"/>
                      <a:gd name="connsiteX8" fmla="*/ 109539 w 683419"/>
                      <a:gd name="connsiteY8" fmla="*/ 171453 h 354807"/>
                      <a:gd name="connsiteX9" fmla="*/ 0 w 683419"/>
                      <a:gd name="connsiteY9" fmla="*/ 169068 h 354807"/>
                      <a:gd name="connsiteX10" fmla="*/ 319084 w 683419"/>
                      <a:gd name="connsiteY10" fmla="*/ 0 h 354807"/>
                      <a:gd name="connsiteX0" fmla="*/ 319084 w 683419"/>
                      <a:gd name="connsiteY0" fmla="*/ 0 h 354807"/>
                      <a:gd name="connsiteX1" fmla="*/ 620254 w 683419"/>
                      <a:gd name="connsiteY1" fmla="*/ 174632 h 354807"/>
                      <a:gd name="connsiteX2" fmla="*/ 651771 w 683419"/>
                      <a:gd name="connsiteY2" fmla="*/ 247651 h 354807"/>
                      <a:gd name="connsiteX3" fmla="*/ 683419 w 683419"/>
                      <a:gd name="connsiteY3" fmla="*/ 247651 h 354807"/>
                      <a:gd name="connsiteX4" fmla="*/ 606029 w 683419"/>
                      <a:gd name="connsiteY4" fmla="*/ 354807 h 354807"/>
                      <a:gd name="connsiteX5" fmla="*/ 528638 w 683419"/>
                      <a:gd name="connsiteY5" fmla="*/ 247651 h 354807"/>
                      <a:gd name="connsiteX6" fmla="*/ 563272 w 683419"/>
                      <a:gd name="connsiteY6" fmla="*/ 250032 h 354807"/>
                      <a:gd name="connsiteX7" fmla="*/ 338136 w 683419"/>
                      <a:gd name="connsiteY7" fmla="*/ 88106 h 354807"/>
                      <a:gd name="connsiteX8" fmla="*/ 109539 w 683419"/>
                      <a:gd name="connsiteY8" fmla="*/ 171453 h 354807"/>
                      <a:gd name="connsiteX9" fmla="*/ 0 w 683419"/>
                      <a:gd name="connsiteY9" fmla="*/ 169068 h 354807"/>
                      <a:gd name="connsiteX10" fmla="*/ 319084 w 683419"/>
                      <a:gd name="connsiteY10" fmla="*/ 0 h 354807"/>
                      <a:gd name="connsiteX0" fmla="*/ 319084 w 683419"/>
                      <a:gd name="connsiteY0" fmla="*/ 0 h 395288"/>
                      <a:gd name="connsiteX1" fmla="*/ 620254 w 683419"/>
                      <a:gd name="connsiteY1" fmla="*/ 215113 h 395288"/>
                      <a:gd name="connsiteX2" fmla="*/ 651771 w 683419"/>
                      <a:gd name="connsiteY2" fmla="*/ 288132 h 395288"/>
                      <a:gd name="connsiteX3" fmla="*/ 683419 w 683419"/>
                      <a:gd name="connsiteY3" fmla="*/ 288132 h 395288"/>
                      <a:gd name="connsiteX4" fmla="*/ 606029 w 683419"/>
                      <a:gd name="connsiteY4" fmla="*/ 395288 h 395288"/>
                      <a:gd name="connsiteX5" fmla="*/ 528638 w 683419"/>
                      <a:gd name="connsiteY5" fmla="*/ 288132 h 395288"/>
                      <a:gd name="connsiteX6" fmla="*/ 563272 w 683419"/>
                      <a:gd name="connsiteY6" fmla="*/ 290513 h 395288"/>
                      <a:gd name="connsiteX7" fmla="*/ 338136 w 683419"/>
                      <a:gd name="connsiteY7" fmla="*/ 128587 h 395288"/>
                      <a:gd name="connsiteX8" fmla="*/ 109539 w 683419"/>
                      <a:gd name="connsiteY8" fmla="*/ 211934 h 395288"/>
                      <a:gd name="connsiteX9" fmla="*/ 0 w 683419"/>
                      <a:gd name="connsiteY9" fmla="*/ 209549 h 395288"/>
                      <a:gd name="connsiteX10" fmla="*/ 319084 w 683419"/>
                      <a:gd name="connsiteY10" fmla="*/ 0 h 395288"/>
                      <a:gd name="connsiteX0" fmla="*/ 316703 w 683419"/>
                      <a:gd name="connsiteY0" fmla="*/ 0 h 354807"/>
                      <a:gd name="connsiteX1" fmla="*/ 620254 w 683419"/>
                      <a:gd name="connsiteY1" fmla="*/ 174632 h 354807"/>
                      <a:gd name="connsiteX2" fmla="*/ 651771 w 683419"/>
                      <a:gd name="connsiteY2" fmla="*/ 247651 h 354807"/>
                      <a:gd name="connsiteX3" fmla="*/ 683419 w 683419"/>
                      <a:gd name="connsiteY3" fmla="*/ 247651 h 354807"/>
                      <a:gd name="connsiteX4" fmla="*/ 606029 w 683419"/>
                      <a:gd name="connsiteY4" fmla="*/ 354807 h 354807"/>
                      <a:gd name="connsiteX5" fmla="*/ 528638 w 683419"/>
                      <a:gd name="connsiteY5" fmla="*/ 247651 h 354807"/>
                      <a:gd name="connsiteX6" fmla="*/ 563272 w 683419"/>
                      <a:gd name="connsiteY6" fmla="*/ 250032 h 354807"/>
                      <a:gd name="connsiteX7" fmla="*/ 338136 w 683419"/>
                      <a:gd name="connsiteY7" fmla="*/ 88106 h 354807"/>
                      <a:gd name="connsiteX8" fmla="*/ 109539 w 683419"/>
                      <a:gd name="connsiteY8" fmla="*/ 171453 h 354807"/>
                      <a:gd name="connsiteX9" fmla="*/ 0 w 683419"/>
                      <a:gd name="connsiteY9" fmla="*/ 169068 h 354807"/>
                      <a:gd name="connsiteX10" fmla="*/ 316703 w 683419"/>
                      <a:gd name="connsiteY10" fmla="*/ 0 h 354807"/>
                      <a:gd name="connsiteX0" fmla="*/ 316703 w 683419"/>
                      <a:gd name="connsiteY0" fmla="*/ 0 h 354807"/>
                      <a:gd name="connsiteX1" fmla="*/ 620254 w 683419"/>
                      <a:gd name="connsiteY1" fmla="*/ 174632 h 354807"/>
                      <a:gd name="connsiteX2" fmla="*/ 651771 w 683419"/>
                      <a:gd name="connsiteY2" fmla="*/ 247651 h 354807"/>
                      <a:gd name="connsiteX3" fmla="*/ 683419 w 683419"/>
                      <a:gd name="connsiteY3" fmla="*/ 247651 h 354807"/>
                      <a:gd name="connsiteX4" fmla="*/ 606029 w 683419"/>
                      <a:gd name="connsiteY4" fmla="*/ 354807 h 354807"/>
                      <a:gd name="connsiteX5" fmla="*/ 528638 w 683419"/>
                      <a:gd name="connsiteY5" fmla="*/ 247651 h 354807"/>
                      <a:gd name="connsiteX6" fmla="*/ 563272 w 683419"/>
                      <a:gd name="connsiteY6" fmla="*/ 250032 h 354807"/>
                      <a:gd name="connsiteX7" fmla="*/ 338136 w 683419"/>
                      <a:gd name="connsiteY7" fmla="*/ 88106 h 354807"/>
                      <a:gd name="connsiteX8" fmla="*/ 109539 w 683419"/>
                      <a:gd name="connsiteY8" fmla="*/ 171453 h 354807"/>
                      <a:gd name="connsiteX9" fmla="*/ 0 w 683419"/>
                      <a:gd name="connsiteY9" fmla="*/ 169068 h 354807"/>
                      <a:gd name="connsiteX10" fmla="*/ 316703 w 683419"/>
                      <a:gd name="connsiteY10" fmla="*/ 0 h 354807"/>
                      <a:gd name="connsiteX0" fmla="*/ 316703 w 683419"/>
                      <a:gd name="connsiteY0" fmla="*/ 0 h 354807"/>
                      <a:gd name="connsiteX1" fmla="*/ 620254 w 683419"/>
                      <a:gd name="connsiteY1" fmla="*/ 174632 h 354807"/>
                      <a:gd name="connsiteX2" fmla="*/ 651771 w 683419"/>
                      <a:gd name="connsiteY2" fmla="*/ 247651 h 354807"/>
                      <a:gd name="connsiteX3" fmla="*/ 683419 w 683419"/>
                      <a:gd name="connsiteY3" fmla="*/ 247651 h 354807"/>
                      <a:gd name="connsiteX4" fmla="*/ 606029 w 683419"/>
                      <a:gd name="connsiteY4" fmla="*/ 354807 h 354807"/>
                      <a:gd name="connsiteX5" fmla="*/ 528638 w 683419"/>
                      <a:gd name="connsiteY5" fmla="*/ 247651 h 354807"/>
                      <a:gd name="connsiteX6" fmla="*/ 563272 w 683419"/>
                      <a:gd name="connsiteY6" fmla="*/ 250032 h 354807"/>
                      <a:gd name="connsiteX7" fmla="*/ 338136 w 683419"/>
                      <a:gd name="connsiteY7" fmla="*/ 88106 h 354807"/>
                      <a:gd name="connsiteX8" fmla="*/ 109539 w 683419"/>
                      <a:gd name="connsiteY8" fmla="*/ 171453 h 354807"/>
                      <a:gd name="connsiteX9" fmla="*/ 0 w 683419"/>
                      <a:gd name="connsiteY9" fmla="*/ 169068 h 354807"/>
                      <a:gd name="connsiteX10" fmla="*/ 316703 w 683419"/>
                      <a:gd name="connsiteY10" fmla="*/ 0 h 354807"/>
                      <a:gd name="connsiteX0" fmla="*/ 316703 w 683419"/>
                      <a:gd name="connsiteY0" fmla="*/ 0 h 354807"/>
                      <a:gd name="connsiteX1" fmla="*/ 651771 w 683419"/>
                      <a:gd name="connsiteY1" fmla="*/ 247651 h 354807"/>
                      <a:gd name="connsiteX2" fmla="*/ 683419 w 683419"/>
                      <a:gd name="connsiteY2" fmla="*/ 247651 h 354807"/>
                      <a:gd name="connsiteX3" fmla="*/ 606029 w 683419"/>
                      <a:gd name="connsiteY3" fmla="*/ 354807 h 354807"/>
                      <a:gd name="connsiteX4" fmla="*/ 528638 w 683419"/>
                      <a:gd name="connsiteY4" fmla="*/ 247651 h 354807"/>
                      <a:gd name="connsiteX5" fmla="*/ 563272 w 683419"/>
                      <a:gd name="connsiteY5" fmla="*/ 250032 h 354807"/>
                      <a:gd name="connsiteX6" fmla="*/ 338136 w 683419"/>
                      <a:gd name="connsiteY6" fmla="*/ 88106 h 354807"/>
                      <a:gd name="connsiteX7" fmla="*/ 109539 w 683419"/>
                      <a:gd name="connsiteY7" fmla="*/ 171453 h 354807"/>
                      <a:gd name="connsiteX8" fmla="*/ 0 w 683419"/>
                      <a:gd name="connsiteY8" fmla="*/ 169068 h 354807"/>
                      <a:gd name="connsiteX9" fmla="*/ 316703 w 683419"/>
                      <a:gd name="connsiteY9" fmla="*/ 0 h 354807"/>
                      <a:gd name="connsiteX0" fmla="*/ 316703 w 683419"/>
                      <a:gd name="connsiteY0" fmla="*/ 0 h 354807"/>
                      <a:gd name="connsiteX1" fmla="*/ 651771 w 683419"/>
                      <a:gd name="connsiteY1" fmla="*/ 247651 h 354807"/>
                      <a:gd name="connsiteX2" fmla="*/ 683419 w 683419"/>
                      <a:gd name="connsiteY2" fmla="*/ 247651 h 354807"/>
                      <a:gd name="connsiteX3" fmla="*/ 606029 w 683419"/>
                      <a:gd name="connsiteY3" fmla="*/ 354807 h 354807"/>
                      <a:gd name="connsiteX4" fmla="*/ 528638 w 683419"/>
                      <a:gd name="connsiteY4" fmla="*/ 247651 h 354807"/>
                      <a:gd name="connsiteX5" fmla="*/ 563272 w 683419"/>
                      <a:gd name="connsiteY5" fmla="*/ 250032 h 354807"/>
                      <a:gd name="connsiteX6" fmla="*/ 338136 w 683419"/>
                      <a:gd name="connsiteY6" fmla="*/ 88106 h 354807"/>
                      <a:gd name="connsiteX7" fmla="*/ 109539 w 683419"/>
                      <a:gd name="connsiteY7" fmla="*/ 171453 h 354807"/>
                      <a:gd name="connsiteX8" fmla="*/ 0 w 683419"/>
                      <a:gd name="connsiteY8" fmla="*/ 169068 h 354807"/>
                      <a:gd name="connsiteX9" fmla="*/ 316703 w 683419"/>
                      <a:gd name="connsiteY9" fmla="*/ 0 h 354807"/>
                      <a:gd name="connsiteX0" fmla="*/ 316703 w 683419"/>
                      <a:gd name="connsiteY0" fmla="*/ 7 h 354814"/>
                      <a:gd name="connsiteX1" fmla="*/ 651771 w 683419"/>
                      <a:gd name="connsiteY1" fmla="*/ 247658 h 354814"/>
                      <a:gd name="connsiteX2" fmla="*/ 683419 w 683419"/>
                      <a:gd name="connsiteY2" fmla="*/ 247658 h 354814"/>
                      <a:gd name="connsiteX3" fmla="*/ 606029 w 683419"/>
                      <a:gd name="connsiteY3" fmla="*/ 354814 h 354814"/>
                      <a:gd name="connsiteX4" fmla="*/ 528638 w 683419"/>
                      <a:gd name="connsiteY4" fmla="*/ 247658 h 354814"/>
                      <a:gd name="connsiteX5" fmla="*/ 563272 w 683419"/>
                      <a:gd name="connsiteY5" fmla="*/ 250039 h 354814"/>
                      <a:gd name="connsiteX6" fmla="*/ 338136 w 683419"/>
                      <a:gd name="connsiteY6" fmla="*/ 88113 h 354814"/>
                      <a:gd name="connsiteX7" fmla="*/ 109539 w 683419"/>
                      <a:gd name="connsiteY7" fmla="*/ 171460 h 354814"/>
                      <a:gd name="connsiteX8" fmla="*/ 0 w 683419"/>
                      <a:gd name="connsiteY8" fmla="*/ 169075 h 354814"/>
                      <a:gd name="connsiteX9" fmla="*/ 316703 w 683419"/>
                      <a:gd name="connsiteY9" fmla="*/ 7 h 354814"/>
                      <a:gd name="connsiteX0" fmla="*/ 316703 w 683419"/>
                      <a:gd name="connsiteY0" fmla="*/ 0 h 354807"/>
                      <a:gd name="connsiteX1" fmla="*/ 651771 w 683419"/>
                      <a:gd name="connsiteY1" fmla="*/ 247651 h 354807"/>
                      <a:gd name="connsiteX2" fmla="*/ 683419 w 683419"/>
                      <a:gd name="connsiteY2" fmla="*/ 247651 h 354807"/>
                      <a:gd name="connsiteX3" fmla="*/ 606029 w 683419"/>
                      <a:gd name="connsiteY3" fmla="*/ 354807 h 354807"/>
                      <a:gd name="connsiteX4" fmla="*/ 528638 w 683419"/>
                      <a:gd name="connsiteY4" fmla="*/ 247651 h 354807"/>
                      <a:gd name="connsiteX5" fmla="*/ 563272 w 683419"/>
                      <a:gd name="connsiteY5" fmla="*/ 250032 h 354807"/>
                      <a:gd name="connsiteX6" fmla="*/ 338136 w 683419"/>
                      <a:gd name="connsiteY6" fmla="*/ 88106 h 354807"/>
                      <a:gd name="connsiteX7" fmla="*/ 109539 w 683419"/>
                      <a:gd name="connsiteY7" fmla="*/ 171453 h 354807"/>
                      <a:gd name="connsiteX8" fmla="*/ 0 w 683419"/>
                      <a:gd name="connsiteY8" fmla="*/ 169068 h 354807"/>
                      <a:gd name="connsiteX9" fmla="*/ 316703 w 683419"/>
                      <a:gd name="connsiteY9" fmla="*/ 0 h 354807"/>
                      <a:gd name="connsiteX0" fmla="*/ 316703 w 683419"/>
                      <a:gd name="connsiteY0" fmla="*/ 0 h 354807"/>
                      <a:gd name="connsiteX1" fmla="*/ 651771 w 683419"/>
                      <a:gd name="connsiteY1" fmla="*/ 247651 h 354807"/>
                      <a:gd name="connsiteX2" fmla="*/ 683419 w 683419"/>
                      <a:gd name="connsiteY2" fmla="*/ 247651 h 354807"/>
                      <a:gd name="connsiteX3" fmla="*/ 606029 w 683419"/>
                      <a:gd name="connsiteY3" fmla="*/ 354807 h 354807"/>
                      <a:gd name="connsiteX4" fmla="*/ 528638 w 683419"/>
                      <a:gd name="connsiteY4" fmla="*/ 247651 h 354807"/>
                      <a:gd name="connsiteX5" fmla="*/ 563272 w 683419"/>
                      <a:gd name="connsiteY5" fmla="*/ 250032 h 354807"/>
                      <a:gd name="connsiteX6" fmla="*/ 338136 w 683419"/>
                      <a:gd name="connsiteY6" fmla="*/ 88106 h 354807"/>
                      <a:gd name="connsiteX7" fmla="*/ 109539 w 683419"/>
                      <a:gd name="connsiteY7" fmla="*/ 171453 h 354807"/>
                      <a:gd name="connsiteX8" fmla="*/ 0 w 683419"/>
                      <a:gd name="connsiteY8" fmla="*/ 169068 h 354807"/>
                      <a:gd name="connsiteX9" fmla="*/ 316703 w 683419"/>
                      <a:gd name="connsiteY9" fmla="*/ 0 h 354807"/>
                      <a:gd name="connsiteX0" fmla="*/ 297653 w 664369"/>
                      <a:gd name="connsiteY0" fmla="*/ 0 h 354807"/>
                      <a:gd name="connsiteX1" fmla="*/ 632721 w 664369"/>
                      <a:gd name="connsiteY1" fmla="*/ 247651 h 354807"/>
                      <a:gd name="connsiteX2" fmla="*/ 664369 w 664369"/>
                      <a:gd name="connsiteY2" fmla="*/ 247651 h 354807"/>
                      <a:gd name="connsiteX3" fmla="*/ 586979 w 664369"/>
                      <a:gd name="connsiteY3" fmla="*/ 354807 h 354807"/>
                      <a:gd name="connsiteX4" fmla="*/ 509588 w 664369"/>
                      <a:gd name="connsiteY4" fmla="*/ 247651 h 354807"/>
                      <a:gd name="connsiteX5" fmla="*/ 544222 w 664369"/>
                      <a:gd name="connsiteY5" fmla="*/ 250032 h 354807"/>
                      <a:gd name="connsiteX6" fmla="*/ 319086 w 664369"/>
                      <a:gd name="connsiteY6" fmla="*/ 88106 h 354807"/>
                      <a:gd name="connsiteX7" fmla="*/ 90489 w 664369"/>
                      <a:gd name="connsiteY7" fmla="*/ 171453 h 354807"/>
                      <a:gd name="connsiteX8" fmla="*/ 0 w 664369"/>
                      <a:gd name="connsiteY8" fmla="*/ 164305 h 354807"/>
                      <a:gd name="connsiteX9" fmla="*/ 297653 w 664369"/>
                      <a:gd name="connsiteY9" fmla="*/ 0 h 354807"/>
                      <a:gd name="connsiteX0" fmla="*/ 314322 w 681038"/>
                      <a:gd name="connsiteY0" fmla="*/ 0 h 354807"/>
                      <a:gd name="connsiteX1" fmla="*/ 649390 w 681038"/>
                      <a:gd name="connsiteY1" fmla="*/ 247651 h 354807"/>
                      <a:gd name="connsiteX2" fmla="*/ 681038 w 681038"/>
                      <a:gd name="connsiteY2" fmla="*/ 247651 h 354807"/>
                      <a:gd name="connsiteX3" fmla="*/ 603648 w 681038"/>
                      <a:gd name="connsiteY3" fmla="*/ 354807 h 354807"/>
                      <a:gd name="connsiteX4" fmla="*/ 526257 w 681038"/>
                      <a:gd name="connsiteY4" fmla="*/ 247651 h 354807"/>
                      <a:gd name="connsiteX5" fmla="*/ 560891 w 681038"/>
                      <a:gd name="connsiteY5" fmla="*/ 250032 h 354807"/>
                      <a:gd name="connsiteX6" fmla="*/ 335755 w 681038"/>
                      <a:gd name="connsiteY6" fmla="*/ 88106 h 354807"/>
                      <a:gd name="connsiteX7" fmla="*/ 107158 w 681038"/>
                      <a:gd name="connsiteY7" fmla="*/ 171453 h 354807"/>
                      <a:gd name="connsiteX8" fmla="*/ 0 w 681038"/>
                      <a:gd name="connsiteY8" fmla="*/ 161924 h 354807"/>
                      <a:gd name="connsiteX9" fmla="*/ 314322 w 681038"/>
                      <a:gd name="connsiteY9" fmla="*/ 0 h 354807"/>
                      <a:gd name="connsiteX0" fmla="*/ 314322 w 681038"/>
                      <a:gd name="connsiteY0" fmla="*/ 0 h 354807"/>
                      <a:gd name="connsiteX1" fmla="*/ 649390 w 681038"/>
                      <a:gd name="connsiteY1" fmla="*/ 247651 h 354807"/>
                      <a:gd name="connsiteX2" fmla="*/ 681038 w 681038"/>
                      <a:gd name="connsiteY2" fmla="*/ 247651 h 354807"/>
                      <a:gd name="connsiteX3" fmla="*/ 603648 w 681038"/>
                      <a:gd name="connsiteY3" fmla="*/ 354807 h 354807"/>
                      <a:gd name="connsiteX4" fmla="*/ 526257 w 681038"/>
                      <a:gd name="connsiteY4" fmla="*/ 247651 h 354807"/>
                      <a:gd name="connsiteX5" fmla="*/ 560891 w 681038"/>
                      <a:gd name="connsiteY5" fmla="*/ 250032 h 354807"/>
                      <a:gd name="connsiteX6" fmla="*/ 335755 w 681038"/>
                      <a:gd name="connsiteY6" fmla="*/ 88106 h 354807"/>
                      <a:gd name="connsiteX7" fmla="*/ 107158 w 681038"/>
                      <a:gd name="connsiteY7" fmla="*/ 171453 h 354807"/>
                      <a:gd name="connsiteX8" fmla="*/ 0 w 681038"/>
                      <a:gd name="connsiteY8" fmla="*/ 169068 h 354807"/>
                      <a:gd name="connsiteX9" fmla="*/ 314322 w 681038"/>
                      <a:gd name="connsiteY9" fmla="*/ 0 h 354807"/>
                      <a:gd name="connsiteX0" fmla="*/ 314322 w 681038"/>
                      <a:gd name="connsiteY0" fmla="*/ 0 h 354807"/>
                      <a:gd name="connsiteX1" fmla="*/ 649390 w 681038"/>
                      <a:gd name="connsiteY1" fmla="*/ 247651 h 354807"/>
                      <a:gd name="connsiteX2" fmla="*/ 681038 w 681038"/>
                      <a:gd name="connsiteY2" fmla="*/ 247651 h 354807"/>
                      <a:gd name="connsiteX3" fmla="*/ 603648 w 681038"/>
                      <a:gd name="connsiteY3" fmla="*/ 354807 h 354807"/>
                      <a:gd name="connsiteX4" fmla="*/ 526257 w 681038"/>
                      <a:gd name="connsiteY4" fmla="*/ 247651 h 354807"/>
                      <a:gd name="connsiteX5" fmla="*/ 560891 w 681038"/>
                      <a:gd name="connsiteY5" fmla="*/ 250032 h 354807"/>
                      <a:gd name="connsiteX6" fmla="*/ 335755 w 681038"/>
                      <a:gd name="connsiteY6" fmla="*/ 88106 h 354807"/>
                      <a:gd name="connsiteX7" fmla="*/ 107158 w 681038"/>
                      <a:gd name="connsiteY7" fmla="*/ 171453 h 354807"/>
                      <a:gd name="connsiteX8" fmla="*/ 0 w 681038"/>
                      <a:gd name="connsiteY8" fmla="*/ 169068 h 354807"/>
                      <a:gd name="connsiteX9" fmla="*/ 314322 w 681038"/>
                      <a:gd name="connsiteY9" fmla="*/ 0 h 354807"/>
                      <a:gd name="connsiteX0" fmla="*/ 314322 w 681038"/>
                      <a:gd name="connsiteY0" fmla="*/ 0 h 354807"/>
                      <a:gd name="connsiteX1" fmla="*/ 649390 w 681038"/>
                      <a:gd name="connsiteY1" fmla="*/ 247651 h 354807"/>
                      <a:gd name="connsiteX2" fmla="*/ 681038 w 681038"/>
                      <a:gd name="connsiteY2" fmla="*/ 247651 h 354807"/>
                      <a:gd name="connsiteX3" fmla="*/ 603648 w 681038"/>
                      <a:gd name="connsiteY3" fmla="*/ 354807 h 354807"/>
                      <a:gd name="connsiteX4" fmla="*/ 526257 w 681038"/>
                      <a:gd name="connsiteY4" fmla="*/ 247651 h 354807"/>
                      <a:gd name="connsiteX5" fmla="*/ 560891 w 681038"/>
                      <a:gd name="connsiteY5" fmla="*/ 250032 h 354807"/>
                      <a:gd name="connsiteX6" fmla="*/ 335755 w 681038"/>
                      <a:gd name="connsiteY6" fmla="*/ 88106 h 354807"/>
                      <a:gd name="connsiteX7" fmla="*/ 107158 w 681038"/>
                      <a:gd name="connsiteY7" fmla="*/ 171453 h 354807"/>
                      <a:gd name="connsiteX8" fmla="*/ 0 w 681038"/>
                      <a:gd name="connsiteY8" fmla="*/ 169068 h 354807"/>
                      <a:gd name="connsiteX9" fmla="*/ 314322 w 681038"/>
                      <a:gd name="connsiteY9" fmla="*/ 0 h 354807"/>
                      <a:gd name="connsiteX0" fmla="*/ 314322 w 681038"/>
                      <a:gd name="connsiteY0" fmla="*/ 0 h 354807"/>
                      <a:gd name="connsiteX1" fmla="*/ 649390 w 681038"/>
                      <a:gd name="connsiteY1" fmla="*/ 247651 h 354807"/>
                      <a:gd name="connsiteX2" fmla="*/ 681038 w 681038"/>
                      <a:gd name="connsiteY2" fmla="*/ 247651 h 354807"/>
                      <a:gd name="connsiteX3" fmla="*/ 603648 w 681038"/>
                      <a:gd name="connsiteY3" fmla="*/ 354807 h 354807"/>
                      <a:gd name="connsiteX4" fmla="*/ 526257 w 681038"/>
                      <a:gd name="connsiteY4" fmla="*/ 247651 h 354807"/>
                      <a:gd name="connsiteX5" fmla="*/ 560891 w 681038"/>
                      <a:gd name="connsiteY5" fmla="*/ 250032 h 354807"/>
                      <a:gd name="connsiteX6" fmla="*/ 335755 w 681038"/>
                      <a:gd name="connsiteY6" fmla="*/ 88106 h 354807"/>
                      <a:gd name="connsiteX7" fmla="*/ 107158 w 681038"/>
                      <a:gd name="connsiteY7" fmla="*/ 171453 h 354807"/>
                      <a:gd name="connsiteX8" fmla="*/ 0 w 681038"/>
                      <a:gd name="connsiteY8" fmla="*/ 169068 h 354807"/>
                      <a:gd name="connsiteX9" fmla="*/ 314322 w 681038"/>
                      <a:gd name="connsiteY9" fmla="*/ 0 h 354807"/>
                      <a:gd name="connsiteX0" fmla="*/ 314322 w 681038"/>
                      <a:gd name="connsiteY0" fmla="*/ 0 h 354807"/>
                      <a:gd name="connsiteX1" fmla="*/ 649390 w 681038"/>
                      <a:gd name="connsiteY1" fmla="*/ 247651 h 354807"/>
                      <a:gd name="connsiteX2" fmla="*/ 681038 w 681038"/>
                      <a:gd name="connsiteY2" fmla="*/ 247651 h 354807"/>
                      <a:gd name="connsiteX3" fmla="*/ 603648 w 681038"/>
                      <a:gd name="connsiteY3" fmla="*/ 354807 h 354807"/>
                      <a:gd name="connsiteX4" fmla="*/ 526257 w 681038"/>
                      <a:gd name="connsiteY4" fmla="*/ 247651 h 354807"/>
                      <a:gd name="connsiteX5" fmla="*/ 560891 w 681038"/>
                      <a:gd name="connsiteY5" fmla="*/ 250032 h 354807"/>
                      <a:gd name="connsiteX6" fmla="*/ 335755 w 681038"/>
                      <a:gd name="connsiteY6" fmla="*/ 88106 h 354807"/>
                      <a:gd name="connsiteX7" fmla="*/ 107158 w 681038"/>
                      <a:gd name="connsiteY7" fmla="*/ 171453 h 354807"/>
                      <a:gd name="connsiteX8" fmla="*/ 0 w 681038"/>
                      <a:gd name="connsiteY8" fmla="*/ 169068 h 354807"/>
                      <a:gd name="connsiteX9" fmla="*/ 314322 w 681038"/>
                      <a:gd name="connsiteY9" fmla="*/ 0 h 354807"/>
                      <a:gd name="connsiteX0" fmla="*/ 314322 w 681038"/>
                      <a:gd name="connsiteY0" fmla="*/ 0 h 354807"/>
                      <a:gd name="connsiteX1" fmla="*/ 649390 w 681038"/>
                      <a:gd name="connsiteY1" fmla="*/ 247651 h 354807"/>
                      <a:gd name="connsiteX2" fmla="*/ 681038 w 681038"/>
                      <a:gd name="connsiteY2" fmla="*/ 247651 h 354807"/>
                      <a:gd name="connsiteX3" fmla="*/ 603648 w 681038"/>
                      <a:gd name="connsiteY3" fmla="*/ 354807 h 354807"/>
                      <a:gd name="connsiteX4" fmla="*/ 526257 w 681038"/>
                      <a:gd name="connsiteY4" fmla="*/ 247651 h 354807"/>
                      <a:gd name="connsiteX5" fmla="*/ 560891 w 681038"/>
                      <a:gd name="connsiteY5" fmla="*/ 250032 h 354807"/>
                      <a:gd name="connsiteX6" fmla="*/ 335755 w 681038"/>
                      <a:gd name="connsiteY6" fmla="*/ 88106 h 354807"/>
                      <a:gd name="connsiteX7" fmla="*/ 107158 w 681038"/>
                      <a:gd name="connsiteY7" fmla="*/ 171453 h 354807"/>
                      <a:gd name="connsiteX8" fmla="*/ 0 w 681038"/>
                      <a:gd name="connsiteY8" fmla="*/ 169068 h 354807"/>
                      <a:gd name="connsiteX9" fmla="*/ 314322 w 681038"/>
                      <a:gd name="connsiteY9" fmla="*/ 0 h 354807"/>
                      <a:gd name="connsiteX0" fmla="*/ 314322 w 681038"/>
                      <a:gd name="connsiteY0" fmla="*/ 0 h 354807"/>
                      <a:gd name="connsiteX1" fmla="*/ 649390 w 681038"/>
                      <a:gd name="connsiteY1" fmla="*/ 247651 h 354807"/>
                      <a:gd name="connsiteX2" fmla="*/ 681038 w 681038"/>
                      <a:gd name="connsiteY2" fmla="*/ 247651 h 354807"/>
                      <a:gd name="connsiteX3" fmla="*/ 603648 w 681038"/>
                      <a:gd name="connsiteY3" fmla="*/ 354807 h 354807"/>
                      <a:gd name="connsiteX4" fmla="*/ 526257 w 681038"/>
                      <a:gd name="connsiteY4" fmla="*/ 247651 h 354807"/>
                      <a:gd name="connsiteX5" fmla="*/ 560891 w 681038"/>
                      <a:gd name="connsiteY5" fmla="*/ 250032 h 354807"/>
                      <a:gd name="connsiteX6" fmla="*/ 335755 w 681038"/>
                      <a:gd name="connsiteY6" fmla="*/ 88106 h 354807"/>
                      <a:gd name="connsiteX7" fmla="*/ 107158 w 681038"/>
                      <a:gd name="connsiteY7" fmla="*/ 171453 h 354807"/>
                      <a:gd name="connsiteX8" fmla="*/ 0 w 681038"/>
                      <a:gd name="connsiteY8" fmla="*/ 169068 h 354807"/>
                      <a:gd name="connsiteX9" fmla="*/ 314322 w 681038"/>
                      <a:gd name="connsiteY9" fmla="*/ 0 h 354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81038" h="354807">
                        <a:moveTo>
                          <a:pt x="314322" y="0"/>
                        </a:moveTo>
                        <a:cubicBezTo>
                          <a:pt x="494388" y="10716"/>
                          <a:pt x="628752" y="139701"/>
                          <a:pt x="649390" y="247651"/>
                        </a:cubicBezTo>
                        <a:lnTo>
                          <a:pt x="681038" y="247651"/>
                        </a:lnTo>
                        <a:lnTo>
                          <a:pt x="603648" y="354807"/>
                        </a:lnTo>
                        <a:lnTo>
                          <a:pt x="526257" y="247651"/>
                        </a:lnTo>
                        <a:lnTo>
                          <a:pt x="560891" y="250032"/>
                        </a:lnTo>
                        <a:cubicBezTo>
                          <a:pt x="518390" y="170657"/>
                          <a:pt x="461600" y="105569"/>
                          <a:pt x="335755" y="88106"/>
                        </a:cubicBezTo>
                        <a:cubicBezTo>
                          <a:pt x="223043" y="77788"/>
                          <a:pt x="150816" y="122240"/>
                          <a:pt x="107158" y="171453"/>
                        </a:cubicBezTo>
                        <a:lnTo>
                          <a:pt x="0" y="169068"/>
                        </a:lnTo>
                        <a:cubicBezTo>
                          <a:pt x="19051" y="133350"/>
                          <a:pt x="97628" y="11906"/>
                          <a:pt x="314322" y="0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5184266" y="4075228"/>
                  <a:ext cx="280704" cy="391088"/>
                  <a:chOff x="5184266" y="4075228"/>
                  <a:chExt cx="280704" cy="391088"/>
                </a:xfrm>
                <a:grpFill/>
              </p:grpSpPr>
              <p:sp>
                <p:nvSpPr>
                  <p:cNvPr id="105" name="Freeform 104"/>
                  <p:cNvSpPr/>
                  <p:nvPr/>
                </p:nvSpPr>
                <p:spPr>
                  <a:xfrm>
                    <a:off x="5218687" y="4075228"/>
                    <a:ext cx="246283" cy="391088"/>
                  </a:xfrm>
                  <a:custGeom>
                    <a:avLst/>
                    <a:gdLst>
                      <a:gd name="connsiteX0" fmla="*/ 189135 w 246283"/>
                      <a:gd name="connsiteY0" fmla="*/ 0 h 391088"/>
                      <a:gd name="connsiteX1" fmla="*/ 227252 w 246283"/>
                      <a:gd name="connsiteY1" fmla="*/ 3973 h 391088"/>
                      <a:gd name="connsiteX2" fmla="*/ 246283 w 246283"/>
                      <a:gd name="connsiteY2" fmla="*/ 10081 h 391088"/>
                      <a:gd name="connsiteX3" fmla="*/ 246283 w 246283"/>
                      <a:gd name="connsiteY3" fmla="*/ 81657 h 391088"/>
                      <a:gd name="connsiteX4" fmla="*/ 198659 w 246283"/>
                      <a:gd name="connsiteY4" fmla="*/ 72294 h 391088"/>
                      <a:gd name="connsiteX5" fmla="*/ 72454 w 246283"/>
                      <a:gd name="connsiteY5" fmla="*/ 195192 h 391088"/>
                      <a:gd name="connsiteX6" fmla="*/ 198659 w 246283"/>
                      <a:gd name="connsiteY6" fmla="*/ 318090 h 391088"/>
                      <a:gd name="connsiteX7" fmla="*/ 246283 w 246283"/>
                      <a:gd name="connsiteY7" fmla="*/ 308727 h 391088"/>
                      <a:gd name="connsiteX8" fmla="*/ 246283 w 246283"/>
                      <a:gd name="connsiteY8" fmla="*/ 381008 h 391088"/>
                      <a:gd name="connsiteX9" fmla="*/ 227252 w 246283"/>
                      <a:gd name="connsiteY9" fmla="*/ 387115 h 391088"/>
                      <a:gd name="connsiteX10" fmla="*/ 189135 w 246283"/>
                      <a:gd name="connsiteY10" fmla="*/ 391088 h 391088"/>
                      <a:gd name="connsiteX11" fmla="*/ 0 w 246283"/>
                      <a:gd name="connsiteY11" fmla="*/ 195544 h 391088"/>
                      <a:gd name="connsiteX12" fmla="*/ 189135 w 246283"/>
                      <a:gd name="connsiteY12" fmla="*/ 0 h 3910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46283" h="391088">
                        <a:moveTo>
                          <a:pt x="189135" y="0"/>
                        </a:moveTo>
                        <a:cubicBezTo>
                          <a:pt x="202192" y="0"/>
                          <a:pt x="214940" y="1368"/>
                          <a:pt x="227252" y="3973"/>
                        </a:cubicBezTo>
                        <a:lnTo>
                          <a:pt x="246283" y="10081"/>
                        </a:lnTo>
                        <a:lnTo>
                          <a:pt x="246283" y="81657"/>
                        </a:lnTo>
                        <a:lnTo>
                          <a:pt x="198659" y="72294"/>
                        </a:lnTo>
                        <a:cubicBezTo>
                          <a:pt x="128958" y="72294"/>
                          <a:pt x="72454" y="127317"/>
                          <a:pt x="72454" y="195192"/>
                        </a:cubicBezTo>
                        <a:cubicBezTo>
                          <a:pt x="72454" y="263067"/>
                          <a:pt x="128958" y="318090"/>
                          <a:pt x="198659" y="318090"/>
                        </a:cubicBezTo>
                        <a:lnTo>
                          <a:pt x="246283" y="308727"/>
                        </a:lnTo>
                        <a:lnTo>
                          <a:pt x="246283" y="381008"/>
                        </a:lnTo>
                        <a:lnTo>
                          <a:pt x="227252" y="387115"/>
                        </a:lnTo>
                        <a:cubicBezTo>
                          <a:pt x="214940" y="389720"/>
                          <a:pt x="202192" y="391088"/>
                          <a:pt x="189135" y="391088"/>
                        </a:cubicBezTo>
                        <a:cubicBezTo>
                          <a:pt x="84679" y="391088"/>
                          <a:pt x="0" y="303540"/>
                          <a:pt x="0" y="195544"/>
                        </a:cubicBezTo>
                        <a:cubicBezTo>
                          <a:pt x="0" y="87548"/>
                          <a:pt x="84679" y="0"/>
                          <a:pt x="189135" y="0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>
                  <a:xfrm>
                    <a:off x="5186818" y="4285205"/>
                    <a:ext cx="168443" cy="44385"/>
                  </a:xfrm>
                  <a:prstGeom prst="rect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7" name="Rectangle 106"/>
                  <p:cNvSpPr/>
                  <p:nvPr/>
                </p:nvSpPr>
                <p:spPr>
                  <a:xfrm>
                    <a:off x="5184266" y="4223293"/>
                    <a:ext cx="173546" cy="44385"/>
                  </a:xfrm>
                  <a:prstGeom prst="rect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40" name="Group 39"/>
            <p:cNvGrpSpPr/>
            <p:nvPr/>
          </p:nvGrpSpPr>
          <p:grpSpPr>
            <a:xfrm>
              <a:off x="2540966" y="578580"/>
              <a:ext cx="659434" cy="923308"/>
              <a:chOff x="2540966" y="578580"/>
              <a:chExt cx="659434" cy="923308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2540966" y="578580"/>
                <a:ext cx="659434" cy="923308"/>
                <a:chOff x="1285782" y="1954531"/>
                <a:chExt cx="2448018" cy="3427594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1285782" y="1954531"/>
                  <a:ext cx="2448018" cy="2448018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Rectangle 19"/>
                <p:cNvSpPr/>
                <p:nvPr/>
              </p:nvSpPr>
              <p:spPr>
                <a:xfrm>
                  <a:off x="1707503" y="3698984"/>
                  <a:ext cx="1904046" cy="1683141"/>
                </a:xfrm>
                <a:custGeom>
                  <a:avLst/>
                  <a:gdLst>
                    <a:gd name="connsiteX0" fmla="*/ 0 w 681037"/>
                    <a:gd name="connsiteY0" fmla="*/ 0 h 742950"/>
                    <a:gd name="connsiteX1" fmla="*/ 681037 w 681037"/>
                    <a:gd name="connsiteY1" fmla="*/ 0 h 742950"/>
                    <a:gd name="connsiteX2" fmla="*/ 681037 w 681037"/>
                    <a:gd name="connsiteY2" fmla="*/ 742950 h 742950"/>
                    <a:gd name="connsiteX3" fmla="*/ 0 w 681037"/>
                    <a:gd name="connsiteY3" fmla="*/ 742950 h 742950"/>
                    <a:gd name="connsiteX4" fmla="*/ 0 w 681037"/>
                    <a:gd name="connsiteY4" fmla="*/ 0 h 742950"/>
                    <a:gd name="connsiteX0" fmla="*/ 0 w 1114424"/>
                    <a:gd name="connsiteY0" fmla="*/ 0 h 742950"/>
                    <a:gd name="connsiteX1" fmla="*/ 1114424 w 1114424"/>
                    <a:gd name="connsiteY1" fmla="*/ 138113 h 742950"/>
                    <a:gd name="connsiteX2" fmla="*/ 681037 w 1114424"/>
                    <a:gd name="connsiteY2" fmla="*/ 742950 h 742950"/>
                    <a:gd name="connsiteX3" fmla="*/ 0 w 1114424"/>
                    <a:gd name="connsiteY3" fmla="*/ 742950 h 742950"/>
                    <a:gd name="connsiteX4" fmla="*/ 0 w 1114424"/>
                    <a:gd name="connsiteY4" fmla="*/ 0 h 742950"/>
                    <a:gd name="connsiteX0" fmla="*/ 0 w 1104899"/>
                    <a:gd name="connsiteY0" fmla="*/ 0 h 742950"/>
                    <a:gd name="connsiteX1" fmla="*/ 1104899 w 1104899"/>
                    <a:gd name="connsiteY1" fmla="*/ 142875 h 742950"/>
                    <a:gd name="connsiteX2" fmla="*/ 681037 w 1104899"/>
                    <a:gd name="connsiteY2" fmla="*/ 742950 h 742950"/>
                    <a:gd name="connsiteX3" fmla="*/ 0 w 1104899"/>
                    <a:gd name="connsiteY3" fmla="*/ 742950 h 742950"/>
                    <a:gd name="connsiteX4" fmla="*/ 0 w 1104899"/>
                    <a:gd name="connsiteY4" fmla="*/ 0 h 742950"/>
                    <a:gd name="connsiteX0" fmla="*/ 400050 w 1104899"/>
                    <a:gd name="connsiteY0" fmla="*/ 152400 h 600075"/>
                    <a:gd name="connsiteX1" fmla="*/ 1104899 w 1104899"/>
                    <a:gd name="connsiteY1" fmla="*/ 0 h 600075"/>
                    <a:gd name="connsiteX2" fmla="*/ 681037 w 1104899"/>
                    <a:gd name="connsiteY2" fmla="*/ 600075 h 600075"/>
                    <a:gd name="connsiteX3" fmla="*/ 0 w 1104899"/>
                    <a:gd name="connsiteY3" fmla="*/ 600075 h 600075"/>
                    <a:gd name="connsiteX4" fmla="*/ 400050 w 1104899"/>
                    <a:gd name="connsiteY4" fmla="*/ 152400 h 600075"/>
                    <a:gd name="connsiteX0" fmla="*/ 0 w 704849"/>
                    <a:gd name="connsiteY0" fmla="*/ 152400 h 600075"/>
                    <a:gd name="connsiteX1" fmla="*/ 704849 w 704849"/>
                    <a:gd name="connsiteY1" fmla="*/ 0 h 600075"/>
                    <a:gd name="connsiteX2" fmla="*/ 280987 w 704849"/>
                    <a:gd name="connsiteY2" fmla="*/ 600075 h 600075"/>
                    <a:gd name="connsiteX3" fmla="*/ 0 w 704849"/>
                    <a:gd name="connsiteY3" fmla="*/ 152400 h 600075"/>
                    <a:gd name="connsiteX0" fmla="*/ 0 w 704849"/>
                    <a:gd name="connsiteY0" fmla="*/ 152400 h 600075"/>
                    <a:gd name="connsiteX1" fmla="*/ 704849 w 704849"/>
                    <a:gd name="connsiteY1" fmla="*/ 0 h 600075"/>
                    <a:gd name="connsiteX2" fmla="*/ 280987 w 704849"/>
                    <a:gd name="connsiteY2" fmla="*/ 600075 h 600075"/>
                    <a:gd name="connsiteX3" fmla="*/ 0 w 704849"/>
                    <a:gd name="connsiteY3" fmla="*/ 152400 h 600075"/>
                    <a:gd name="connsiteX0" fmla="*/ 0 w 704849"/>
                    <a:gd name="connsiteY0" fmla="*/ 152400 h 600075"/>
                    <a:gd name="connsiteX1" fmla="*/ 704849 w 704849"/>
                    <a:gd name="connsiteY1" fmla="*/ 0 h 600075"/>
                    <a:gd name="connsiteX2" fmla="*/ 280987 w 704849"/>
                    <a:gd name="connsiteY2" fmla="*/ 600075 h 600075"/>
                    <a:gd name="connsiteX3" fmla="*/ 0 w 704849"/>
                    <a:gd name="connsiteY3" fmla="*/ 152400 h 600075"/>
                    <a:gd name="connsiteX0" fmla="*/ 0 w 704849"/>
                    <a:gd name="connsiteY0" fmla="*/ 152400 h 609600"/>
                    <a:gd name="connsiteX1" fmla="*/ 704849 w 704849"/>
                    <a:gd name="connsiteY1" fmla="*/ 0 h 609600"/>
                    <a:gd name="connsiteX2" fmla="*/ 290512 w 704849"/>
                    <a:gd name="connsiteY2" fmla="*/ 609600 h 609600"/>
                    <a:gd name="connsiteX3" fmla="*/ 0 w 704849"/>
                    <a:gd name="connsiteY3" fmla="*/ 152400 h 609600"/>
                    <a:gd name="connsiteX0" fmla="*/ 0 w 704849"/>
                    <a:gd name="connsiteY0" fmla="*/ 152400 h 609600"/>
                    <a:gd name="connsiteX1" fmla="*/ 704849 w 704849"/>
                    <a:gd name="connsiteY1" fmla="*/ 0 h 609600"/>
                    <a:gd name="connsiteX2" fmla="*/ 290512 w 704849"/>
                    <a:gd name="connsiteY2" fmla="*/ 609600 h 609600"/>
                    <a:gd name="connsiteX3" fmla="*/ 0 w 704849"/>
                    <a:gd name="connsiteY3" fmla="*/ 152400 h 609600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11965"/>
                    <a:gd name="connsiteY0" fmla="*/ 139947 h 619125"/>
                    <a:gd name="connsiteX1" fmla="*/ 711965 w 711965"/>
                    <a:gd name="connsiteY1" fmla="*/ 0 h 619125"/>
                    <a:gd name="connsiteX2" fmla="*/ 297628 w 711965"/>
                    <a:gd name="connsiteY2" fmla="*/ 619125 h 619125"/>
                    <a:gd name="connsiteX3" fmla="*/ 0 w 711965"/>
                    <a:gd name="connsiteY3" fmla="*/ 139947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52188 h 628698"/>
                    <a:gd name="connsiteX1" fmla="*/ 709297 w 709297"/>
                    <a:gd name="connsiteY1" fmla="*/ 0 h 628698"/>
                    <a:gd name="connsiteX2" fmla="*/ 294960 w 709297"/>
                    <a:gd name="connsiteY2" fmla="*/ 628698 h 628698"/>
                    <a:gd name="connsiteX3" fmla="*/ 0 w 709297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1212" h="628698">
                      <a:moveTo>
                        <a:pt x="0" y="152188"/>
                      </a:moveTo>
                      <a:cubicBezTo>
                        <a:pt x="282146" y="369755"/>
                        <a:pt x="604850" y="211744"/>
                        <a:pt x="711212" y="0"/>
                      </a:cubicBezTo>
                      <a:cubicBezTo>
                        <a:pt x="633145" y="175886"/>
                        <a:pt x="487421" y="411770"/>
                        <a:pt x="294960" y="628698"/>
                      </a:cubicBezTo>
                      <a:cubicBezTo>
                        <a:pt x="339410" y="308023"/>
                        <a:pt x="203943" y="302099"/>
                        <a:pt x="0" y="152188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1571384" y="2240133"/>
                  <a:ext cx="1876814" cy="18768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2724906" y="754077"/>
                <a:ext cx="316744" cy="300228"/>
                <a:chOff x="1585915" y="3902869"/>
                <a:chExt cx="776286" cy="735806"/>
              </a:xfrm>
              <a:solidFill>
                <a:schemeClr val="tx1">
                  <a:lumMod val="50000"/>
                  <a:lumOff val="50000"/>
                </a:schemeClr>
              </a:solidFill>
              <a:effectLst/>
            </p:grpSpPr>
            <p:sp>
              <p:nvSpPr>
                <p:cNvPr id="111" name="Freeform 110"/>
                <p:cNvSpPr/>
                <p:nvPr/>
              </p:nvSpPr>
              <p:spPr>
                <a:xfrm>
                  <a:off x="1609726" y="3902869"/>
                  <a:ext cx="752475" cy="473869"/>
                </a:xfrm>
                <a:custGeom>
                  <a:avLst/>
                  <a:gdLst>
                    <a:gd name="connsiteX0" fmla="*/ 350041 w 752475"/>
                    <a:gd name="connsiteY0" fmla="*/ 0 h 473869"/>
                    <a:gd name="connsiteX1" fmla="*/ 705979 w 752475"/>
                    <a:gd name="connsiteY1" fmla="*/ 274644 h 473869"/>
                    <a:gd name="connsiteX2" fmla="*/ 720827 w 752475"/>
                    <a:gd name="connsiteY2" fmla="*/ 366713 h 473869"/>
                    <a:gd name="connsiteX3" fmla="*/ 752475 w 752475"/>
                    <a:gd name="connsiteY3" fmla="*/ 366713 h 473869"/>
                    <a:gd name="connsiteX4" fmla="*/ 675085 w 752475"/>
                    <a:gd name="connsiteY4" fmla="*/ 473869 h 473869"/>
                    <a:gd name="connsiteX5" fmla="*/ 597694 w 752475"/>
                    <a:gd name="connsiteY5" fmla="*/ 366713 h 473869"/>
                    <a:gd name="connsiteX6" fmla="*/ 637090 w 752475"/>
                    <a:gd name="connsiteY6" fmla="*/ 366713 h 473869"/>
                    <a:gd name="connsiteX7" fmla="*/ 635161 w 752475"/>
                    <a:gd name="connsiteY7" fmla="*/ 338362 h 473869"/>
                    <a:gd name="connsiteX8" fmla="*/ 395286 w 752475"/>
                    <a:gd name="connsiteY8" fmla="*/ 88106 h 473869"/>
                    <a:gd name="connsiteX9" fmla="*/ 90486 w 752475"/>
                    <a:gd name="connsiteY9" fmla="*/ 269083 h 473869"/>
                    <a:gd name="connsiteX10" fmla="*/ 0 w 752475"/>
                    <a:gd name="connsiteY10" fmla="*/ 271462 h 473869"/>
                    <a:gd name="connsiteX11" fmla="*/ 350041 w 752475"/>
                    <a:gd name="connsiteY11" fmla="*/ 0 h 473869"/>
                    <a:gd name="connsiteX0" fmla="*/ 350041 w 752475"/>
                    <a:gd name="connsiteY0" fmla="*/ 0 h 473869"/>
                    <a:gd name="connsiteX1" fmla="*/ 705979 w 752475"/>
                    <a:gd name="connsiteY1" fmla="*/ 274644 h 473869"/>
                    <a:gd name="connsiteX2" fmla="*/ 720827 w 752475"/>
                    <a:gd name="connsiteY2" fmla="*/ 366713 h 473869"/>
                    <a:gd name="connsiteX3" fmla="*/ 752475 w 752475"/>
                    <a:gd name="connsiteY3" fmla="*/ 366713 h 473869"/>
                    <a:gd name="connsiteX4" fmla="*/ 675085 w 752475"/>
                    <a:gd name="connsiteY4" fmla="*/ 473869 h 473869"/>
                    <a:gd name="connsiteX5" fmla="*/ 597694 w 752475"/>
                    <a:gd name="connsiteY5" fmla="*/ 366713 h 473869"/>
                    <a:gd name="connsiteX6" fmla="*/ 637090 w 752475"/>
                    <a:gd name="connsiteY6" fmla="*/ 366713 h 473869"/>
                    <a:gd name="connsiteX7" fmla="*/ 635161 w 752475"/>
                    <a:gd name="connsiteY7" fmla="*/ 338362 h 473869"/>
                    <a:gd name="connsiteX8" fmla="*/ 395286 w 752475"/>
                    <a:gd name="connsiteY8" fmla="*/ 88106 h 473869"/>
                    <a:gd name="connsiteX9" fmla="*/ 90486 w 752475"/>
                    <a:gd name="connsiteY9" fmla="*/ 269083 h 473869"/>
                    <a:gd name="connsiteX10" fmla="*/ 0 w 752475"/>
                    <a:gd name="connsiteY10" fmla="*/ 271462 h 473869"/>
                    <a:gd name="connsiteX11" fmla="*/ 350041 w 752475"/>
                    <a:gd name="connsiteY11" fmla="*/ 0 h 473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75" h="473869">
                      <a:moveTo>
                        <a:pt x="350041" y="0"/>
                      </a:moveTo>
                      <a:cubicBezTo>
                        <a:pt x="451542" y="793"/>
                        <a:pt x="644611" y="43930"/>
                        <a:pt x="705979" y="274644"/>
                      </a:cubicBezTo>
                      <a:lnTo>
                        <a:pt x="720827" y="366713"/>
                      </a:lnTo>
                      <a:lnTo>
                        <a:pt x="752475" y="366713"/>
                      </a:lnTo>
                      <a:lnTo>
                        <a:pt x="675085" y="473869"/>
                      </a:lnTo>
                      <a:lnTo>
                        <a:pt x="597694" y="366713"/>
                      </a:lnTo>
                      <a:lnTo>
                        <a:pt x="637090" y="366713"/>
                      </a:lnTo>
                      <a:lnTo>
                        <a:pt x="635161" y="338362"/>
                      </a:lnTo>
                      <a:cubicBezTo>
                        <a:pt x="625524" y="264320"/>
                        <a:pt x="578046" y="127993"/>
                        <a:pt x="395286" y="88106"/>
                      </a:cubicBezTo>
                      <a:cubicBezTo>
                        <a:pt x="168274" y="70644"/>
                        <a:pt x="107949" y="231777"/>
                        <a:pt x="90486" y="269083"/>
                      </a:cubicBezTo>
                      <a:lnTo>
                        <a:pt x="0" y="271462"/>
                      </a:lnTo>
                      <a:cubicBezTo>
                        <a:pt x="33338" y="178594"/>
                        <a:pt x="107153" y="14287"/>
                        <a:pt x="350041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" name="Freeform 111"/>
                <p:cNvSpPr/>
                <p:nvPr/>
              </p:nvSpPr>
              <p:spPr>
                <a:xfrm rot="10800000">
                  <a:off x="1585915" y="4283868"/>
                  <a:ext cx="681038" cy="354807"/>
                </a:xfrm>
                <a:custGeom>
                  <a:avLst/>
                  <a:gdLst>
                    <a:gd name="connsiteX0" fmla="*/ 350041 w 752475"/>
                    <a:gd name="connsiteY0" fmla="*/ 0 h 473869"/>
                    <a:gd name="connsiteX1" fmla="*/ 705979 w 752475"/>
                    <a:gd name="connsiteY1" fmla="*/ 274644 h 473869"/>
                    <a:gd name="connsiteX2" fmla="*/ 720827 w 752475"/>
                    <a:gd name="connsiteY2" fmla="*/ 366713 h 473869"/>
                    <a:gd name="connsiteX3" fmla="*/ 752475 w 752475"/>
                    <a:gd name="connsiteY3" fmla="*/ 366713 h 473869"/>
                    <a:gd name="connsiteX4" fmla="*/ 675085 w 752475"/>
                    <a:gd name="connsiteY4" fmla="*/ 473869 h 473869"/>
                    <a:gd name="connsiteX5" fmla="*/ 597694 w 752475"/>
                    <a:gd name="connsiteY5" fmla="*/ 366713 h 473869"/>
                    <a:gd name="connsiteX6" fmla="*/ 637090 w 752475"/>
                    <a:gd name="connsiteY6" fmla="*/ 366713 h 473869"/>
                    <a:gd name="connsiteX7" fmla="*/ 635161 w 752475"/>
                    <a:gd name="connsiteY7" fmla="*/ 338362 h 473869"/>
                    <a:gd name="connsiteX8" fmla="*/ 395286 w 752475"/>
                    <a:gd name="connsiteY8" fmla="*/ 88106 h 473869"/>
                    <a:gd name="connsiteX9" fmla="*/ 90486 w 752475"/>
                    <a:gd name="connsiteY9" fmla="*/ 269083 h 473869"/>
                    <a:gd name="connsiteX10" fmla="*/ 0 w 752475"/>
                    <a:gd name="connsiteY10" fmla="*/ 271462 h 473869"/>
                    <a:gd name="connsiteX11" fmla="*/ 350041 w 752475"/>
                    <a:gd name="connsiteY11" fmla="*/ 0 h 473869"/>
                    <a:gd name="connsiteX0" fmla="*/ 350041 w 752475"/>
                    <a:gd name="connsiteY0" fmla="*/ 0 h 473869"/>
                    <a:gd name="connsiteX1" fmla="*/ 705979 w 752475"/>
                    <a:gd name="connsiteY1" fmla="*/ 274644 h 473869"/>
                    <a:gd name="connsiteX2" fmla="*/ 720827 w 752475"/>
                    <a:gd name="connsiteY2" fmla="*/ 366713 h 473869"/>
                    <a:gd name="connsiteX3" fmla="*/ 752475 w 752475"/>
                    <a:gd name="connsiteY3" fmla="*/ 366713 h 473869"/>
                    <a:gd name="connsiteX4" fmla="*/ 675085 w 752475"/>
                    <a:gd name="connsiteY4" fmla="*/ 473869 h 473869"/>
                    <a:gd name="connsiteX5" fmla="*/ 597694 w 752475"/>
                    <a:gd name="connsiteY5" fmla="*/ 366713 h 473869"/>
                    <a:gd name="connsiteX6" fmla="*/ 637090 w 752475"/>
                    <a:gd name="connsiteY6" fmla="*/ 366713 h 473869"/>
                    <a:gd name="connsiteX7" fmla="*/ 635161 w 752475"/>
                    <a:gd name="connsiteY7" fmla="*/ 338362 h 473869"/>
                    <a:gd name="connsiteX8" fmla="*/ 402430 w 752475"/>
                    <a:gd name="connsiteY8" fmla="*/ 200025 h 473869"/>
                    <a:gd name="connsiteX9" fmla="*/ 90486 w 752475"/>
                    <a:gd name="connsiteY9" fmla="*/ 269083 h 473869"/>
                    <a:gd name="connsiteX10" fmla="*/ 0 w 752475"/>
                    <a:gd name="connsiteY10" fmla="*/ 271462 h 473869"/>
                    <a:gd name="connsiteX11" fmla="*/ 350041 w 752475"/>
                    <a:gd name="connsiteY11" fmla="*/ 0 h 473869"/>
                    <a:gd name="connsiteX0" fmla="*/ 373854 w 752475"/>
                    <a:gd name="connsiteY0" fmla="*/ 7669 h 367238"/>
                    <a:gd name="connsiteX1" fmla="*/ 705979 w 752475"/>
                    <a:gd name="connsiteY1" fmla="*/ 168013 h 367238"/>
                    <a:gd name="connsiteX2" fmla="*/ 720827 w 752475"/>
                    <a:gd name="connsiteY2" fmla="*/ 260082 h 367238"/>
                    <a:gd name="connsiteX3" fmla="*/ 752475 w 752475"/>
                    <a:gd name="connsiteY3" fmla="*/ 260082 h 367238"/>
                    <a:gd name="connsiteX4" fmla="*/ 675085 w 752475"/>
                    <a:gd name="connsiteY4" fmla="*/ 367238 h 367238"/>
                    <a:gd name="connsiteX5" fmla="*/ 597694 w 752475"/>
                    <a:gd name="connsiteY5" fmla="*/ 260082 h 367238"/>
                    <a:gd name="connsiteX6" fmla="*/ 637090 w 752475"/>
                    <a:gd name="connsiteY6" fmla="*/ 260082 h 367238"/>
                    <a:gd name="connsiteX7" fmla="*/ 635161 w 752475"/>
                    <a:gd name="connsiteY7" fmla="*/ 231731 h 367238"/>
                    <a:gd name="connsiteX8" fmla="*/ 402430 w 752475"/>
                    <a:gd name="connsiteY8" fmla="*/ 93394 h 367238"/>
                    <a:gd name="connsiteX9" fmla="*/ 90486 w 752475"/>
                    <a:gd name="connsiteY9" fmla="*/ 162452 h 367238"/>
                    <a:gd name="connsiteX10" fmla="*/ 0 w 752475"/>
                    <a:gd name="connsiteY10" fmla="*/ 164831 h 367238"/>
                    <a:gd name="connsiteX11" fmla="*/ 373854 w 752475"/>
                    <a:gd name="connsiteY11" fmla="*/ 7669 h 367238"/>
                    <a:gd name="connsiteX0" fmla="*/ 373854 w 752475"/>
                    <a:gd name="connsiteY0" fmla="*/ 7669 h 367238"/>
                    <a:gd name="connsiteX1" fmla="*/ 705979 w 752475"/>
                    <a:gd name="connsiteY1" fmla="*/ 168013 h 367238"/>
                    <a:gd name="connsiteX2" fmla="*/ 720827 w 752475"/>
                    <a:gd name="connsiteY2" fmla="*/ 260082 h 367238"/>
                    <a:gd name="connsiteX3" fmla="*/ 752475 w 752475"/>
                    <a:gd name="connsiteY3" fmla="*/ 260082 h 367238"/>
                    <a:gd name="connsiteX4" fmla="*/ 675085 w 752475"/>
                    <a:gd name="connsiteY4" fmla="*/ 367238 h 367238"/>
                    <a:gd name="connsiteX5" fmla="*/ 597694 w 752475"/>
                    <a:gd name="connsiteY5" fmla="*/ 260082 h 367238"/>
                    <a:gd name="connsiteX6" fmla="*/ 637090 w 752475"/>
                    <a:gd name="connsiteY6" fmla="*/ 260082 h 367238"/>
                    <a:gd name="connsiteX7" fmla="*/ 635161 w 752475"/>
                    <a:gd name="connsiteY7" fmla="*/ 231731 h 367238"/>
                    <a:gd name="connsiteX8" fmla="*/ 402430 w 752475"/>
                    <a:gd name="connsiteY8" fmla="*/ 93394 h 367238"/>
                    <a:gd name="connsiteX9" fmla="*/ 169068 w 752475"/>
                    <a:gd name="connsiteY9" fmla="*/ 176740 h 367238"/>
                    <a:gd name="connsiteX10" fmla="*/ 0 w 752475"/>
                    <a:gd name="connsiteY10" fmla="*/ 164831 h 367238"/>
                    <a:gd name="connsiteX11" fmla="*/ 373854 w 752475"/>
                    <a:gd name="connsiteY11" fmla="*/ 7669 h 367238"/>
                    <a:gd name="connsiteX0" fmla="*/ 292892 w 671513"/>
                    <a:gd name="connsiteY0" fmla="*/ 7669 h 367238"/>
                    <a:gd name="connsiteX1" fmla="*/ 625017 w 671513"/>
                    <a:gd name="connsiteY1" fmla="*/ 168013 h 367238"/>
                    <a:gd name="connsiteX2" fmla="*/ 639865 w 671513"/>
                    <a:gd name="connsiteY2" fmla="*/ 260082 h 367238"/>
                    <a:gd name="connsiteX3" fmla="*/ 671513 w 671513"/>
                    <a:gd name="connsiteY3" fmla="*/ 260082 h 367238"/>
                    <a:gd name="connsiteX4" fmla="*/ 594123 w 671513"/>
                    <a:gd name="connsiteY4" fmla="*/ 367238 h 367238"/>
                    <a:gd name="connsiteX5" fmla="*/ 516732 w 671513"/>
                    <a:gd name="connsiteY5" fmla="*/ 260082 h 367238"/>
                    <a:gd name="connsiteX6" fmla="*/ 556128 w 671513"/>
                    <a:gd name="connsiteY6" fmla="*/ 260082 h 367238"/>
                    <a:gd name="connsiteX7" fmla="*/ 554199 w 671513"/>
                    <a:gd name="connsiteY7" fmla="*/ 231731 h 367238"/>
                    <a:gd name="connsiteX8" fmla="*/ 321468 w 671513"/>
                    <a:gd name="connsiteY8" fmla="*/ 93394 h 367238"/>
                    <a:gd name="connsiteX9" fmla="*/ 88106 w 671513"/>
                    <a:gd name="connsiteY9" fmla="*/ 176740 h 367238"/>
                    <a:gd name="connsiteX10" fmla="*/ 0 w 671513"/>
                    <a:gd name="connsiteY10" fmla="*/ 171975 h 367238"/>
                    <a:gd name="connsiteX11" fmla="*/ 292892 w 671513"/>
                    <a:gd name="connsiteY11" fmla="*/ 7669 h 367238"/>
                    <a:gd name="connsiteX0" fmla="*/ 292892 w 671513"/>
                    <a:gd name="connsiteY0" fmla="*/ 7669 h 367238"/>
                    <a:gd name="connsiteX1" fmla="*/ 625017 w 671513"/>
                    <a:gd name="connsiteY1" fmla="*/ 168013 h 367238"/>
                    <a:gd name="connsiteX2" fmla="*/ 639865 w 671513"/>
                    <a:gd name="connsiteY2" fmla="*/ 260082 h 367238"/>
                    <a:gd name="connsiteX3" fmla="*/ 671513 w 671513"/>
                    <a:gd name="connsiteY3" fmla="*/ 260082 h 367238"/>
                    <a:gd name="connsiteX4" fmla="*/ 594123 w 671513"/>
                    <a:gd name="connsiteY4" fmla="*/ 367238 h 367238"/>
                    <a:gd name="connsiteX5" fmla="*/ 516732 w 671513"/>
                    <a:gd name="connsiteY5" fmla="*/ 260082 h 367238"/>
                    <a:gd name="connsiteX6" fmla="*/ 556128 w 671513"/>
                    <a:gd name="connsiteY6" fmla="*/ 260082 h 367238"/>
                    <a:gd name="connsiteX7" fmla="*/ 554199 w 671513"/>
                    <a:gd name="connsiteY7" fmla="*/ 231731 h 367238"/>
                    <a:gd name="connsiteX8" fmla="*/ 321468 w 671513"/>
                    <a:gd name="connsiteY8" fmla="*/ 93394 h 367238"/>
                    <a:gd name="connsiteX9" fmla="*/ 88106 w 671513"/>
                    <a:gd name="connsiteY9" fmla="*/ 176740 h 367238"/>
                    <a:gd name="connsiteX10" fmla="*/ 0 w 671513"/>
                    <a:gd name="connsiteY10" fmla="*/ 171975 h 367238"/>
                    <a:gd name="connsiteX11" fmla="*/ 292892 w 671513"/>
                    <a:gd name="connsiteY11" fmla="*/ 7669 h 367238"/>
                    <a:gd name="connsiteX0" fmla="*/ 292892 w 671513"/>
                    <a:gd name="connsiteY0" fmla="*/ 7669 h 367238"/>
                    <a:gd name="connsiteX1" fmla="*/ 625017 w 671513"/>
                    <a:gd name="connsiteY1" fmla="*/ 168013 h 367238"/>
                    <a:gd name="connsiteX2" fmla="*/ 639865 w 671513"/>
                    <a:gd name="connsiteY2" fmla="*/ 260082 h 367238"/>
                    <a:gd name="connsiteX3" fmla="*/ 671513 w 671513"/>
                    <a:gd name="connsiteY3" fmla="*/ 260082 h 367238"/>
                    <a:gd name="connsiteX4" fmla="*/ 594123 w 671513"/>
                    <a:gd name="connsiteY4" fmla="*/ 367238 h 367238"/>
                    <a:gd name="connsiteX5" fmla="*/ 516732 w 671513"/>
                    <a:gd name="connsiteY5" fmla="*/ 260082 h 367238"/>
                    <a:gd name="connsiteX6" fmla="*/ 556128 w 671513"/>
                    <a:gd name="connsiteY6" fmla="*/ 260082 h 367238"/>
                    <a:gd name="connsiteX7" fmla="*/ 554199 w 671513"/>
                    <a:gd name="connsiteY7" fmla="*/ 231731 h 367238"/>
                    <a:gd name="connsiteX8" fmla="*/ 321468 w 671513"/>
                    <a:gd name="connsiteY8" fmla="*/ 93394 h 367238"/>
                    <a:gd name="connsiteX9" fmla="*/ 88106 w 671513"/>
                    <a:gd name="connsiteY9" fmla="*/ 176740 h 367238"/>
                    <a:gd name="connsiteX10" fmla="*/ 0 w 671513"/>
                    <a:gd name="connsiteY10" fmla="*/ 171975 h 367238"/>
                    <a:gd name="connsiteX11" fmla="*/ 292892 w 671513"/>
                    <a:gd name="connsiteY11" fmla="*/ 7669 h 367238"/>
                    <a:gd name="connsiteX0" fmla="*/ 292892 w 671513"/>
                    <a:gd name="connsiteY0" fmla="*/ 0 h 359569"/>
                    <a:gd name="connsiteX1" fmla="*/ 625017 w 671513"/>
                    <a:gd name="connsiteY1" fmla="*/ 160344 h 359569"/>
                    <a:gd name="connsiteX2" fmla="*/ 639865 w 671513"/>
                    <a:gd name="connsiteY2" fmla="*/ 252413 h 359569"/>
                    <a:gd name="connsiteX3" fmla="*/ 671513 w 671513"/>
                    <a:gd name="connsiteY3" fmla="*/ 252413 h 359569"/>
                    <a:gd name="connsiteX4" fmla="*/ 594123 w 671513"/>
                    <a:gd name="connsiteY4" fmla="*/ 359569 h 359569"/>
                    <a:gd name="connsiteX5" fmla="*/ 516732 w 671513"/>
                    <a:gd name="connsiteY5" fmla="*/ 252413 h 359569"/>
                    <a:gd name="connsiteX6" fmla="*/ 556128 w 671513"/>
                    <a:gd name="connsiteY6" fmla="*/ 252413 h 359569"/>
                    <a:gd name="connsiteX7" fmla="*/ 554199 w 671513"/>
                    <a:gd name="connsiteY7" fmla="*/ 224062 h 359569"/>
                    <a:gd name="connsiteX8" fmla="*/ 321468 w 671513"/>
                    <a:gd name="connsiteY8" fmla="*/ 85725 h 359569"/>
                    <a:gd name="connsiteX9" fmla="*/ 88106 w 671513"/>
                    <a:gd name="connsiteY9" fmla="*/ 169071 h 359569"/>
                    <a:gd name="connsiteX10" fmla="*/ 0 w 671513"/>
                    <a:gd name="connsiteY10" fmla="*/ 164306 h 359569"/>
                    <a:gd name="connsiteX11" fmla="*/ 292892 w 671513"/>
                    <a:gd name="connsiteY11" fmla="*/ 0 h 359569"/>
                    <a:gd name="connsiteX0" fmla="*/ 292892 w 671513"/>
                    <a:gd name="connsiteY0" fmla="*/ 0 h 359569"/>
                    <a:gd name="connsiteX1" fmla="*/ 608348 w 671513"/>
                    <a:gd name="connsiteY1" fmla="*/ 179394 h 359569"/>
                    <a:gd name="connsiteX2" fmla="*/ 639865 w 671513"/>
                    <a:gd name="connsiteY2" fmla="*/ 252413 h 359569"/>
                    <a:gd name="connsiteX3" fmla="*/ 671513 w 671513"/>
                    <a:gd name="connsiteY3" fmla="*/ 252413 h 359569"/>
                    <a:gd name="connsiteX4" fmla="*/ 594123 w 671513"/>
                    <a:gd name="connsiteY4" fmla="*/ 359569 h 359569"/>
                    <a:gd name="connsiteX5" fmla="*/ 516732 w 671513"/>
                    <a:gd name="connsiteY5" fmla="*/ 252413 h 359569"/>
                    <a:gd name="connsiteX6" fmla="*/ 556128 w 671513"/>
                    <a:gd name="connsiteY6" fmla="*/ 252413 h 359569"/>
                    <a:gd name="connsiteX7" fmla="*/ 554199 w 671513"/>
                    <a:gd name="connsiteY7" fmla="*/ 224062 h 359569"/>
                    <a:gd name="connsiteX8" fmla="*/ 321468 w 671513"/>
                    <a:gd name="connsiteY8" fmla="*/ 85725 h 359569"/>
                    <a:gd name="connsiteX9" fmla="*/ 88106 w 671513"/>
                    <a:gd name="connsiteY9" fmla="*/ 169071 h 359569"/>
                    <a:gd name="connsiteX10" fmla="*/ 0 w 671513"/>
                    <a:gd name="connsiteY10" fmla="*/ 164306 h 359569"/>
                    <a:gd name="connsiteX11" fmla="*/ 292892 w 671513"/>
                    <a:gd name="connsiteY11" fmla="*/ 0 h 359569"/>
                    <a:gd name="connsiteX0" fmla="*/ 292892 w 671513"/>
                    <a:gd name="connsiteY0" fmla="*/ 0 h 359569"/>
                    <a:gd name="connsiteX1" fmla="*/ 608348 w 671513"/>
                    <a:gd name="connsiteY1" fmla="*/ 179394 h 359569"/>
                    <a:gd name="connsiteX2" fmla="*/ 639865 w 671513"/>
                    <a:gd name="connsiteY2" fmla="*/ 252413 h 359569"/>
                    <a:gd name="connsiteX3" fmla="*/ 671513 w 671513"/>
                    <a:gd name="connsiteY3" fmla="*/ 252413 h 359569"/>
                    <a:gd name="connsiteX4" fmla="*/ 594123 w 671513"/>
                    <a:gd name="connsiteY4" fmla="*/ 359569 h 359569"/>
                    <a:gd name="connsiteX5" fmla="*/ 516732 w 671513"/>
                    <a:gd name="connsiteY5" fmla="*/ 252413 h 359569"/>
                    <a:gd name="connsiteX6" fmla="*/ 556128 w 671513"/>
                    <a:gd name="connsiteY6" fmla="*/ 252413 h 359569"/>
                    <a:gd name="connsiteX7" fmla="*/ 554199 w 671513"/>
                    <a:gd name="connsiteY7" fmla="*/ 224062 h 359569"/>
                    <a:gd name="connsiteX8" fmla="*/ 321468 w 671513"/>
                    <a:gd name="connsiteY8" fmla="*/ 85725 h 359569"/>
                    <a:gd name="connsiteX9" fmla="*/ 88106 w 671513"/>
                    <a:gd name="connsiteY9" fmla="*/ 169071 h 359569"/>
                    <a:gd name="connsiteX10" fmla="*/ 0 w 671513"/>
                    <a:gd name="connsiteY10" fmla="*/ 164306 h 359569"/>
                    <a:gd name="connsiteX11" fmla="*/ 292892 w 671513"/>
                    <a:gd name="connsiteY11" fmla="*/ 0 h 359569"/>
                    <a:gd name="connsiteX0" fmla="*/ 292892 w 671513"/>
                    <a:gd name="connsiteY0" fmla="*/ 0 h 359569"/>
                    <a:gd name="connsiteX1" fmla="*/ 608348 w 671513"/>
                    <a:gd name="connsiteY1" fmla="*/ 179394 h 359569"/>
                    <a:gd name="connsiteX2" fmla="*/ 639865 w 671513"/>
                    <a:gd name="connsiteY2" fmla="*/ 252413 h 359569"/>
                    <a:gd name="connsiteX3" fmla="*/ 671513 w 671513"/>
                    <a:gd name="connsiteY3" fmla="*/ 252413 h 359569"/>
                    <a:gd name="connsiteX4" fmla="*/ 594123 w 671513"/>
                    <a:gd name="connsiteY4" fmla="*/ 359569 h 359569"/>
                    <a:gd name="connsiteX5" fmla="*/ 516732 w 671513"/>
                    <a:gd name="connsiteY5" fmla="*/ 252413 h 359569"/>
                    <a:gd name="connsiteX6" fmla="*/ 556128 w 671513"/>
                    <a:gd name="connsiteY6" fmla="*/ 252413 h 359569"/>
                    <a:gd name="connsiteX7" fmla="*/ 321468 w 671513"/>
                    <a:gd name="connsiteY7" fmla="*/ 85725 h 359569"/>
                    <a:gd name="connsiteX8" fmla="*/ 88106 w 671513"/>
                    <a:gd name="connsiteY8" fmla="*/ 169071 h 359569"/>
                    <a:gd name="connsiteX9" fmla="*/ 0 w 671513"/>
                    <a:gd name="connsiteY9" fmla="*/ 164306 h 359569"/>
                    <a:gd name="connsiteX10" fmla="*/ 292892 w 671513"/>
                    <a:gd name="connsiteY10" fmla="*/ 0 h 359569"/>
                    <a:gd name="connsiteX0" fmla="*/ 292892 w 671513"/>
                    <a:gd name="connsiteY0" fmla="*/ 0 h 359569"/>
                    <a:gd name="connsiteX1" fmla="*/ 608348 w 671513"/>
                    <a:gd name="connsiteY1" fmla="*/ 179394 h 359569"/>
                    <a:gd name="connsiteX2" fmla="*/ 639865 w 671513"/>
                    <a:gd name="connsiteY2" fmla="*/ 252413 h 359569"/>
                    <a:gd name="connsiteX3" fmla="*/ 671513 w 671513"/>
                    <a:gd name="connsiteY3" fmla="*/ 252413 h 359569"/>
                    <a:gd name="connsiteX4" fmla="*/ 594123 w 671513"/>
                    <a:gd name="connsiteY4" fmla="*/ 359569 h 359569"/>
                    <a:gd name="connsiteX5" fmla="*/ 516732 w 671513"/>
                    <a:gd name="connsiteY5" fmla="*/ 252413 h 359569"/>
                    <a:gd name="connsiteX6" fmla="*/ 556128 w 671513"/>
                    <a:gd name="connsiteY6" fmla="*/ 252413 h 359569"/>
                    <a:gd name="connsiteX7" fmla="*/ 321468 w 671513"/>
                    <a:gd name="connsiteY7" fmla="*/ 85725 h 359569"/>
                    <a:gd name="connsiteX8" fmla="*/ 88106 w 671513"/>
                    <a:gd name="connsiteY8" fmla="*/ 169071 h 359569"/>
                    <a:gd name="connsiteX9" fmla="*/ 0 w 671513"/>
                    <a:gd name="connsiteY9" fmla="*/ 164306 h 359569"/>
                    <a:gd name="connsiteX10" fmla="*/ 292892 w 671513"/>
                    <a:gd name="connsiteY10" fmla="*/ 0 h 359569"/>
                    <a:gd name="connsiteX0" fmla="*/ 292892 w 671513"/>
                    <a:gd name="connsiteY0" fmla="*/ 0 h 359569"/>
                    <a:gd name="connsiteX1" fmla="*/ 608348 w 671513"/>
                    <a:gd name="connsiteY1" fmla="*/ 179394 h 359569"/>
                    <a:gd name="connsiteX2" fmla="*/ 639865 w 671513"/>
                    <a:gd name="connsiteY2" fmla="*/ 252413 h 359569"/>
                    <a:gd name="connsiteX3" fmla="*/ 671513 w 671513"/>
                    <a:gd name="connsiteY3" fmla="*/ 252413 h 359569"/>
                    <a:gd name="connsiteX4" fmla="*/ 594123 w 671513"/>
                    <a:gd name="connsiteY4" fmla="*/ 359569 h 359569"/>
                    <a:gd name="connsiteX5" fmla="*/ 516732 w 671513"/>
                    <a:gd name="connsiteY5" fmla="*/ 252413 h 359569"/>
                    <a:gd name="connsiteX6" fmla="*/ 556128 w 671513"/>
                    <a:gd name="connsiteY6" fmla="*/ 252413 h 359569"/>
                    <a:gd name="connsiteX7" fmla="*/ 321468 w 671513"/>
                    <a:gd name="connsiteY7" fmla="*/ 85725 h 359569"/>
                    <a:gd name="connsiteX8" fmla="*/ 88106 w 671513"/>
                    <a:gd name="connsiteY8" fmla="*/ 169071 h 359569"/>
                    <a:gd name="connsiteX9" fmla="*/ 0 w 671513"/>
                    <a:gd name="connsiteY9" fmla="*/ 164306 h 359569"/>
                    <a:gd name="connsiteX10" fmla="*/ 292892 w 671513"/>
                    <a:gd name="connsiteY10" fmla="*/ 0 h 359569"/>
                    <a:gd name="connsiteX0" fmla="*/ 292892 w 671513"/>
                    <a:gd name="connsiteY0" fmla="*/ 0 h 359569"/>
                    <a:gd name="connsiteX1" fmla="*/ 608348 w 671513"/>
                    <a:gd name="connsiteY1" fmla="*/ 179394 h 359569"/>
                    <a:gd name="connsiteX2" fmla="*/ 639865 w 671513"/>
                    <a:gd name="connsiteY2" fmla="*/ 252413 h 359569"/>
                    <a:gd name="connsiteX3" fmla="*/ 671513 w 671513"/>
                    <a:gd name="connsiteY3" fmla="*/ 252413 h 359569"/>
                    <a:gd name="connsiteX4" fmla="*/ 594123 w 671513"/>
                    <a:gd name="connsiteY4" fmla="*/ 359569 h 359569"/>
                    <a:gd name="connsiteX5" fmla="*/ 516732 w 671513"/>
                    <a:gd name="connsiteY5" fmla="*/ 252413 h 359569"/>
                    <a:gd name="connsiteX6" fmla="*/ 556128 w 671513"/>
                    <a:gd name="connsiteY6" fmla="*/ 252413 h 359569"/>
                    <a:gd name="connsiteX7" fmla="*/ 321468 w 671513"/>
                    <a:gd name="connsiteY7" fmla="*/ 85725 h 359569"/>
                    <a:gd name="connsiteX8" fmla="*/ 88106 w 671513"/>
                    <a:gd name="connsiteY8" fmla="*/ 169071 h 359569"/>
                    <a:gd name="connsiteX9" fmla="*/ 0 w 671513"/>
                    <a:gd name="connsiteY9" fmla="*/ 164306 h 359569"/>
                    <a:gd name="connsiteX10" fmla="*/ 292892 w 671513"/>
                    <a:gd name="connsiteY10" fmla="*/ 0 h 359569"/>
                    <a:gd name="connsiteX0" fmla="*/ 292892 w 671513"/>
                    <a:gd name="connsiteY0" fmla="*/ 0 h 359569"/>
                    <a:gd name="connsiteX1" fmla="*/ 608348 w 671513"/>
                    <a:gd name="connsiteY1" fmla="*/ 179394 h 359569"/>
                    <a:gd name="connsiteX2" fmla="*/ 639865 w 671513"/>
                    <a:gd name="connsiteY2" fmla="*/ 252413 h 359569"/>
                    <a:gd name="connsiteX3" fmla="*/ 671513 w 671513"/>
                    <a:gd name="connsiteY3" fmla="*/ 252413 h 359569"/>
                    <a:gd name="connsiteX4" fmla="*/ 594123 w 671513"/>
                    <a:gd name="connsiteY4" fmla="*/ 359569 h 359569"/>
                    <a:gd name="connsiteX5" fmla="*/ 516732 w 671513"/>
                    <a:gd name="connsiteY5" fmla="*/ 252413 h 359569"/>
                    <a:gd name="connsiteX6" fmla="*/ 556128 w 671513"/>
                    <a:gd name="connsiteY6" fmla="*/ 252413 h 359569"/>
                    <a:gd name="connsiteX7" fmla="*/ 321468 w 671513"/>
                    <a:gd name="connsiteY7" fmla="*/ 85725 h 359569"/>
                    <a:gd name="connsiteX8" fmla="*/ 88106 w 671513"/>
                    <a:gd name="connsiteY8" fmla="*/ 169071 h 359569"/>
                    <a:gd name="connsiteX9" fmla="*/ 0 w 671513"/>
                    <a:gd name="connsiteY9" fmla="*/ 164306 h 359569"/>
                    <a:gd name="connsiteX10" fmla="*/ 292892 w 671513"/>
                    <a:gd name="connsiteY10" fmla="*/ 0 h 359569"/>
                    <a:gd name="connsiteX0" fmla="*/ 292892 w 671513"/>
                    <a:gd name="connsiteY0" fmla="*/ 0 h 359569"/>
                    <a:gd name="connsiteX1" fmla="*/ 608348 w 671513"/>
                    <a:gd name="connsiteY1" fmla="*/ 179394 h 359569"/>
                    <a:gd name="connsiteX2" fmla="*/ 639865 w 671513"/>
                    <a:gd name="connsiteY2" fmla="*/ 252413 h 359569"/>
                    <a:gd name="connsiteX3" fmla="*/ 671513 w 671513"/>
                    <a:gd name="connsiteY3" fmla="*/ 252413 h 359569"/>
                    <a:gd name="connsiteX4" fmla="*/ 594123 w 671513"/>
                    <a:gd name="connsiteY4" fmla="*/ 359569 h 359569"/>
                    <a:gd name="connsiteX5" fmla="*/ 516732 w 671513"/>
                    <a:gd name="connsiteY5" fmla="*/ 252413 h 359569"/>
                    <a:gd name="connsiteX6" fmla="*/ 556128 w 671513"/>
                    <a:gd name="connsiteY6" fmla="*/ 252413 h 359569"/>
                    <a:gd name="connsiteX7" fmla="*/ 321468 w 671513"/>
                    <a:gd name="connsiteY7" fmla="*/ 85725 h 359569"/>
                    <a:gd name="connsiteX8" fmla="*/ 88106 w 671513"/>
                    <a:gd name="connsiteY8" fmla="*/ 169071 h 359569"/>
                    <a:gd name="connsiteX9" fmla="*/ 0 w 671513"/>
                    <a:gd name="connsiteY9" fmla="*/ 164306 h 359569"/>
                    <a:gd name="connsiteX10" fmla="*/ 292892 w 671513"/>
                    <a:gd name="connsiteY10" fmla="*/ 0 h 359569"/>
                    <a:gd name="connsiteX0" fmla="*/ 302417 w 681038"/>
                    <a:gd name="connsiteY0" fmla="*/ 0 h 359569"/>
                    <a:gd name="connsiteX1" fmla="*/ 617873 w 681038"/>
                    <a:gd name="connsiteY1" fmla="*/ 179394 h 359569"/>
                    <a:gd name="connsiteX2" fmla="*/ 649390 w 681038"/>
                    <a:gd name="connsiteY2" fmla="*/ 252413 h 359569"/>
                    <a:gd name="connsiteX3" fmla="*/ 681038 w 681038"/>
                    <a:gd name="connsiteY3" fmla="*/ 252413 h 359569"/>
                    <a:gd name="connsiteX4" fmla="*/ 603648 w 681038"/>
                    <a:gd name="connsiteY4" fmla="*/ 359569 h 359569"/>
                    <a:gd name="connsiteX5" fmla="*/ 526257 w 681038"/>
                    <a:gd name="connsiteY5" fmla="*/ 252413 h 359569"/>
                    <a:gd name="connsiteX6" fmla="*/ 565653 w 681038"/>
                    <a:gd name="connsiteY6" fmla="*/ 252413 h 359569"/>
                    <a:gd name="connsiteX7" fmla="*/ 330993 w 681038"/>
                    <a:gd name="connsiteY7" fmla="*/ 85725 h 359569"/>
                    <a:gd name="connsiteX8" fmla="*/ 97631 w 681038"/>
                    <a:gd name="connsiteY8" fmla="*/ 169071 h 359569"/>
                    <a:gd name="connsiteX9" fmla="*/ 0 w 681038"/>
                    <a:gd name="connsiteY9" fmla="*/ 164306 h 359569"/>
                    <a:gd name="connsiteX10" fmla="*/ 302417 w 681038"/>
                    <a:gd name="connsiteY10" fmla="*/ 0 h 359569"/>
                    <a:gd name="connsiteX0" fmla="*/ 302658 w 681279"/>
                    <a:gd name="connsiteY0" fmla="*/ 0 h 359569"/>
                    <a:gd name="connsiteX1" fmla="*/ 618114 w 681279"/>
                    <a:gd name="connsiteY1" fmla="*/ 179394 h 359569"/>
                    <a:gd name="connsiteX2" fmla="*/ 649631 w 681279"/>
                    <a:gd name="connsiteY2" fmla="*/ 252413 h 359569"/>
                    <a:gd name="connsiteX3" fmla="*/ 681279 w 681279"/>
                    <a:gd name="connsiteY3" fmla="*/ 252413 h 359569"/>
                    <a:gd name="connsiteX4" fmla="*/ 603889 w 681279"/>
                    <a:gd name="connsiteY4" fmla="*/ 359569 h 359569"/>
                    <a:gd name="connsiteX5" fmla="*/ 526498 w 681279"/>
                    <a:gd name="connsiteY5" fmla="*/ 252413 h 359569"/>
                    <a:gd name="connsiteX6" fmla="*/ 565894 w 681279"/>
                    <a:gd name="connsiteY6" fmla="*/ 252413 h 359569"/>
                    <a:gd name="connsiteX7" fmla="*/ 331234 w 681279"/>
                    <a:gd name="connsiteY7" fmla="*/ 85725 h 359569"/>
                    <a:gd name="connsiteX8" fmla="*/ 97872 w 681279"/>
                    <a:gd name="connsiteY8" fmla="*/ 169071 h 359569"/>
                    <a:gd name="connsiteX9" fmla="*/ 241 w 681279"/>
                    <a:gd name="connsiteY9" fmla="*/ 164306 h 359569"/>
                    <a:gd name="connsiteX10" fmla="*/ 302658 w 681279"/>
                    <a:gd name="connsiteY10" fmla="*/ 0 h 359569"/>
                    <a:gd name="connsiteX0" fmla="*/ 302417 w 681038"/>
                    <a:gd name="connsiteY0" fmla="*/ 0 h 359569"/>
                    <a:gd name="connsiteX1" fmla="*/ 617873 w 681038"/>
                    <a:gd name="connsiteY1" fmla="*/ 179394 h 359569"/>
                    <a:gd name="connsiteX2" fmla="*/ 649390 w 681038"/>
                    <a:gd name="connsiteY2" fmla="*/ 252413 h 359569"/>
                    <a:gd name="connsiteX3" fmla="*/ 681038 w 681038"/>
                    <a:gd name="connsiteY3" fmla="*/ 252413 h 359569"/>
                    <a:gd name="connsiteX4" fmla="*/ 603648 w 681038"/>
                    <a:gd name="connsiteY4" fmla="*/ 359569 h 359569"/>
                    <a:gd name="connsiteX5" fmla="*/ 526257 w 681038"/>
                    <a:gd name="connsiteY5" fmla="*/ 252413 h 359569"/>
                    <a:gd name="connsiteX6" fmla="*/ 565653 w 681038"/>
                    <a:gd name="connsiteY6" fmla="*/ 252413 h 359569"/>
                    <a:gd name="connsiteX7" fmla="*/ 330993 w 681038"/>
                    <a:gd name="connsiteY7" fmla="*/ 85725 h 359569"/>
                    <a:gd name="connsiteX8" fmla="*/ 97631 w 681038"/>
                    <a:gd name="connsiteY8" fmla="*/ 169071 h 359569"/>
                    <a:gd name="connsiteX9" fmla="*/ 0 w 681038"/>
                    <a:gd name="connsiteY9" fmla="*/ 164306 h 359569"/>
                    <a:gd name="connsiteX10" fmla="*/ 302417 w 681038"/>
                    <a:gd name="connsiteY10" fmla="*/ 0 h 359569"/>
                    <a:gd name="connsiteX0" fmla="*/ 302417 w 681038"/>
                    <a:gd name="connsiteY0" fmla="*/ 0 h 378619"/>
                    <a:gd name="connsiteX1" fmla="*/ 617873 w 681038"/>
                    <a:gd name="connsiteY1" fmla="*/ 198444 h 378619"/>
                    <a:gd name="connsiteX2" fmla="*/ 649390 w 681038"/>
                    <a:gd name="connsiteY2" fmla="*/ 271463 h 378619"/>
                    <a:gd name="connsiteX3" fmla="*/ 681038 w 681038"/>
                    <a:gd name="connsiteY3" fmla="*/ 271463 h 378619"/>
                    <a:gd name="connsiteX4" fmla="*/ 603648 w 681038"/>
                    <a:gd name="connsiteY4" fmla="*/ 378619 h 378619"/>
                    <a:gd name="connsiteX5" fmla="*/ 526257 w 681038"/>
                    <a:gd name="connsiteY5" fmla="*/ 271463 h 378619"/>
                    <a:gd name="connsiteX6" fmla="*/ 565653 w 681038"/>
                    <a:gd name="connsiteY6" fmla="*/ 271463 h 378619"/>
                    <a:gd name="connsiteX7" fmla="*/ 330993 w 681038"/>
                    <a:gd name="connsiteY7" fmla="*/ 104775 h 378619"/>
                    <a:gd name="connsiteX8" fmla="*/ 97631 w 681038"/>
                    <a:gd name="connsiteY8" fmla="*/ 188121 h 378619"/>
                    <a:gd name="connsiteX9" fmla="*/ 0 w 681038"/>
                    <a:gd name="connsiteY9" fmla="*/ 183356 h 378619"/>
                    <a:gd name="connsiteX10" fmla="*/ 302417 w 681038"/>
                    <a:gd name="connsiteY10" fmla="*/ 0 h 378619"/>
                    <a:gd name="connsiteX0" fmla="*/ 311942 w 681038"/>
                    <a:gd name="connsiteY0" fmla="*/ 0 h 359569"/>
                    <a:gd name="connsiteX1" fmla="*/ 617873 w 681038"/>
                    <a:gd name="connsiteY1" fmla="*/ 179394 h 359569"/>
                    <a:gd name="connsiteX2" fmla="*/ 649390 w 681038"/>
                    <a:gd name="connsiteY2" fmla="*/ 252413 h 359569"/>
                    <a:gd name="connsiteX3" fmla="*/ 681038 w 681038"/>
                    <a:gd name="connsiteY3" fmla="*/ 252413 h 359569"/>
                    <a:gd name="connsiteX4" fmla="*/ 603648 w 681038"/>
                    <a:gd name="connsiteY4" fmla="*/ 359569 h 359569"/>
                    <a:gd name="connsiteX5" fmla="*/ 526257 w 681038"/>
                    <a:gd name="connsiteY5" fmla="*/ 252413 h 359569"/>
                    <a:gd name="connsiteX6" fmla="*/ 565653 w 681038"/>
                    <a:gd name="connsiteY6" fmla="*/ 252413 h 359569"/>
                    <a:gd name="connsiteX7" fmla="*/ 330993 w 681038"/>
                    <a:gd name="connsiteY7" fmla="*/ 85725 h 359569"/>
                    <a:gd name="connsiteX8" fmla="*/ 97631 w 681038"/>
                    <a:gd name="connsiteY8" fmla="*/ 169071 h 359569"/>
                    <a:gd name="connsiteX9" fmla="*/ 0 w 681038"/>
                    <a:gd name="connsiteY9" fmla="*/ 164306 h 359569"/>
                    <a:gd name="connsiteX10" fmla="*/ 311942 w 681038"/>
                    <a:gd name="connsiteY10" fmla="*/ 0 h 359569"/>
                    <a:gd name="connsiteX0" fmla="*/ 311942 w 681038"/>
                    <a:gd name="connsiteY0" fmla="*/ 0 h 359569"/>
                    <a:gd name="connsiteX1" fmla="*/ 617873 w 681038"/>
                    <a:gd name="connsiteY1" fmla="*/ 179394 h 359569"/>
                    <a:gd name="connsiteX2" fmla="*/ 649390 w 681038"/>
                    <a:gd name="connsiteY2" fmla="*/ 252413 h 359569"/>
                    <a:gd name="connsiteX3" fmla="*/ 681038 w 681038"/>
                    <a:gd name="connsiteY3" fmla="*/ 252413 h 359569"/>
                    <a:gd name="connsiteX4" fmla="*/ 603648 w 681038"/>
                    <a:gd name="connsiteY4" fmla="*/ 359569 h 359569"/>
                    <a:gd name="connsiteX5" fmla="*/ 526257 w 681038"/>
                    <a:gd name="connsiteY5" fmla="*/ 252413 h 359569"/>
                    <a:gd name="connsiteX6" fmla="*/ 565653 w 681038"/>
                    <a:gd name="connsiteY6" fmla="*/ 252413 h 359569"/>
                    <a:gd name="connsiteX7" fmla="*/ 330993 w 681038"/>
                    <a:gd name="connsiteY7" fmla="*/ 85725 h 359569"/>
                    <a:gd name="connsiteX8" fmla="*/ 97631 w 681038"/>
                    <a:gd name="connsiteY8" fmla="*/ 169071 h 359569"/>
                    <a:gd name="connsiteX9" fmla="*/ 0 w 681038"/>
                    <a:gd name="connsiteY9" fmla="*/ 164306 h 359569"/>
                    <a:gd name="connsiteX10" fmla="*/ 311942 w 681038"/>
                    <a:gd name="connsiteY10" fmla="*/ 0 h 359569"/>
                    <a:gd name="connsiteX0" fmla="*/ 311942 w 681038"/>
                    <a:gd name="connsiteY0" fmla="*/ 0 h 359569"/>
                    <a:gd name="connsiteX1" fmla="*/ 617873 w 681038"/>
                    <a:gd name="connsiteY1" fmla="*/ 179394 h 359569"/>
                    <a:gd name="connsiteX2" fmla="*/ 649390 w 681038"/>
                    <a:gd name="connsiteY2" fmla="*/ 252413 h 359569"/>
                    <a:gd name="connsiteX3" fmla="*/ 681038 w 681038"/>
                    <a:gd name="connsiteY3" fmla="*/ 252413 h 359569"/>
                    <a:gd name="connsiteX4" fmla="*/ 603648 w 681038"/>
                    <a:gd name="connsiteY4" fmla="*/ 359569 h 359569"/>
                    <a:gd name="connsiteX5" fmla="*/ 526257 w 681038"/>
                    <a:gd name="connsiteY5" fmla="*/ 252413 h 359569"/>
                    <a:gd name="connsiteX6" fmla="*/ 565653 w 681038"/>
                    <a:gd name="connsiteY6" fmla="*/ 252413 h 359569"/>
                    <a:gd name="connsiteX7" fmla="*/ 330993 w 681038"/>
                    <a:gd name="connsiteY7" fmla="*/ 85725 h 359569"/>
                    <a:gd name="connsiteX8" fmla="*/ 97631 w 681038"/>
                    <a:gd name="connsiteY8" fmla="*/ 169071 h 359569"/>
                    <a:gd name="connsiteX9" fmla="*/ 0 w 681038"/>
                    <a:gd name="connsiteY9" fmla="*/ 164306 h 359569"/>
                    <a:gd name="connsiteX10" fmla="*/ 311942 w 681038"/>
                    <a:gd name="connsiteY10" fmla="*/ 0 h 359569"/>
                    <a:gd name="connsiteX0" fmla="*/ 314323 w 683419"/>
                    <a:gd name="connsiteY0" fmla="*/ 0 h 359569"/>
                    <a:gd name="connsiteX1" fmla="*/ 620254 w 683419"/>
                    <a:gd name="connsiteY1" fmla="*/ 179394 h 359569"/>
                    <a:gd name="connsiteX2" fmla="*/ 651771 w 683419"/>
                    <a:gd name="connsiteY2" fmla="*/ 252413 h 359569"/>
                    <a:gd name="connsiteX3" fmla="*/ 683419 w 683419"/>
                    <a:gd name="connsiteY3" fmla="*/ 252413 h 359569"/>
                    <a:gd name="connsiteX4" fmla="*/ 606029 w 683419"/>
                    <a:gd name="connsiteY4" fmla="*/ 359569 h 359569"/>
                    <a:gd name="connsiteX5" fmla="*/ 528638 w 683419"/>
                    <a:gd name="connsiteY5" fmla="*/ 252413 h 359569"/>
                    <a:gd name="connsiteX6" fmla="*/ 568034 w 683419"/>
                    <a:gd name="connsiteY6" fmla="*/ 252413 h 359569"/>
                    <a:gd name="connsiteX7" fmla="*/ 333374 w 683419"/>
                    <a:gd name="connsiteY7" fmla="*/ 85725 h 359569"/>
                    <a:gd name="connsiteX8" fmla="*/ 100012 w 683419"/>
                    <a:gd name="connsiteY8" fmla="*/ 169071 h 359569"/>
                    <a:gd name="connsiteX9" fmla="*/ 0 w 683419"/>
                    <a:gd name="connsiteY9" fmla="*/ 171449 h 359569"/>
                    <a:gd name="connsiteX10" fmla="*/ 314323 w 683419"/>
                    <a:gd name="connsiteY10" fmla="*/ 0 h 359569"/>
                    <a:gd name="connsiteX0" fmla="*/ 314323 w 683419"/>
                    <a:gd name="connsiteY0" fmla="*/ 0 h 359569"/>
                    <a:gd name="connsiteX1" fmla="*/ 620254 w 683419"/>
                    <a:gd name="connsiteY1" fmla="*/ 179394 h 359569"/>
                    <a:gd name="connsiteX2" fmla="*/ 651771 w 683419"/>
                    <a:gd name="connsiteY2" fmla="*/ 252413 h 359569"/>
                    <a:gd name="connsiteX3" fmla="*/ 683419 w 683419"/>
                    <a:gd name="connsiteY3" fmla="*/ 252413 h 359569"/>
                    <a:gd name="connsiteX4" fmla="*/ 606029 w 683419"/>
                    <a:gd name="connsiteY4" fmla="*/ 359569 h 359569"/>
                    <a:gd name="connsiteX5" fmla="*/ 528638 w 683419"/>
                    <a:gd name="connsiteY5" fmla="*/ 252413 h 359569"/>
                    <a:gd name="connsiteX6" fmla="*/ 568034 w 683419"/>
                    <a:gd name="connsiteY6" fmla="*/ 252413 h 359569"/>
                    <a:gd name="connsiteX7" fmla="*/ 333374 w 683419"/>
                    <a:gd name="connsiteY7" fmla="*/ 85725 h 359569"/>
                    <a:gd name="connsiteX8" fmla="*/ 102394 w 683419"/>
                    <a:gd name="connsiteY8" fmla="*/ 171452 h 359569"/>
                    <a:gd name="connsiteX9" fmla="*/ 0 w 683419"/>
                    <a:gd name="connsiteY9" fmla="*/ 171449 h 359569"/>
                    <a:gd name="connsiteX10" fmla="*/ 314323 w 683419"/>
                    <a:gd name="connsiteY10" fmla="*/ 0 h 359569"/>
                    <a:gd name="connsiteX0" fmla="*/ 314323 w 683419"/>
                    <a:gd name="connsiteY0" fmla="*/ 0 h 359569"/>
                    <a:gd name="connsiteX1" fmla="*/ 620254 w 683419"/>
                    <a:gd name="connsiteY1" fmla="*/ 179394 h 359569"/>
                    <a:gd name="connsiteX2" fmla="*/ 651771 w 683419"/>
                    <a:gd name="connsiteY2" fmla="*/ 252413 h 359569"/>
                    <a:gd name="connsiteX3" fmla="*/ 683419 w 683419"/>
                    <a:gd name="connsiteY3" fmla="*/ 252413 h 359569"/>
                    <a:gd name="connsiteX4" fmla="*/ 606029 w 683419"/>
                    <a:gd name="connsiteY4" fmla="*/ 359569 h 359569"/>
                    <a:gd name="connsiteX5" fmla="*/ 528638 w 683419"/>
                    <a:gd name="connsiteY5" fmla="*/ 252413 h 359569"/>
                    <a:gd name="connsiteX6" fmla="*/ 568034 w 683419"/>
                    <a:gd name="connsiteY6" fmla="*/ 252413 h 359569"/>
                    <a:gd name="connsiteX7" fmla="*/ 333374 w 683419"/>
                    <a:gd name="connsiteY7" fmla="*/ 85725 h 359569"/>
                    <a:gd name="connsiteX8" fmla="*/ 102394 w 683419"/>
                    <a:gd name="connsiteY8" fmla="*/ 171452 h 359569"/>
                    <a:gd name="connsiteX9" fmla="*/ 0 w 683419"/>
                    <a:gd name="connsiteY9" fmla="*/ 171449 h 359569"/>
                    <a:gd name="connsiteX10" fmla="*/ 314323 w 683419"/>
                    <a:gd name="connsiteY10" fmla="*/ 0 h 359569"/>
                    <a:gd name="connsiteX0" fmla="*/ 314323 w 683419"/>
                    <a:gd name="connsiteY0" fmla="*/ 0 h 359569"/>
                    <a:gd name="connsiteX1" fmla="*/ 620254 w 683419"/>
                    <a:gd name="connsiteY1" fmla="*/ 179394 h 359569"/>
                    <a:gd name="connsiteX2" fmla="*/ 651771 w 683419"/>
                    <a:gd name="connsiteY2" fmla="*/ 252413 h 359569"/>
                    <a:gd name="connsiteX3" fmla="*/ 683419 w 683419"/>
                    <a:gd name="connsiteY3" fmla="*/ 252413 h 359569"/>
                    <a:gd name="connsiteX4" fmla="*/ 606029 w 683419"/>
                    <a:gd name="connsiteY4" fmla="*/ 359569 h 359569"/>
                    <a:gd name="connsiteX5" fmla="*/ 528638 w 683419"/>
                    <a:gd name="connsiteY5" fmla="*/ 252413 h 359569"/>
                    <a:gd name="connsiteX6" fmla="*/ 568034 w 683419"/>
                    <a:gd name="connsiteY6" fmla="*/ 252413 h 359569"/>
                    <a:gd name="connsiteX7" fmla="*/ 335755 w 683419"/>
                    <a:gd name="connsiteY7" fmla="*/ 90487 h 359569"/>
                    <a:gd name="connsiteX8" fmla="*/ 102394 w 683419"/>
                    <a:gd name="connsiteY8" fmla="*/ 171452 h 359569"/>
                    <a:gd name="connsiteX9" fmla="*/ 0 w 683419"/>
                    <a:gd name="connsiteY9" fmla="*/ 171449 h 359569"/>
                    <a:gd name="connsiteX10" fmla="*/ 314323 w 683419"/>
                    <a:gd name="connsiteY10" fmla="*/ 0 h 359569"/>
                    <a:gd name="connsiteX0" fmla="*/ 314323 w 683419"/>
                    <a:gd name="connsiteY0" fmla="*/ 0 h 359569"/>
                    <a:gd name="connsiteX1" fmla="*/ 620254 w 683419"/>
                    <a:gd name="connsiteY1" fmla="*/ 179394 h 359569"/>
                    <a:gd name="connsiteX2" fmla="*/ 651771 w 683419"/>
                    <a:gd name="connsiteY2" fmla="*/ 252413 h 359569"/>
                    <a:gd name="connsiteX3" fmla="*/ 683419 w 683419"/>
                    <a:gd name="connsiteY3" fmla="*/ 252413 h 359569"/>
                    <a:gd name="connsiteX4" fmla="*/ 606029 w 683419"/>
                    <a:gd name="connsiteY4" fmla="*/ 359569 h 359569"/>
                    <a:gd name="connsiteX5" fmla="*/ 528638 w 683419"/>
                    <a:gd name="connsiteY5" fmla="*/ 252413 h 359569"/>
                    <a:gd name="connsiteX6" fmla="*/ 568034 w 683419"/>
                    <a:gd name="connsiteY6" fmla="*/ 252413 h 359569"/>
                    <a:gd name="connsiteX7" fmla="*/ 335755 w 683419"/>
                    <a:gd name="connsiteY7" fmla="*/ 90487 h 359569"/>
                    <a:gd name="connsiteX8" fmla="*/ 102394 w 683419"/>
                    <a:gd name="connsiteY8" fmla="*/ 171452 h 359569"/>
                    <a:gd name="connsiteX9" fmla="*/ 0 w 683419"/>
                    <a:gd name="connsiteY9" fmla="*/ 171449 h 359569"/>
                    <a:gd name="connsiteX10" fmla="*/ 314323 w 683419"/>
                    <a:gd name="connsiteY10" fmla="*/ 0 h 359569"/>
                    <a:gd name="connsiteX0" fmla="*/ 314323 w 683419"/>
                    <a:gd name="connsiteY0" fmla="*/ 0 h 359569"/>
                    <a:gd name="connsiteX1" fmla="*/ 620254 w 683419"/>
                    <a:gd name="connsiteY1" fmla="*/ 179394 h 359569"/>
                    <a:gd name="connsiteX2" fmla="*/ 651771 w 683419"/>
                    <a:gd name="connsiteY2" fmla="*/ 252413 h 359569"/>
                    <a:gd name="connsiteX3" fmla="*/ 683419 w 683419"/>
                    <a:gd name="connsiteY3" fmla="*/ 252413 h 359569"/>
                    <a:gd name="connsiteX4" fmla="*/ 606029 w 683419"/>
                    <a:gd name="connsiteY4" fmla="*/ 359569 h 359569"/>
                    <a:gd name="connsiteX5" fmla="*/ 528638 w 683419"/>
                    <a:gd name="connsiteY5" fmla="*/ 252413 h 359569"/>
                    <a:gd name="connsiteX6" fmla="*/ 568034 w 683419"/>
                    <a:gd name="connsiteY6" fmla="*/ 252413 h 359569"/>
                    <a:gd name="connsiteX7" fmla="*/ 335755 w 683419"/>
                    <a:gd name="connsiteY7" fmla="*/ 90487 h 359569"/>
                    <a:gd name="connsiteX8" fmla="*/ 100013 w 683419"/>
                    <a:gd name="connsiteY8" fmla="*/ 152402 h 359569"/>
                    <a:gd name="connsiteX9" fmla="*/ 0 w 683419"/>
                    <a:gd name="connsiteY9" fmla="*/ 171449 h 359569"/>
                    <a:gd name="connsiteX10" fmla="*/ 314323 w 683419"/>
                    <a:gd name="connsiteY10" fmla="*/ 0 h 359569"/>
                    <a:gd name="connsiteX0" fmla="*/ 314323 w 683419"/>
                    <a:gd name="connsiteY0" fmla="*/ 0 h 359569"/>
                    <a:gd name="connsiteX1" fmla="*/ 620254 w 683419"/>
                    <a:gd name="connsiteY1" fmla="*/ 179394 h 359569"/>
                    <a:gd name="connsiteX2" fmla="*/ 651771 w 683419"/>
                    <a:gd name="connsiteY2" fmla="*/ 252413 h 359569"/>
                    <a:gd name="connsiteX3" fmla="*/ 683419 w 683419"/>
                    <a:gd name="connsiteY3" fmla="*/ 252413 h 359569"/>
                    <a:gd name="connsiteX4" fmla="*/ 606029 w 683419"/>
                    <a:gd name="connsiteY4" fmla="*/ 359569 h 359569"/>
                    <a:gd name="connsiteX5" fmla="*/ 528638 w 683419"/>
                    <a:gd name="connsiteY5" fmla="*/ 252413 h 359569"/>
                    <a:gd name="connsiteX6" fmla="*/ 568034 w 683419"/>
                    <a:gd name="connsiteY6" fmla="*/ 252413 h 359569"/>
                    <a:gd name="connsiteX7" fmla="*/ 335755 w 683419"/>
                    <a:gd name="connsiteY7" fmla="*/ 90487 h 359569"/>
                    <a:gd name="connsiteX8" fmla="*/ 109538 w 683419"/>
                    <a:gd name="connsiteY8" fmla="*/ 169071 h 359569"/>
                    <a:gd name="connsiteX9" fmla="*/ 0 w 683419"/>
                    <a:gd name="connsiteY9" fmla="*/ 171449 h 359569"/>
                    <a:gd name="connsiteX10" fmla="*/ 314323 w 683419"/>
                    <a:gd name="connsiteY10" fmla="*/ 0 h 359569"/>
                    <a:gd name="connsiteX0" fmla="*/ 314323 w 683419"/>
                    <a:gd name="connsiteY0" fmla="*/ 0 h 359569"/>
                    <a:gd name="connsiteX1" fmla="*/ 620254 w 683419"/>
                    <a:gd name="connsiteY1" fmla="*/ 179394 h 359569"/>
                    <a:gd name="connsiteX2" fmla="*/ 651771 w 683419"/>
                    <a:gd name="connsiteY2" fmla="*/ 252413 h 359569"/>
                    <a:gd name="connsiteX3" fmla="*/ 683419 w 683419"/>
                    <a:gd name="connsiteY3" fmla="*/ 252413 h 359569"/>
                    <a:gd name="connsiteX4" fmla="*/ 606029 w 683419"/>
                    <a:gd name="connsiteY4" fmla="*/ 359569 h 359569"/>
                    <a:gd name="connsiteX5" fmla="*/ 528638 w 683419"/>
                    <a:gd name="connsiteY5" fmla="*/ 252413 h 359569"/>
                    <a:gd name="connsiteX6" fmla="*/ 568034 w 683419"/>
                    <a:gd name="connsiteY6" fmla="*/ 252413 h 359569"/>
                    <a:gd name="connsiteX7" fmla="*/ 335755 w 683419"/>
                    <a:gd name="connsiteY7" fmla="*/ 90487 h 359569"/>
                    <a:gd name="connsiteX8" fmla="*/ 109538 w 683419"/>
                    <a:gd name="connsiteY8" fmla="*/ 169071 h 359569"/>
                    <a:gd name="connsiteX9" fmla="*/ 0 w 683419"/>
                    <a:gd name="connsiteY9" fmla="*/ 176212 h 359569"/>
                    <a:gd name="connsiteX10" fmla="*/ 314323 w 683419"/>
                    <a:gd name="connsiteY10" fmla="*/ 0 h 359569"/>
                    <a:gd name="connsiteX0" fmla="*/ 314323 w 683419"/>
                    <a:gd name="connsiteY0" fmla="*/ 0 h 359569"/>
                    <a:gd name="connsiteX1" fmla="*/ 620254 w 683419"/>
                    <a:gd name="connsiteY1" fmla="*/ 179394 h 359569"/>
                    <a:gd name="connsiteX2" fmla="*/ 651771 w 683419"/>
                    <a:gd name="connsiteY2" fmla="*/ 252413 h 359569"/>
                    <a:gd name="connsiteX3" fmla="*/ 683419 w 683419"/>
                    <a:gd name="connsiteY3" fmla="*/ 252413 h 359569"/>
                    <a:gd name="connsiteX4" fmla="*/ 606029 w 683419"/>
                    <a:gd name="connsiteY4" fmla="*/ 359569 h 359569"/>
                    <a:gd name="connsiteX5" fmla="*/ 528638 w 683419"/>
                    <a:gd name="connsiteY5" fmla="*/ 252413 h 359569"/>
                    <a:gd name="connsiteX6" fmla="*/ 568034 w 683419"/>
                    <a:gd name="connsiteY6" fmla="*/ 252413 h 359569"/>
                    <a:gd name="connsiteX7" fmla="*/ 335755 w 683419"/>
                    <a:gd name="connsiteY7" fmla="*/ 90487 h 359569"/>
                    <a:gd name="connsiteX8" fmla="*/ 109538 w 683419"/>
                    <a:gd name="connsiteY8" fmla="*/ 195264 h 359569"/>
                    <a:gd name="connsiteX9" fmla="*/ 0 w 683419"/>
                    <a:gd name="connsiteY9" fmla="*/ 176212 h 359569"/>
                    <a:gd name="connsiteX10" fmla="*/ 314323 w 683419"/>
                    <a:gd name="connsiteY10" fmla="*/ 0 h 359569"/>
                    <a:gd name="connsiteX0" fmla="*/ 314323 w 683419"/>
                    <a:gd name="connsiteY0" fmla="*/ 0 h 359569"/>
                    <a:gd name="connsiteX1" fmla="*/ 620254 w 683419"/>
                    <a:gd name="connsiteY1" fmla="*/ 179394 h 359569"/>
                    <a:gd name="connsiteX2" fmla="*/ 651771 w 683419"/>
                    <a:gd name="connsiteY2" fmla="*/ 252413 h 359569"/>
                    <a:gd name="connsiteX3" fmla="*/ 683419 w 683419"/>
                    <a:gd name="connsiteY3" fmla="*/ 252413 h 359569"/>
                    <a:gd name="connsiteX4" fmla="*/ 606029 w 683419"/>
                    <a:gd name="connsiteY4" fmla="*/ 359569 h 359569"/>
                    <a:gd name="connsiteX5" fmla="*/ 528638 w 683419"/>
                    <a:gd name="connsiteY5" fmla="*/ 252413 h 359569"/>
                    <a:gd name="connsiteX6" fmla="*/ 568034 w 683419"/>
                    <a:gd name="connsiteY6" fmla="*/ 252413 h 359569"/>
                    <a:gd name="connsiteX7" fmla="*/ 335755 w 683419"/>
                    <a:gd name="connsiteY7" fmla="*/ 90487 h 359569"/>
                    <a:gd name="connsiteX8" fmla="*/ 104776 w 683419"/>
                    <a:gd name="connsiteY8" fmla="*/ 171452 h 359569"/>
                    <a:gd name="connsiteX9" fmla="*/ 0 w 683419"/>
                    <a:gd name="connsiteY9" fmla="*/ 176212 h 359569"/>
                    <a:gd name="connsiteX10" fmla="*/ 314323 w 683419"/>
                    <a:gd name="connsiteY10" fmla="*/ 0 h 359569"/>
                    <a:gd name="connsiteX0" fmla="*/ 314323 w 683419"/>
                    <a:gd name="connsiteY0" fmla="*/ 0 h 388144"/>
                    <a:gd name="connsiteX1" fmla="*/ 620254 w 683419"/>
                    <a:gd name="connsiteY1" fmla="*/ 207969 h 388144"/>
                    <a:gd name="connsiteX2" fmla="*/ 651771 w 683419"/>
                    <a:gd name="connsiteY2" fmla="*/ 280988 h 388144"/>
                    <a:gd name="connsiteX3" fmla="*/ 683419 w 683419"/>
                    <a:gd name="connsiteY3" fmla="*/ 280988 h 388144"/>
                    <a:gd name="connsiteX4" fmla="*/ 606029 w 683419"/>
                    <a:gd name="connsiteY4" fmla="*/ 388144 h 388144"/>
                    <a:gd name="connsiteX5" fmla="*/ 528638 w 683419"/>
                    <a:gd name="connsiteY5" fmla="*/ 280988 h 388144"/>
                    <a:gd name="connsiteX6" fmla="*/ 568034 w 683419"/>
                    <a:gd name="connsiteY6" fmla="*/ 280988 h 388144"/>
                    <a:gd name="connsiteX7" fmla="*/ 335755 w 683419"/>
                    <a:gd name="connsiteY7" fmla="*/ 119062 h 388144"/>
                    <a:gd name="connsiteX8" fmla="*/ 104776 w 683419"/>
                    <a:gd name="connsiteY8" fmla="*/ 200027 h 388144"/>
                    <a:gd name="connsiteX9" fmla="*/ 0 w 683419"/>
                    <a:gd name="connsiteY9" fmla="*/ 204787 h 388144"/>
                    <a:gd name="connsiteX10" fmla="*/ 314323 w 683419"/>
                    <a:gd name="connsiteY10" fmla="*/ 0 h 388144"/>
                    <a:gd name="connsiteX0" fmla="*/ 321466 w 683419"/>
                    <a:gd name="connsiteY0" fmla="*/ 0 h 352425"/>
                    <a:gd name="connsiteX1" fmla="*/ 620254 w 683419"/>
                    <a:gd name="connsiteY1" fmla="*/ 172250 h 352425"/>
                    <a:gd name="connsiteX2" fmla="*/ 651771 w 683419"/>
                    <a:gd name="connsiteY2" fmla="*/ 245269 h 352425"/>
                    <a:gd name="connsiteX3" fmla="*/ 683419 w 683419"/>
                    <a:gd name="connsiteY3" fmla="*/ 245269 h 352425"/>
                    <a:gd name="connsiteX4" fmla="*/ 606029 w 683419"/>
                    <a:gd name="connsiteY4" fmla="*/ 352425 h 352425"/>
                    <a:gd name="connsiteX5" fmla="*/ 528638 w 683419"/>
                    <a:gd name="connsiteY5" fmla="*/ 245269 h 352425"/>
                    <a:gd name="connsiteX6" fmla="*/ 568034 w 683419"/>
                    <a:gd name="connsiteY6" fmla="*/ 245269 h 352425"/>
                    <a:gd name="connsiteX7" fmla="*/ 335755 w 683419"/>
                    <a:gd name="connsiteY7" fmla="*/ 83343 h 352425"/>
                    <a:gd name="connsiteX8" fmla="*/ 104776 w 683419"/>
                    <a:gd name="connsiteY8" fmla="*/ 164308 h 352425"/>
                    <a:gd name="connsiteX9" fmla="*/ 0 w 683419"/>
                    <a:gd name="connsiteY9" fmla="*/ 169068 h 352425"/>
                    <a:gd name="connsiteX10" fmla="*/ 321466 w 683419"/>
                    <a:gd name="connsiteY10" fmla="*/ 0 h 352425"/>
                    <a:gd name="connsiteX0" fmla="*/ 319084 w 683419"/>
                    <a:gd name="connsiteY0" fmla="*/ 0 h 364332"/>
                    <a:gd name="connsiteX1" fmla="*/ 620254 w 683419"/>
                    <a:gd name="connsiteY1" fmla="*/ 184157 h 364332"/>
                    <a:gd name="connsiteX2" fmla="*/ 651771 w 683419"/>
                    <a:gd name="connsiteY2" fmla="*/ 257176 h 364332"/>
                    <a:gd name="connsiteX3" fmla="*/ 683419 w 683419"/>
                    <a:gd name="connsiteY3" fmla="*/ 257176 h 364332"/>
                    <a:gd name="connsiteX4" fmla="*/ 606029 w 683419"/>
                    <a:gd name="connsiteY4" fmla="*/ 364332 h 364332"/>
                    <a:gd name="connsiteX5" fmla="*/ 528638 w 683419"/>
                    <a:gd name="connsiteY5" fmla="*/ 257176 h 364332"/>
                    <a:gd name="connsiteX6" fmla="*/ 568034 w 683419"/>
                    <a:gd name="connsiteY6" fmla="*/ 257176 h 364332"/>
                    <a:gd name="connsiteX7" fmla="*/ 335755 w 683419"/>
                    <a:gd name="connsiteY7" fmla="*/ 95250 h 364332"/>
                    <a:gd name="connsiteX8" fmla="*/ 104776 w 683419"/>
                    <a:gd name="connsiteY8" fmla="*/ 176215 h 364332"/>
                    <a:gd name="connsiteX9" fmla="*/ 0 w 683419"/>
                    <a:gd name="connsiteY9" fmla="*/ 180975 h 364332"/>
                    <a:gd name="connsiteX10" fmla="*/ 319084 w 683419"/>
                    <a:gd name="connsiteY10" fmla="*/ 0 h 364332"/>
                    <a:gd name="connsiteX0" fmla="*/ 319084 w 683419"/>
                    <a:gd name="connsiteY0" fmla="*/ 0 h 354807"/>
                    <a:gd name="connsiteX1" fmla="*/ 620254 w 683419"/>
                    <a:gd name="connsiteY1" fmla="*/ 174632 h 354807"/>
                    <a:gd name="connsiteX2" fmla="*/ 651771 w 683419"/>
                    <a:gd name="connsiteY2" fmla="*/ 247651 h 354807"/>
                    <a:gd name="connsiteX3" fmla="*/ 683419 w 683419"/>
                    <a:gd name="connsiteY3" fmla="*/ 247651 h 354807"/>
                    <a:gd name="connsiteX4" fmla="*/ 606029 w 683419"/>
                    <a:gd name="connsiteY4" fmla="*/ 354807 h 354807"/>
                    <a:gd name="connsiteX5" fmla="*/ 528638 w 683419"/>
                    <a:gd name="connsiteY5" fmla="*/ 247651 h 354807"/>
                    <a:gd name="connsiteX6" fmla="*/ 568034 w 683419"/>
                    <a:gd name="connsiteY6" fmla="*/ 247651 h 354807"/>
                    <a:gd name="connsiteX7" fmla="*/ 335755 w 683419"/>
                    <a:gd name="connsiteY7" fmla="*/ 85725 h 354807"/>
                    <a:gd name="connsiteX8" fmla="*/ 104776 w 683419"/>
                    <a:gd name="connsiteY8" fmla="*/ 166690 h 354807"/>
                    <a:gd name="connsiteX9" fmla="*/ 0 w 683419"/>
                    <a:gd name="connsiteY9" fmla="*/ 171450 h 354807"/>
                    <a:gd name="connsiteX10" fmla="*/ 319084 w 683419"/>
                    <a:gd name="connsiteY10" fmla="*/ 0 h 354807"/>
                    <a:gd name="connsiteX0" fmla="*/ 319084 w 683419"/>
                    <a:gd name="connsiteY0" fmla="*/ 0 h 354807"/>
                    <a:gd name="connsiteX1" fmla="*/ 620254 w 683419"/>
                    <a:gd name="connsiteY1" fmla="*/ 174632 h 354807"/>
                    <a:gd name="connsiteX2" fmla="*/ 651771 w 683419"/>
                    <a:gd name="connsiteY2" fmla="*/ 247651 h 354807"/>
                    <a:gd name="connsiteX3" fmla="*/ 683419 w 683419"/>
                    <a:gd name="connsiteY3" fmla="*/ 247651 h 354807"/>
                    <a:gd name="connsiteX4" fmla="*/ 606029 w 683419"/>
                    <a:gd name="connsiteY4" fmla="*/ 354807 h 354807"/>
                    <a:gd name="connsiteX5" fmla="*/ 528638 w 683419"/>
                    <a:gd name="connsiteY5" fmla="*/ 247651 h 354807"/>
                    <a:gd name="connsiteX6" fmla="*/ 568034 w 683419"/>
                    <a:gd name="connsiteY6" fmla="*/ 247651 h 354807"/>
                    <a:gd name="connsiteX7" fmla="*/ 335755 w 683419"/>
                    <a:gd name="connsiteY7" fmla="*/ 85725 h 354807"/>
                    <a:gd name="connsiteX8" fmla="*/ 109539 w 683419"/>
                    <a:gd name="connsiteY8" fmla="*/ 190503 h 354807"/>
                    <a:gd name="connsiteX9" fmla="*/ 0 w 683419"/>
                    <a:gd name="connsiteY9" fmla="*/ 171450 h 354807"/>
                    <a:gd name="connsiteX10" fmla="*/ 319084 w 683419"/>
                    <a:gd name="connsiteY10" fmla="*/ 0 h 354807"/>
                    <a:gd name="connsiteX0" fmla="*/ 319084 w 683419"/>
                    <a:gd name="connsiteY0" fmla="*/ 0 h 354807"/>
                    <a:gd name="connsiteX1" fmla="*/ 620254 w 683419"/>
                    <a:gd name="connsiteY1" fmla="*/ 174632 h 354807"/>
                    <a:gd name="connsiteX2" fmla="*/ 651771 w 683419"/>
                    <a:gd name="connsiteY2" fmla="*/ 247651 h 354807"/>
                    <a:gd name="connsiteX3" fmla="*/ 683419 w 683419"/>
                    <a:gd name="connsiteY3" fmla="*/ 247651 h 354807"/>
                    <a:gd name="connsiteX4" fmla="*/ 606029 w 683419"/>
                    <a:gd name="connsiteY4" fmla="*/ 354807 h 354807"/>
                    <a:gd name="connsiteX5" fmla="*/ 528638 w 683419"/>
                    <a:gd name="connsiteY5" fmla="*/ 247651 h 354807"/>
                    <a:gd name="connsiteX6" fmla="*/ 568034 w 683419"/>
                    <a:gd name="connsiteY6" fmla="*/ 247651 h 354807"/>
                    <a:gd name="connsiteX7" fmla="*/ 335755 w 683419"/>
                    <a:gd name="connsiteY7" fmla="*/ 85725 h 354807"/>
                    <a:gd name="connsiteX8" fmla="*/ 109539 w 683419"/>
                    <a:gd name="connsiteY8" fmla="*/ 166691 h 354807"/>
                    <a:gd name="connsiteX9" fmla="*/ 0 w 683419"/>
                    <a:gd name="connsiteY9" fmla="*/ 171450 h 354807"/>
                    <a:gd name="connsiteX10" fmla="*/ 319084 w 683419"/>
                    <a:gd name="connsiteY10" fmla="*/ 0 h 354807"/>
                    <a:gd name="connsiteX0" fmla="*/ 314321 w 678656"/>
                    <a:gd name="connsiteY0" fmla="*/ 0 h 354807"/>
                    <a:gd name="connsiteX1" fmla="*/ 615491 w 678656"/>
                    <a:gd name="connsiteY1" fmla="*/ 174632 h 354807"/>
                    <a:gd name="connsiteX2" fmla="*/ 647008 w 678656"/>
                    <a:gd name="connsiteY2" fmla="*/ 247651 h 354807"/>
                    <a:gd name="connsiteX3" fmla="*/ 678656 w 678656"/>
                    <a:gd name="connsiteY3" fmla="*/ 247651 h 354807"/>
                    <a:gd name="connsiteX4" fmla="*/ 601266 w 678656"/>
                    <a:gd name="connsiteY4" fmla="*/ 354807 h 354807"/>
                    <a:gd name="connsiteX5" fmla="*/ 523875 w 678656"/>
                    <a:gd name="connsiteY5" fmla="*/ 247651 h 354807"/>
                    <a:gd name="connsiteX6" fmla="*/ 563271 w 678656"/>
                    <a:gd name="connsiteY6" fmla="*/ 247651 h 354807"/>
                    <a:gd name="connsiteX7" fmla="*/ 330992 w 678656"/>
                    <a:gd name="connsiteY7" fmla="*/ 85725 h 354807"/>
                    <a:gd name="connsiteX8" fmla="*/ 104776 w 678656"/>
                    <a:gd name="connsiteY8" fmla="*/ 166691 h 354807"/>
                    <a:gd name="connsiteX9" fmla="*/ 0 w 678656"/>
                    <a:gd name="connsiteY9" fmla="*/ 166687 h 354807"/>
                    <a:gd name="connsiteX10" fmla="*/ 314321 w 678656"/>
                    <a:gd name="connsiteY10" fmla="*/ 0 h 354807"/>
                    <a:gd name="connsiteX0" fmla="*/ 314321 w 678656"/>
                    <a:gd name="connsiteY0" fmla="*/ 0 h 354807"/>
                    <a:gd name="connsiteX1" fmla="*/ 615491 w 678656"/>
                    <a:gd name="connsiteY1" fmla="*/ 174632 h 354807"/>
                    <a:gd name="connsiteX2" fmla="*/ 647008 w 678656"/>
                    <a:gd name="connsiteY2" fmla="*/ 247651 h 354807"/>
                    <a:gd name="connsiteX3" fmla="*/ 678656 w 678656"/>
                    <a:gd name="connsiteY3" fmla="*/ 247651 h 354807"/>
                    <a:gd name="connsiteX4" fmla="*/ 601266 w 678656"/>
                    <a:gd name="connsiteY4" fmla="*/ 354807 h 354807"/>
                    <a:gd name="connsiteX5" fmla="*/ 523875 w 678656"/>
                    <a:gd name="connsiteY5" fmla="*/ 247651 h 354807"/>
                    <a:gd name="connsiteX6" fmla="*/ 563271 w 678656"/>
                    <a:gd name="connsiteY6" fmla="*/ 247651 h 354807"/>
                    <a:gd name="connsiteX7" fmla="*/ 330992 w 678656"/>
                    <a:gd name="connsiteY7" fmla="*/ 85725 h 354807"/>
                    <a:gd name="connsiteX8" fmla="*/ 104776 w 678656"/>
                    <a:gd name="connsiteY8" fmla="*/ 171453 h 354807"/>
                    <a:gd name="connsiteX9" fmla="*/ 0 w 678656"/>
                    <a:gd name="connsiteY9" fmla="*/ 166687 h 354807"/>
                    <a:gd name="connsiteX10" fmla="*/ 314321 w 678656"/>
                    <a:gd name="connsiteY10" fmla="*/ 0 h 354807"/>
                    <a:gd name="connsiteX0" fmla="*/ 319084 w 683419"/>
                    <a:gd name="connsiteY0" fmla="*/ 0 h 354807"/>
                    <a:gd name="connsiteX1" fmla="*/ 620254 w 683419"/>
                    <a:gd name="connsiteY1" fmla="*/ 174632 h 354807"/>
                    <a:gd name="connsiteX2" fmla="*/ 651771 w 683419"/>
                    <a:gd name="connsiteY2" fmla="*/ 247651 h 354807"/>
                    <a:gd name="connsiteX3" fmla="*/ 683419 w 683419"/>
                    <a:gd name="connsiteY3" fmla="*/ 247651 h 354807"/>
                    <a:gd name="connsiteX4" fmla="*/ 606029 w 683419"/>
                    <a:gd name="connsiteY4" fmla="*/ 354807 h 354807"/>
                    <a:gd name="connsiteX5" fmla="*/ 528638 w 683419"/>
                    <a:gd name="connsiteY5" fmla="*/ 247651 h 354807"/>
                    <a:gd name="connsiteX6" fmla="*/ 568034 w 683419"/>
                    <a:gd name="connsiteY6" fmla="*/ 247651 h 354807"/>
                    <a:gd name="connsiteX7" fmla="*/ 335755 w 683419"/>
                    <a:gd name="connsiteY7" fmla="*/ 85725 h 354807"/>
                    <a:gd name="connsiteX8" fmla="*/ 109539 w 683419"/>
                    <a:gd name="connsiteY8" fmla="*/ 171453 h 354807"/>
                    <a:gd name="connsiteX9" fmla="*/ 0 w 683419"/>
                    <a:gd name="connsiteY9" fmla="*/ 169068 h 354807"/>
                    <a:gd name="connsiteX10" fmla="*/ 319084 w 683419"/>
                    <a:gd name="connsiteY10" fmla="*/ 0 h 354807"/>
                    <a:gd name="connsiteX0" fmla="*/ 319084 w 683419"/>
                    <a:gd name="connsiteY0" fmla="*/ 0 h 354807"/>
                    <a:gd name="connsiteX1" fmla="*/ 620254 w 683419"/>
                    <a:gd name="connsiteY1" fmla="*/ 174632 h 354807"/>
                    <a:gd name="connsiteX2" fmla="*/ 651771 w 683419"/>
                    <a:gd name="connsiteY2" fmla="*/ 247651 h 354807"/>
                    <a:gd name="connsiteX3" fmla="*/ 683419 w 683419"/>
                    <a:gd name="connsiteY3" fmla="*/ 247651 h 354807"/>
                    <a:gd name="connsiteX4" fmla="*/ 606029 w 683419"/>
                    <a:gd name="connsiteY4" fmla="*/ 354807 h 354807"/>
                    <a:gd name="connsiteX5" fmla="*/ 528638 w 683419"/>
                    <a:gd name="connsiteY5" fmla="*/ 247651 h 354807"/>
                    <a:gd name="connsiteX6" fmla="*/ 563272 w 683419"/>
                    <a:gd name="connsiteY6" fmla="*/ 250032 h 354807"/>
                    <a:gd name="connsiteX7" fmla="*/ 335755 w 683419"/>
                    <a:gd name="connsiteY7" fmla="*/ 85725 h 354807"/>
                    <a:gd name="connsiteX8" fmla="*/ 109539 w 683419"/>
                    <a:gd name="connsiteY8" fmla="*/ 171453 h 354807"/>
                    <a:gd name="connsiteX9" fmla="*/ 0 w 683419"/>
                    <a:gd name="connsiteY9" fmla="*/ 169068 h 354807"/>
                    <a:gd name="connsiteX10" fmla="*/ 319084 w 683419"/>
                    <a:gd name="connsiteY10" fmla="*/ 0 h 354807"/>
                    <a:gd name="connsiteX0" fmla="*/ 319084 w 683419"/>
                    <a:gd name="connsiteY0" fmla="*/ 0 h 354807"/>
                    <a:gd name="connsiteX1" fmla="*/ 620254 w 683419"/>
                    <a:gd name="connsiteY1" fmla="*/ 174632 h 354807"/>
                    <a:gd name="connsiteX2" fmla="*/ 651771 w 683419"/>
                    <a:gd name="connsiteY2" fmla="*/ 247651 h 354807"/>
                    <a:gd name="connsiteX3" fmla="*/ 683419 w 683419"/>
                    <a:gd name="connsiteY3" fmla="*/ 247651 h 354807"/>
                    <a:gd name="connsiteX4" fmla="*/ 606029 w 683419"/>
                    <a:gd name="connsiteY4" fmla="*/ 354807 h 354807"/>
                    <a:gd name="connsiteX5" fmla="*/ 528638 w 683419"/>
                    <a:gd name="connsiteY5" fmla="*/ 247651 h 354807"/>
                    <a:gd name="connsiteX6" fmla="*/ 563272 w 683419"/>
                    <a:gd name="connsiteY6" fmla="*/ 250032 h 354807"/>
                    <a:gd name="connsiteX7" fmla="*/ 335755 w 683419"/>
                    <a:gd name="connsiteY7" fmla="*/ 85725 h 354807"/>
                    <a:gd name="connsiteX8" fmla="*/ 109539 w 683419"/>
                    <a:gd name="connsiteY8" fmla="*/ 171453 h 354807"/>
                    <a:gd name="connsiteX9" fmla="*/ 0 w 683419"/>
                    <a:gd name="connsiteY9" fmla="*/ 169068 h 354807"/>
                    <a:gd name="connsiteX10" fmla="*/ 319084 w 683419"/>
                    <a:gd name="connsiteY10" fmla="*/ 0 h 354807"/>
                    <a:gd name="connsiteX0" fmla="*/ 319084 w 683419"/>
                    <a:gd name="connsiteY0" fmla="*/ 0 h 354807"/>
                    <a:gd name="connsiteX1" fmla="*/ 620254 w 683419"/>
                    <a:gd name="connsiteY1" fmla="*/ 174632 h 354807"/>
                    <a:gd name="connsiteX2" fmla="*/ 651771 w 683419"/>
                    <a:gd name="connsiteY2" fmla="*/ 247651 h 354807"/>
                    <a:gd name="connsiteX3" fmla="*/ 683419 w 683419"/>
                    <a:gd name="connsiteY3" fmla="*/ 247651 h 354807"/>
                    <a:gd name="connsiteX4" fmla="*/ 606029 w 683419"/>
                    <a:gd name="connsiteY4" fmla="*/ 354807 h 354807"/>
                    <a:gd name="connsiteX5" fmla="*/ 528638 w 683419"/>
                    <a:gd name="connsiteY5" fmla="*/ 247651 h 354807"/>
                    <a:gd name="connsiteX6" fmla="*/ 563272 w 683419"/>
                    <a:gd name="connsiteY6" fmla="*/ 250032 h 354807"/>
                    <a:gd name="connsiteX7" fmla="*/ 335755 w 683419"/>
                    <a:gd name="connsiteY7" fmla="*/ 85725 h 354807"/>
                    <a:gd name="connsiteX8" fmla="*/ 109539 w 683419"/>
                    <a:gd name="connsiteY8" fmla="*/ 171453 h 354807"/>
                    <a:gd name="connsiteX9" fmla="*/ 0 w 683419"/>
                    <a:gd name="connsiteY9" fmla="*/ 169068 h 354807"/>
                    <a:gd name="connsiteX10" fmla="*/ 319084 w 683419"/>
                    <a:gd name="connsiteY10" fmla="*/ 0 h 354807"/>
                    <a:gd name="connsiteX0" fmla="*/ 319084 w 683419"/>
                    <a:gd name="connsiteY0" fmla="*/ 0 h 354807"/>
                    <a:gd name="connsiteX1" fmla="*/ 620254 w 683419"/>
                    <a:gd name="connsiteY1" fmla="*/ 174632 h 354807"/>
                    <a:gd name="connsiteX2" fmla="*/ 651771 w 683419"/>
                    <a:gd name="connsiteY2" fmla="*/ 247651 h 354807"/>
                    <a:gd name="connsiteX3" fmla="*/ 683419 w 683419"/>
                    <a:gd name="connsiteY3" fmla="*/ 247651 h 354807"/>
                    <a:gd name="connsiteX4" fmla="*/ 606029 w 683419"/>
                    <a:gd name="connsiteY4" fmla="*/ 354807 h 354807"/>
                    <a:gd name="connsiteX5" fmla="*/ 528638 w 683419"/>
                    <a:gd name="connsiteY5" fmla="*/ 247651 h 354807"/>
                    <a:gd name="connsiteX6" fmla="*/ 563272 w 683419"/>
                    <a:gd name="connsiteY6" fmla="*/ 250032 h 354807"/>
                    <a:gd name="connsiteX7" fmla="*/ 335755 w 683419"/>
                    <a:gd name="connsiteY7" fmla="*/ 85725 h 354807"/>
                    <a:gd name="connsiteX8" fmla="*/ 109539 w 683419"/>
                    <a:gd name="connsiteY8" fmla="*/ 171453 h 354807"/>
                    <a:gd name="connsiteX9" fmla="*/ 0 w 683419"/>
                    <a:gd name="connsiteY9" fmla="*/ 169068 h 354807"/>
                    <a:gd name="connsiteX10" fmla="*/ 319084 w 683419"/>
                    <a:gd name="connsiteY10" fmla="*/ 0 h 354807"/>
                    <a:gd name="connsiteX0" fmla="*/ 319084 w 683419"/>
                    <a:gd name="connsiteY0" fmla="*/ 0 h 354807"/>
                    <a:gd name="connsiteX1" fmla="*/ 620254 w 683419"/>
                    <a:gd name="connsiteY1" fmla="*/ 174632 h 354807"/>
                    <a:gd name="connsiteX2" fmla="*/ 651771 w 683419"/>
                    <a:gd name="connsiteY2" fmla="*/ 247651 h 354807"/>
                    <a:gd name="connsiteX3" fmla="*/ 683419 w 683419"/>
                    <a:gd name="connsiteY3" fmla="*/ 247651 h 354807"/>
                    <a:gd name="connsiteX4" fmla="*/ 606029 w 683419"/>
                    <a:gd name="connsiteY4" fmla="*/ 354807 h 354807"/>
                    <a:gd name="connsiteX5" fmla="*/ 528638 w 683419"/>
                    <a:gd name="connsiteY5" fmla="*/ 247651 h 354807"/>
                    <a:gd name="connsiteX6" fmla="*/ 563272 w 683419"/>
                    <a:gd name="connsiteY6" fmla="*/ 250032 h 354807"/>
                    <a:gd name="connsiteX7" fmla="*/ 335755 w 683419"/>
                    <a:gd name="connsiteY7" fmla="*/ 85725 h 354807"/>
                    <a:gd name="connsiteX8" fmla="*/ 109539 w 683419"/>
                    <a:gd name="connsiteY8" fmla="*/ 171453 h 354807"/>
                    <a:gd name="connsiteX9" fmla="*/ 0 w 683419"/>
                    <a:gd name="connsiteY9" fmla="*/ 169068 h 354807"/>
                    <a:gd name="connsiteX10" fmla="*/ 319084 w 683419"/>
                    <a:gd name="connsiteY10" fmla="*/ 0 h 354807"/>
                    <a:gd name="connsiteX0" fmla="*/ 319084 w 683419"/>
                    <a:gd name="connsiteY0" fmla="*/ 0 h 354807"/>
                    <a:gd name="connsiteX1" fmla="*/ 620254 w 683419"/>
                    <a:gd name="connsiteY1" fmla="*/ 174632 h 354807"/>
                    <a:gd name="connsiteX2" fmla="*/ 651771 w 683419"/>
                    <a:gd name="connsiteY2" fmla="*/ 247651 h 354807"/>
                    <a:gd name="connsiteX3" fmla="*/ 683419 w 683419"/>
                    <a:gd name="connsiteY3" fmla="*/ 247651 h 354807"/>
                    <a:gd name="connsiteX4" fmla="*/ 606029 w 683419"/>
                    <a:gd name="connsiteY4" fmla="*/ 354807 h 354807"/>
                    <a:gd name="connsiteX5" fmla="*/ 528638 w 683419"/>
                    <a:gd name="connsiteY5" fmla="*/ 247651 h 354807"/>
                    <a:gd name="connsiteX6" fmla="*/ 563272 w 683419"/>
                    <a:gd name="connsiteY6" fmla="*/ 250032 h 354807"/>
                    <a:gd name="connsiteX7" fmla="*/ 335755 w 683419"/>
                    <a:gd name="connsiteY7" fmla="*/ 85725 h 354807"/>
                    <a:gd name="connsiteX8" fmla="*/ 109539 w 683419"/>
                    <a:gd name="connsiteY8" fmla="*/ 171453 h 354807"/>
                    <a:gd name="connsiteX9" fmla="*/ 0 w 683419"/>
                    <a:gd name="connsiteY9" fmla="*/ 169068 h 354807"/>
                    <a:gd name="connsiteX10" fmla="*/ 319084 w 683419"/>
                    <a:gd name="connsiteY10" fmla="*/ 0 h 354807"/>
                    <a:gd name="connsiteX0" fmla="*/ 319084 w 683419"/>
                    <a:gd name="connsiteY0" fmla="*/ 0 h 354807"/>
                    <a:gd name="connsiteX1" fmla="*/ 620254 w 683419"/>
                    <a:gd name="connsiteY1" fmla="*/ 174632 h 354807"/>
                    <a:gd name="connsiteX2" fmla="*/ 651771 w 683419"/>
                    <a:gd name="connsiteY2" fmla="*/ 247651 h 354807"/>
                    <a:gd name="connsiteX3" fmla="*/ 683419 w 683419"/>
                    <a:gd name="connsiteY3" fmla="*/ 247651 h 354807"/>
                    <a:gd name="connsiteX4" fmla="*/ 606029 w 683419"/>
                    <a:gd name="connsiteY4" fmla="*/ 354807 h 354807"/>
                    <a:gd name="connsiteX5" fmla="*/ 528638 w 683419"/>
                    <a:gd name="connsiteY5" fmla="*/ 247651 h 354807"/>
                    <a:gd name="connsiteX6" fmla="*/ 563272 w 683419"/>
                    <a:gd name="connsiteY6" fmla="*/ 250032 h 354807"/>
                    <a:gd name="connsiteX7" fmla="*/ 335755 w 683419"/>
                    <a:gd name="connsiteY7" fmla="*/ 85725 h 354807"/>
                    <a:gd name="connsiteX8" fmla="*/ 109539 w 683419"/>
                    <a:gd name="connsiteY8" fmla="*/ 171453 h 354807"/>
                    <a:gd name="connsiteX9" fmla="*/ 0 w 683419"/>
                    <a:gd name="connsiteY9" fmla="*/ 169068 h 354807"/>
                    <a:gd name="connsiteX10" fmla="*/ 319084 w 683419"/>
                    <a:gd name="connsiteY10" fmla="*/ 0 h 354807"/>
                    <a:gd name="connsiteX0" fmla="*/ 319084 w 683419"/>
                    <a:gd name="connsiteY0" fmla="*/ 0 h 354807"/>
                    <a:gd name="connsiteX1" fmla="*/ 620254 w 683419"/>
                    <a:gd name="connsiteY1" fmla="*/ 174632 h 354807"/>
                    <a:gd name="connsiteX2" fmla="*/ 651771 w 683419"/>
                    <a:gd name="connsiteY2" fmla="*/ 247651 h 354807"/>
                    <a:gd name="connsiteX3" fmla="*/ 683419 w 683419"/>
                    <a:gd name="connsiteY3" fmla="*/ 247651 h 354807"/>
                    <a:gd name="connsiteX4" fmla="*/ 606029 w 683419"/>
                    <a:gd name="connsiteY4" fmla="*/ 354807 h 354807"/>
                    <a:gd name="connsiteX5" fmla="*/ 528638 w 683419"/>
                    <a:gd name="connsiteY5" fmla="*/ 247651 h 354807"/>
                    <a:gd name="connsiteX6" fmla="*/ 563272 w 683419"/>
                    <a:gd name="connsiteY6" fmla="*/ 250032 h 354807"/>
                    <a:gd name="connsiteX7" fmla="*/ 335755 w 683419"/>
                    <a:gd name="connsiteY7" fmla="*/ 85725 h 354807"/>
                    <a:gd name="connsiteX8" fmla="*/ 109539 w 683419"/>
                    <a:gd name="connsiteY8" fmla="*/ 171453 h 354807"/>
                    <a:gd name="connsiteX9" fmla="*/ 0 w 683419"/>
                    <a:gd name="connsiteY9" fmla="*/ 169068 h 354807"/>
                    <a:gd name="connsiteX10" fmla="*/ 319084 w 683419"/>
                    <a:gd name="connsiteY10" fmla="*/ 0 h 354807"/>
                    <a:gd name="connsiteX0" fmla="*/ 319084 w 683419"/>
                    <a:gd name="connsiteY0" fmla="*/ 0 h 354807"/>
                    <a:gd name="connsiteX1" fmla="*/ 620254 w 683419"/>
                    <a:gd name="connsiteY1" fmla="*/ 174632 h 354807"/>
                    <a:gd name="connsiteX2" fmla="*/ 651771 w 683419"/>
                    <a:gd name="connsiteY2" fmla="*/ 247651 h 354807"/>
                    <a:gd name="connsiteX3" fmla="*/ 683419 w 683419"/>
                    <a:gd name="connsiteY3" fmla="*/ 247651 h 354807"/>
                    <a:gd name="connsiteX4" fmla="*/ 606029 w 683419"/>
                    <a:gd name="connsiteY4" fmla="*/ 354807 h 354807"/>
                    <a:gd name="connsiteX5" fmla="*/ 528638 w 683419"/>
                    <a:gd name="connsiteY5" fmla="*/ 247651 h 354807"/>
                    <a:gd name="connsiteX6" fmla="*/ 563272 w 683419"/>
                    <a:gd name="connsiteY6" fmla="*/ 250032 h 354807"/>
                    <a:gd name="connsiteX7" fmla="*/ 335755 w 683419"/>
                    <a:gd name="connsiteY7" fmla="*/ 85725 h 354807"/>
                    <a:gd name="connsiteX8" fmla="*/ 109539 w 683419"/>
                    <a:gd name="connsiteY8" fmla="*/ 171453 h 354807"/>
                    <a:gd name="connsiteX9" fmla="*/ 0 w 683419"/>
                    <a:gd name="connsiteY9" fmla="*/ 169068 h 354807"/>
                    <a:gd name="connsiteX10" fmla="*/ 319084 w 683419"/>
                    <a:gd name="connsiteY10" fmla="*/ 0 h 354807"/>
                    <a:gd name="connsiteX0" fmla="*/ 319084 w 683419"/>
                    <a:gd name="connsiteY0" fmla="*/ 0 h 354807"/>
                    <a:gd name="connsiteX1" fmla="*/ 620254 w 683419"/>
                    <a:gd name="connsiteY1" fmla="*/ 174632 h 354807"/>
                    <a:gd name="connsiteX2" fmla="*/ 651771 w 683419"/>
                    <a:gd name="connsiteY2" fmla="*/ 247651 h 354807"/>
                    <a:gd name="connsiteX3" fmla="*/ 683419 w 683419"/>
                    <a:gd name="connsiteY3" fmla="*/ 247651 h 354807"/>
                    <a:gd name="connsiteX4" fmla="*/ 606029 w 683419"/>
                    <a:gd name="connsiteY4" fmla="*/ 354807 h 354807"/>
                    <a:gd name="connsiteX5" fmla="*/ 528638 w 683419"/>
                    <a:gd name="connsiteY5" fmla="*/ 247651 h 354807"/>
                    <a:gd name="connsiteX6" fmla="*/ 563272 w 683419"/>
                    <a:gd name="connsiteY6" fmla="*/ 250032 h 354807"/>
                    <a:gd name="connsiteX7" fmla="*/ 335755 w 683419"/>
                    <a:gd name="connsiteY7" fmla="*/ 85725 h 354807"/>
                    <a:gd name="connsiteX8" fmla="*/ 109539 w 683419"/>
                    <a:gd name="connsiteY8" fmla="*/ 171453 h 354807"/>
                    <a:gd name="connsiteX9" fmla="*/ 0 w 683419"/>
                    <a:gd name="connsiteY9" fmla="*/ 169068 h 354807"/>
                    <a:gd name="connsiteX10" fmla="*/ 319084 w 683419"/>
                    <a:gd name="connsiteY10" fmla="*/ 0 h 354807"/>
                    <a:gd name="connsiteX0" fmla="*/ 319084 w 683419"/>
                    <a:gd name="connsiteY0" fmla="*/ 0 h 354807"/>
                    <a:gd name="connsiteX1" fmla="*/ 620254 w 683419"/>
                    <a:gd name="connsiteY1" fmla="*/ 174632 h 354807"/>
                    <a:gd name="connsiteX2" fmla="*/ 651771 w 683419"/>
                    <a:gd name="connsiteY2" fmla="*/ 247651 h 354807"/>
                    <a:gd name="connsiteX3" fmla="*/ 683419 w 683419"/>
                    <a:gd name="connsiteY3" fmla="*/ 247651 h 354807"/>
                    <a:gd name="connsiteX4" fmla="*/ 606029 w 683419"/>
                    <a:gd name="connsiteY4" fmla="*/ 354807 h 354807"/>
                    <a:gd name="connsiteX5" fmla="*/ 528638 w 683419"/>
                    <a:gd name="connsiteY5" fmla="*/ 247651 h 354807"/>
                    <a:gd name="connsiteX6" fmla="*/ 563272 w 683419"/>
                    <a:gd name="connsiteY6" fmla="*/ 250032 h 354807"/>
                    <a:gd name="connsiteX7" fmla="*/ 335755 w 683419"/>
                    <a:gd name="connsiteY7" fmla="*/ 85725 h 354807"/>
                    <a:gd name="connsiteX8" fmla="*/ 109539 w 683419"/>
                    <a:gd name="connsiteY8" fmla="*/ 171453 h 354807"/>
                    <a:gd name="connsiteX9" fmla="*/ 0 w 683419"/>
                    <a:gd name="connsiteY9" fmla="*/ 169068 h 354807"/>
                    <a:gd name="connsiteX10" fmla="*/ 319084 w 683419"/>
                    <a:gd name="connsiteY10" fmla="*/ 0 h 354807"/>
                    <a:gd name="connsiteX0" fmla="*/ 319084 w 683419"/>
                    <a:gd name="connsiteY0" fmla="*/ 0 h 354807"/>
                    <a:gd name="connsiteX1" fmla="*/ 620254 w 683419"/>
                    <a:gd name="connsiteY1" fmla="*/ 174632 h 354807"/>
                    <a:gd name="connsiteX2" fmla="*/ 651771 w 683419"/>
                    <a:gd name="connsiteY2" fmla="*/ 247651 h 354807"/>
                    <a:gd name="connsiteX3" fmla="*/ 683419 w 683419"/>
                    <a:gd name="connsiteY3" fmla="*/ 247651 h 354807"/>
                    <a:gd name="connsiteX4" fmla="*/ 606029 w 683419"/>
                    <a:gd name="connsiteY4" fmla="*/ 354807 h 354807"/>
                    <a:gd name="connsiteX5" fmla="*/ 528638 w 683419"/>
                    <a:gd name="connsiteY5" fmla="*/ 247651 h 354807"/>
                    <a:gd name="connsiteX6" fmla="*/ 563272 w 683419"/>
                    <a:gd name="connsiteY6" fmla="*/ 250032 h 354807"/>
                    <a:gd name="connsiteX7" fmla="*/ 333374 w 683419"/>
                    <a:gd name="connsiteY7" fmla="*/ 111919 h 354807"/>
                    <a:gd name="connsiteX8" fmla="*/ 109539 w 683419"/>
                    <a:gd name="connsiteY8" fmla="*/ 171453 h 354807"/>
                    <a:gd name="connsiteX9" fmla="*/ 0 w 683419"/>
                    <a:gd name="connsiteY9" fmla="*/ 169068 h 354807"/>
                    <a:gd name="connsiteX10" fmla="*/ 319084 w 683419"/>
                    <a:gd name="connsiteY10" fmla="*/ 0 h 354807"/>
                    <a:gd name="connsiteX0" fmla="*/ 319084 w 683419"/>
                    <a:gd name="connsiteY0" fmla="*/ 0 h 354807"/>
                    <a:gd name="connsiteX1" fmla="*/ 620254 w 683419"/>
                    <a:gd name="connsiteY1" fmla="*/ 174632 h 354807"/>
                    <a:gd name="connsiteX2" fmla="*/ 651771 w 683419"/>
                    <a:gd name="connsiteY2" fmla="*/ 247651 h 354807"/>
                    <a:gd name="connsiteX3" fmla="*/ 683419 w 683419"/>
                    <a:gd name="connsiteY3" fmla="*/ 247651 h 354807"/>
                    <a:gd name="connsiteX4" fmla="*/ 606029 w 683419"/>
                    <a:gd name="connsiteY4" fmla="*/ 354807 h 354807"/>
                    <a:gd name="connsiteX5" fmla="*/ 528638 w 683419"/>
                    <a:gd name="connsiteY5" fmla="*/ 247651 h 354807"/>
                    <a:gd name="connsiteX6" fmla="*/ 563272 w 683419"/>
                    <a:gd name="connsiteY6" fmla="*/ 250032 h 354807"/>
                    <a:gd name="connsiteX7" fmla="*/ 338136 w 683419"/>
                    <a:gd name="connsiteY7" fmla="*/ 88106 h 354807"/>
                    <a:gd name="connsiteX8" fmla="*/ 109539 w 683419"/>
                    <a:gd name="connsiteY8" fmla="*/ 171453 h 354807"/>
                    <a:gd name="connsiteX9" fmla="*/ 0 w 683419"/>
                    <a:gd name="connsiteY9" fmla="*/ 169068 h 354807"/>
                    <a:gd name="connsiteX10" fmla="*/ 319084 w 683419"/>
                    <a:gd name="connsiteY10" fmla="*/ 0 h 354807"/>
                    <a:gd name="connsiteX0" fmla="*/ 319084 w 683419"/>
                    <a:gd name="connsiteY0" fmla="*/ 0 h 395288"/>
                    <a:gd name="connsiteX1" fmla="*/ 620254 w 683419"/>
                    <a:gd name="connsiteY1" fmla="*/ 215113 h 395288"/>
                    <a:gd name="connsiteX2" fmla="*/ 651771 w 683419"/>
                    <a:gd name="connsiteY2" fmla="*/ 288132 h 395288"/>
                    <a:gd name="connsiteX3" fmla="*/ 683419 w 683419"/>
                    <a:gd name="connsiteY3" fmla="*/ 288132 h 395288"/>
                    <a:gd name="connsiteX4" fmla="*/ 606029 w 683419"/>
                    <a:gd name="connsiteY4" fmla="*/ 395288 h 395288"/>
                    <a:gd name="connsiteX5" fmla="*/ 528638 w 683419"/>
                    <a:gd name="connsiteY5" fmla="*/ 288132 h 395288"/>
                    <a:gd name="connsiteX6" fmla="*/ 563272 w 683419"/>
                    <a:gd name="connsiteY6" fmla="*/ 290513 h 395288"/>
                    <a:gd name="connsiteX7" fmla="*/ 338136 w 683419"/>
                    <a:gd name="connsiteY7" fmla="*/ 128587 h 395288"/>
                    <a:gd name="connsiteX8" fmla="*/ 109539 w 683419"/>
                    <a:gd name="connsiteY8" fmla="*/ 211934 h 395288"/>
                    <a:gd name="connsiteX9" fmla="*/ 0 w 683419"/>
                    <a:gd name="connsiteY9" fmla="*/ 209549 h 395288"/>
                    <a:gd name="connsiteX10" fmla="*/ 319084 w 683419"/>
                    <a:gd name="connsiteY10" fmla="*/ 0 h 395288"/>
                    <a:gd name="connsiteX0" fmla="*/ 316703 w 683419"/>
                    <a:gd name="connsiteY0" fmla="*/ 0 h 354807"/>
                    <a:gd name="connsiteX1" fmla="*/ 620254 w 683419"/>
                    <a:gd name="connsiteY1" fmla="*/ 174632 h 354807"/>
                    <a:gd name="connsiteX2" fmla="*/ 651771 w 683419"/>
                    <a:gd name="connsiteY2" fmla="*/ 247651 h 354807"/>
                    <a:gd name="connsiteX3" fmla="*/ 683419 w 683419"/>
                    <a:gd name="connsiteY3" fmla="*/ 247651 h 354807"/>
                    <a:gd name="connsiteX4" fmla="*/ 606029 w 683419"/>
                    <a:gd name="connsiteY4" fmla="*/ 354807 h 354807"/>
                    <a:gd name="connsiteX5" fmla="*/ 528638 w 683419"/>
                    <a:gd name="connsiteY5" fmla="*/ 247651 h 354807"/>
                    <a:gd name="connsiteX6" fmla="*/ 563272 w 683419"/>
                    <a:gd name="connsiteY6" fmla="*/ 250032 h 354807"/>
                    <a:gd name="connsiteX7" fmla="*/ 338136 w 683419"/>
                    <a:gd name="connsiteY7" fmla="*/ 88106 h 354807"/>
                    <a:gd name="connsiteX8" fmla="*/ 109539 w 683419"/>
                    <a:gd name="connsiteY8" fmla="*/ 171453 h 354807"/>
                    <a:gd name="connsiteX9" fmla="*/ 0 w 683419"/>
                    <a:gd name="connsiteY9" fmla="*/ 169068 h 354807"/>
                    <a:gd name="connsiteX10" fmla="*/ 316703 w 683419"/>
                    <a:gd name="connsiteY10" fmla="*/ 0 h 354807"/>
                    <a:gd name="connsiteX0" fmla="*/ 316703 w 683419"/>
                    <a:gd name="connsiteY0" fmla="*/ 0 h 354807"/>
                    <a:gd name="connsiteX1" fmla="*/ 620254 w 683419"/>
                    <a:gd name="connsiteY1" fmla="*/ 174632 h 354807"/>
                    <a:gd name="connsiteX2" fmla="*/ 651771 w 683419"/>
                    <a:gd name="connsiteY2" fmla="*/ 247651 h 354807"/>
                    <a:gd name="connsiteX3" fmla="*/ 683419 w 683419"/>
                    <a:gd name="connsiteY3" fmla="*/ 247651 h 354807"/>
                    <a:gd name="connsiteX4" fmla="*/ 606029 w 683419"/>
                    <a:gd name="connsiteY4" fmla="*/ 354807 h 354807"/>
                    <a:gd name="connsiteX5" fmla="*/ 528638 w 683419"/>
                    <a:gd name="connsiteY5" fmla="*/ 247651 h 354807"/>
                    <a:gd name="connsiteX6" fmla="*/ 563272 w 683419"/>
                    <a:gd name="connsiteY6" fmla="*/ 250032 h 354807"/>
                    <a:gd name="connsiteX7" fmla="*/ 338136 w 683419"/>
                    <a:gd name="connsiteY7" fmla="*/ 88106 h 354807"/>
                    <a:gd name="connsiteX8" fmla="*/ 109539 w 683419"/>
                    <a:gd name="connsiteY8" fmla="*/ 171453 h 354807"/>
                    <a:gd name="connsiteX9" fmla="*/ 0 w 683419"/>
                    <a:gd name="connsiteY9" fmla="*/ 169068 h 354807"/>
                    <a:gd name="connsiteX10" fmla="*/ 316703 w 683419"/>
                    <a:gd name="connsiteY10" fmla="*/ 0 h 354807"/>
                    <a:gd name="connsiteX0" fmla="*/ 316703 w 683419"/>
                    <a:gd name="connsiteY0" fmla="*/ 0 h 354807"/>
                    <a:gd name="connsiteX1" fmla="*/ 620254 w 683419"/>
                    <a:gd name="connsiteY1" fmla="*/ 174632 h 354807"/>
                    <a:gd name="connsiteX2" fmla="*/ 651771 w 683419"/>
                    <a:gd name="connsiteY2" fmla="*/ 247651 h 354807"/>
                    <a:gd name="connsiteX3" fmla="*/ 683419 w 683419"/>
                    <a:gd name="connsiteY3" fmla="*/ 247651 h 354807"/>
                    <a:gd name="connsiteX4" fmla="*/ 606029 w 683419"/>
                    <a:gd name="connsiteY4" fmla="*/ 354807 h 354807"/>
                    <a:gd name="connsiteX5" fmla="*/ 528638 w 683419"/>
                    <a:gd name="connsiteY5" fmla="*/ 247651 h 354807"/>
                    <a:gd name="connsiteX6" fmla="*/ 563272 w 683419"/>
                    <a:gd name="connsiteY6" fmla="*/ 250032 h 354807"/>
                    <a:gd name="connsiteX7" fmla="*/ 338136 w 683419"/>
                    <a:gd name="connsiteY7" fmla="*/ 88106 h 354807"/>
                    <a:gd name="connsiteX8" fmla="*/ 109539 w 683419"/>
                    <a:gd name="connsiteY8" fmla="*/ 171453 h 354807"/>
                    <a:gd name="connsiteX9" fmla="*/ 0 w 683419"/>
                    <a:gd name="connsiteY9" fmla="*/ 169068 h 354807"/>
                    <a:gd name="connsiteX10" fmla="*/ 316703 w 683419"/>
                    <a:gd name="connsiteY10" fmla="*/ 0 h 354807"/>
                    <a:gd name="connsiteX0" fmla="*/ 316703 w 683419"/>
                    <a:gd name="connsiteY0" fmla="*/ 0 h 354807"/>
                    <a:gd name="connsiteX1" fmla="*/ 651771 w 683419"/>
                    <a:gd name="connsiteY1" fmla="*/ 247651 h 354807"/>
                    <a:gd name="connsiteX2" fmla="*/ 683419 w 683419"/>
                    <a:gd name="connsiteY2" fmla="*/ 247651 h 354807"/>
                    <a:gd name="connsiteX3" fmla="*/ 606029 w 683419"/>
                    <a:gd name="connsiteY3" fmla="*/ 354807 h 354807"/>
                    <a:gd name="connsiteX4" fmla="*/ 528638 w 683419"/>
                    <a:gd name="connsiteY4" fmla="*/ 247651 h 354807"/>
                    <a:gd name="connsiteX5" fmla="*/ 563272 w 683419"/>
                    <a:gd name="connsiteY5" fmla="*/ 250032 h 354807"/>
                    <a:gd name="connsiteX6" fmla="*/ 338136 w 683419"/>
                    <a:gd name="connsiteY6" fmla="*/ 88106 h 354807"/>
                    <a:gd name="connsiteX7" fmla="*/ 109539 w 683419"/>
                    <a:gd name="connsiteY7" fmla="*/ 171453 h 354807"/>
                    <a:gd name="connsiteX8" fmla="*/ 0 w 683419"/>
                    <a:gd name="connsiteY8" fmla="*/ 169068 h 354807"/>
                    <a:gd name="connsiteX9" fmla="*/ 316703 w 683419"/>
                    <a:gd name="connsiteY9" fmla="*/ 0 h 354807"/>
                    <a:gd name="connsiteX0" fmla="*/ 316703 w 683419"/>
                    <a:gd name="connsiteY0" fmla="*/ 0 h 354807"/>
                    <a:gd name="connsiteX1" fmla="*/ 651771 w 683419"/>
                    <a:gd name="connsiteY1" fmla="*/ 247651 h 354807"/>
                    <a:gd name="connsiteX2" fmla="*/ 683419 w 683419"/>
                    <a:gd name="connsiteY2" fmla="*/ 247651 h 354807"/>
                    <a:gd name="connsiteX3" fmla="*/ 606029 w 683419"/>
                    <a:gd name="connsiteY3" fmla="*/ 354807 h 354807"/>
                    <a:gd name="connsiteX4" fmla="*/ 528638 w 683419"/>
                    <a:gd name="connsiteY4" fmla="*/ 247651 h 354807"/>
                    <a:gd name="connsiteX5" fmla="*/ 563272 w 683419"/>
                    <a:gd name="connsiteY5" fmla="*/ 250032 h 354807"/>
                    <a:gd name="connsiteX6" fmla="*/ 338136 w 683419"/>
                    <a:gd name="connsiteY6" fmla="*/ 88106 h 354807"/>
                    <a:gd name="connsiteX7" fmla="*/ 109539 w 683419"/>
                    <a:gd name="connsiteY7" fmla="*/ 171453 h 354807"/>
                    <a:gd name="connsiteX8" fmla="*/ 0 w 683419"/>
                    <a:gd name="connsiteY8" fmla="*/ 169068 h 354807"/>
                    <a:gd name="connsiteX9" fmla="*/ 316703 w 683419"/>
                    <a:gd name="connsiteY9" fmla="*/ 0 h 354807"/>
                    <a:gd name="connsiteX0" fmla="*/ 316703 w 683419"/>
                    <a:gd name="connsiteY0" fmla="*/ 7 h 354814"/>
                    <a:gd name="connsiteX1" fmla="*/ 651771 w 683419"/>
                    <a:gd name="connsiteY1" fmla="*/ 247658 h 354814"/>
                    <a:gd name="connsiteX2" fmla="*/ 683419 w 683419"/>
                    <a:gd name="connsiteY2" fmla="*/ 247658 h 354814"/>
                    <a:gd name="connsiteX3" fmla="*/ 606029 w 683419"/>
                    <a:gd name="connsiteY3" fmla="*/ 354814 h 354814"/>
                    <a:gd name="connsiteX4" fmla="*/ 528638 w 683419"/>
                    <a:gd name="connsiteY4" fmla="*/ 247658 h 354814"/>
                    <a:gd name="connsiteX5" fmla="*/ 563272 w 683419"/>
                    <a:gd name="connsiteY5" fmla="*/ 250039 h 354814"/>
                    <a:gd name="connsiteX6" fmla="*/ 338136 w 683419"/>
                    <a:gd name="connsiteY6" fmla="*/ 88113 h 354814"/>
                    <a:gd name="connsiteX7" fmla="*/ 109539 w 683419"/>
                    <a:gd name="connsiteY7" fmla="*/ 171460 h 354814"/>
                    <a:gd name="connsiteX8" fmla="*/ 0 w 683419"/>
                    <a:gd name="connsiteY8" fmla="*/ 169075 h 354814"/>
                    <a:gd name="connsiteX9" fmla="*/ 316703 w 683419"/>
                    <a:gd name="connsiteY9" fmla="*/ 7 h 354814"/>
                    <a:gd name="connsiteX0" fmla="*/ 316703 w 683419"/>
                    <a:gd name="connsiteY0" fmla="*/ 0 h 354807"/>
                    <a:gd name="connsiteX1" fmla="*/ 651771 w 683419"/>
                    <a:gd name="connsiteY1" fmla="*/ 247651 h 354807"/>
                    <a:gd name="connsiteX2" fmla="*/ 683419 w 683419"/>
                    <a:gd name="connsiteY2" fmla="*/ 247651 h 354807"/>
                    <a:gd name="connsiteX3" fmla="*/ 606029 w 683419"/>
                    <a:gd name="connsiteY3" fmla="*/ 354807 h 354807"/>
                    <a:gd name="connsiteX4" fmla="*/ 528638 w 683419"/>
                    <a:gd name="connsiteY4" fmla="*/ 247651 h 354807"/>
                    <a:gd name="connsiteX5" fmla="*/ 563272 w 683419"/>
                    <a:gd name="connsiteY5" fmla="*/ 250032 h 354807"/>
                    <a:gd name="connsiteX6" fmla="*/ 338136 w 683419"/>
                    <a:gd name="connsiteY6" fmla="*/ 88106 h 354807"/>
                    <a:gd name="connsiteX7" fmla="*/ 109539 w 683419"/>
                    <a:gd name="connsiteY7" fmla="*/ 171453 h 354807"/>
                    <a:gd name="connsiteX8" fmla="*/ 0 w 683419"/>
                    <a:gd name="connsiteY8" fmla="*/ 169068 h 354807"/>
                    <a:gd name="connsiteX9" fmla="*/ 316703 w 683419"/>
                    <a:gd name="connsiteY9" fmla="*/ 0 h 354807"/>
                    <a:gd name="connsiteX0" fmla="*/ 316703 w 683419"/>
                    <a:gd name="connsiteY0" fmla="*/ 0 h 354807"/>
                    <a:gd name="connsiteX1" fmla="*/ 651771 w 683419"/>
                    <a:gd name="connsiteY1" fmla="*/ 247651 h 354807"/>
                    <a:gd name="connsiteX2" fmla="*/ 683419 w 683419"/>
                    <a:gd name="connsiteY2" fmla="*/ 247651 h 354807"/>
                    <a:gd name="connsiteX3" fmla="*/ 606029 w 683419"/>
                    <a:gd name="connsiteY3" fmla="*/ 354807 h 354807"/>
                    <a:gd name="connsiteX4" fmla="*/ 528638 w 683419"/>
                    <a:gd name="connsiteY4" fmla="*/ 247651 h 354807"/>
                    <a:gd name="connsiteX5" fmla="*/ 563272 w 683419"/>
                    <a:gd name="connsiteY5" fmla="*/ 250032 h 354807"/>
                    <a:gd name="connsiteX6" fmla="*/ 338136 w 683419"/>
                    <a:gd name="connsiteY6" fmla="*/ 88106 h 354807"/>
                    <a:gd name="connsiteX7" fmla="*/ 109539 w 683419"/>
                    <a:gd name="connsiteY7" fmla="*/ 171453 h 354807"/>
                    <a:gd name="connsiteX8" fmla="*/ 0 w 683419"/>
                    <a:gd name="connsiteY8" fmla="*/ 169068 h 354807"/>
                    <a:gd name="connsiteX9" fmla="*/ 316703 w 683419"/>
                    <a:gd name="connsiteY9" fmla="*/ 0 h 354807"/>
                    <a:gd name="connsiteX0" fmla="*/ 297653 w 664369"/>
                    <a:gd name="connsiteY0" fmla="*/ 0 h 354807"/>
                    <a:gd name="connsiteX1" fmla="*/ 632721 w 664369"/>
                    <a:gd name="connsiteY1" fmla="*/ 247651 h 354807"/>
                    <a:gd name="connsiteX2" fmla="*/ 664369 w 664369"/>
                    <a:gd name="connsiteY2" fmla="*/ 247651 h 354807"/>
                    <a:gd name="connsiteX3" fmla="*/ 586979 w 664369"/>
                    <a:gd name="connsiteY3" fmla="*/ 354807 h 354807"/>
                    <a:gd name="connsiteX4" fmla="*/ 509588 w 664369"/>
                    <a:gd name="connsiteY4" fmla="*/ 247651 h 354807"/>
                    <a:gd name="connsiteX5" fmla="*/ 544222 w 664369"/>
                    <a:gd name="connsiteY5" fmla="*/ 250032 h 354807"/>
                    <a:gd name="connsiteX6" fmla="*/ 319086 w 664369"/>
                    <a:gd name="connsiteY6" fmla="*/ 88106 h 354807"/>
                    <a:gd name="connsiteX7" fmla="*/ 90489 w 664369"/>
                    <a:gd name="connsiteY7" fmla="*/ 171453 h 354807"/>
                    <a:gd name="connsiteX8" fmla="*/ 0 w 664369"/>
                    <a:gd name="connsiteY8" fmla="*/ 164305 h 354807"/>
                    <a:gd name="connsiteX9" fmla="*/ 297653 w 664369"/>
                    <a:gd name="connsiteY9" fmla="*/ 0 h 354807"/>
                    <a:gd name="connsiteX0" fmla="*/ 314322 w 681038"/>
                    <a:gd name="connsiteY0" fmla="*/ 0 h 354807"/>
                    <a:gd name="connsiteX1" fmla="*/ 649390 w 681038"/>
                    <a:gd name="connsiteY1" fmla="*/ 247651 h 354807"/>
                    <a:gd name="connsiteX2" fmla="*/ 681038 w 681038"/>
                    <a:gd name="connsiteY2" fmla="*/ 247651 h 354807"/>
                    <a:gd name="connsiteX3" fmla="*/ 603648 w 681038"/>
                    <a:gd name="connsiteY3" fmla="*/ 354807 h 354807"/>
                    <a:gd name="connsiteX4" fmla="*/ 526257 w 681038"/>
                    <a:gd name="connsiteY4" fmla="*/ 247651 h 354807"/>
                    <a:gd name="connsiteX5" fmla="*/ 560891 w 681038"/>
                    <a:gd name="connsiteY5" fmla="*/ 250032 h 354807"/>
                    <a:gd name="connsiteX6" fmla="*/ 335755 w 681038"/>
                    <a:gd name="connsiteY6" fmla="*/ 88106 h 354807"/>
                    <a:gd name="connsiteX7" fmla="*/ 107158 w 681038"/>
                    <a:gd name="connsiteY7" fmla="*/ 171453 h 354807"/>
                    <a:gd name="connsiteX8" fmla="*/ 0 w 681038"/>
                    <a:gd name="connsiteY8" fmla="*/ 161924 h 354807"/>
                    <a:gd name="connsiteX9" fmla="*/ 314322 w 681038"/>
                    <a:gd name="connsiteY9" fmla="*/ 0 h 354807"/>
                    <a:gd name="connsiteX0" fmla="*/ 314322 w 681038"/>
                    <a:gd name="connsiteY0" fmla="*/ 0 h 354807"/>
                    <a:gd name="connsiteX1" fmla="*/ 649390 w 681038"/>
                    <a:gd name="connsiteY1" fmla="*/ 247651 h 354807"/>
                    <a:gd name="connsiteX2" fmla="*/ 681038 w 681038"/>
                    <a:gd name="connsiteY2" fmla="*/ 247651 h 354807"/>
                    <a:gd name="connsiteX3" fmla="*/ 603648 w 681038"/>
                    <a:gd name="connsiteY3" fmla="*/ 354807 h 354807"/>
                    <a:gd name="connsiteX4" fmla="*/ 526257 w 681038"/>
                    <a:gd name="connsiteY4" fmla="*/ 247651 h 354807"/>
                    <a:gd name="connsiteX5" fmla="*/ 560891 w 681038"/>
                    <a:gd name="connsiteY5" fmla="*/ 250032 h 354807"/>
                    <a:gd name="connsiteX6" fmla="*/ 335755 w 681038"/>
                    <a:gd name="connsiteY6" fmla="*/ 88106 h 354807"/>
                    <a:gd name="connsiteX7" fmla="*/ 107158 w 681038"/>
                    <a:gd name="connsiteY7" fmla="*/ 171453 h 354807"/>
                    <a:gd name="connsiteX8" fmla="*/ 0 w 681038"/>
                    <a:gd name="connsiteY8" fmla="*/ 169068 h 354807"/>
                    <a:gd name="connsiteX9" fmla="*/ 314322 w 681038"/>
                    <a:gd name="connsiteY9" fmla="*/ 0 h 354807"/>
                    <a:gd name="connsiteX0" fmla="*/ 314322 w 681038"/>
                    <a:gd name="connsiteY0" fmla="*/ 0 h 354807"/>
                    <a:gd name="connsiteX1" fmla="*/ 649390 w 681038"/>
                    <a:gd name="connsiteY1" fmla="*/ 247651 h 354807"/>
                    <a:gd name="connsiteX2" fmla="*/ 681038 w 681038"/>
                    <a:gd name="connsiteY2" fmla="*/ 247651 h 354807"/>
                    <a:gd name="connsiteX3" fmla="*/ 603648 w 681038"/>
                    <a:gd name="connsiteY3" fmla="*/ 354807 h 354807"/>
                    <a:gd name="connsiteX4" fmla="*/ 526257 w 681038"/>
                    <a:gd name="connsiteY4" fmla="*/ 247651 h 354807"/>
                    <a:gd name="connsiteX5" fmla="*/ 560891 w 681038"/>
                    <a:gd name="connsiteY5" fmla="*/ 250032 h 354807"/>
                    <a:gd name="connsiteX6" fmla="*/ 335755 w 681038"/>
                    <a:gd name="connsiteY6" fmla="*/ 88106 h 354807"/>
                    <a:gd name="connsiteX7" fmla="*/ 107158 w 681038"/>
                    <a:gd name="connsiteY7" fmla="*/ 171453 h 354807"/>
                    <a:gd name="connsiteX8" fmla="*/ 0 w 681038"/>
                    <a:gd name="connsiteY8" fmla="*/ 169068 h 354807"/>
                    <a:gd name="connsiteX9" fmla="*/ 314322 w 681038"/>
                    <a:gd name="connsiteY9" fmla="*/ 0 h 354807"/>
                    <a:gd name="connsiteX0" fmla="*/ 314322 w 681038"/>
                    <a:gd name="connsiteY0" fmla="*/ 0 h 354807"/>
                    <a:gd name="connsiteX1" fmla="*/ 649390 w 681038"/>
                    <a:gd name="connsiteY1" fmla="*/ 247651 h 354807"/>
                    <a:gd name="connsiteX2" fmla="*/ 681038 w 681038"/>
                    <a:gd name="connsiteY2" fmla="*/ 247651 h 354807"/>
                    <a:gd name="connsiteX3" fmla="*/ 603648 w 681038"/>
                    <a:gd name="connsiteY3" fmla="*/ 354807 h 354807"/>
                    <a:gd name="connsiteX4" fmla="*/ 526257 w 681038"/>
                    <a:gd name="connsiteY4" fmla="*/ 247651 h 354807"/>
                    <a:gd name="connsiteX5" fmla="*/ 560891 w 681038"/>
                    <a:gd name="connsiteY5" fmla="*/ 250032 h 354807"/>
                    <a:gd name="connsiteX6" fmla="*/ 335755 w 681038"/>
                    <a:gd name="connsiteY6" fmla="*/ 88106 h 354807"/>
                    <a:gd name="connsiteX7" fmla="*/ 107158 w 681038"/>
                    <a:gd name="connsiteY7" fmla="*/ 171453 h 354807"/>
                    <a:gd name="connsiteX8" fmla="*/ 0 w 681038"/>
                    <a:gd name="connsiteY8" fmla="*/ 169068 h 354807"/>
                    <a:gd name="connsiteX9" fmla="*/ 314322 w 681038"/>
                    <a:gd name="connsiteY9" fmla="*/ 0 h 354807"/>
                    <a:gd name="connsiteX0" fmla="*/ 314322 w 681038"/>
                    <a:gd name="connsiteY0" fmla="*/ 0 h 354807"/>
                    <a:gd name="connsiteX1" fmla="*/ 649390 w 681038"/>
                    <a:gd name="connsiteY1" fmla="*/ 247651 h 354807"/>
                    <a:gd name="connsiteX2" fmla="*/ 681038 w 681038"/>
                    <a:gd name="connsiteY2" fmla="*/ 247651 h 354807"/>
                    <a:gd name="connsiteX3" fmla="*/ 603648 w 681038"/>
                    <a:gd name="connsiteY3" fmla="*/ 354807 h 354807"/>
                    <a:gd name="connsiteX4" fmla="*/ 526257 w 681038"/>
                    <a:gd name="connsiteY4" fmla="*/ 247651 h 354807"/>
                    <a:gd name="connsiteX5" fmla="*/ 560891 w 681038"/>
                    <a:gd name="connsiteY5" fmla="*/ 250032 h 354807"/>
                    <a:gd name="connsiteX6" fmla="*/ 335755 w 681038"/>
                    <a:gd name="connsiteY6" fmla="*/ 88106 h 354807"/>
                    <a:gd name="connsiteX7" fmla="*/ 107158 w 681038"/>
                    <a:gd name="connsiteY7" fmla="*/ 171453 h 354807"/>
                    <a:gd name="connsiteX8" fmla="*/ 0 w 681038"/>
                    <a:gd name="connsiteY8" fmla="*/ 169068 h 354807"/>
                    <a:gd name="connsiteX9" fmla="*/ 314322 w 681038"/>
                    <a:gd name="connsiteY9" fmla="*/ 0 h 354807"/>
                    <a:gd name="connsiteX0" fmla="*/ 314322 w 681038"/>
                    <a:gd name="connsiteY0" fmla="*/ 0 h 354807"/>
                    <a:gd name="connsiteX1" fmla="*/ 649390 w 681038"/>
                    <a:gd name="connsiteY1" fmla="*/ 247651 h 354807"/>
                    <a:gd name="connsiteX2" fmla="*/ 681038 w 681038"/>
                    <a:gd name="connsiteY2" fmla="*/ 247651 h 354807"/>
                    <a:gd name="connsiteX3" fmla="*/ 603648 w 681038"/>
                    <a:gd name="connsiteY3" fmla="*/ 354807 h 354807"/>
                    <a:gd name="connsiteX4" fmla="*/ 526257 w 681038"/>
                    <a:gd name="connsiteY4" fmla="*/ 247651 h 354807"/>
                    <a:gd name="connsiteX5" fmla="*/ 560891 w 681038"/>
                    <a:gd name="connsiteY5" fmla="*/ 250032 h 354807"/>
                    <a:gd name="connsiteX6" fmla="*/ 335755 w 681038"/>
                    <a:gd name="connsiteY6" fmla="*/ 88106 h 354807"/>
                    <a:gd name="connsiteX7" fmla="*/ 107158 w 681038"/>
                    <a:gd name="connsiteY7" fmla="*/ 171453 h 354807"/>
                    <a:gd name="connsiteX8" fmla="*/ 0 w 681038"/>
                    <a:gd name="connsiteY8" fmla="*/ 169068 h 354807"/>
                    <a:gd name="connsiteX9" fmla="*/ 314322 w 681038"/>
                    <a:gd name="connsiteY9" fmla="*/ 0 h 354807"/>
                    <a:gd name="connsiteX0" fmla="*/ 314322 w 681038"/>
                    <a:gd name="connsiteY0" fmla="*/ 0 h 354807"/>
                    <a:gd name="connsiteX1" fmla="*/ 649390 w 681038"/>
                    <a:gd name="connsiteY1" fmla="*/ 247651 h 354807"/>
                    <a:gd name="connsiteX2" fmla="*/ 681038 w 681038"/>
                    <a:gd name="connsiteY2" fmla="*/ 247651 h 354807"/>
                    <a:gd name="connsiteX3" fmla="*/ 603648 w 681038"/>
                    <a:gd name="connsiteY3" fmla="*/ 354807 h 354807"/>
                    <a:gd name="connsiteX4" fmla="*/ 526257 w 681038"/>
                    <a:gd name="connsiteY4" fmla="*/ 247651 h 354807"/>
                    <a:gd name="connsiteX5" fmla="*/ 560891 w 681038"/>
                    <a:gd name="connsiteY5" fmla="*/ 250032 h 354807"/>
                    <a:gd name="connsiteX6" fmla="*/ 335755 w 681038"/>
                    <a:gd name="connsiteY6" fmla="*/ 88106 h 354807"/>
                    <a:gd name="connsiteX7" fmla="*/ 107158 w 681038"/>
                    <a:gd name="connsiteY7" fmla="*/ 171453 h 354807"/>
                    <a:gd name="connsiteX8" fmla="*/ 0 w 681038"/>
                    <a:gd name="connsiteY8" fmla="*/ 169068 h 354807"/>
                    <a:gd name="connsiteX9" fmla="*/ 314322 w 681038"/>
                    <a:gd name="connsiteY9" fmla="*/ 0 h 354807"/>
                    <a:gd name="connsiteX0" fmla="*/ 314322 w 681038"/>
                    <a:gd name="connsiteY0" fmla="*/ 0 h 354807"/>
                    <a:gd name="connsiteX1" fmla="*/ 649390 w 681038"/>
                    <a:gd name="connsiteY1" fmla="*/ 247651 h 354807"/>
                    <a:gd name="connsiteX2" fmla="*/ 681038 w 681038"/>
                    <a:gd name="connsiteY2" fmla="*/ 247651 h 354807"/>
                    <a:gd name="connsiteX3" fmla="*/ 603648 w 681038"/>
                    <a:gd name="connsiteY3" fmla="*/ 354807 h 354807"/>
                    <a:gd name="connsiteX4" fmla="*/ 526257 w 681038"/>
                    <a:gd name="connsiteY4" fmla="*/ 247651 h 354807"/>
                    <a:gd name="connsiteX5" fmla="*/ 560891 w 681038"/>
                    <a:gd name="connsiteY5" fmla="*/ 250032 h 354807"/>
                    <a:gd name="connsiteX6" fmla="*/ 335755 w 681038"/>
                    <a:gd name="connsiteY6" fmla="*/ 88106 h 354807"/>
                    <a:gd name="connsiteX7" fmla="*/ 107158 w 681038"/>
                    <a:gd name="connsiteY7" fmla="*/ 171453 h 354807"/>
                    <a:gd name="connsiteX8" fmla="*/ 0 w 681038"/>
                    <a:gd name="connsiteY8" fmla="*/ 169068 h 354807"/>
                    <a:gd name="connsiteX9" fmla="*/ 314322 w 681038"/>
                    <a:gd name="connsiteY9" fmla="*/ 0 h 354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81038" h="354807">
                      <a:moveTo>
                        <a:pt x="314322" y="0"/>
                      </a:moveTo>
                      <a:cubicBezTo>
                        <a:pt x="494388" y="10716"/>
                        <a:pt x="628752" y="139701"/>
                        <a:pt x="649390" y="247651"/>
                      </a:cubicBezTo>
                      <a:lnTo>
                        <a:pt x="681038" y="247651"/>
                      </a:lnTo>
                      <a:lnTo>
                        <a:pt x="603648" y="354807"/>
                      </a:lnTo>
                      <a:lnTo>
                        <a:pt x="526257" y="247651"/>
                      </a:lnTo>
                      <a:lnTo>
                        <a:pt x="560891" y="250032"/>
                      </a:lnTo>
                      <a:cubicBezTo>
                        <a:pt x="518390" y="170657"/>
                        <a:pt x="461600" y="105569"/>
                        <a:pt x="335755" y="88106"/>
                      </a:cubicBezTo>
                      <a:cubicBezTo>
                        <a:pt x="223043" y="77788"/>
                        <a:pt x="150816" y="122240"/>
                        <a:pt x="107158" y="171453"/>
                      </a:cubicBezTo>
                      <a:lnTo>
                        <a:pt x="0" y="169068"/>
                      </a:lnTo>
                      <a:cubicBezTo>
                        <a:pt x="19051" y="133350"/>
                        <a:pt x="97628" y="11906"/>
                        <a:pt x="314322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>
                  <a:off x="1854299" y="4064795"/>
                  <a:ext cx="231676" cy="423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70" h="216913">
                      <a:moveTo>
                        <a:pt x="40233" y="0"/>
                      </a:moveTo>
                      <a:lnTo>
                        <a:pt x="62608" y="0"/>
                      </a:lnTo>
                      <a:lnTo>
                        <a:pt x="62608" y="24232"/>
                      </a:lnTo>
                      <a:cubicBezTo>
                        <a:pt x="69918" y="24531"/>
                        <a:pt x="76295" y="25473"/>
                        <a:pt x="81737" y="27057"/>
                      </a:cubicBezTo>
                      <a:cubicBezTo>
                        <a:pt x="87179" y="28641"/>
                        <a:pt x="91777" y="30439"/>
                        <a:pt x="95531" y="32452"/>
                      </a:cubicBezTo>
                      <a:lnTo>
                        <a:pt x="88679" y="57352"/>
                      </a:lnTo>
                      <a:cubicBezTo>
                        <a:pt x="85206" y="55509"/>
                        <a:pt x="80789" y="53708"/>
                        <a:pt x="75427" y="51950"/>
                      </a:cubicBezTo>
                      <a:cubicBezTo>
                        <a:pt x="70066" y="50192"/>
                        <a:pt x="64041" y="49249"/>
                        <a:pt x="57354" y="49120"/>
                      </a:cubicBezTo>
                      <a:cubicBezTo>
                        <a:pt x="49699" y="49325"/>
                        <a:pt x="43938" y="51259"/>
                        <a:pt x="40071" y="54923"/>
                      </a:cubicBezTo>
                      <a:cubicBezTo>
                        <a:pt x="36204" y="58586"/>
                        <a:pt x="34267" y="62749"/>
                        <a:pt x="34261" y="67413"/>
                      </a:cubicBezTo>
                      <a:cubicBezTo>
                        <a:pt x="34296" y="72534"/>
                        <a:pt x="36689" y="77040"/>
                        <a:pt x="41442" y="80932"/>
                      </a:cubicBezTo>
                      <a:cubicBezTo>
                        <a:pt x="46195" y="84824"/>
                        <a:pt x="53100" y="88930"/>
                        <a:pt x="62156" y="93251"/>
                      </a:cubicBezTo>
                      <a:cubicBezTo>
                        <a:pt x="75598" y="99096"/>
                        <a:pt x="85523" y="105756"/>
                        <a:pt x="91930" y="113230"/>
                      </a:cubicBezTo>
                      <a:cubicBezTo>
                        <a:pt x="98338" y="120704"/>
                        <a:pt x="101518" y="130279"/>
                        <a:pt x="101470" y="141955"/>
                      </a:cubicBezTo>
                      <a:cubicBezTo>
                        <a:pt x="101380" y="153806"/>
                        <a:pt x="97791" y="163938"/>
                        <a:pt x="90702" y="172352"/>
                      </a:cubicBezTo>
                      <a:cubicBezTo>
                        <a:pt x="83613" y="180766"/>
                        <a:pt x="73562" y="186324"/>
                        <a:pt x="60550" y="189026"/>
                      </a:cubicBezTo>
                      <a:lnTo>
                        <a:pt x="60550" y="216913"/>
                      </a:lnTo>
                      <a:lnTo>
                        <a:pt x="38176" y="216913"/>
                      </a:lnTo>
                      <a:lnTo>
                        <a:pt x="38176" y="190852"/>
                      </a:lnTo>
                      <a:cubicBezTo>
                        <a:pt x="30727" y="190548"/>
                        <a:pt x="23622" y="189444"/>
                        <a:pt x="16859" y="187541"/>
                      </a:cubicBezTo>
                      <a:cubicBezTo>
                        <a:pt x="10096" y="185639"/>
                        <a:pt x="4477" y="183393"/>
                        <a:pt x="0" y="180805"/>
                      </a:cubicBezTo>
                      <a:lnTo>
                        <a:pt x="6853" y="155217"/>
                      </a:lnTo>
                      <a:cubicBezTo>
                        <a:pt x="11383" y="157946"/>
                        <a:pt x="16827" y="160319"/>
                        <a:pt x="23188" y="162334"/>
                      </a:cubicBezTo>
                      <a:cubicBezTo>
                        <a:pt x="29548" y="164349"/>
                        <a:pt x="36370" y="165406"/>
                        <a:pt x="43655" y="165506"/>
                      </a:cubicBezTo>
                      <a:cubicBezTo>
                        <a:pt x="51866" y="165373"/>
                        <a:pt x="57999" y="163410"/>
                        <a:pt x="62053" y="159618"/>
                      </a:cubicBezTo>
                      <a:cubicBezTo>
                        <a:pt x="66107" y="155827"/>
                        <a:pt x="68130" y="151006"/>
                        <a:pt x="68123" y="145156"/>
                      </a:cubicBezTo>
                      <a:cubicBezTo>
                        <a:pt x="68245" y="139444"/>
                        <a:pt x="66107" y="134404"/>
                        <a:pt x="61711" y="130036"/>
                      </a:cubicBezTo>
                      <a:cubicBezTo>
                        <a:pt x="57314" y="125668"/>
                        <a:pt x="49926" y="121257"/>
                        <a:pt x="39546" y="116803"/>
                      </a:cubicBezTo>
                      <a:cubicBezTo>
                        <a:pt x="28258" y="111748"/>
                        <a:pt x="19161" y="105737"/>
                        <a:pt x="12253" y="98767"/>
                      </a:cubicBezTo>
                      <a:cubicBezTo>
                        <a:pt x="5345" y="91798"/>
                        <a:pt x="1794" y="82642"/>
                        <a:pt x="1600" y="71300"/>
                      </a:cubicBezTo>
                      <a:cubicBezTo>
                        <a:pt x="1694" y="59954"/>
                        <a:pt x="5103" y="50298"/>
                        <a:pt x="11825" y="42331"/>
                      </a:cubicBezTo>
                      <a:cubicBezTo>
                        <a:pt x="18547" y="34365"/>
                        <a:pt x="28017" y="28940"/>
                        <a:pt x="40233" y="26058"/>
                      </a:cubicBezTo>
                      <a:lnTo>
                        <a:pt x="40233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42" name="Group 41"/>
            <p:cNvGrpSpPr/>
            <p:nvPr/>
          </p:nvGrpSpPr>
          <p:grpSpPr>
            <a:xfrm>
              <a:off x="6458515" y="508000"/>
              <a:ext cx="411406" cy="576030"/>
              <a:chOff x="6458515" y="508000"/>
              <a:chExt cx="411406" cy="57603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458515" y="508000"/>
                <a:ext cx="411406" cy="576030"/>
                <a:chOff x="1285782" y="1954531"/>
                <a:chExt cx="2448018" cy="3427594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1285782" y="1954531"/>
                  <a:ext cx="2448018" cy="2448018"/>
                </a:xfrm>
                <a:prstGeom prst="ellipse">
                  <a:avLst/>
                </a:prstGeom>
                <a:solidFill>
                  <a:srgbClr val="08797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Rectangle 19"/>
                <p:cNvSpPr/>
                <p:nvPr/>
              </p:nvSpPr>
              <p:spPr>
                <a:xfrm>
                  <a:off x="1707503" y="3698984"/>
                  <a:ext cx="1904046" cy="1683141"/>
                </a:xfrm>
                <a:custGeom>
                  <a:avLst/>
                  <a:gdLst>
                    <a:gd name="connsiteX0" fmla="*/ 0 w 681037"/>
                    <a:gd name="connsiteY0" fmla="*/ 0 h 742950"/>
                    <a:gd name="connsiteX1" fmla="*/ 681037 w 681037"/>
                    <a:gd name="connsiteY1" fmla="*/ 0 h 742950"/>
                    <a:gd name="connsiteX2" fmla="*/ 681037 w 681037"/>
                    <a:gd name="connsiteY2" fmla="*/ 742950 h 742950"/>
                    <a:gd name="connsiteX3" fmla="*/ 0 w 681037"/>
                    <a:gd name="connsiteY3" fmla="*/ 742950 h 742950"/>
                    <a:gd name="connsiteX4" fmla="*/ 0 w 681037"/>
                    <a:gd name="connsiteY4" fmla="*/ 0 h 742950"/>
                    <a:gd name="connsiteX0" fmla="*/ 0 w 1114424"/>
                    <a:gd name="connsiteY0" fmla="*/ 0 h 742950"/>
                    <a:gd name="connsiteX1" fmla="*/ 1114424 w 1114424"/>
                    <a:gd name="connsiteY1" fmla="*/ 138113 h 742950"/>
                    <a:gd name="connsiteX2" fmla="*/ 681037 w 1114424"/>
                    <a:gd name="connsiteY2" fmla="*/ 742950 h 742950"/>
                    <a:gd name="connsiteX3" fmla="*/ 0 w 1114424"/>
                    <a:gd name="connsiteY3" fmla="*/ 742950 h 742950"/>
                    <a:gd name="connsiteX4" fmla="*/ 0 w 1114424"/>
                    <a:gd name="connsiteY4" fmla="*/ 0 h 742950"/>
                    <a:gd name="connsiteX0" fmla="*/ 0 w 1104899"/>
                    <a:gd name="connsiteY0" fmla="*/ 0 h 742950"/>
                    <a:gd name="connsiteX1" fmla="*/ 1104899 w 1104899"/>
                    <a:gd name="connsiteY1" fmla="*/ 142875 h 742950"/>
                    <a:gd name="connsiteX2" fmla="*/ 681037 w 1104899"/>
                    <a:gd name="connsiteY2" fmla="*/ 742950 h 742950"/>
                    <a:gd name="connsiteX3" fmla="*/ 0 w 1104899"/>
                    <a:gd name="connsiteY3" fmla="*/ 742950 h 742950"/>
                    <a:gd name="connsiteX4" fmla="*/ 0 w 1104899"/>
                    <a:gd name="connsiteY4" fmla="*/ 0 h 742950"/>
                    <a:gd name="connsiteX0" fmla="*/ 400050 w 1104899"/>
                    <a:gd name="connsiteY0" fmla="*/ 152400 h 600075"/>
                    <a:gd name="connsiteX1" fmla="*/ 1104899 w 1104899"/>
                    <a:gd name="connsiteY1" fmla="*/ 0 h 600075"/>
                    <a:gd name="connsiteX2" fmla="*/ 681037 w 1104899"/>
                    <a:gd name="connsiteY2" fmla="*/ 600075 h 600075"/>
                    <a:gd name="connsiteX3" fmla="*/ 0 w 1104899"/>
                    <a:gd name="connsiteY3" fmla="*/ 600075 h 600075"/>
                    <a:gd name="connsiteX4" fmla="*/ 400050 w 1104899"/>
                    <a:gd name="connsiteY4" fmla="*/ 152400 h 600075"/>
                    <a:gd name="connsiteX0" fmla="*/ 0 w 704849"/>
                    <a:gd name="connsiteY0" fmla="*/ 152400 h 600075"/>
                    <a:gd name="connsiteX1" fmla="*/ 704849 w 704849"/>
                    <a:gd name="connsiteY1" fmla="*/ 0 h 600075"/>
                    <a:gd name="connsiteX2" fmla="*/ 280987 w 704849"/>
                    <a:gd name="connsiteY2" fmla="*/ 600075 h 600075"/>
                    <a:gd name="connsiteX3" fmla="*/ 0 w 704849"/>
                    <a:gd name="connsiteY3" fmla="*/ 152400 h 600075"/>
                    <a:gd name="connsiteX0" fmla="*/ 0 w 704849"/>
                    <a:gd name="connsiteY0" fmla="*/ 152400 h 600075"/>
                    <a:gd name="connsiteX1" fmla="*/ 704849 w 704849"/>
                    <a:gd name="connsiteY1" fmla="*/ 0 h 600075"/>
                    <a:gd name="connsiteX2" fmla="*/ 280987 w 704849"/>
                    <a:gd name="connsiteY2" fmla="*/ 600075 h 600075"/>
                    <a:gd name="connsiteX3" fmla="*/ 0 w 704849"/>
                    <a:gd name="connsiteY3" fmla="*/ 152400 h 600075"/>
                    <a:gd name="connsiteX0" fmla="*/ 0 w 704849"/>
                    <a:gd name="connsiteY0" fmla="*/ 152400 h 600075"/>
                    <a:gd name="connsiteX1" fmla="*/ 704849 w 704849"/>
                    <a:gd name="connsiteY1" fmla="*/ 0 h 600075"/>
                    <a:gd name="connsiteX2" fmla="*/ 280987 w 704849"/>
                    <a:gd name="connsiteY2" fmla="*/ 600075 h 600075"/>
                    <a:gd name="connsiteX3" fmla="*/ 0 w 704849"/>
                    <a:gd name="connsiteY3" fmla="*/ 152400 h 600075"/>
                    <a:gd name="connsiteX0" fmla="*/ 0 w 704849"/>
                    <a:gd name="connsiteY0" fmla="*/ 152400 h 609600"/>
                    <a:gd name="connsiteX1" fmla="*/ 704849 w 704849"/>
                    <a:gd name="connsiteY1" fmla="*/ 0 h 609600"/>
                    <a:gd name="connsiteX2" fmla="*/ 290512 w 704849"/>
                    <a:gd name="connsiteY2" fmla="*/ 609600 h 609600"/>
                    <a:gd name="connsiteX3" fmla="*/ 0 w 704849"/>
                    <a:gd name="connsiteY3" fmla="*/ 152400 h 609600"/>
                    <a:gd name="connsiteX0" fmla="*/ 0 w 704849"/>
                    <a:gd name="connsiteY0" fmla="*/ 152400 h 609600"/>
                    <a:gd name="connsiteX1" fmla="*/ 704849 w 704849"/>
                    <a:gd name="connsiteY1" fmla="*/ 0 h 609600"/>
                    <a:gd name="connsiteX2" fmla="*/ 290512 w 704849"/>
                    <a:gd name="connsiteY2" fmla="*/ 609600 h 609600"/>
                    <a:gd name="connsiteX3" fmla="*/ 0 w 704849"/>
                    <a:gd name="connsiteY3" fmla="*/ 152400 h 609600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11965"/>
                    <a:gd name="connsiteY0" fmla="*/ 139947 h 619125"/>
                    <a:gd name="connsiteX1" fmla="*/ 711965 w 711965"/>
                    <a:gd name="connsiteY1" fmla="*/ 0 h 619125"/>
                    <a:gd name="connsiteX2" fmla="*/ 297628 w 711965"/>
                    <a:gd name="connsiteY2" fmla="*/ 619125 h 619125"/>
                    <a:gd name="connsiteX3" fmla="*/ 0 w 711965"/>
                    <a:gd name="connsiteY3" fmla="*/ 139947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52188 h 628698"/>
                    <a:gd name="connsiteX1" fmla="*/ 709297 w 709297"/>
                    <a:gd name="connsiteY1" fmla="*/ 0 h 628698"/>
                    <a:gd name="connsiteX2" fmla="*/ 294960 w 709297"/>
                    <a:gd name="connsiteY2" fmla="*/ 628698 h 628698"/>
                    <a:gd name="connsiteX3" fmla="*/ 0 w 709297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1212" h="628698">
                      <a:moveTo>
                        <a:pt x="0" y="152188"/>
                      </a:moveTo>
                      <a:cubicBezTo>
                        <a:pt x="282146" y="369755"/>
                        <a:pt x="604850" y="211744"/>
                        <a:pt x="711212" y="0"/>
                      </a:cubicBezTo>
                      <a:cubicBezTo>
                        <a:pt x="633145" y="175886"/>
                        <a:pt x="487421" y="411770"/>
                        <a:pt x="294960" y="628698"/>
                      </a:cubicBezTo>
                      <a:cubicBezTo>
                        <a:pt x="339410" y="308023"/>
                        <a:pt x="203943" y="302099"/>
                        <a:pt x="0" y="152188"/>
                      </a:cubicBezTo>
                      <a:close/>
                    </a:path>
                  </a:pathLst>
                </a:custGeom>
                <a:solidFill>
                  <a:srgbClr val="08797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1571384" y="2240133"/>
                  <a:ext cx="1876814" cy="18768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4" name="Group 113"/>
              <p:cNvGrpSpPr/>
              <p:nvPr/>
            </p:nvGrpSpPr>
            <p:grpSpPr>
              <a:xfrm>
                <a:off x="6576645" y="612235"/>
                <a:ext cx="193248" cy="183182"/>
                <a:chOff x="3267078" y="3898067"/>
                <a:chExt cx="776286" cy="735845"/>
              </a:xfrm>
              <a:solidFill>
                <a:schemeClr val="tx1">
                  <a:lumMod val="50000"/>
                  <a:lumOff val="50000"/>
                </a:schemeClr>
              </a:solidFill>
              <a:effectLst/>
            </p:grpSpPr>
            <p:sp>
              <p:nvSpPr>
                <p:cNvPr id="115" name="Freeform 81"/>
                <p:cNvSpPr>
                  <a:spLocks/>
                </p:cNvSpPr>
                <p:nvPr/>
              </p:nvSpPr>
              <p:spPr bwMode="auto">
                <a:xfrm>
                  <a:off x="3489326" y="4105276"/>
                  <a:ext cx="322263" cy="369888"/>
                </a:xfrm>
                <a:custGeom>
                  <a:avLst/>
                  <a:gdLst>
                    <a:gd name="T0" fmla="*/ 0 w 203"/>
                    <a:gd name="T1" fmla="*/ 0 h 233"/>
                    <a:gd name="T2" fmla="*/ 61 w 203"/>
                    <a:gd name="T3" fmla="*/ 0 h 233"/>
                    <a:gd name="T4" fmla="*/ 84 w 203"/>
                    <a:gd name="T5" fmla="*/ 56 h 233"/>
                    <a:gd name="T6" fmla="*/ 91 w 203"/>
                    <a:gd name="T7" fmla="*/ 71 h 233"/>
                    <a:gd name="T8" fmla="*/ 96 w 203"/>
                    <a:gd name="T9" fmla="*/ 86 h 233"/>
                    <a:gd name="T10" fmla="*/ 102 w 203"/>
                    <a:gd name="T11" fmla="*/ 101 h 233"/>
                    <a:gd name="T12" fmla="*/ 103 w 203"/>
                    <a:gd name="T13" fmla="*/ 101 h 233"/>
                    <a:gd name="T14" fmla="*/ 111 w 203"/>
                    <a:gd name="T15" fmla="*/ 79 h 233"/>
                    <a:gd name="T16" fmla="*/ 120 w 203"/>
                    <a:gd name="T17" fmla="*/ 56 h 233"/>
                    <a:gd name="T18" fmla="*/ 143 w 203"/>
                    <a:gd name="T19" fmla="*/ 0 h 233"/>
                    <a:gd name="T20" fmla="*/ 203 w 203"/>
                    <a:gd name="T21" fmla="*/ 0 h 233"/>
                    <a:gd name="T22" fmla="*/ 134 w 203"/>
                    <a:gd name="T23" fmla="*/ 122 h 233"/>
                    <a:gd name="T24" fmla="*/ 161 w 203"/>
                    <a:gd name="T25" fmla="*/ 122 h 233"/>
                    <a:gd name="T26" fmla="*/ 161 w 203"/>
                    <a:gd name="T27" fmla="*/ 149 h 233"/>
                    <a:gd name="T28" fmla="*/ 126 w 203"/>
                    <a:gd name="T29" fmla="*/ 149 h 233"/>
                    <a:gd name="T30" fmla="*/ 126 w 203"/>
                    <a:gd name="T31" fmla="*/ 161 h 233"/>
                    <a:gd name="T32" fmla="*/ 161 w 203"/>
                    <a:gd name="T33" fmla="*/ 161 h 233"/>
                    <a:gd name="T34" fmla="*/ 161 w 203"/>
                    <a:gd name="T35" fmla="*/ 188 h 233"/>
                    <a:gd name="T36" fmla="*/ 126 w 203"/>
                    <a:gd name="T37" fmla="*/ 188 h 233"/>
                    <a:gd name="T38" fmla="*/ 126 w 203"/>
                    <a:gd name="T39" fmla="*/ 233 h 233"/>
                    <a:gd name="T40" fmla="*/ 73 w 203"/>
                    <a:gd name="T41" fmla="*/ 233 h 233"/>
                    <a:gd name="T42" fmla="*/ 73 w 203"/>
                    <a:gd name="T43" fmla="*/ 188 h 233"/>
                    <a:gd name="T44" fmla="*/ 32 w 203"/>
                    <a:gd name="T45" fmla="*/ 188 h 233"/>
                    <a:gd name="T46" fmla="*/ 32 w 203"/>
                    <a:gd name="T47" fmla="*/ 161 h 233"/>
                    <a:gd name="T48" fmla="*/ 73 w 203"/>
                    <a:gd name="T49" fmla="*/ 161 h 233"/>
                    <a:gd name="T50" fmla="*/ 73 w 203"/>
                    <a:gd name="T51" fmla="*/ 149 h 233"/>
                    <a:gd name="T52" fmla="*/ 32 w 203"/>
                    <a:gd name="T53" fmla="*/ 149 h 233"/>
                    <a:gd name="T54" fmla="*/ 32 w 203"/>
                    <a:gd name="T55" fmla="*/ 122 h 233"/>
                    <a:gd name="T56" fmla="*/ 65 w 203"/>
                    <a:gd name="T57" fmla="*/ 122 h 233"/>
                    <a:gd name="T58" fmla="*/ 0 w 203"/>
                    <a:gd name="T59" fmla="*/ 0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3" h="233">
                      <a:moveTo>
                        <a:pt x="0" y="0"/>
                      </a:moveTo>
                      <a:lnTo>
                        <a:pt x="61" y="0"/>
                      </a:lnTo>
                      <a:lnTo>
                        <a:pt x="84" y="56"/>
                      </a:lnTo>
                      <a:lnTo>
                        <a:pt x="91" y="71"/>
                      </a:lnTo>
                      <a:lnTo>
                        <a:pt x="96" y="86"/>
                      </a:lnTo>
                      <a:lnTo>
                        <a:pt x="102" y="101"/>
                      </a:lnTo>
                      <a:lnTo>
                        <a:pt x="103" y="101"/>
                      </a:lnTo>
                      <a:lnTo>
                        <a:pt x="111" y="79"/>
                      </a:lnTo>
                      <a:lnTo>
                        <a:pt x="120" y="56"/>
                      </a:lnTo>
                      <a:lnTo>
                        <a:pt x="143" y="0"/>
                      </a:lnTo>
                      <a:lnTo>
                        <a:pt x="203" y="0"/>
                      </a:lnTo>
                      <a:lnTo>
                        <a:pt x="134" y="122"/>
                      </a:lnTo>
                      <a:lnTo>
                        <a:pt x="161" y="122"/>
                      </a:lnTo>
                      <a:lnTo>
                        <a:pt x="161" y="149"/>
                      </a:lnTo>
                      <a:lnTo>
                        <a:pt x="126" y="149"/>
                      </a:lnTo>
                      <a:lnTo>
                        <a:pt x="126" y="161"/>
                      </a:lnTo>
                      <a:lnTo>
                        <a:pt x="161" y="161"/>
                      </a:lnTo>
                      <a:lnTo>
                        <a:pt x="161" y="188"/>
                      </a:lnTo>
                      <a:lnTo>
                        <a:pt x="126" y="188"/>
                      </a:lnTo>
                      <a:lnTo>
                        <a:pt x="126" y="233"/>
                      </a:lnTo>
                      <a:lnTo>
                        <a:pt x="73" y="233"/>
                      </a:lnTo>
                      <a:lnTo>
                        <a:pt x="73" y="188"/>
                      </a:lnTo>
                      <a:lnTo>
                        <a:pt x="32" y="188"/>
                      </a:lnTo>
                      <a:lnTo>
                        <a:pt x="32" y="161"/>
                      </a:lnTo>
                      <a:lnTo>
                        <a:pt x="73" y="161"/>
                      </a:lnTo>
                      <a:lnTo>
                        <a:pt x="73" y="149"/>
                      </a:lnTo>
                      <a:lnTo>
                        <a:pt x="32" y="149"/>
                      </a:lnTo>
                      <a:lnTo>
                        <a:pt x="32" y="122"/>
                      </a:lnTo>
                      <a:lnTo>
                        <a:pt x="65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6" name="Group 115"/>
                <p:cNvGrpSpPr/>
                <p:nvPr/>
              </p:nvGrpSpPr>
              <p:grpSpPr>
                <a:xfrm>
                  <a:off x="3267078" y="3898067"/>
                  <a:ext cx="776286" cy="735845"/>
                  <a:chOff x="1585915" y="3902830"/>
                  <a:chExt cx="776286" cy="735845"/>
                </a:xfrm>
                <a:grpFill/>
              </p:grpSpPr>
              <p:sp>
                <p:nvSpPr>
                  <p:cNvPr id="117" name="Freeform 116"/>
                  <p:cNvSpPr/>
                  <p:nvPr/>
                </p:nvSpPr>
                <p:spPr>
                  <a:xfrm>
                    <a:off x="1609726" y="3902830"/>
                    <a:ext cx="752475" cy="473908"/>
                  </a:xfrm>
                  <a:custGeom>
                    <a:avLst/>
                    <a:gdLst>
                      <a:gd name="connsiteX0" fmla="*/ 350041 w 752475"/>
                      <a:gd name="connsiteY0" fmla="*/ 0 h 473869"/>
                      <a:gd name="connsiteX1" fmla="*/ 705979 w 752475"/>
                      <a:gd name="connsiteY1" fmla="*/ 274644 h 473869"/>
                      <a:gd name="connsiteX2" fmla="*/ 720827 w 752475"/>
                      <a:gd name="connsiteY2" fmla="*/ 366713 h 473869"/>
                      <a:gd name="connsiteX3" fmla="*/ 752475 w 752475"/>
                      <a:gd name="connsiteY3" fmla="*/ 366713 h 473869"/>
                      <a:gd name="connsiteX4" fmla="*/ 675085 w 752475"/>
                      <a:gd name="connsiteY4" fmla="*/ 473869 h 473869"/>
                      <a:gd name="connsiteX5" fmla="*/ 597694 w 752475"/>
                      <a:gd name="connsiteY5" fmla="*/ 366713 h 473869"/>
                      <a:gd name="connsiteX6" fmla="*/ 637090 w 752475"/>
                      <a:gd name="connsiteY6" fmla="*/ 366713 h 473869"/>
                      <a:gd name="connsiteX7" fmla="*/ 635161 w 752475"/>
                      <a:gd name="connsiteY7" fmla="*/ 338362 h 473869"/>
                      <a:gd name="connsiteX8" fmla="*/ 395286 w 752475"/>
                      <a:gd name="connsiteY8" fmla="*/ 88106 h 473869"/>
                      <a:gd name="connsiteX9" fmla="*/ 90486 w 752475"/>
                      <a:gd name="connsiteY9" fmla="*/ 269083 h 473869"/>
                      <a:gd name="connsiteX10" fmla="*/ 0 w 752475"/>
                      <a:gd name="connsiteY10" fmla="*/ 271462 h 473869"/>
                      <a:gd name="connsiteX11" fmla="*/ 350041 w 752475"/>
                      <a:gd name="connsiteY11" fmla="*/ 0 h 473869"/>
                      <a:gd name="connsiteX0" fmla="*/ 350041 w 752475"/>
                      <a:gd name="connsiteY0" fmla="*/ 39 h 473908"/>
                      <a:gd name="connsiteX1" fmla="*/ 705979 w 752475"/>
                      <a:gd name="connsiteY1" fmla="*/ 274683 h 473908"/>
                      <a:gd name="connsiteX2" fmla="*/ 720827 w 752475"/>
                      <a:gd name="connsiteY2" fmla="*/ 366752 h 473908"/>
                      <a:gd name="connsiteX3" fmla="*/ 752475 w 752475"/>
                      <a:gd name="connsiteY3" fmla="*/ 366752 h 473908"/>
                      <a:gd name="connsiteX4" fmla="*/ 675085 w 752475"/>
                      <a:gd name="connsiteY4" fmla="*/ 473908 h 473908"/>
                      <a:gd name="connsiteX5" fmla="*/ 597694 w 752475"/>
                      <a:gd name="connsiteY5" fmla="*/ 366752 h 473908"/>
                      <a:gd name="connsiteX6" fmla="*/ 637090 w 752475"/>
                      <a:gd name="connsiteY6" fmla="*/ 366752 h 473908"/>
                      <a:gd name="connsiteX7" fmla="*/ 635161 w 752475"/>
                      <a:gd name="connsiteY7" fmla="*/ 338401 h 473908"/>
                      <a:gd name="connsiteX8" fmla="*/ 395286 w 752475"/>
                      <a:gd name="connsiteY8" fmla="*/ 88145 h 473908"/>
                      <a:gd name="connsiteX9" fmla="*/ 90486 w 752475"/>
                      <a:gd name="connsiteY9" fmla="*/ 269122 h 473908"/>
                      <a:gd name="connsiteX10" fmla="*/ 0 w 752475"/>
                      <a:gd name="connsiteY10" fmla="*/ 271501 h 473908"/>
                      <a:gd name="connsiteX11" fmla="*/ 350041 w 752475"/>
                      <a:gd name="connsiteY11" fmla="*/ 39 h 4739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52475" h="473908">
                        <a:moveTo>
                          <a:pt x="350041" y="39"/>
                        </a:moveTo>
                        <a:cubicBezTo>
                          <a:pt x="446780" y="-1548"/>
                          <a:pt x="644611" y="43969"/>
                          <a:pt x="705979" y="274683"/>
                        </a:cubicBezTo>
                        <a:lnTo>
                          <a:pt x="720827" y="366752"/>
                        </a:lnTo>
                        <a:lnTo>
                          <a:pt x="752475" y="366752"/>
                        </a:lnTo>
                        <a:lnTo>
                          <a:pt x="675085" y="473908"/>
                        </a:lnTo>
                        <a:lnTo>
                          <a:pt x="597694" y="366752"/>
                        </a:lnTo>
                        <a:lnTo>
                          <a:pt x="637090" y="366752"/>
                        </a:lnTo>
                        <a:lnTo>
                          <a:pt x="635161" y="338401"/>
                        </a:lnTo>
                        <a:cubicBezTo>
                          <a:pt x="625524" y="264359"/>
                          <a:pt x="578046" y="128032"/>
                          <a:pt x="395286" y="88145"/>
                        </a:cubicBezTo>
                        <a:cubicBezTo>
                          <a:pt x="168274" y="70683"/>
                          <a:pt x="107949" y="231816"/>
                          <a:pt x="90486" y="269122"/>
                        </a:cubicBezTo>
                        <a:lnTo>
                          <a:pt x="0" y="271501"/>
                        </a:lnTo>
                        <a:cubicBezTo>
                          <a:pt x="33338" y="178633"/>
                          <a:pt x="107153" y="14326"/>
                          <a:pt x="350041" y="39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" name="Freeform 117"/>
                  <p:cNvSpPr/>
                  <p:nvPr/>
                </p:nvSpPr>
                <p:spPr>
                  <a:xfrm rot="10800000">
                    <a:off x="1585915" y="4283868"/>
                    <a:ext cx="681038" cy="354807"/>
                  </a:xfrm>
                  <a:custGeom>
                    <a:avLst/>
                    <a:gdLst>
                      <a:gd name="connsiteX0" fmla="*/ 350041 w 752475"/>
                      <a:gd name="connsiteY0" fmla="*/ 0 h 473869"/>
                      <a:gd name="connsiteX1" fmla="*/ 705979 w 752475"/>
                      <a:gd name="connsiteY1" fmla="*/ 274644 h 473869"/>
                      <a:gd name="connsiteX2" fmla="*/ 720827 w 752475"/>
                      <a:gd name="connsiteY2" fmla="*/ 366713 h 473869"/>
                      <a:gd name="connsiteX3" fmla="*/ 752475 w 752475"/>
                      <a:gd name="connsiteY3" fmla="*/ 366713 h 473869"/>
                      <a:gd name="connsiteX4" fmla="*/ 675085 w 752475"/>
                      <a:gd name="connsiteY4" fmla="*/ 473869 h 473869"/>
                      <a:gd name="connsiteX5" fmla="*/ 597694 w 752475"/>
                      <a:gd name="connsiteY5" fmla="*/ 366713 h 473869"/>
                      <a:gd name="connsiteX6" fmla="*/ 637090 w 752475"/>
                      <a:gd name="connsiteY6" fmla="*/ 366713 h 473869"/>
                      <a:gd name="connsiteX7" fmla="*/ 635161 w 752475"/>
                      <a:gd name="connsiteY7" fmla="*/ 338362 h 473869"/>
                      <a:gd name="connsiteX8" fmla="*/ 395286 w 752475"/>
                      <a:gd name="connsiteY8" fmla="*/ 88106 h 473869"/>
                      <a:gd name="connsiteX9" fmla="*/ 90486 w 752475"/>
                      <a:gd name="connsiteY9" fmla="*/ 269083 h 473869"/>
                      <a:gd name="connsiteX10" fmla="*/ 0 w 752475"/>
                      <a:gd name="connsiteY10" fmla="*/ 271462 h 473869"/>
                      <a:gd name="connsiteX11" fmla="*/ 350041 w 752475"/>
                      <a:gd name="connsiteY11" fmla="*/ 0 h 473869"/>
                      <a:gd name="connsiteX0" fmla="*/ 350041 w 752475"/>
                      <a:gd name="connsiteY0" fmla="*/ 0 h 473869"/>
                      <a:gd name="connsiteX1" fmla="*/ 705979 w 752475"/>
                      <a:gd name="connsiteY1" fmla="*/ 274644 h 473869"/>
                      <a:gd name="connsiteX2" fmla="*/ 720827 w 752475"/>
                      <a:gd name="connsiteY2" fmla="*/ 366713 h 473869"/>
                      <a:gd name="connsiteX3" fmla="*/ 752475 w 752475"/>
                      <a:gd name="connsiteY3" fmla="*/ 366713 h 473869"/>
                      <a:gd name="connsiteX4" fmla="*/ 675085 w 752475"/>
                      <a:gd name="connsiteY4" fmla="*/ 473869 h 473869"/>
                      <a:gd name="connsiteX5" fmla="*/ 597694 w 752475"/>
                      <a:gd name="connsiteY5" fmla="*/ 366713 h 473869"/>
                      <a:gd name="connsiteX6" fmla="*/ 637090 w 752475"/>
                      <a:gd name="connsiteY6" fmla="*/ 366713 h 473869"/>
                      <a:gd name="connsiteX7" fmla="*/ 635161 w 752475"/>
                      <a:gd name="connsiteY7" fmla="*/ 338362 h 473869"/>
                      <a:gd name="connsiteX8" fmla="*/ 402430 w 752475"/>
                      <a:gd name="connsiteY8" fmla="*/ 200025 h 473869"/>
                      <a:gd name="connsiteX9" fmla="*/ 90486 w 752475"/>
                      <a:gd name="connsiteY9" fmla="*/ 269083 h 473869"/>
                      <a:gd name="connsiteX10" fmla="*/ 0 w 752475"/>
                      <a:gd name="connsiteY10" fmla="*/ 271462 h 473869"/>
                      <a:gd name="connsiteX11" fmla="*/ 350041 w 752475"/>
                      <a:gd name="connsiteY11" fmla="*/ 0 h 473869"/>
                      <a:gd name="connsiteX0" fmla="*/ 373854 w 752475"/>
                      <a:gd name="connsiteY0" fmla="*/ 7669 h 367238"/>
                      <a:gd name="connsiteX1" fmla="*/ 705979 w 752475"/>
                      <a:gd name="connsiteY1" fmla="*/ 168013 h 367238"/>
                      <a:gd name="connsiteX2" fmla="*/ 720827 w 752475"/>
                      <a:gd name="connsiteY2" fmla="*/ 260082 h 367238"/>
                      <a:gd name="connsiteX3" fmla="*/ 752475 w 752475"/>
                      <a:gd name="connsiteY3" fmla="*/ 260082 h 367238"/>
                      <a:gd name="connsiteX4" fmla="*/ 675085 w 752475"/>
                      <a:gd name="connsiteY4" fmla="*/ 367238 h 367238"/>
                      <a:gd name="connsiteX5" fmla="*/ 597694 w 752475"/>
                      <a:gd name="connsiteY5" fmla="*/ 260082 h 367238"/>
                      <a:gd name="connsiteX6" fmla="*/ 637090 w 752475"/>
                      <a:gd name="connsiteY6" fmla="*/ 260082 h 367238"/>
                      <a:gd name="connsiteX7" fmla="*/ 635161 w 752475"/>
                      <a:gd name="connsiteY7" fmla="*/ 231731 h 367238"/>
                      <a:gd name="connsiteX8" fmla="*/ 402430 w 752475"/>
                      <a:gd name="connsiteY8" fmla="*/ 93394 h 367238"/>
                      <a:gd name="connsiteX9" fmla="*/ 90486 w 752475"/>
                      <a:gd name="connsiteY9" fmla="*/ 162452 h 367238"/>
                      <a:gd name="connsiteX10" fmla="*/ 0 w 752475"/>
                      <a:gd name="connsiteY10" fmla="*/ 164831 h 367238"/>
                      <a:gd name="connsiteX11" fmla="*/ 373854 w 752475"/>
                      <a:gd name="connsiteY11" fmla="*/ 7669 h 367238"/>
                      <a:gd name="connsiteX0" fmla="*/ 373854 w 752475"/>
                      <a:gd name="connsiteY0" fmla="*/ 7669 h 367238"/>
                      <a:gd name="connsiteX1" fmla="*/ 705979 w 752475"/>
                      <a:gd name="connsiteY1" fmla="*/ 168013 h 367238"/>
                      <a:gd name="connsiteX2" fmla="*/ 720827 w 752475"/>
                      <a:gd name="connsiteY2" fmla="*/ 260082 h 367238"/>
                      <a:gd name="connsiteX3" fmla="*/ 752475 w 752475"/>
                      <a:gd name="connsiteY3" fmla="*/ 260082 h 367238"/>
                      <a:gd name="connsiteX4" fmla="*/ 675085 w 752475"/>
                      <a:gd name="connsiteY4" fmla="*/ 367238 h 367238"/>
                      <a:gd name="connsiteX5" fmla="*/ 597694 w 752475"/>
                      <a:gd name="connsiteY5" fmla="*/ 260082 h 367238"/>
                      <a:gd name="connsiteX6" fmla="*/ 637090 w 752475"/>
                      <a:gd name="connsiteY6" fmla="*/ 260082 h 367238"/>
                      <a:gd name="connsiteX7" fmla="*/ 635161 w 752475"/>
                      <a:gd name="connsiteY7" fmla="*/ 231731 h 367238"/>
                      <a:gd name="connsiteX8" fmla="*/ 402430 w 752475"/>
                      <a:gd name="connsiteY8" fmla="*/ 93394 h 367238"/>
                      <a:gd name="connsiteX9" fmla="*/ 169068 w 752475"/>
                      <a:gd name="connsiteY9" fmla="*/ 176740 h 367238"/>
                      <a:gd name="connsiteX10" fmla="*/ 0 w 752475"/>
                      <a:gd name="connsiteY10" fmla="*/ 164831 h 367238"/>
                      <a:gd name="connsiteX11" fmla="*/ 373854 w 752475"/>
                      <a:gd name="connsiteY11" fmla="*/ 7669 h 367238"/>
                      <a:gd name="connsiteX0" fmla="*/ 292892 w 671513"/>
                      <a:gd name="connsiteY0" fmla="*/ 7669 h 367238"/>
                      <a:gd name="connsiteX1" fmla="*/ 625017 w 671513"/>
                      <a:gd name="connsiteY1" fmla="*/ 168013 h 367238"/>
                      <a:gd name="connsiteX2" fmla="*/ 639865 w 671513"/>
                      <a:gd name="connsiteY2" fmla="*/ 260082 h 367238"/>
                      <a:gd name="connsiteX3" fmla="*/ 671513 w 671513"/>
                      <a:gd name="connsiteY3" fmla="*/ 260082 h 367238"/>
                      <a:gd name="connsiteX4" fmla="*/ 594123 w 671513"/>
                      <a:gd name="connsiteY4" fmla="*/ 367238 h 367238"/>
                      <a:gd name="connsiteX5" fmla="*/ 516732 w 671513"/>
                      <a:gd name="connsiteY5" fmla="*/ 260082 h 367238"/>
                      <a:gd name="connsiteX6" fmla="*/ 556128 w 671513"/>
                      <a:gd name="connsiteY6" fmla="*/ 260082 h 367238"/>
                      <a:gd name="connsiteX7" fmla="*/ 554199 w 671513"/>
                      <a:gd name="connsiteY7" fmla="*/ 231731 h 367238"/>
                      <a:gd name="connsiteX8" fmla="*/ 321468 w 671513"/>
                      <a:gd name="connsiteY8" fmla="*/ 93394 h 367238"/>
                      <a:gd name="connsiteX9" fmla="*/ 88106 w 671513"/>
                      <a:gd name="connsiteY9" fmla="*/ 176740 h 367238"/>
                      <a:gd name="connsiteX10" fmla="*/ 0 w 671513"/>
                      <a:gd name="connsiteY10" fmla="*/ 171975 h 367238"/>
                      <a:gd name="connsiteX11" fmla="*/ 292892 w 671513"/>
                      <a:gd name="connsiteY11" fmla="*/ 7669 h 367238"/>
                      <a:gd name="connsiteX0" fmla="*/ 292892 w 671513"/>
                      <a:gd name="connsiteY0" fmla="*/ 7669 h 367238"/>
                      <a:gd name="connsiteX1" fmla="*/ 625017 w 671513"/>
                      <a:gd name="connsiteY1" fmla="*/ 168013 h 367238"/>
                      <a:gd name="connsiteX2" fmla="*/ 639865 w 671513"/>
                      <a:gd name="connsiteY2" fmla="*/ 260082 h 367238"/>
                      <a:gd name="connsiteX3" fmla="*/ 671513 w 671513"/>
                      <a:gd name="connsiteY3" fmla="*/ 260082 h 367238"/>
                      <a:gd name="connsiteX4" fmla="*/ 594123 w 671513"/>
                      <a:gd name="connsiteY4" fmla="*/ 367238 h 367238"/>
                      <a:gd name="connsiteX5" fmla="*/ 516732 w 671513"/>
                      <a:gd name="connsiteY5" fmla="*/ 260082 h 367238"/>
                      <a:gd name="connsiteX6" fmla="*/ 556128 w 671513"/>
                      <a:gd name="connsiteY6" fmla="*/ 260082 h 367238"/>
                      <a:gd name="connsiteX7" fmla="*/ 554199 w 671513"/>
                      <a:gd name="connsiteY7" fmla="*/ 231731 h 367238"/>
                      <a:gd name="connsiteX8" fmla="*/ 321468 w 671513"/>
                      <a:gd name="connsiteY8" fmla="*/ 93394 h 367238"/>
                      <a:gd name="connsiteX9" fmla="*/ 88106 w 671513"/>
                      <a:gd name="connsiteY9" fmla="*/ 176740 h 367238"/>
                      <a:gd name="connsiteX10" fmla="*/ 0 w 671513"/>
                      <a:gd name="connsiteY10" fmla="*/ 171975 h 367238"/>
                      <a:gd name="connsiteX11" fmla="*/ 292892 w 671513"/>
                      <a:gd name="connsiteY11" fmla="*/ 7669 h 367238"/>
                      <a:gd name="connsiteX0" fmla="*/ 292892 w 671513"/>
                      <a:gd name="connsiteY0" fmla="*/ 7669 h 367238"/>
                      <a:gd name="connsiteX1" fmla="*/ 625017 w 671513"/>
                      <a:gd name="connsiteY1" fmla="*/ 168013 h 367238"/>
                      <a:gd name="connsiteX2" fmla="*/ 639865 w 671513"/>
                      <a:gd name="connsiteY2" fmla="*/ 260082 h 367238"/>
                      <a:gd name="connsiteX3" fmla="*/ 671513 w 671513"/>
                      <a:gd name="connsiteY3" fmla="*/ 260082 h 367238"/>
                      <a:gd name="connsiteX4" fmla="*/ 594123 w 671513"/>
                      <a:gd name="connsiteY4" fmla="*/ 367238 h 367238"/>
                      <a:gd name="connsiteX5" fmla="*/ 516732 w 671513"/>
                      <a:gd name="connsiteY5" fmla="*/ 260082 h 367238"/>
                      <a:gd name="connsiteX6" fmla="*/ 556128 w 671513"/>
                      <a:gd name="connsiteY6" fmla="*/ 260082 h 367238"/>
                      <a:gd name="connsiteX7" fmla="*/ 554199 w 671513"/>
                      <a:gd name="connsiteY7" fmla="*/ 231731 h 367238"/>
                      <a:gd name="connsiteX8" fmla="*/ 321468 w 671513"/>
                      <a:gd name="connsiteY8" fmla="*/ 93394 h 367238"/>
                      <a:gd name="connsiteX9" fmla="*/ 88106 w 671513"/>
                      <a:gd name="connsiteY9" fmla="*/ 176740 h 367238"/>
                      <a:gd name="connsiteX10" fmla="*/ 0 w 671513"/>
                      <a:gd name="connsiteY10" fmla="*/ 171975 h 367238"/>
                      <a:gd name="connsiteX11" fmla="*/ 292892 w 671513"/>
                      <a:gd name="connsiteY11" fmla="*/ 7669 h 367238"/>
                      <a:gd name="connsiteX0" fmla="*/ 292892 w 671513"/>
                      <a:gd name="connsiteY0" fmla="*/ 0 h 359569"/>
                      <a:gd name="connsiteX1" fmla="*/ 625017 w 671513"/>
                      <a:gd name="connsiteY1" fmla="*/ 160344 h 359569"/>
                      <a:gd name="connsiteX2" fmla="*/ 639865 w 671513"/>
                      <a:gd name="connsiteY2" fmla="*/ 252413 h 359569"/>
                      <a:gd name="connsiteX3" fmla="*/ 671513 w 671513"/>
                      <a:gd name="connsiteY3" fmla="*/ 252413 h 359569"/>
                      <a:gd name="connsiteX4" fmla="*/ 594123 w 671513"/>
                      <a:gd name="connsiteY4" fmla="*/ 359569 h 359569"/>
                      <a:gd name="connsiteX5" fmla="*/ 516732 w 671513"/>
                      <a:gd name="connsiteY5" fmla="*/ 252413 h 359569"/>
                      <a:gd name="connsiteX6" fmla="*/ 556128 w 671513"/>
                      <a:gd name="connsiteY6" fmla="*/ 252413 h 359569"/>
                      <a:gd name="connsiteX7" fmla="*/ 554199 w 671513"/>
                      <a:gd name="connsiteY7" fmla="*/ 224062 h 359569"/>
                      <a:gd name="connsiteX8" fmla="*/ 321468 w 671513"/>
                      <a:gd name="connsiteY8" fmla="*/ 85725 h 359569"/>
                      <a:gd name="connsiteX9" fmla="*/ 88106 w 671513"/>
                      <a:gd name="connsiteY9" fmla="*/ 169071 h 359569"/>
                      <a:gd name="connsiteX10" fmla="*/ 0 w 671513"/>
                      <a:gd name="connsiteY10" fmla="*/ 164306 h 359569"/>
                      <a:gd name="connsiteX11" fmla="*/ 292892 w 671513"/>
                      <a:gd name="connsiteY11" fmla="*/ 0 h 359569"/>
                      <a:gd name="connsiteX0" fmla="*/ 292892 w 671513"/>
                      <a:gd name="connsiteY0" fmla="*/ 0 h 359569"/>
                      <a:gd name="connsiteX1" fmla="*/ 608348 w 671513"/>
                      <a:gd name="connsiteY1" fmla="*/ 179394 h 359569"/>
                      <a:gd name="connsiteX2" fmla="*/ 639865 w 671513"/>
                      <a:gd name="connsiteY2" fmla="*/ 252413 h 359569"/>
                      <a:gd name="connsiteX3" fmla="*/ 671513 w 671513"/>
                      <a:gd name="connsiteY3" fmla="*/ 252413 h 359569"/>
                      <a:gd name="connsiteX4" fmla="*/ 594123 w 671513"/>
                      <a:gd name="connsiteY4" fmla="*/ 359569 h 359569"/>
                      <a:gd name="connsiteX5" fmla="*/ 516732 w 671513"/>
                      <a:gd name="connsiteY5" fmla="*/ 252413 h 359569"/>
                      <a:gd name="connsiteX6" fmla="*/ 556128 w 671513"/>
                      <a:gd name="connsiteY6" fmla="*/ 252413 h 359569"/>
                      <a:gd name="connsiteX7" fmla="*/ 554199 w 671513"/>
                      <a:gd name="connsiteY7" fmla="*/ 224062 h 359569"/>
                      <a:gd name="connsiteX8" fmla="*/ 321468 w 671513"/>
                      <a:gd name="connsiteY8" fmla="*/ 85725 h 359569"/>
                      <a:gd name="connsiteX9" fmla="*/ 88106 w 671513"/>
                      <a:gd name="connsiteY9" fmla="*/ 169071 h 359569"/>
                      <a:gd name="connsiteX10" fmla="*/ 0 w 671513"/>
                      <a:gd name="connsiteY10" fmla="*/ 164306 h 359569"/>
                      <a:gd name="connsiteX11" fmla="*/ 292892 w 671513"/>
                      <a:gd name="connsiteY11" fmla="*/ 0 h 359569"/>
                      <a:gd name="connsiteX0" fmla="*/ 292892 w 671513"/>
                      <a:gd name="connsiteY0" fmla="*/ 0 h 359569"/>
                      <a:gd name="connsiteX1" fmla="*/ 608348 w 671513"/>
                      <a:gd name="connsiteY1" fmla="*/ 179394 h 359569"/>
                      <a:gd name="connsiteX2" fmla="*/ 639865 w 671513"/>
                      <a:gd name="connsiteY2" fmla="*/ 252413 h 359569"/>
                      <a:gd name="connsiteX3" fmla="*/ 671513 w 671513"/>
                      <a:gd name="connsiteY3" fmla="*/ 252413 h 359569"/>
                      <a:gd name="connsiteX4" fmla="*/ 594123 w 671513"/>
                      <a:gd name="connsiteY4" fmla="*/ 359569 h 359569"/>
                      <a:gd name="connsiteX5" fmla="*/ 516732 w 671513"/>
                      <a:gd name="connsiteY5" fmla="*/ 252413 h 359569"/>
                      <a:gd name="connsiteX6" fmla="*/ 556128 w 671513"/>
                      <a:gd name="connsiteY6" fmla="*/ 252413 h 359569"/>
                      <a:gd name="connsiteX7" fmla="*/ 554199 w 671513"/>
                      <a:gd name="connsiteY7" fmla="*/ 224062 h 359569"/>
                      <a:gd name="connsiteX8" fmla="*/ 321468 w 671513"/>
                      <a:gd name="connsiteY8" fmla="*/ 85725 h 359569"/>
                      <a:gd name="connsiteX9" fmla="*/ 88106 w 671513"/>
                      <a:gd name="connsiteY9" fmla="*/ 169071 h 359569"/>
                      <a:gd name="connsiteX10" fmla="*/ 0 w 671513"/>
                      <a:gd name="connsiteY10" fmla="*/ 164306 h 359569"/>
                      <a:gd name="connsiteX11" fmla="*/ 292892 w 671513"/>
                      <a:gd name="connsiteY11" fmla="*/ 0 h 359569"/>
                      <a:gd name="connsiteX0" fmla="*/ 292892 w 671513"/>
                      <a:gd name="connsiteY0" fmla="*/ 0 h 359569"/>
                      <a:gd name="connsiteX1" fmla="*/ 608348 w 671513"/>
                      <a:gd name="connsiteY1" fmla="*/ 179394 h 359569"/>
                      <a:gd name="connsiteX2" fmla="*/ 639865 w 671513"/>
                      <a:gd name="connsiteY2" fmla="*/ 252413 h 359569"/>
                      <a:gd name="connsiteX3" fmla="*/ 671513 w 671513"/>
                      <a:gd name="connsiteY3" fmla="*/ 252413 h 359569"/>
                      <a:gd name="connsiteX4" fmla="*/ 594123 w 671513"/>
                      <a:gd name="connsiteY4" fmla="*/ 359569 h 359569"/>
                      <a:gd name="connsiteX5" fmla="*/ 516732 w 671513"/>
                      <a:gd name="connsiteY5" fmla="*/ 252413 h 359569"/>
                      <a:gd name="connsiteX6" fmla="*/ 556128 w 671513"/>
                      <a:gd name="connsiteY6" fmla="*/ 252413 h 359569"/>
                      <a:gd name="connsiteX7" fmla="*/ 321468 w 671513"/>
                      <a:gd name="connsiteY7" fmla="*/ 85725 h 359569"/>
                      <a:gd name="connsiteX8" fmla="*/ 88106 w 671513"/>
                      <a:gd name="connsiteY8" fmla="*/ 169071 h 359569"/>
                      <a:gd name="connsiteX9" fmla="*/ 0 w 671513"/>
                      <a:gd name="connsiteY9" fmla="*/ 164306 h 359569"/>
                      <a:gd name="connsiteX10" fmla="*/ 292892 w 671513"/>
                      <a:gd name="connsiteY10" fmla="*/ 0 h 359569"/>
                      <a:gd name="connsiteX0" fmla="*/ 292892 w 671513"/>
                      <a:gd name="connsiteY0" fmla="*/ 0 h 359569"/>
                      <a:gd name="connsiteX1" fmla="*/ 608348 w 671513"/>
                      <a:gd name="connsiteY1" fmla="*/ 179394 h 359569"/>
                      <a:gd name="connsiteX2" fmla="*/ 639865 w 671513"/>
                      <a:gd name="connsiteY2" fmla="*/ 252413 h 359569"/>
                      <a:gd name="connsiteX3" fmla="*/ 671513 w 671513"/>
                      <a:gd name="connsiteY3" fmla="*/ 252413 h 359569"/>
                      <a:gd name="connsiteX4" fmla="*/ 594123 w 671513"/>
                      <a:gd name="connsiteY4" fmla="*/ 359569 h 359569"/>
                      <a:gd name="connsiteX5" fmla="*/ 516732 w 671513"/>
                      <a:gd name="connsiteY5" fmla="*/ 252413 h 359569"/>
                      <a:gd name="connsiteX6" fmla="*/ 556128 w 671513"/>
                      <a:gd name="connsiteY6" fmla="*/ 252413 h 359569"/>
                      <a:gd name="connsiteX7" fmla="*/ 321468 w 671513"/>
                      <a:gd name="connsiteY7" fmla="*/ 85725 h 359569"/>
                      <a:gd name="connsiteX8" fmla="*/ 88106 w 671513"/>
                      <a:gd name="connsiteY8" fmla="*/ 169071 h 359569"/>
                      <a:gd name="connsiteX9" fmla="*/ 0 w 671513"/>
                      <a:gd name="connsiteY9" fmla="*/ 164306 h 359569"/>
                      <a:gd name="connsiteX10" fmla="*/ 292892 w 671513"/>
                      <a:gd name="connsiteY10" fmla="*/ 0 h 359569"/>
                      <a:gd name="connsiteX0" fmla="*/ 292892 w 671513"/>
                      <a:gd name="connsiteY0" fmla="*/ 0 h 359569"/>
                      <a:gd name="connsiteX1" fmla="*/ 608348 w 671513"/>
                      <a:gd name="connsiteY1" fmla="*/ 179394 h 359569"/>
                      <a:gd name="connsiteX2" fmla="*/ 639865 w 671513"/>
                      <a:gd name="connsiteY2" fmla="*/ 252413 h 359569"/>
                      <a:gd name="connsiteX3" fmla="*/ 671513 w 671513"/>
                      <a:gd name="connsiteY3" fmla="*/ 252413 h 359569"/>
                      <a:gd name="connsiteX4" fmla="*/ 594123 w 671513"/>
                      <a:gd name="connsiteY4" fmla="*/ 359569 h 359569"/>
                      <a:gd name="connsiteX5" fmla="*/ 516732 w 671513"/>
                      <a:gd name="connsiteY5" fmla="*/ 252413 h 359569"/>
                      <a:gd name="connsiteX6" fmla="*/ 556128 w 671513"/>
                      <a:gd name="connsiteY6" fmla="*/ 252413 h 359569"/>
                      <a:gd name="connsiteX7" fmla="*/ 321468 w 671513"/>
                      <a:gd name="connsiteY7" fmla="*/ 85725 h 359569"/>
                      <a:gd name="connsiteX8" fmla="*/ 88106 w 671513"/>
                      <a:gd name="connsiteY8" fmla="*/ 169071 h 359569"/>
                      <a:gd name="connsiteX9" fmla="*/ 0 w 671513"/>
                      <a:gd name="connsiteY9" fmla="*/ 164306 h 359569"/>
                      <a:gd name="connsiteX10" fmla="*/ 292892 w 671513"/>
                      <a:gd name="connsiteY10" fmla="*/ 0 h 359569"/>
                      <a:gd name="connsiteX0" fmla="*/ 292892 w 671513"/>
                      <a:gd name="connsiteY0" fmla="*/ 0 h 359569"/>
                      <a:gd name="connsiteX1" fmla="*/ 608348 w 671513"/>
                      <a:gd name="connsiteY1" fmla="*/ 179394 h 359569"/>
                      <a:gd name="connsiteX2" fmla="*/ 639865 w 671513"/>
                      <a:gd name="connsiteY2" fmla="*/ 252413 h 359569"/>
                      <a:gd name="connsiteX3" fmla="*/ 671513 w 671513"/>
                      <a:gd name="connsiteY3" fmla="*/ 252413 h 359569"/>
                      <a:gd name="connsiteX4" fmla="*/ 594123 w 671513"/>
                      <a:gd name="connsiteY4" fmla="*/ 359569 h 359569"/>
                      <a:gd name="connsiteX5" fmla="*/ 516732 w 671513"/>
                      <a:gd name="connsiteY5" fmla="*/ 252413 h 359569"/>
                      <a:gd name="connsiteX6" fmla="*/ 556128 w 671513"/>
                      <a:gd name="connsiteY6" fmla="*/ 252413 h 359569"/>
                      <a:gd name="connsiteX7" fmla="*/ 321468 w 671513"/>
                      <a:gd name="connsiteY7" fmla="*/ 85725 h 359569"/>
                      <a:gd name="connsiteX8" fmla="*/ 88106 w 671513"/>
                      <a:gd name="connsiteY8" fmla="*/ 169071 h 359569"/>
                      <a:gd name="connsiteX9" fmla="*/ 0 w 671513"/>
                      <a:gd name="connsiteY9" fmla="*/ 164306 h 359569"/>
                      <a:gd name="connsiteX10" fmla="*/ 292892 w 671513"/>
                      <a:gd name="connsiteY10" fmla="*/ 0 h 359569"/>
                      <a:gd name="connsiteX0" fmla="*/ 292892 w 671513"/>
                      <a:gd name="connsiteY0" fmla="*/ 0 h 359569"/>
                      <a:gd name="connsiteX1" fmla="*/ 608348 w 671513"/>
                      <a:gd name="connsiteY1" fmla="*/ 179394 h 359569"/>
                      <a:gd name="connsiteX2" fmla="*/ 639865 w 671513"/>
                      <a:gd name="connsiteY2" fmla="*/ 252413 h 359569"/>
                      <a:gd name="connsiteX3" fmla="*/ 671513 w 671513"/>
                      <a:gd name="connsiteY3" fmla="*/ 252413 h 359569"/>
                      <a:gd name="connsiteX4" fmla="*/ 594123 w 671513"/>
                      <a:gd name="connsiteY4" fmla="*/ 359569 h 359569"/>
                      <a:gd name="connsiteX5" fmla="*/ 516732 w 671513"/>
                      <a:gd name="connsiteY5" fmla="*/ 252413 h 359569"/>
                      <a:gd name="connsiteX6" fmla="*/ 556128 w 671513"/>
                      <a:gd name="connsiteY6" fmla="*/ 252413 h 359569"/>
                      <a:gd name="connsiteX7" fmla="*/ 321468 w 671513"/>
                      <a:gd name="connsiteY7" fmla="*/ 85725 h 359569"/>
                      <a:gd name="connsiteX8" fmla="*/ 88106 w 671513"/>
                      <a:gd name="connsiteY8" fmla="*/ 169071 h 359569"/>
                      <a:gd name="connsiteX9" fmla="*/ 0 w 671513"/>
                      <a:gd name="connsiteY9" fmla="*/ 164306 h 359569"/>
                      <a:gd name="connsiteX10" fmla="*/ 292892 w 671513"/>
                      <a:gd name="connsiteY10" fmla="*/ 0 h 359569"/>
                      <a:gd name="connsiteX0" fmla="*/ 292892 w 671513"/>
                      <a:gd name="connsiteY0" fmla="*/ 0 h 359569"/>
                      <a:gd name="connsiteX1" fmla="*/ 608348 w 671513"/>
                      <a:gd name="connsiteY1" fmla="*/ 179394 h 359569"/>
                      <a:gd name="connsiteX2" fmla="*/ 639865 w 671513"/>
                      <a:gd name="connsiteY2" fmla="*/ 252413 h 359569"/>
                      <a:gd name="connsiteX3" fmla="*/ 671513 w 671513"/>
                      <a:gd name="connsiteY3" fmla="*/ 252413 h 359569"/>
                      <a:gd name="connsiteX4" fmla="*/ 594123 w 671513"/>
                      <a:gd name="connsiteY4" fmla="*/ 359569 h 359569"/>
                      <a:gd name="connsiteX5" fmla="*/ 516732 w 671513"/>
                      <a:gd name="connsiteY5" fmla="*/ 252413 h 359569"/>
                      <a:gd name="connsiteX6" fmla="*/ 556128 w 671513"/>
                      <a:gd name="connsiteY6" fmla="*/ 252413 h 359569"/>
                      <a:gd name="connsiteX7" fmla="*/ 321468 w 671513"/>
                      <a:gd name="connsiteY7" fmla="*/ 85725 h 359569"/>
                      <a:gd name="connsiteX8" fmla="*/ 88106 w 671513"/>
                      <a:gd name="connsiteY8" fmla="*/ 169071 h 359569"/>
                      <a:gd name="connsiteX9" fmla="*/ 0 w 671513"/>
                      <a:gd name="connsiteY9" fmla="*/ 164306 h 359569"/>
                      <a:gd name="connsiteX10" fmla="*/ 292892 w 671513"/>
                      <a:gd name="connsiteY10" fmla="*/ 0 h 359569"/>
                      <a:gd name="connsiteX0" fmla="*/ 302417 w 681038"/>
                      <a:gd name="connsiteY0" fmla="*/ 0 h 359569"/>
                      <a:gd name="connsiteX1" fmla="*/ 617873 w 681038"/>
                      <a:gd name="connsiteY1" fmla="*/ 179394 h 359569"/>
                      <a:gd name="connsiteX2" fmla="*/ 649390 w 681038"/>
                      <a:gd name="connsiteY2" fmla="*/ 252413 h 359569"/>
                      <a:gd name="connsiteX3" fmla="*/ 681038 w 681038"/>
                      <a:gd name="connsiteY3" fmla="*/ 252413 h 359569"/>
                      <a:gd name="connsiteX4" fmla="*/ 603648 w 681038"/>
                      <a:gd name="connsiteY4" fmla="*/ 359569 h 359569"/>
                      <a:gd name="connsiteX5" fmla="*/ 526257 w 681038"/>
                      <a:gd name="connsiteY5" fmla="*/ 252413 h 359569"/>
                      <a:gd name="connsiteX6" fmla="*/ 565653 w 681038"/>
                      <a:gd name="connsiteY6" fmla="*/ 252413 h 359569"/>
                      <a:gd name="connsiteX7" fmla="*/ 330993 w 681038"/>
                      <a:gd name="connsiteY7" fmla="*/ 85725 h 359569"/>
                      <a:gd name="connsiteX8" fmla="*/ 97631 w 681038"/>
                      <a:gd name="connsiteY8" fmla="*/ 169071 h 359569"/>
                      <a:gd name="connsiteX9" fmla="*/ 0 w 681038"/>
                      <a:gd name="connsiteY9" fmla="*/ 164306 h 359569"/>
                      <a:gd name="connsiteX10" fmla="*/ 302417 w 681038"/>
                      <a:gd name="connsiteY10" fmla="*/ 0 h 359569"/>
                      <a:gd name="connsiteX0" fmla="*/ 302658 w 681279"/>
                      <a:gd name="connsiteY0" fmla="*/ 0 h 359569"/>
                      <a:gd name="connsiteX1" fmla="*/ 618114 w 681279"/>
                      <a:gd name="connsiteY1" fmla="*/ 179394 h 359569"/>
                      <a:gd name="connsiteX2" fmla="*/ 649631 w 681279"/>
                      <a:gd name="connsiteY2" fmla="*/ 252413 h 359569"/>
                      <a:gd name="connsiteX3" fmla="*/ 681279 w 681279"/>
                      <a:gd name="connsiteY3" fmla="*/ 252413 h 359569"/>
                      <a:gd name="connsiteX4" fmla="*/ 603889 w 681279"/>
                      <a:gd name="connsiteY4" fmla="*/ 359569 h 359569"/>
                      <a:gd name="connsiteX5" fmla="*/ 526498 w 681279"/>
                      <a:gd name="connsiteY5" fmla="*/ 252413 h 359569"/>
                      <a:gd name="connsiteX6" fmla="*/ 565894 w 681279"/>
                      <a:gd name="connsiteY6" fmla="*/ 252413 h 359569"/>
                      <a:gd name="connsiteX7" fmla="*/ 331234 w 681279"/>
                      <a:gd name="connsiteY7" fmla="*/ 85725 h 359569"/>
                      <a:gd name="connsiteX8" fmla="*/ 97872 w 681279"/>
                      <a:gd name="connsiteY8" fmla="*/ 169071 h 359569"/>
                      <a:gd name="connsiteX9" fmla="*/ 241 w 681279"/>
                      <a:gd name="connsiteY9" fmla="*/ 164306 h 359569"/>
                      <a:gd name="connsiteX10" fmla="*/ 302658 w 681279"/>
                      <a:gd name="connsiteY10" fmla="*/ 0 h 359569"/>
                      <a:gd name="connsiteX0" fmla="*/ 302417 w 681038"/>
                      <a:gd name="connsiteY0" fmla="*/ 0 h 359569"/>
                      <a:gd name="connsiteX1" fmla="*/ 617873 w 681038"/>
                      <a:gd name="connsiteY1" fmla="*/ 179394 h 359569"/>
                      <a:gd name="connsiteX2" fmla="*/ 649390 w 681038"/>
                      <a:gd name="connsiteY2" fmla="*/ 252413 h 359569"/>
                      <a:gd name="connsiteX3" fmla="*/ 681038 w 681038"/>
                      <a:gd name="connsiteY3" fmla="*/ 252413 h 359569"/>
                      <a:gd name="connsiteX4" fmla="*/ 603648 w 681038"/>
                      <a:gd name="connsiteY4" fmla="*/ 359569 h 359569"/>
                      <a:gd name="connsiteX5" fmla="*/ 526257 w 681038"/>
                      <a:gd name="connsiteY5" fmla="*/ 252413 h 359569"/>
                      <a:gd name="connsiteX6" fmla="*/ 565653 w 681038"/>
                      <a:gd name="connsiteY6" fmla="*/ 252413 h 359569"/>
                      <a:gd name="connsiteX7" fmla="*/ 330993 w 681038"/>
                      <a:gd name="connsiteY7" fmla="*/ 85725 h 359569"/>
                      <a:gd name="connsiteX8" fmla="*/ 97631 w 681038"/>
                      <a:gd name="connsiteY8" fmla="*/ 169071 h 359569"/>
                      <a:gd name="connsiteX9" fmla="*/ 0 w 681038"/>
                      <a:gd name="connsiteY9" fmla="*/ 164306 h 359569"/>
                      <a:gd name="connsiteX10" fmla="*/ 302417 w 681038"/>
                      <a:gd name="connsiteY10" fmla="*/ 0 h 359569"/>
                      <a:gd name="connsiteX0" fmla="*/ 302417 w 681038"/>
                      <a:gd name="connsiteY0" fmla="*/ 0 h 378619"/>
                      <a:gd name="connsiteX1" fmla="*/ 617873 w 681038"/>
                      <a:gd name="connsiteY1" fmla="*/ 198444 h 378619"/>
                      <a:gd name="connsiteX2" fmla="*/ 649390 w 681038"/>
                      <a:gd name="connsiteY2" fmla="*/ 271463 h 378619"/>
                      <a:gd name="connsiteX3" fmla="*/ 681038 w 681038"/>
                      <a:gd name="connsiteY3" fmla="*/ 271463 h 378619"/>
                      <a:gd name="connsiteX4" fmla="*/ 603648 w 681038"/>
                      <a:gd name="connsiteY4" fmla="*/ 378619 h 378619"/>
                      <a:gd name="connsiteX5" fmla="*/ 526257 w 681038"/>
                      <a:gd name="connsiteY5" fmla="*/ 271463 h 378619"/>
                      <a:gd name="connsiteX6" fmla="*/ 565653 w 681038"/>
                      <a:gd name="connsiteY6" fmla="*/ 271463 h 378619"/>
                      <a:gd name="connsiteX7" fmla="*/ 330993 w 681038"/>
                      <a:gd name="connsiteY7" fmla="*/ 104775 h 378619"/>
                      <a:gd name="connsiteX8" fmla="*/ 97631 w 681038"/>
                      <a:gd name="connsiteY8" fmla="*/ 188121 h 378619"/>
                      <a:gd name="connsiteX9" fmla="*/ 0 w 681038"/>
                      <a:gd name="connsiteY9" fmla="*/ 183356 h 378619"/>
                      <a:gd name="connsiteX10" fmla="*/ 302417 w 681038"/>
                      <a:gd name="connsiteY10" fmla="*/ 0 h 378619"/>
                      <a:gd name="connsiteX0" fmla="*/ 311942 w 681038"/>
                      <a:gd name="connsiteY0" fmla="*/ 0 h 359569"/>
                      <a:gd name="connsiteX1" fmla="*/ 617873 w 681038"/>
                      <a:gd name="connsiteY1" fmla="*/ 179394 h 359569"/>
                      <a:gd name="connsiteX2" fmla="*/ 649390 w 681038"/>
                      <a:gd name="connsiteY2" fmla="*/ 252413 h 359569"/>
                      <a:gd name="connsiteX3" fmla="*/ 681038 w 681038"/>
                      <a:gd name="connsiteY3" fmla="*/ 252413 h 359569"/>
                      <a:gd name="connsiteX4" fmla="*/ 603648 w 681038"/>
                      <a:gd name="connsiteY4" fmla="*/ 359569 h 359569"/>
                      <a:gd name="connsiteX5" fmla="*/ 526257 w 681038"/>
                      <a:gd name="connsiteY5" fmla="*/ 252413 h 359569"/>
                      <a:gd name="connsiteX6" fmla="*/ 565653 w 681038"/>
                      <a:gd name="connsiteY6" fmla="*/ 252413 h 359569"/>
                      <a:gd name="connsiteX7" fmla="*/ 330993 w 681038"/>
                      <a:gd name="connsiteY7" fmla="*/ 85725 h 359569"/>
                      <a:gd name="connsiteX8" fmla="*/ 97631 w 681038"/>
                      <a:gd name="connsiteY8" fmla="*/ 169071 h 359569"/>
                      <a:gd name="connsiteX9" fmla="*/ 0 w 681038"/>
                      <a:gd name="connsiteY9" fmla="*/ 164306 h 359569"/>
                      <a:gd name="connsiteX10" fmla="*/ 311942 w 681038"/>
                      <a:gd name="connsiteY10" fmla="*/ 0 h 359569"/>
                      <a:gd name="connsiteX0" fmla="*/ 311942 w 681038"/>
                      <a:gd name="connsiteY0" fmla="*/ 0 h 359569"/>
                      <a:gd name="connsiteX1" fmla="*/ 617873 w 681038"/>
                      <a:gd name="connsiteY1" fmla="*/ 179394 h 359569"/>
                      <a:gd name="connsiteX2" fmla="*/ 649390 w 681038"/>
                      <a:gd name="connsiteY2" fmla="*/ 252413 h 359569"/>
                      <a:gd name="connsiteX3" fmla="*/ 681038 w 681038"/>
                      <a:gd name="connsiteY3" fmla="*/ 252413 h 359569"/>
                      <a:gd name="connsiteX4" fmla="*/ 603648 w 681038"/>
                      <a:gd name="connsiteY4" fmla="*/ 359569 h 359569"/>
                      <a:gd name="connsiteX5" fmla="*/ 526257 w 681038"/>
                      <a:gd name="connsiteY5" fmla="*/ 252413 h 359569"/>
                      <a:gd name="connsiteX6" fmla="*/ 565653 w 681038"/>
                      <a:gd name="connsiteY6" fmla="*/ 252413 h 359569"/>
                      <a:gd name="connsiteX7" fmla="*/ 330993 w 681038"/>
                      <a:gd name="connsiteY7" fmla="*/ 85725 h 359569"/>
                      <a:gd name="connsiteX8" fmla="*/ 97631 w 681038"/>
                      <a:gd name="connsiteY8" fmla="*/ 169071 h 359569"/>
                      <a:gd name="connsiteX9" fmla="*/ 0 w 681038"/>
                      <a:gd name="connsiteY9" fmla="*/ 164306 h 359569"/>
                      <a:gd name="connsiteX10" fmla="*/ 311942 w 681038"/>
                      <a:gd name="connsiteY10" fmla="*/ 0 h 359569"/>
                      <a:gd name="connsiteX0" fmla="*/ 311942 w 681038"/>
                      <a:gd name="connsiteY0" fmla="*/ 0 h 359569"/>
                      <a:gd name="connsiteX1" fmla="*/ 617873 w 681038"/>
                      <a:gd name="connsiteY1" fmla="*/ 179394 h 359569"/>
                      <a:gd name="connsiteX2" fmla="*/ 649390 w 681038"/>
                      <a:gd name="connsiteY2" fmla="*/ 252413 h 359569"/>
                      <a:gd name="connsiteX3" fmla="*/ 681038 w 681038"/>
                      <a:gd name="connsiteY3" fmla="*/ 252413 h 359569"/>
                      <a:gd name="connsiteX4" fmla="*/ 603648 w 681038"/>
                      <a:gd name="connsiteY4" fmla="*/ 359569 h 359569"/>
                      <a:gd name="connsiteX5" fmla="*/ 526257 w 681038"/>
                      <a:gd name="connsiteY5" fmla="*/ 252413 h 359569"/>
                      <a:gd name="connsiteX6" fmla="*/ 565653 w 681038"/>
                      <a:gd name="connsiteY6" fmla="*/ 252413 h 359569"/>
                      <a:gd name="connsiteX7" fmla="*/ 330993 w 681038"/>
                      <a:gd name="connsiteY7" fmla="*/ 85725 h 359569"/>
                      <a:gd name="connsiteX8" fmla="*/ 97631 w 681038"/>
                      <a:gd name="connsiteY8" fmla="*/ 169071 h 359569"/>
                      <a:gd name="connsiteX9" fmla="*/ 0 w 681038"/>
                      <a:gd name="connsiteY9" fmla="*/ 164306 h 359569"/>
                      <a:gd name="connsiteX10" fmla="*/ 311942 w 681038"/>
                      <a:gd name="connsiteY10" fmla="*/ 0 h 359569"/>
                      <a:gd name="connsiteX0" fmla="*/ 314323 w 683419"/>
                      <a:gd name="connsiteY0" fmla="*/ 0 h 359569"/>
                      <a:gd name="connsiteX1" fmla="*/ 620254 w 683419"/>
                      <a:gd name="connsiteY1" fmla="*/ 179394 h 359569"/>
                      <a:gd name="connsiteX2" fmla="*/ 651771 w 683419"/>
                      <a:gd name="connsiteY2" fmla="*/ 252413 h 359569"/>
                      <a:gd name="connsiteX3" fmla="*/ 683419 w 683419"/>
                      <a:gd name="connsiteY3" fmla="*/ 252413 h 359569"/>
                      <a:gd name="connsiteX4" fmla="*/ 606029 w 683419"/>
                      <a:gd name="connsiteY4" fmla="*/ 359569 h 359569"/>
                      <a:gd name="connsiteX5" fmla="*/ 528638 w 683419"/>
                      <a:gd name="connsiteY5" fmla="*/ 252413 h 359569"/>
                      <a:gd name="connsiteX6" fmla="*/ 568034 w 683419"/>
                      <a:gd name="connsiteY6" fmla="*/ 252413 h 359569"/>
                      <a:gd name="connsiteX7" fmla="*/ 333374 w 683419"/>
                      <a:gd name="connsiteY7" fmla="*/ 85725 h 359569"/>
                      <a:gd name="connsiteX8" fmla="*/ 100012 w 683419"/>
                      <a:gd name="connsiteY8" fmla="*/ 169071 h 359569"/>
                      <a:gd name="connsiteX9" fmla="*/ 0 w 683419"/>
                      <a:gd name="connsiteY9" fmla="*/ 171449 h 359569"/>
                      <a:gd name="connsiteX10" fmla="*/ 314323 w 683419"/>
                      <a:gd name="connsiteY10" fmla="*/ 0 h 359569"/>
                      <a:gd name="connsiteX0" fmla="*/ 314323 w 683419"/>
                      <a:gd name="connsiteY0" fmla="*/ 0 h 359569"/>
                      <a:gd name="connsiteX1" fmla="*/ 620254 w 683419"/>
                      <a:gd name="connsiteY1" fmla="*/ 179394 h 359569"/>
                      <a:gd name="connsiteX2" fmla="*/ 651771 w 683419"/>
                      <a:gd name="connsiteY2" fmla="*/ 252413 h 359569"/>
                      <a:gd name="connsiteX3" fmla="*/ 683419 w 683419"/>
                      <a:gd name="connsiteY3" fmla="*/ 252413 h 359569"/>
                      <a:gd name="connsiteX4" fmla="*/ 606029 w 683419"/>
                      <a:gd name="connsiteY4" fmla="*/ 359569 h 359569"/>
                      <a:gd name="connsiteX5" fmla="*/ 528638 w 683419"/>
                      <a:gd name="connsiteY5" fmla="*/ 252413 h 359569"/>
                      <a:gd name="connsiteX6" fmla="*/ 568034 w 683419"/>
                      <a:gd name="connsiteY6" fmla="*/ 252413 h 359569"/>
                      <a:gd name="connsiteX7" fmla="*/ 333374 w 683419"/>
                      <a:gd name="connsiteY7" fmla="*/ 85725 h 359569"/>
                      <a:gd name="connsiteX8" fmla="*/ 102394 w 683419"/>
                      <a:gd name="connsiteY8" fmla="*/ 171452 h 359569"/>
                      <a:gd name="connsiteX9" fmla="*/ 0 w 683419"/>
                      <a:gd name="connsiteY9" fmla="*/ 171449 h 359569"/>
                      <a:gd name="connsiteX10" fmla="*/ 314323 w 683419"/>
                      <a:gd name="connsiteY10" fmla="*/ 0 h 359569"/>
                      <a:gd name="connsiteX0" fmla="*/ 314323 w 683419"/>
                      <a:gd name="connsiteY0" fmla="*/ 0 h 359569"/>
                      <a:gd name="connsiteX1" fmla="*/ 620254 w 683419"/>
                      <a:gd name="connsiteY1" fmla="*/ 179394 h 359569"/>
                      <a:gd name="connsiteX2" fmla="*/ 651771 w 683419"/>
                      <a:gd name="connsiteY2" fmla="*/ 252413 h 359569"/>
                      <a:gd name="connsiteX3" fmla="*/ 683419 w 683419"/>
                      <a:gd name="connsiteY3" fmla="*/ 252413 h 359569"/>
                      <a:gd name="connsiteX4" fmla="*/ 606029 w 683419"/>
                      <a:gd name="connsiteY4" fmla="*/ 359569 h 359569"/>
                      <a:gd name="connsiteX5" fmla="*/ 528638 w 683419"/>
                      <a:gd name="connsiteY5" fmla="*/ 252413 h 359569"/>
                      <a:gd name="connsiteX6" fmla="*/ 568034 w 683419"/>
                      <a:gd name="connsiteY6" fmla="*/ 252413 h 359569"/>
                      <a:gd name="connsiteX7" fmla="*/ 333374 w 683419"/>
                      <a:gd name="connsiteY7" fmla="*/ 85725 h 359569"/>
                      <a:gd name="connsiteX8" fmla="*/ 102394 w 683419"/>
                      <a:gd name="connsiteY8" fmla="*/ 171452 h 359569"/>
                      <a:gd name="connsiteX9" fmla="*/ 0 w 683419"/>
                      <a:gd name="connsiteY9" fmla="*/ 171449 h 359569"/>
                      <a:gd name="connsiteX10" fmla="*/ 314323 w 683419"/>
                      <a:gd name="connsiteY10" fmla="*/ 0 h 359569"/>
                      <a:gd name="connsiteX0" fmla="*/ 314323 w 683419"/>
                      <a:gd name="connsiteY0" fmla="*/ 0 h 359569"/>
                      <a:gd name="connsiteX1" fmla="*/ 620254 w 683419"/>
                      <a:gd name="connsiteY1" fmla="*/ 179394 h 359569"/>
                      <a:gd name="connsiteX2" fmla="*/ 651771 w 683419"/>
                      <a:gd name="connsiteY2" fmla="*/ 252413 h 359569"/>
                      <a:gd name="connsiteX3" fmla="*/ 683419 w 683419"/>
                      <a:gd name="connsiteY3" fmla="*/ 252413 h 359569"/>
                      <a:gd name="connsiteX4" fmla="*/ 606029 w 683419"/>
                      <a:gd name="connsiteY4" fmla="*/ 359569 h 359569"/>
                      <a:gd name="connsiteX5" fmla="*/ 528638 w 683419"/>
                      <a:gd name="connsiteY5" fmla="*/ 252413 h 359569"/>
                      <a:gd name="connsiteX6" fmla="*/ 568034 w 683419"/>
                      <a:gd name="connsiteY6" fmla="*/ 252413 h 359569"/>
                      <a:gd name="connsiteX7" fmla="*/ 335755 w 683419"/>
                      <a:gd name="connsiteY7" fmla="*/ 90487 h 359569"/>
                      <a:gd name="connsiteX8" fmla="*/ 102394 w 683419"/>
                      <a:gd name="connsiteY8" fmla="*/ 171452 h 359569"/>
                      <a:gd name="connsiteX9" fmla="*/ 0 w 683419"/>
                      <a:gd name="connsiteY9" fmla="*/ 171449 h 359569"/>
                      <a:gd name="connsiteX10" fmla="*/ 314323 w 683419"/>
                      <a:gd name="connsiteY10" fmla="*/ 0 h 359569"/>
                      <a:gd name="connsiteX0" fmla="*/ 314323 w 683419"/>
                      <a:gd name="connsiteY0" fmla="*/ 0 h 359569"/>
                      <a:gd name="connsiteX1" fmla="*/ 620254 w 683419"/>
                      <a:gd name="connsiteY1" fmla="*/ 179394 h 359569"/>
                      <a:gd name="connsiteX2" fmla="*/ 651771 w 683419"/>
                      <a:gd name="connsiteY2" fmla="*/ 252413 h 359569"/>
                      <a:gd name="connsiteX3" fmla="*/ 683419 w 683419"/>
                      <a:gd name="connsiteY3" fmla="*/ 252413 h 359569"/>
                      <a:gd name="connsiteX4" fmla="*/ 606029 w 683419"/>
                      <a:gd name="connsiteY4" fmla="*/ 359569 h 359569"/>
                      <a:gd name="connsiteX5" fmla="*/ 528638 w 683419"/>
                      <a:gd name="connsiteY5" fmla="*/ 252413 h 359569"/>
                      <a:gd name="connsiteX6" fmla="*/ 568034 w 683419"/>
                      <a:gd name="connsiteY6" fmla="*/ 252413 h 359569"/>
                      <a:gd name="connsiteX7" fmla="*/ 335755 w 683419"/>
                      <a:gd name="connsiteY7" fmla="*/ 90487 h 359569"/>
                      <a:gd name="connsiteX8" fmla="*/ 102394 w 683419"/>
                      <a:gd name="connsiteY8" fmla="*/ 171452 h 359569"/>
                      <a:gd name="connsiteX9" fmla="*/ 0 w 683419"/>
                      <a:gd name="connsiteY9" fmla="*/ 171449 h 359569"/>
                      <a:gd name="connsiteX10" fmla="*/ 314323 w 683419"/>
                      <a:gd name="connsiteY10" fmla="*/ 0 h 359569"/>
                      <a:gd name="connsiteX0" fmla="*/ 314323 w 683419"/>
                      <a:gd name="connsiteY0" fmla="*/ 0 h 359569"/>
                      <a:gd name="connsiteX1" fmla="*/ 620254 w 683419"/>
                      <a:gd name="connsiteY1" fmla="*/ 179394 h 359569"/>
                      <a:gd name="connsiteX2" fmla="*/ 651771 w 683419"/>
                      <a:gd name="connsiteY2" fmla="*/ 252413 h 359569"/>
                      <a:gd name="connsiteX3" fmla="*/ 683419 w 683419"/>
                      <a:gd name="connsiteY3" fmla="*/ 252413 h 359569"/>
                      <a:gd name="connsiteX4" fmla="*/ 606029 w 683419"/>
                      <a:gd name="connsiteY4" fmla="*/ 359569 h 359569"/>
                      <a:gd name="connsiteX5" fmla="*/ 528638 w 683419"/>
                      <a:gd name="connsiteY5" fmla="*/ 252413 h 359569"/>
                      <a:gd name="connsiteX6" fmla="*/ 568034 w 683419"/>
                      <a:gd name="connsiteY6" fmla="*/ 252413 h 359569"/>
                      <a:gd name="connsiteX7" fmla="*/ 335755 w 683419"/>
                      <a:gd name="connsiteY7" fmla="*/ 90487 h 359569"/>
                      <a:gd name="connsiteX8" fmla="*/ 100013 w 683419"/>
                      <a:gd name="connsiteY8" fmla="*/ 152402 h 359569"/>
                      <a:gd name="connsiteX9" fmla="*/ 0 w 683419"/>
                      <a:gd name="connsiteY9" fmla="*/ 171449 h 359569"/>
                      <a:gd name="connsiteX10" fmla="*/ 314323 w 683419"/>
                      <a:gd name="connsiteY10" fmla="*/ 0 h 359569"/>
                      <a:gd name="connsiteX0" fmla="*/ 314323 w 683419"/>
                      <a:gd name="connsiteY0" fmla="*/ 0 h 359569"/>
                      <a:gd name="connsiteX1" fmla="*/ 620254 w 683419"/>
                      <a:gd name="connsiteY1" fmla="*/ 179394 h 359569"/>
                      <a:gd name="connsiteX2" fmla="*/ 651771 w 683419"/>
                      <a:gd name="connsiteY2" fmla="*/ 252413 h 359569"/>
                      <a:gd name="connsiteX3" fmla="*/ 683419 w 683419"/>
                      <a:gd name="connsiteY3" fmla="*/ 252413 h 359569"/>
                      <a:gd name="connsiteX4" fmla="*/ 606029 w 683419"/>
                      <a:gd name="connsiteY4" fmla="*/ 359569 h 359569"/>
                      <a:gd name="connsiteX5" fmla="*/ 528638 w 683419"/>
                      <a:gd name="connsiteY5" fmla="*/ 252413 h 359569"/>
                      <a:gd name="connsiteX6" fmla="*/ 568034 w 683419"/>
                      <a:gd name="connsiteY6" fmla="*/ 252413 h 359569"/>
                      <a:gd name="connsiteX7" fmla="*/ 335755 w 683419"/>
                      <a:gd name="connsiteY7" fmla="*/ 90487 h 359569"/>
                      <a:gd name="connsiteX8" fmla="*/ 109538 w 683419"/>
                      <a:gd name="connsiteY8" fmla="*/ 169071 h 359569"/>
                      <a:gd name="connsiteX9" fmla="*/ 0 w 683419"/>
                      <a:gd name="connsiteY9" fmla="*/ 171449 h 359569"/>
                      <a:gd name="connsiteX10" fmla="*/ 314323 w 683419"/>
                      <a:gd name="connsiteY10" fmla="*/ 0 h 359569"/>
                      <a:gd name="connsiteX0" fmla="*/ 314323 w 683419"/>
                      <a:gd name="connsiteY0" fmla="*/ 0 h 359569"/>
                      <a:gd name="connsiteX1" fmla="*/ 620254 w 683419"/>
                      <a:gd name="connsiteY1" fmla="*/ 179394 h 359569"/>
                      <a:gd name="connsiteX2" fmla="*/ 651771 w 683419"/>
                      <a:gd name="connsiteY2" fmla="*/ 252413 h 359569"/>
                      <a:gd name="connsiteX3" fmla="*/ 683419 w 683419"/>
                      <a:gd name="connsiteY3" fmla="*/ 252413 h 359569"/>
                      <a:gd name="connsiteX4" fmla="*/ 606029 w 683419"/>
                      <a:gd name="connsiteY4" fmla="*/ 359569 h 359569"/>
                      <a:gd name="connsiteX5" fmla="*/ 528638 w 683419"/>
                      <a:gd name="connsiteY5" fmla="*/ 252413 h 359569"/>
                      <a:gd name="connsiteX6" fmla="*/ 568034 w 683419"/>
                      <a:gd name="connsiteY6" fmla="*/ 252413 h 359569"/>
                      <a:gd name="connsiteX7" fmla="*/ 335755 w 683419"/>
                      <a:gd name="connsiteY7" fmla="*/ 90487 h 359569"/>
                      <a:gd name="connsiteX8" fmla="*/ 109538 w 683419"/>
                      <a:gd name="connsiteY8" fmla="*/ 169071 h 359569"/>
                      <a:gd name="connsiteX9" fmla="*/ 0 w 683419"/>
                      <a:gd name="connsiteY9" fmla="*/ 176212 h 359569"/>
                      <a:gd name="connsiteX10" fmla="*/ 314323 w 683419"/>
                      <a:gd name="connsiteY10" fmla="*/ 0 h 359569"/>
                      <a:gd name="connsiteX0" fmla="*/ 314323 w 683419"/>
                      <a:gd name="connsiteY0" fmla="*/ 0 h 359569"/>
                      <a:gd name="connsiteX1" fmla="*/ 620254 w 683419"/>
                      <a:gd name="connsiteY1" fmla="*/ 179394 h 359569"/>
                      <a:gd name="connsiteX2" fmla="*/ 651771 w 683419"/>
                      <a:gd name="connsiteY2" fmla="*/ 252413 h 359569"/>
                      <a:gd name="connsiteX3" fmla="*/ 683419 w 683419"/>
                      <a:gd name="connsiteY3" fmla="*/ 252413 h 359569"/>
                      <a:gd name="connsiteX4" fmla="*/ 606029 w 683419"/>
                      <a:gd name="connsiteY4" fmla="*/ 359569 h 359569"/>
                      <a:gd name="connsiteX5" fmla="*/ 528638 w 683419"/>
                      <a:gd name="connsiteY5" fmla="*/ 252413 h 359569"/>
                      <a:gd name="connsiteX6" fmla="*/ 568034 w 683419"/>
                      <a:gd name="connsiteY6" fmla="*/ 252413 h 359569"/>
                      <a:gd name="connsiteX7" fmla="*/ 335755 w 683419"/>
                      <a:gd name="connsiteY7" fmla="*/ 90487 h 359569"/>
                      <a:gd name="connsiteX8" fmla="*/ 109538 w 683419"/>
                      <a:gd name="connsiteY8" fmla="*/ 195264 h 359569"/>
                      <a:gd name="connsiteX9" fmla="*/ 0 w 683419"/>
                      <a:gd name="connsiteY9" fmla="*/ 176212 h 359569"/>
                      <a:gd name="connsiteX10" fmla="*/ 314323 w 683419"/>
                      <a:gd name="connsiteY10" fmla="*/ 0 h 359569"/>
                      <a:gd name="connsiteX0" fmla="*/ 314323 w 683419"/>
                      <a:gd name="connsiteY0" fmla="*/ 0 h 359569"/>
                      <a:gd name="connsiteX1" fmla="*/ 620254 w 683419"/>
                      <a:gd name="connsiteY1" fmla="*/ 179394 h 359569"/>
                      <a:gd name="connsiteX2" fmla="*/ 651771 w 683419"/>
                      <a:gd name="connsiteY2" fmla="*/ 252413 h 359569"/>
                      <a:gd name="connsiteX3" fmla="*/ 683419 w 683419"/>
                      <a:gd name="connsiteY3" fmla="*/ 252413 h 359569"/>
                      <a:gd name="connsiteX4" fmla="*/ 606029 w 683419"/>
                      <a:gd name="connsiteY4" fmla="*/ 359569 h 359569"/>
                      <a:gd name="connsiteX5" fmla="*/ 528638 w 683419"/>
                      <a:gd name="connsiteY5" fmla="*/ 252413 h 359569"/>
                      <a:gd name="connsiteX6" fmla="*/ 568034 w 683419"/>
                      <a:gd name="connsiteY6" fmla="*/ 252413 h 359569"/>
                      <a:gd name="connsiteX7" fmla="*/ 335755 w 683419"/>
                      <a:gd name="connsiteY7" fmla="*/ 90487 h 359569"/>
                      <a:gd name="connsiteX8" fmla="*/ 104776 w 683419"/>
                      <a:gd name="connsiteY8" fmla="*/ 171452 h 359569"/>
                      <a:gd name="connsiteX9" fmla="*/ 0 w 683419"/>
                      <a:gd name="connsiteY9" fmla="*/ 176212 h 359569"/>
                      <a:gd name="connsiteX10" fmla="*/ 314323 w 683419"/>
                      <a:gd name="connsiteY10" fmla="*/ 0 h 359569"/>
                      <a:gd name="connsiteX0" fmla="*/ 314323 w 683419"/>
                      <a:gd name="connsiteY0" fmla="*/ 0 h 388144"/>
                      <a:gd name="connsiteX1" fmla="*/ 620254 w 683419"/>
                      <a:gd name="connsiteY1" fmla="*/ 207969 h 388144"/>
                      <a:gd name="connsiteX2" fmla="*/ 651771 w 683419"/>
                      <a:gd name="connsiteY2" fmla="*/ 280988 h 388144"/>
                      <a:gd name="connsiteX3" fmla="*/ 683419 w 683419"/>
                      <a:gd name="connsiteY3" fmla="*/ 280988 h 388144"/>
                      <a:gd name="connsiteX4" fmla="*/ 606029 w 683419"/>
                      <a:gd name="connsiteY4" fmla="*/ 388144 h 388144"/>
                      <a:gd name="connsiteX5" fmla="*/ 528638 w 683419"/>
                      <a:gd name="connsiteY5" fmla="*/ 280988 h 388144"/>
                      <a:gd name="connsiteX6" fmla="*/ 568034 w 683419"/>
                      <a:gd name="connsiteY6" fmla="*/ 280988 h 388144"/>
                      <a:gd name="connsiteX7" fmla="*/ 335755 w 683419"/>
                      <a:gd name="connsiteY7" fmla="*/ 119062 h 388144"/>
                      <a:gd name="connsiteX8" fmla="*/ 104776 w 683419"/>
                      <a:gd name="connsiteY8" fmla="*/ 200027 h 388144"/>
                      <a:gd name="connsiteX9" fmla="*/ 0 w 683419"/>
                      <a:gd name="connsiteY9" fmla="*/ 204787 h 388144"/>
                      <a:gd name="connsiteX10" fmla="*/ 314323 w 683419"/>
                      <a:gd name="connsiteY10" fmla="*/ 0 h 388144"/>
                      <a:gd name="connsiteX0" fmla="*/ 321466 w 683419"/>
                      <a:gd name="connsiteY0" fmla="*/ 0 h 352425"/>
                      <a:gd name="connsiteX1" fmla="*/ 620254 w 683419"/>
                      <a:gd name="connsiteY1" fmla="*/ 172250 h 352425"/>
                      <a:gd name="connsiteX2" fmla="*/ 651771 w 683419"/>
                      <a:gd name="connsiteY2" fmla="*/ 245269 h 352425"/>
                      <a:gd name="connsiteX3" fmla="*/ 683419 w 683419"/>
                      <a:gd name="connsiteY3" fmla="*/ 245269 h 352425"/>
                      <a:gd name="connsiteX4" fmla="*/ 606029 w 683419"/>
                      <a:gd name="connsiteY4" fmla="*/ 352425 h 352425"/>
                      <a:gd name="connsiteX5" fmla="*/ 528638 w 683419"/>
                      <a:gd name="connsiteY5" fmla="*/ 245269 h 352425"/>
                      <a:gd name="connsiteX6" fmla="*/ 568034 w 683419"/>
                      <a:gd name="connsiteY6" fmla="*/ 245269 h 352425"/>
                      <a:gd name="connsiteX7" fmla="*/ 335755 w 683419"/>
                      <a:gd name="connsiteY7" fmla="*/ 83343 h 352425"/>
                      <a:gd name="connsiteX8" fmla="*/ 104776 w 683419"/>
                      <a:gd name="connsiteY8" fmla="*/ 164308 h 352425"/>
                      <a:gd name="connsiteX9" fmla="*/ 0 w 683419"/>
                      <a:gd name="connsiteY9" fmla="*/ 169068 h 352425"/>
                      <a:gd name="connsiteX10" fmla="*/ 321466 w 683419"/>
                      <a:gd name="connsiteY10" fmla="*/ 0 h 352425"/>
                      <a:gd name="connsiteX0" fmla="*/ 319084 w 683419"/>
                      <a:gd name="connsiteY0" fmla="*/ 0 h 364332"/>
                      <a:gd name="connsiteX1" fmla="*/ 620254 w 683419"/>
                      <a:gd name="connsiteY1" fmla="*/ 184157 h 364332"/>
                      <a:gd name="connsiteX2" fmla="*/ 651771 w 683419"/>
                      <a:gd name="connsiteY2" fmla="*/ 257176 h 364332"/>
                      <a:gd name="connsiteX3" fmla="*/ 683419 w 683419"/>
                      <a:gd name="connsiteY3" fmla="*/ 257176 h 364332"/>
                      <a:gd name="connsiteX4" fmla="*/ 606029 w 683419"/>
                      <a:gd name="connsiteY4" fmla="*/ 364332 h 364332"/>
                      <a:gd name="connsiteX5" fmla="*/ 528638 w 683419"/>
                      <a:gd name="connsiteY5" fmla="*/ 257176 h 364332"/>
                      <a:gd name="connsiteX6" fmla="*/ 568034 w 683419"/>
                      <a:gd name="connsiteY6" fmla="*/ 257176 h 364332"/>
                      <a:gd name="connsiteX7" fmla="*/ 335755 w 683419"/>
                      <a:gd name="connsiteY7" fmla="*/ 95250 h 364332"/>
                      <a:gd name="connsiteX8" fmla="*/ 104776 w 683419"/>
                      <a:gd name="connsiteY8" fmla="*/ 176215 h 364332"/>
                      <a:gd name="connsiteX9" fmla="*/ 0 w 683419"/>
                      <a:gd name="connsiteY9" fmla="*/ 180975 h 364332"/>
                      <a:gd name="connsiteX10" fmla="*/ 319084 w 683419"/>
                      <a:gd name="connsiteY10" fmla="*/ 0 h 364332"/>
                      <a:gd name="connsiteX0" fmla="*/ 319084 w 683419"/>
                      <a:gd name="connsiteY0" fmla="*/ 0 h 354807"/>
                      <a:gd name="connsiteX1" fmla="*/ 620254 w 683419"/>
                      <a:gd name="connsiteY1" fmla="*/ 174632 h 354807"/>
                      <a:gd name="connsiteX2" fmla="*/ 651771 w 683419"/>
                      <a:gd name="connsiteY2" fmla="*/ 247651 h 354807"/>
                      <a:gd name="connsiteX3" fmla="*/ 683419 w 683419"/>
                      <a:gd name="connsiteY3" fmla="*/ 247651 h 354807"/>
                      <a:gd name="connsiteX4" fmla="*/ 606029 w 683419"/>
                      <a:gd name="connsiteY4" fmla="*/ 354807 h 354807"/>
                      <a:gd name="connsiteX5" fmla="*/ 528638 w 683419"/>
                      <a:gd name="connsiteY5" fmla="*/ 247651 h 354807"/>
                      <a:gd name="connsiteX6" fmla="*/ 568034 w 683419"/>
                      <a:gd name="connsiteY6" fmla="*/ 247651 h 354807"/>
                      <a:gd name="connsiteX7" fmla="*/ 335755 w 683419"/>
                      <a:gd name="connsiteY7" fmla="*/ 85725 h 354807"/>
                      <a:gd name="connsiteX8" fmla="*/ 104776 w 683419"/>
                      <a:gd name="connsiteY8" fmla="*/ 166690 h 354807"/>
                      <a:gd name="connsiteX9" fmla="*/ 0 w 683419"/>
                      <a:gd name="connsiteY9" fmla="*/ 171450 h 354807"/>
                      <a:gd name="connsiteX10" fmla="*/ 319084 w 683419"/>
                      <a:gd name="connsiteY10" fmla="*/ 0 h 354807"/>
                      <a:gd name="connsiteX0" fmla="*/ 319084 w 683419"/>
                      <a:gd name="connsiteY0" fmla="*/ 0 h 354807"/>
                      <a:gd name="connsiteX1" fmla="*/ 620254 w 683419"/>
                      <a:gd name="connsiteY1" fmla="*/ 174632 h 354807"/>
                      <a:gd name="connsiteX2" fmla="*/ 651771 w 683419"/>
                      <a:gd name="connsiteY2" fmla="*/ 247651 h 354807"/>
                      <a:gd name="connsiteX3" fmla="*/ 683419 w 683419"/>
                      <a:gd name="connsiteY3" fmla="*/ 247651 h 354807"/>
                      <a:gd name="connsiteX4" fmla="*/ 606029 w 683419"/>
                      <a:gd name="connsiteY4" fmla="*/ 354807 h 354807"/>
                      <a:gd name="connsiteX5" fmla="*/ 528638 w 683419"/>
                      <a:gd name="connsiteY5" fmla="*/ 247651 h 354807"/>
                      <a:gd name="connsiteX6" fmla="*/ 568034 w 683419"/>
                      <a:gd name="connsiteY6" fmla="*/ 247651 h 354807"/>
                      <a:gd name="connsiteX7" fmla="*/ 335755 w 683419"/>
                      <a:gd name="connsiteY7" fmla="*/ 85725 h 354807"/>
                      <a:gd name="connsiteX8" fmla="*/ 109539 w 683419"/>
                      <a:gd name="connsiteY8" fmla="*/ 190503 h 354807"/>
                      <a:gd name="connsiteX9" fmla="*/ 0 w 683419"/>
                      <a:gd name="connsiteY9" fmla="*/ 171450 h 354807"/>
                      <a:gd name="connsiteX10" fmla="*/ 319084 w 683419"/>
                      <a:gd name="connsiteY10" fmla="*/ 0 h 354807"/>
                      <a:gd name="connsiteX0" fmla="*/ 319084 w 683419"/>
                      <a:gd name="connsiteY0" fmla="*/ 0 h 354807"/>
                      <a:gd name="connsiteX1" fmla="*/ 620254 w 683419"/>
                      <a:gd name="connsiteY1" fmla="*/ 174632 h 354807"/>
                      <a:gd name="connsiteX2" fmla="*/ 651771 w 683419"/>
                      <a:gd name="connsiteY2" fmla="*/ 247651 h 354807"/>
                      <a:gd name="connsiteX3" fmla="*/ 683419 w 683419"/>
                      <a:gd name="connsiteY3" fmla="*/ 247651 h 354807"/>
                      <a:gd name="connsiteX4" fmla="*/ 606029 w 683419"/>
                      <a:gd name="connsiteY4" fmla="*/ 354807 h 354807"/>
                      <a:gd name="connsiteX5" fmla="*/ 528638 w 683419"/>
                      <a:gd name="connsiteY5" fmla="*/ 247651 h 354807"/>
                      <a:gd name="connsiteX6" fmla="*/ 568034 w 683419"/>
                      <a:gd name="connsiteY6" fmla="*/ 247651 h 354807"/>
                      <a:gd name="connsiteX7" fmla="*/ 335755 w 683419"/>
                      <a:gd name="connsiteY7" fmla="*/ 85725 h 354807"/>
                      <a:gd name="connsiteX8" fmla="*/ 109539 w 683419"/>
                      <a:gd name="connsiteY8" fmla="*/ 166691 h 354807"/>
                      <a:gd name="connsiteX9" fmla="*/ 0 w 683419"/>
                      <a:gd name="connsiteY9" fmla="*/ 171450 h 354807"/>
                      <a:gd name="connsiteX10" fmla="*/ 319084 w 683419"/>
                      <a:gd name="connsiteY10" fmla="*/ 0 h 354807"/>
                      <a:gd name="connsiteX0" fmla="*/ 314321 w 678656"/>
                      <a:gd name="connsiteY0" fmla="*/ 0 h 354807"/>
                      <a:gd name="connsiteX1" fmla="*/ 615491 w 678656"/>
                      <a:gd name="connsiteY1" fmla="*/ 174632 h 354807"/>
                      <a:gd name="connsiteX2" fmla="*/ 647008 w 678656"/>
                      <a:gd name="connsiteY2" fmla="*/ 247651 h 354807"/>
                      <a:gd name="connsiteX3" fmla="*/ 678656 w 678656"/>
                      <a:gd name="connsiteY3" fmla="*/ 247651 h 354807"/>
                      <a:gd name="connsiteX4" fmla="*/ 601266 w 678656"/>
                      <a:gd name="connsiteY4" fmla="*/ 354807 h 354807"/>
                      <a:gd name="connsiteX5" fmla="*/ 523875 w 678656"/>
                      <a:gd name="connsiteY5" fmla="*/ 247651 h 354807"/>
                      <a:gd name="connsiteX6" fmla="*/ 563271 w 678656"/>
                      <a:gd name="connsiteY6" fmla="*/ 247651 h 354807"/>
                      <a:gd name="connsiteX7" fmla="*/ 330992 w 678656"/>
                      <a:gd name="connsiteY7" fmla="*/ 85725 h 354807"/>
                      <a:gd name="connsiteX8" fmla="*/ 104776 w 678656"/>
                      <a:gd name="connsiteY8" fmla="*/ 166691 h 354807"/>
                      <a:gd name="connsiteX9" fmla="*/ 0 w 678656"/>
                      <a:gd name="connsiteY9" fmla="*/ 166687 h 354807"/>
                      <a:gd name="connsiteX10" fmla="*/ 314321 w 678656"/>
                      <a:gd name="connsiteY10" fmla="*/ 0 h 354807"/>
                      <a:gd name="connsiteX0" fmla="*/ 314321 w 678656"/>
                      <a:gd name="connsiteY0" fmla="*/ 0 h 354807"/>
                      <a:gd name="connsiteX1" fmla="*/ 615491 w 678656"/>
                      <a:gd name="connsiteY1" fmla="*/ 174632 h 354807"/>
                      <a:gd name="connsiteX2" fmla="*/ 647008 w 678656"/>
                      <a:gd name="connsiteY2" fmla="*/ 247651 h 354807"/>
                      <a:gd name="connsiteX3" fmla="*/ 678656 w 678656"/>
                      <a:gd name="connsiteY3" fmla="*/ 247651 h 354807"/>
                      <a:gd name="connsiteX4" fmla="*/ 601266 w 678656"/>
                      <a:gd name="connsiteY4" fmla="*/ 354807 h 354807"/>
                      <a:gd name="connsiteX5" fmla="*/ 523875 w 678656"/>
                      <a:gd name="connsiteY5" fmla="*/ 247651 h 354807"/>
                      <a:gd name="connsiteX6" fmla="*/ 563271 w 678656"/>
                      <a:gd name="connsiteY6" fmla="*/ 247651 h 354807"/>
                      <a:gd name="connsiteX7" fmla="*/ 330992 w 678656"/>
                      <a:gd name="connsiteY7" fmla="*/ 85725 h 354807"/>
                      <a:gd name="connsiteX8" fmla="*/ 104776 w 678656"/>
                      <a:gd name="connsiteY8" fmla="*/ 171453 h 354807"/>
                      <a:gd name="connsiteX9" fmla="*/ 0 w 678656"/>
                      <a:gd name="connsiteY9" fmla="*/ 166687 h 354807"/>
                      <a:gd name="connsiteX10" fmla="*/ 314321 w 678656"/>
                      <a:gd name="connsiteY10" fmla="*/ 0 h 354807"/>
                      <a:gd name="connsiteX0" fmla="*/ 319084 w 683419"/>
                      <a:gd name="connsiteY0" fmla="*/ 0 h 354807"/>
                      <a:gd name="connsiteX1" fmla="*/ 620254 w 683419"/>
                      <a:gd name="connsiteY1" fmla="*/ 174632 h 354807"/>
                      <a:gd name="connsiteX2" fmla="*/ 651771 w 683419"/>
                      <a:gd name="connsiteY2" fmla="*/ 247651 h 354807"/>
                      <a:gd name="connsiteX3" fmla="*/ 683419 w 683419"/>
                      <a:gd name="connsiteY3" fmla="*/ 247651 h 354807"/>
                      <a:gd name="connsiteX4" fmla="*/ 606029 w 683419"/>
                      <a:gd name="connsiteY4" fmla="*/ 354807 h 354807"/>
                      <a:gd name="connsiteX5" fmla="*/ 528638 w 683419"/>
                      <a:gd name="connsiteY5" fmla="*/ 247651 h 354807"/>
                      <a:gd name="connsiteX6" fmla="*/ 568034 w 683419"/>
                      <a:gd name="connsiteY6" fmla="*/ 247651 h 354807"/>
                      <a:gd name="connsiteX7" fmla="*/ 335755 w 683419"/>
                      <a:gd name="connsiteY7" fmla="*/ 85725 h 354807"/>
                      <a:gd name="connsiteX8" fmla="*/ 109539 w 683419"/>
                      <a:gd name="connsiteY8" fmla="*/ 171453 h 354807"/>
                      <a:gd name="connsiteX9" fmla="*/ 0 w 683419"/>
                      <a:gd name="connsiteY9" fmla="*/ 169068 h 354807"/>
                      <a:gd name="connsiteX10" fmla="*/ 319084 w 683419"/>
                      <a:gd name="connsiteY10" fmla="*/ 0 h 354807"/>
                      <a:gd name="connsiteX0" fmla="*/ 319084 w 683419"/>
                      <a:gd name="connsiteY0" fmla="*/ 0 h 354807"/>
                      <a:gd name="connsiteX1" fmla="*/ 620254 w 683419"/>
                      <a:gd name="connsiteY1" fmla="*/ 174632 h 354807"/>
                      <a:gd name="connsiteX2" fmla="*/ 651771 w 683419"/>
                      <a:gd name="connsiteY2" fmla="*/ 247651 h 354807"/>
                      <a:gd name="connsiteX3" fmla="*/ 683419 w 683419"/>
                      <a:gd name="connsiteY3" fmla="*/ 247651 h 354807"/>
                      <a:gd name="connsiteX4" fmla="*/ 606029 w 683419"/>
                      <a:gd name="connsiteY4" fmla="*/ 354807 h 354807"/>
                      <a:gd name="connsiteX5" fmla="*/ 528638 w 683419"/>
                      <a:gd name="connsiteY5" fmla="*/ 247651 h 354807"/>
                      <a:gd name="connsiteX6" fmla="*/ 563272 w 683419"/>
                      <a:gd name="connsiteY6" fmla="*/ 250032 h 354807"/>
                      <a:gd name="connsiteX7" fmla="*/ 335755 w 683419"/>
                      <a:gd name="connsiteY7" fmla="*/ 85725 h 354807"/>
                      <a:gd name="connsiteX8" fmla="*/ 109539 w 683419"/>
                      <a:gd name="connsiteY8" fmla="*/ 171453 h 354807"/>
                      <a:gd name="connsiteX9" fmla="*/ 0 w 683419"/>
                      <a:gd name="connsiteY9" fmla="*/ 169068 h 354807"/>
                      <a:gd name="connsiteX10" fmla="*/ 319084 w 683419"/>
                      <a:gd name="connsiteY10" fmla="*/ 0 h 354807"/>
                      <a:gd name="connsiteX0" fmla="*/ 319084 w 683419"/>
                      <a:gd name="connsiteY0" fmla="*/ 0 h 354807"/>
                      <a:gd name="connsiteX1" fmla="*/ 620254 w 683419"/>
                      <a:gd name="connsiteY1" fmla="*/ 174632 h 354807"/>
                      <a:gd name="connsiteX2" fmla="*/ 651771 w 683419"/>
                      <a:gd name="connsiteY2" fmla="*/ 247651 h 354807"/>
                      <a:gd name="connsiteX3" fmla="*/ 683419 w 683419"/>
                      <a:gd name="connsiteY3" fmla="*/ 247651 h 354807"/>
                      <a:gd name="connsiteX4" fmla="*/ 606029 w 683419"/>
                      <a:gd name="connsiteY4" fmla="*/ 354807 h 354807"/>
                      <a:gd name="connsiteX5" fmla="*/ 528638 w 683419"/>
                      <a:gd name="connsiteY5" fmla="*/ 247651 h 354807"/>
                      <a:gd name="connsiteX6" fmla="*/ 563272 w 683419"/>
                      <a:gd name="connsiteY6" fmla="*/ 250032 h 354807"/>
                      <a:gd name="connsiteX7" fmla="*/ 335755 w 683419"/>
                      <a:gd name="connsiteY7" fmla="*/ 85725 h 354807"/>
                      <a:gd name="connsiteX8" fmla="*/ 109539 w 683419"/>
                      <a:gd name="connsiteY8" fmla="*/ 171453 h 354807"/>
                      <a:gd name="connsiteX9" fmla="*/ 0 w 683419"/>
                      <a:gd name="connsiteY9" fmla="*/ 169068 h 354807"/>
                      <a:gd name="connsiteX10" fmla="*/ 319084 w 683419"/>
                      <a:gd name="connsiteY10" fmla="*/ 0 h 354807"/>
                      <a:gd name="connsiteX0" fmla="*/ 319084 w 683419"/>
                      <a:gd name="connsiteY0" fmla="*/ 0 h 354807"/>
                      <a:gd name="connsiteX1" fmla="*/ 620254 w 683419"/>
                      <a:gd name="connsiteY1" fmla="*/ 174632 h 354807"/>
                      <a:gd name="connsiteX2" fmla="*/ 651771 w 683419"/>
                      <a:gd name="connsiteY2" fmla="*/ 247651 h 354807"/>
                      <a:gd name="connsiteX3" fmla="*/ 683419 w 683419"/>
                      <a:gd name="connsiteY3" fmla="*/ 247651 h 354807"/>
                      <a:gd name="connsiteX4" fmla="*/ 606029 w 683419"/>
                      <a:gd name="connsiteY4" fmla="*/ 354807 h 354807"/>
                      <a:gd name="connsiteX5" fmla="*/ 528638 w 683419"/>
                      <a:gd name="connsiteY5" fmla="*/ 247651 h 354807"/>
                      <a:gd name="connsiteX6" fmla="*/ 563272 w 683419"/>
                      <a:gd name="connsiteY6" fmla="*/ 250032 h 354807"/>
                      <a:gd name="connsiteX7" fmla="*/ 335755 w 683419"/>
                      <a:gd name="connsiteY7" fmla="*/ 85725 h 354807"/>
                      <a:gd name="connsiteX8" fmla="*/ 109539 w 683419"/>
                      <a:gd name="connsiteY8" fmla="*/ 171453 h 354807"/>
                      <a:gd name="connsiteX9" fmla="*/ 0 w 683419"/>
                      <a:gd name="connsiteY9" fmla="*/ 169068 h 354807"/>
                      <a:gd name="connsiteX10" fmla="*/ 319084 w 683419"/>
                      <a:gd name="connsiteY10" fmla="*/ 0 h 354807"/>
                      <a:gd name="connsiteX0" fmla="*/ 319084 w 683419"/>
                      <a:gd name="connsiteY0" fmla="*/ 0 h 354807"/>
                      <a:gd name="connsiteX1" fmla="*/ 620254 w 683419"/>
                      <a:gd name="connsiteY1" fmla="*/ 174632 h 354807"/>
                      <a:gd name="connsiteX2" fmla="*/ 651771 w 683419"/>
                      <a:gd name="connsiteY2" fmla="*/ 247651 h 354807"/>
                      <a:gd name="connsiteX3" fmla="*/ 683419 w 683419"/>
                      <a:gd name="connsiteY3" fmla="*/ 247651 h 354807"/>
                      <a:gd name="connsiteX4" fmla="*/ 606029 w 683419"/>
                      <a:gd name="connsiteY4" fmla="*/ 354807 h 354807"/>
                      <a:gd name="connsiteX5" fmla="*/ 528638 w 683419"/>
                      <a:gd name="connsiteY5" fmla="*/ 247651 h 354807"/>
                      <a:gd name="connsiteX6" fmla="*/ 563272 w 683419"/>
                      <a:gd name="connsiteY6" fmla="*/ 250032 h 354807"/>
                      <a:gd name="connsiteX7" fmla="*/ 335755 w 683419"/>
                      <a:gd name="connsiteY7" fmla="*/ 85725 h 354807"/>
                      <a:gd name="connsiteX8" fmla="*/ 109539 w 683419"/>
                      <a:gd name="connsiteY8" fmla="*/ 171453 h 354807"/>
                      <a:gd name="connsiteX9" fmla="*/ 0 w 683419"/>
                      <a:gd name="connsiteY9" fmla="*/ 169068 h 354807"/>
                      <a:gd name="connsiteX10" fmla="*/ 319084 w 683419"/>
                      <a:gd name="connsiteY10" fmla="*/ 0 h 354807"/>
                      <a:gd name="connsiteX0" fmla="*/ 319084 w 683419"/>
                      <a:gd name="connsiteY0" fmla="*/ 0 h 354807"/>
                      <a:gd name="connsiteX1" fmla="*/ 620254 w 683419"/>
                      <a:gd name="connsiteY1" fmla="*/ 174632 h 354807"/>
                      <a:gd name="connsiteX2" fmla="*/ 651771 w 683419"/>
                      <a:gd name="connsiteY2" fmla="*/ 247651 h 354807"/>
                      <a:gd name="connsiteX3" fmla="*/ 683419 w 683419"/>
                      <a:gd name="connsiteY3" fmla="*/ 247651 h 354807"/>
                      <a:gd name="connsiteX4" fmla="*/ 606029 w 683419"/>
                      <a:gd name="connsiteY4" fmla="*/ 354807 h 354807"/>
                      <a:gd name="connsiteX5" fmla="*/ 528638 w 683419"/>
                      <a:gd name="connsiteY5" fmla="*/ 247651 h 354807"/>
                      <a:gd name="connsiteX6" fmla="*/ 563272 w 683419"/>
                      <a:gd name="connsiteY6" fmla="*/ 250032 h 354807"/>
                      <a:gd name="connsiteX7" fmla="*/ 335755 w 683419"/>
                      <a:gd name="connsiteY7" fmla="*/ 85725 h 354807"/>
                      <a:gd name="connsiteX8" fmla="*/ 109539 w 683419"/>
                      <a:gd name="connsiteY8" fmla="*/ 171453 h 354807"/>
                      <a:gd name="connsiteX9" fmla="*/ 0 w 683419"/>
                      <a:gd name="connsiteY9" fmla="*/ 169068 h 354807"/>
                      <a:gd name="connsiteX10" fmla="*/ 319084 w 683419"/>
                      <a:gd name="connsiteY10" fmla="*/ 0 h 354807"/>
                      <a:gd name="connsiteX0" fmla="*/ 319084 w 683419"/>
                      <a:gd name="connsiteY0" fmla="*/ 0 h 354807"/>
                      <a:gd name="connsiteX1" fmla="*/ 620254 w 683419"/>
                      <a:gd name="connsiteY1" fmla="*/ 174632 h 354807"/>
                      <a:gd name="connsiteX2" fmla="*/ 651771 w 683419"/>
                      <a:gd name="connsiteY2" fmla="*/ 247651 h 354807"/>
                      <a:gd name="connsiteX3" fmla="*/ 683419 w 683419"/>
                      <a:gd name="connsiteY3" fmla="*/ 247651 h 354807"/>
                      <a:gd name="connsiteX4" fmla="*/ 606029 w 683419"/>
                      <a:gd name="connsiteY4" fmla="*/ 354807 h 354807"/>
                      <a:gd name="connsiteX5" fmla="*/ 528638 w 683419"/>
                      <a:gd name="connsiteY5" fmla="*/ 247651 h 354807"/>
                      <a:gd name="connsiteX6" fmla="*/ 563272 w 683419"/>
                      <a:gd name="connsiteY6" fmla="*/ 250032 h 354807"/>
                      <a:gd name="connsiteX7" fmla="*/ 335755 w 683419"/>
                      <a:gd name="connsiteY7" fmla="*/ 85725 h 354807"/>
                      <a:gd name="connsiteX8" fmla="*/ 109539 w 683419"/>
                      <a:gd name="connsiteY8" fmla="*/ 171453 h 354807"/>
                      <a:gd name="connsiteX9" fmla="*/ 0 w 683419"/>
                      <a:gd name="connsiteY9" fmla="*/ 169068 h 354807"/>
                      <a:gd name="connsiteX10" fmla="*/ 319084 w 683419"/>
                      <a:gd name="connsiteY10" fmla="*/ 0 h 354807"/>
                      <a:gd name="connsiteX0" fmla="*/ 319084 w 683419"/>
                      <a:gd name="connsiteY0" fmla="*/ 0 h 354807"/>
                      <a:gd name="connsiteX1" fmla="*/ 620254 w 683419"/>
                      <a:gd name="connsiteY1" fmla="*/ 174632 h 354807"/>
                      <a:gd name="connsiteX2" fmla="*/ 651771 w 683419"/>
                      <a:gd name="connsiteY2" fmla="*/ 247651 h 354807"/>
                      <a:gd name="connsiteX3" fmla="*/ 683419 w 683419"/>
                      <a:gd name="connsiteY3" fmla="*/ 247651 h 354807"/>
                      <a:gd name="connsiteX4" fmla="*/ 606029 w 683419"/>
                      <a:gd name="connsiteY4" fmla="*/ 354807 h 354807"/>
                      <a:gd name="connsiteX5" fmla="*/ 528638 w 683419"/>
                      <a:gd name="connsiteY5" fmla="*/ 247651 h 354807"/>
                      <a:gd name="connsiteX6" fmla="*/ 563272 w 683419"/>
                      <a:gd name="connsiteY6" fmla="*/ 250032 h 354807"/>
                      <a:gd name="connsiteX7" fmla="*/ 335755 w 683419"/>
                      <a:gd name="connsiteY7" fmla="*/ 85725 h 354807"/>
                      <a:gd name="connsiteX8" fmla="*/ 109539 w 683419"/>
                      <a:gd name="connsiteY8" fmla="*/ 171453 h 354807"/>
                      <a:gd name="connsiteX9" fmla="*/ 0 w 683419"/>
                      <a:gd name="connsiteY9" fmla="*/ 169068 h 354807"/>
                      <a:gd name="connsiteX10" fmla="*/ 319084 w 683419"/>
                      <a:gd name="connsiteY10" fmla="*/ 0 h 354807"/>
                      <a:gd name="connsiteX0" fmla="*/ 319084 w 683419"/>
                      <a:gd name="connsiteY0" fmla="*/ 0 h 354807"/>
                      <a:gd name="connsiteX1" fmla="*/ 620254 w 683419"/>
                      <a:gd name="connsiteY1" fmla="*/ 174632 h 354807"/>
                      <a:gd name="connsiteX2" fmla="*/ 651771 w 683419"/>
                      <a:gd name="connsiteY2" fmla="*/ 247651 h 354807"/>
                      <a:gd name="connsiteX3" fmla="*/ 683419 w 683419"/>
                      <a:gd name="connsiteY3" fmla="*/ 247651 h 354807"/>
                      <a:gd name="connsiteX4" fmla="*/ 606029 w 683419"/>
                      <a:gd name="connsiteY4" fmla="*/ 354807 h 354807"/>
                      <a:gd name="connsiteX5" fmla="*/ 528638 w 683419"/>
                      <a:gd name="connsiteY5" fmla="*/ 247651 h 354807"/>
                      <a:gd name="connsiteX6" fmla="*/ 563272 w 683419"/>
                      <a:gd name="connsiteY6" fmla="*/ 250032 h 354807"/>
                      <a:gd name="connsiteX7" fmla="*/ 335755 w 683419"/>
                      <a:gd name="connsiteY7" fmla="*/ 85725 h 354807"/>
                      <a:gd name="connsiteX8" fmla="*/ 109539 w 683419"/>
                      <a:gd name="connsiteY8" fmla="*/ 171453 h 354807"/>
                      <a:gd name="connsiteX9" fmla="*/ 0 w 683419"/>
                      <a:gd name="connsiteY9" fmla="*/ 169068 h 354807"/>
                      <a:gd name="connsiteX10" fmla="*/ 319084 w 683419"/>
                      <a:gd name="connsiteY10" fmla="*/ 0 h 354807"/>
                      <a:gd name="connsiteX0" fmla="*/ 319084 w 683419"/>
                      <a:gd name="connsiteY0" fmla="*/ 0 h 354807"/>
                      <a:gd name="connsiteX1" fmla="*/ 620254 w 683419"/>
                      <a:gd name="connsiteY1" fmla="*/ 174632 h 354807"/>
                      <a:gd name="connsiteX2" fmla="*/ 651771 w 683419"/>
                      <a:gd name="connsiteY2" fmla="*/ 247651 h 354807"/>
                      <a:gd name="connsiteX3" fmla="*/ 683419 w 683419"/>
                      <a:gd name="connsiteY3" fmla="*/ 247651 h 354807"/>
                      <a:gd name="connsiteX4" fmla="*/ 606029 w 683419"/>
                      <a:gd name="connsiteY4" fmla="*/ 354807 h 354807"/>
                      <a:gd name="connsiteX5" fmla="*/ 528638 w 683419"/>
                      <a:gd name="connsiteY5" fmla="*/ 247651 h 354807"/>
                      <a:gd name="connsiteX6" fmla="*/ 563272 w 683419"/>
                      <a:gd name="connsiteY6" fmla="*/ 250032 h 354807"/>
                      <a:gd name="connsiteX7" fmla="*/ 335755 w 683419"/>
                      <a:gd name="connsiteY7" fmla="*/ 85725 h 354807"/>
                      <a:gd name="connsiteX8" fmla="*/ 109539 w 683419"/>
                      <a:gd name="connsiteY8" fmla="*/ 171453 h 354807"/>
                      <a:gd name="connsiteX9" fmla="*/ 0 w 683419"/>
                      <a:gd name="connsiteY9" fmla="*/ 169068 h 354807"/>
                      <a:gd name="connsiteX10" fmla="*/ 319084 w 683419"/>
                      <a:gd name="connsiteY10" fmla="*/ 0 h 354807"/>
                      <a:gd name="connsiteX0" fmla="*/ 319084 w 683419"/>
                      <a:gd name="connsiteY0" fmla="*/ 0 h 354807"/>
                      <a:gd name="connsiteX1" fmla="*/ 620254 w 683419"/>
                      <a:gd name="connsiteY1" fmla="*/ 174632 h 354807"/>
                      <a:gd name="connsiteX2" fmla="*/ 651771 w 683419"/>
                      <a:gd name="connsiteY2" fmla="*/ 247651 h 354807"/>
                      <a:gd name="connsiteX3" fmla="*/ 683419 w 683419"/>
                      <a:gd name="connsiteY3" fmla="*/ 247651 h 354807"/>
                      <a:gd name="connsiteX4" fmla="*/ 606029 w 683419"/>
                      <a:gd name="connsiteY4" fmla="*/ 354807 h 354807"/>
                      <a:gd name="connsiteX5" fmla="*/ 528638 w 683419"/>
                      <a:gd name="connsiteY5" fmla="*/ 247651 h 354807"/>
                      <a:gd name="connsiteX6" fmla="*/ 563272 w 683419"/>
                      <a:gd name="connsiteY6" fmla="*/ 250032 h 354807"/>
                      <a:gd name="connsiteX7" fmla="*/ 335755 w 683419"/>
                      <a:gd name="connsiteY7" fmla="*/ 85725 h 354807"/>
                      <a:gd name="connsiteX8" fmla="*/ 109539 w 683419"/>
                      <a:gd name="connsiteY8" fmla="*/ 171453 h 354807"/>
                      <a:gd name="connsiteX9" fmla="*/ 0 w 683419"/>
                      <a:gd name="connsiteY9" fmla="*/ 169068 h 354807"/>
                      <a:gd name="connsiteX10" fmla="*/ 319084 w 683419"/>
                      <a:gd name="connsiteY10" fmla="*/ 0 h 354807"/>
                      <a:gd name="connsiteX0" fmla="*/ 319084 w 683419"/>
                      <a:gd name="connsiteY0" fmla="*/ 0 h 354807"/>
                      <a:gd name="connsiteX1" fmla="*/ 620254 w 683419"/>
                      <a:gd name="connsiteY1" fmla="*/ 174632 h 354807"/>
                      <a:gd name="connsiteX2" fmla="*/ 651771 w 683419"/>
                      <a:gd name="connsiteY2" fmla="*/ 247651 h 354807"/>
                      <a:gd name="connsiteX3" fmla="*/ 683419 w 683419"/>
                      <a:gd name="connsiteY3" fmla="*/ 247651 h 354807"/>
                      <a:gd name="connsiteX4" fmla="*/ 606029 w 683419"/>
                      <a:gd name="connsiteY4" fmla="*/ 354807 h 354807"/>
                      <a:gd name="connsiteX5" fmla="*/ 528638 w 683419"/>
                      <a:gd name="connsiteY5" fmla="*/ 247651 h 354807"/>
                      <a:gd name="connsiteX6" fmla="*/ 563272 w 683419"/>
                      <a:gd name="connsiteY6" fmla="*/ 250032 h 354807"/>
                      <a:gd name="connsiteX7" fmla="*/ 335755 w 683419"/>
                      <a:gd name="connsiteY7" fmla="*/ 85725 h 354807"/>
                      <a:gd name="connsiteX8" fmla="*/ 109539 w 683419"/>
                      <a:gd name="connsiteY8" fmla="*/ 171453 h 354807"/>
                      <a:gd name="connsiteX9" fmla="*/ 0 w 683419"/>
                      <a:gd name="connsiteY9" fmla="*/ 169068 h 354807"/>
                      <a:gd name="connsiteX10" fmla="*/ 319084 w 683419"/>
                      <a:gd name="connsiteY10" fmla="*/ 0 h 354807"/>
                      <a:gd name="connsiteX0" fmla="*/ 319084 w 683419"/>
                      <a:gd name="connsiteY0" fmla="*/ 0 h 354807"/>
                      <a:gd name="connsiteX1" fmla="*/ 620254 w 683419"/>
                      <a:gd name="connsiteY1" fmla="*/ 174632 h 354807"/>
                      <a:gd name="connsiteX2" fmla="*/ 651771 w 683419"/>
                      <a:gd name="connsiteY2" fmla="*/ 247651 h 354807"/>
                      <a:gd name="connsiteX3" fmla="*/ 683419 w 683419"/>
                      <a:gd name="connsiteY3" fmla="*/ 247651 h 354807"/>
                      <a:gd name="connsiteX4" fmla="*/ 606029 w 683419"/>
                      <a:gd name="connsiteY4" fmla="*/ 354807 h 354807"/>
                      <a:gd name="connsiteX5" fmla="*/ 528638 w 683419"/>
                      <a:gd name="connsiteY5" fmla="*/ 247651 h 354807"/>
                      <a:gd name="connsiteX6" fmla="*/ 563272 w 683419"/>
                      <a:gd name="connsiteY6" fmla="*/ 250032 h 354807"/>
                      <a:gd name="connsiteX7" fmla="*/ 333374 w 683419"/>
                      <a:gd name="connsiteY7" fmla="*/ 111919 h 354807"/>
                      <a:gd name="connsiteX8" fmla="*/ 109539 w 683419"/>
                      <a:gd name="connsiteY8" fmla="*/ 171453 h 354807"/>
                      <a:gd name="connsiteX9" fmla="*/ 0 w 683419"/>
                      <a:gd name="connsiteY9" fmla="*/ 169068 h 354807"/>
                      <a:gd name="connsiteX10" fmla="*/ 319084 w 683419"/>
                      <a:gd name="connsiteY10" fmla="*/ 0 h 354807"/>
                      <a:gd name="connsiteX0" fmla="*/ 319084 w 683419"/>
                      <a:gd name="connsiteY0" fmla="*/ 0 h 354807"/>
                      <a:gd name="connsiteX1" fmla="*/ 620254 w 683419"/>
                      <a:gd name="connsiteY1" fmla="*/ 174632 h 354807"/>
                      <a:gd name="connsiteX2" fmla="*/ 651771 w 683419"/>
                      <a:gd name="connsiteY2" fmla="*/ 247651 h 354807"/>
                      <a:gd name="connsiteX3" fmla="*/ 683419 w 683419"/>
                      <a:gd name="connsiteY3" fmla="*/ 247651 h 354807"/>
                      <a:gd name="connsiteX4" fmla="*/ 606029 w 683419"/>
                      <a:gd name="connsiteY4" fmla="*/ 354807 h 354807"/>
                      <a:gd name="connsiteX5" fmla="*/ 528638 w 683419"/>
                      <a:gd name="connsiteY5" fmla="*/ 247651 h 354807"/>
                      <a:gd name="connsiteX6" fmla="*/ 563272 w 683419"/>
                      <a:gd name="connsiteY6" fmla="*/ 250032 h 354807"/>
                      <a:gd name="connsiteX7" fmla="*/ 338136 w 683419"/>
                      <a:gd name="connsiteY7" fmla="*/ 88106 h 354807"/>
                      <a:gd name="connsiteX8" fmla="*/ 109539 w 683419"/>
                      <a:gd name="connsiteY8" fmla="*/ 171453 h 354807"/>
                      <a:gd name="connsiteX9" fmla="*/ 0 w 683419"/>
                      <a:gd name="connsiteY9" fmla="*/ 169068 h 354807"/>
                      <a:gd name="connsiteX10" fmla="*/ 319084 w 683419"/>
                      <a:gd name="connsiteY10" fmla="*/ 0 h 354807"/>
                      <a:gd name="connsiteX0" fmla="*/ 319084 w 683419"/>
                      <a:gd name="connsiteY0" fmla="*/ 0 h 395288"/>
                      <a:gd name="connsiteX1" fmla="*/ 620254 w 683419"/>
                      <a:gd name="connsiteY1" fmla="*/ 215113 h 395288"/>
                      <a:gd name="connsiteX2" fmla="*/ 651771 w 683419"/>
                      <a:gd name="connsiteY2" fmla="*/ 288132 h 395288"/>
                      <a:gd name="connsiteX3" fmla="*/ 683419 w 683419"/>
                      <a:gd name="connsiteY3" fmla="*/ 288132 h 395288"/>
                      <a:gd name="connsiteX4" fmla="*/ 606029 w 683419"/>
                      <a:gd name="connsiteY4" fmla="*/ 395288 h 395288"/>
                      <a:gd name="connsiteX5" fmla="*/ 528638 w 683419"/>
                      <a:gd name="connsiteY5" fmla="*/ 288132 h 395288"/>
                      <a:gd name="connsiteX6" fmla="*/ 563272 w 683419"/>
                      <a:gd name="connsiteY6" fmla="*/ 290513 h 395288"/>
                      <a:gd name="connsiteX7" fmla="*/ 338136 w 683419"/>
                      <a:gd name="connsiteY7" fmla="*/ 128587 h 395288"/>
                      <a:gd name="connsiteX8" fmla="*/ 109539 w 683419"/>
                      <a:gd name="connsiteY8" fmla="*/ 211934 h 395288"/>
                      <a:gd name="connsiteX9" fmla="*/ 0 w 683419"/>
                      <a:gd name="connsiteY9" fmla="*/ 209549 h 395288"/>
                      <a:gd name="connsiteX10" fmla="*/ 319084 w 683419"/>
                      <a:gd name="connsiteY10" fmla="*/ 0 h 395288"/>
                      <a:gd name="connsiteX0" fmla="*/ 316703 w 683419"/>
                      <a:gd name="connsiteY0" fmla="*/ 0 h 354807"/>
                      <a:gd name="connsiteX1" fmla="*/ 620254 w 683419"/>
                      <a:gd name="connsiteY1" fmla="*/ 174632 h 354807"/>
                      <a:gd name="connsiteX2" fmla="*/ 651771 w 683419"/>
                      <a:gd name="connsiteY2" fmla="*/ 247651 h 354807"/>
                      <a:gd name="connsiteX3" fmla="*/ 683419 w 683419"/>
                      <a:gd name="connsiteY3" fmla="*/ 247651 h 354807"/>
                      <a:gd name="connsiteX4" fmla="*/ 606029 w 683419"/>
                      <a:gd name="connsiteY4" fmla="*/ 354807 h 354807"/>
                      <a:gd name="connsiteX5" fmla="*/ 528638 w 683419"/>
                      <a:gd name="connsiteY5" fmla="*/ 247651 h 354807"/>
                      <a:gd name="connsiteX6" fmla="*/ 563272 w 683419"/>
                      <a:gd name="connsiteY6" fmla="*/ 250032 h 354807"/>
                      <a:gd name="connsiteX7" fmla="*/ 338136 w 683419"/>
                      <a:gd name="connsiteY7" fmla="*/ 88106 h 354807"/>
                      <a:gd name="connsiteX8" fmla="*/ 109539 w 683419"/>
                      <a:gd name="connsiteY8" fmla="*/ 171453 h 354807"/>
                      <a:gd name="connsiteX9" fmla="*/ 0 w 683419"/>
                      <a:gd name="connsiteY9" fmla="*/ 169068 h 354807"/>
                      <a:gd name="connsiteX10" fmla="*/ 316703 w 683419"/>
                      <a:gd name="connsiteY10" fmla="*/ 0 h 354807"/>
                      <a:gd name="connsiteX0" fmla="*/ 316703 w 683419"/>
                      <a:gd name="connsiteY0" fmla="*/ 0 h 354807"/>
                      <a:gd name="connsiteX1" fmla="*/ 620254 w 683419"/>
                      <a:gd name="connsiteY1" fmla="*/ 174632 h 354807"/>
                      <a:gd name="connsiteX2" fmla="*/ 651771 w 683419"/>
                      <a:gd name="connsiteY2" fmla="*/ 247651 h 354807"/>
                      <a:gd name="connsiteX3" fmla="*/ 683419 w 683419"/>
                      <a:gd name="connsiteY3" fmla="*/ 247651 h 354807"/>
                      <a:gd name="connsiteX4" fmla="*/ 606029 w 683419"/>
                      <a:gd name="connsiteY4" fmla="*/ 354807 h 354807"/>
                      <a:gd name="connsiteX5" fmla="*/ 528638 w 683419"/>
                      <a:gd name="connsiteY5" fmla="*/ 247651 h 354807"/>
                      <a:gd name="connsiteX6" fmla="*/ 563272 w 683419"/>
                      <a:gd name="connsiteY6" fmla="*/ 250032 h 354807"/>
                      <a:gd name="connsiteX7" fmla="*/ 338136 w 683419"/>
                      <a:gd name="connsiteY7" fmla="*/ 88106 h 354807"/>
                      <a:gd name="connsiteX8" fmla="*/ 109539 w 683419"/>
                      <a:gd name="connsiteY8" fmla="*/ 171453 h 354807"/>
                      <a:gd name="connsiteX9" fmla="*/ 0 w 683419"/>
                      <a:gd name="connsiteY9" fmla="*/ 169068 h 354807"/>
                      <a:gd name="connsiteX10" fmla="*/ 316703 w 683419"/>
                      <a:gd name="connsiteY10" fmla="*/ 0 h 354807"/>
                      <a:gd name="connsiteX0" fmla="*/ 316703 w 683419"/>
                      <a:gd name="connsiteY0" fmla="*/ 0 h 354807"/>
                      <a:gd name="connsiteX1" fmla="*/ 620254 w 683419"/>
                      <a:gd name="connsiteY1" fmla="*/ 174632 h 354807"/>
                      <a:gd name="connsiteX2" fmla="*/ 651771 w 683419"/>
                      <a:gd name="connsiteY2" fmla="*/ 247651 h 354807"/>
                      <a:gd name="connsiteX3" fmla="*/ 683419 w 683419"/>
                      <a:gd name="connsiteY3" fmla="*/ 247651 h 354807"/>
                      <a:gd name="connsiteX4" fmla="*/ 606029 w 683419"/>
                      <a:gd name="connsiteY4" fmla="*/ 354807 h 354807"/>
                      <a:gd name="connsiteX5" fmla="*/ 528638 w 683419"/>
                      <a:gd name="connsiteY5" fmla="*/ 247651 h 354807"/>
                      <a:gd name="connsiteX6" fmla="*/ 563272 w 683419"/>
                      <a:gd name="connsiteY6" fmla="*/ 250032 h 354807"/>
                      <a:gd name="connsiteX7" fmla="*/ 338136 w 683419"/>
                      <a:gd name="connsiteY7" fmla="*/ 88106 h 354807"/>
                      <a:gd name="connsiteX8" fmla="*/ 109539 w 683419"/>
                      <a:gd name="connsiteY8" fmla="*/ 171453 h 354807"/>
                      <a:gd name="connsiteX9" fmla="*/ 0 w 683419"/>
                      <a:gd name="connsiteY9" fmla="*/ 169068 h 354807"/>
                      <a:gd name="connsiteX10" fmla="*/ 316703 w 683419"/>
                      <a:gd name="connsiteY10" fmla="*/ 0 h 354807"/>
                      <a:gd name="connsiteX0" fmla="*/ 316703 w 683419"/>
                      <a:gd name="connsiteY0" fmla="*/ 0 h 354807"/>
                      <a:gd name="connsiteX1" fmla="*/ 651771 w 683419"/>
                      <a:gd name="connsiteY1" fmla="*/ 247651 h 354807"/>
                      <a:gd name="connsiteX2" fmla="*/ 683419 w 683419"/>
                      <a:gd name="connsiteY2" fmla="*/ 247651 h 354807"/>
                      <a:gd name="connsiteX3" fmla="*/ 606029 w 683419"/>
                      <a:gd name="connsiteY3" fmla="*/ 354807 h 354807"/>
                      <a:gd name="connsiteX4" fmla="*/ 528638 w 683419"/>
                      <a:gd name="connsiteY4" fmla="*/ 247651 h 354807"/>
                      <a:gd name="connsiteX5" fmla="*/ 563272 w 683419"/>
                      <a:gd name="connsiteY5" fmla="*/ 250032 h 354807"/>
                      <a:gd name="connsiteX6" fmla="*/ 338136 w 683419"/>
                      <a:gd name="connsiteY6" fmla="*/ 88106 h 354807"/>
                      <a:gd name="connsiteX7" fmla="*/ 109539 w 683419"/>
                      <a:gd name="connsiteY7" fmla="*/ 171453 h 354807"/>
                      <a:gd name="connsiteX8" fmla="*/ 0 w 683419"/>
                      <a:gd name="connsiteY8" fmla="*/ 169068 h 354807"/>
                      <a:gd name="connsiteX9" fmla="*/ 316703 w 683419"/>
                      <a:gd name="connsiteY9" fmla="*/ 0 h 354807"/>
                      <a:gd name="connsiteX0" fmla="*/ 316703 w 683419"/>
                      <a:gd name="connsiteY0" fmla="*/ 0 h 354807"/>
                      <a:gd name="connsiteX1" fmla="*/ 651771 w 683419"/>
                      <a:gd name="connsiteY1" fmla="*/ 247651 h 354807"/>
                      <a:gd name="connsiteX2" fmla="*/ 683419 w 683419"/>
                      <a:gd name="connsiteY2" fmla="*/ 247651 h 354807"/>
                      <a:gd name="connsiteX3" fmla="*/ 606029 w 683419"/>
                      <a:gd name="connsiteY3" fmla="*/ 354807 h 354807"/>
                      <a:gd name="connsiteX4" fmla="*/ 528638 w 683419"/>
                      <a:gd name="connsiteY4" fmla="*/ 247651 h 354807"/>
                      <a:gd name="connsiteX5" fmla="*/ 563272 w 683419"/>
                      <a:gd name="connsiteY5" fmla="*/ 250032 h 354807"/>
                      <a:gd name="connsiteX6" fmla="*/ 338136 w 683419"/>
                      <a:gd name="connsiteY6" fmla="*/ 88106 h 354807"/>
                      <a:gd name="connsiteX7" fmla="*/ 109539 w 683419"/>
                      <a:gd name="connsiteY7" fmla="*/ 171453 h 354807"/>
                      <a:gd name="connsiteX8" fmla="*/ 0 w 683419"/>
                      <a:gd name="connsiteY8" fmla="*/ 169068 h 354807"/>
                      <a:gd name="connsiteX9" fmla="*/ 316703 w 683419"/>
                      <a:gd name="connsiteY9" fmla="*/ 0 h 354807"/>
                      <a:gd name="connsiteX0" fmla="*/ 316703 w 683419"/>
                      <a:gd name="connsiteY0" fmla="*/ 7 h 354814"/>
                      <a:gd name="connsiteX1" fmla="*/ 651771 w 683419"/>
                      <a:gd name="connsiteY1" fmla="*/ 247658 h 354814"/>
                      <a:gd name="connsiteX2" fmla="*/ 683419 w 683419"/>
                      <a:gd name="connsiteY2" fmla="*/ 247658 h 354814"/>
                      <a:gd name="connsiteX3" fmla="*/ 606029 w 683419"/>
                      <a:gd name="connsiteY3" fmla="*/ 354814 h 354814"/>
                      <a:gd name="connsiteX4" fmla="*/ 528638 w 683419"/>
                      <a:gd name="connsiteY4" fmla="*/ 247658 h 354814"/>
                      <a:gd name="connsiteX5" fmla="*/ 563272 w 683419"/>
                      <a:gd name="connsiteY5" fmla="*/ 250039 h 354814"/>
                      <a:gd name="connsiteX6" fmla="*/ 338136 w 683419"/>
                      <a:gd name="connsiteY6" fmla="*/ 88113 h 354814"/>
                      <a:gd name="connsiteX7" fmla="*/ 109539 w 683419"/>
                      <a:gd name="connsiteY7" fmla="*/ 171460 h 354814"/>
                      <a:gd name="connsiteX8" fmla="*/ 0 w 683419"/>
                      <a:gd name="connsiteY8" fmla="*/ 169075 h 354814"/>
                      <a:gd name="connsiteX9" fmla="*/ 316703 w 683419"/>
                      <a:gd name="connsiteY9" fmla="*/ 7 h 354814"/>
                      <a:gd name="connsiteX0" fmla="*/ 316703 w 683419"/>
                      <a:gd name="connsiteY0" fmla="*/ 0 h 354807"/>
                      <a:gd name="connsiteX1" fmla="*/ 651771 w 683419"/>
                      <a:gd name="connsiteY1" fmla="*/ 247651 h 354807"/>
                      <a:gd name="connsiteX2" fmla="*/ 683419 w 683419"/>
                      <a:gd name="connsiteY2" fmla="*/ 247651 h 354807"/>
                      <a:gd name="connsiteX3" fmla="*/ 606029 w 683419"/>
                      <a:gd name="connsiteY3" fmla="*/ 354807 h 354807"/>
                      <a:gd name="connsiteX4" fmla="*/ 528638 w 683419"/>
                      <a:gd name="connsiteY4" fmla="*/ 247651 h 354807"/>
                      <a:gd name="connsiteX5" fmla="*/ 563272 w 683419"/>
                      <a:gd name="connsiteY5" fmla="*/ 250032 h 354807"/>
                      <a:gd name="connsiteX6" fmla="*/ 338136 w 683419"/>
                      <a:gd name="connsiteY6" fmla="*/ 88106 h 354807"/>
                      <a:gd name="connsiteX7" fmla="*/ 109539 w 683419"/>
                      <a:gd name="connsiteY7" fmla="*/ 171453 h 354807"/>
                      <a:gd name="connsiteX8" fmla="*/ 0 w 683419"/>
                      <a:gd name="connsiteY8" fmla="*/ 169068 h 354807"/>
                      <a:gd name="connsiteX9" fmla="*/ 316703 w 683419"/>
                      <a:gd name="connsiteY9" fmla="*/ 0 h 354807"/>
                      <a:gd name="connsiteX0" fmla="*/ 316703 w 683419"/>
                      <a:gd name="connsiteY0" fmla="*/ 0 h 354807"/>
                      <a:gd name="connsiteX1" fmla="*/ 651771 w 683419"/>
                      <a:gd name="connsiteY1" fmla="*/ 247651 h 354807"/>
                      <a:gd name="connsiteX2" fmla="*/ 683419 w 683419"/>
                      <a:gd name="connsiteY2" fmla="*/ 247651 h 354807"/>
                      <a:gd name="connsiteX3" fmla="*/ 606029 w 683419"/>
                      <a:gd name="connsiteY3" fmla="*/ 354807 h 354807"/>
                      <a:gd name="connsiteX4" fmla="*/ 528638 w 683419"/>
                      <a:gd name="connsiteY4" fmla="*/ 247651 h 354807"/>
                      <a:gd name="connsiteX5" fmla="*/ 563272 w 683419"/>
                      <a:gd name="connsiteY5" fmla="*/ 250032 h 354807"/>
                      <a:gd name="connsiteX6" fmla="*/ 338136 w 683419"/>
                      <a:gd name="connsiteY6" fmla="*/ 88106 h 354807"/>
                      <a:gd name="connsiteX7" fmla="*/ 109539 w 683419"/>
                      <a:gd name="connsiteY7" fmla="*/ 171453 h 354807"/>
                      <a:gd name="connsiteX8" fmla="*/ 0 w 683419"/>
                      <a:gd name="connsiteY8" fmla="*/ 169068 h 354807"/>
                      <a:gd name="connsiteX9" fmla="*/ 316703 w 683419"/>
                      <a:gd name="connsiteY9" fmla="*/ 0 h 354807"/>
                      <a:gd name="connsiteX0" fmla="*/ 297653 w 664369"/>
                      <a:gd name="connsiteY0" fmla="*/ 0 h 354807"/>
                      <a:gd name="connsiteX1" fmla="*/ 632721 w 664369"/>
                      <a:gd name="connsiteY1" fmla="*/ 247651 h 354807"/>
                      <a:gd name="connsiteX2" fmla="*/ 664369 w 664369"/>
                      <a:gd name="connsiteY2" fmla="*/ 247651 h 354807"/>
                      <a:gd name="connsiteX3" fmla="*/ 586979 w 664369"/>
                      <a:gd name="connsiteY3" fmla="*/ 354807 h 354807"/>
                      <a:gd name="connsiteX4" fmla="*/ 509588 w 664369"/>
                      <a:gd name="connsiteY4" fmla="*/ 247651 h 354807"/>
                      <a:gd name="connsiteX5" fmla="*/ 544222 w 664369"/>
                      <a:gd name="connsiteY5" fmla="*/ 250032 h 354807"/>
                      <a:gd name="connsiteX6" fmla="*/ 319086 w 664369"/>
                      <a:gd name="connsiteY6" fmla="*/ 88106 h 354807"/>
                      <a:gd name="connsiteX7" fmla="*/ 90489 w 664369"/>
                      <a:gd name="connsiteY7" fmla="*/ 171453 h 354807"/>
                      <a:gd name="connsiteX8" fmla="*/ 0 w 664369"/>
                      <a:gd name="connsiteY8" fmla="*/ 164305 h 354807"/>
                      <a:gd name="connsiteX9" fmla="*/ 297653 w 664369"/>
                      <a:gd name="connsiteY9" fmla="*/ 0 h 354807"/>
                      <a:gd name="connsiteX0" fmla="*/ 314322 w 681038"/>
                      <a:gd name="connsiteY0" fmla="*/ 0 h 354807"/>
                      <a:gd name="connsiteX1" fmla="*/ 649390 w 681038"/>
                      <a:gd name="connsiteY1" fmla="*/ 247651 h 354807"/>
                      <a:gd name="connsiteX2" fmla="*/ 681038 w 681038"/>
                      <a:gd name="connsiteY2" fmla="*/ 247651 h 354807"/>
                      <a:gd name="connsiteX3" fmla="*/ 603648 w 681038"/>
                      <a:gd name="connsiteY3" fmla="*/ 354807 h 354807"/>
                      <a:gd name="connsiteX4" fmla="*/ 526257 w 681038"/>
                      <a:gd name="connsiteY4" fmla="*/ 247651 h 354807"/>
                      <a:gd name="connsiteX5" fmla="*/ 560891 w 681038"/>
                      <a:gd name="connsiteY5" fmla="*/ 250032 h 354807"/>
                      <a:gd name="connsiteX6" fmla="*/ 335755 w 681038"/>
                      <a:gd name="connsiteY6" fmla="*/ 88106 h 354807"/>
                      <a:gd name="connsiteX7" fmla="*/ 107158 w 681038"/>
                      <a:gd name="connsiteY7" fmla="*/ 171453 h 354807"/>
                      <a:gd name="connsiteX8" fmla="*/ 0 w 681038"/>
                      <a:gd name="connsiteY8" fmla="*/ 161924 h 354807"/>
                      <a:gd name="connsiteX9" fmla="*/ 314322 w 681038"/>
                      <a:gd name="connsiteY9" fmla="*/ 0 h 354807"/>
                      <a:gd name="connsiteX0" fmla="*/ 314322 w 681038"/>
                      <a:gd name="connsiteY0" fmla="*/ 0 h 354807"/>
                      <a:gd name="connsiteX1" fmla="*/ 649390 w 681038"/>
                      <a:gd name="connsiteY1" fmla="*/ 247651 h 354807"/>
                      <a:gd name="connsiteX2" fmla="*/ 681038 w 681038"/>
                      <a:gd name="connsiteY2" fmla="*/ 247651 h 354807"/>
                      <a:gd name="connsiteX3" fmla="*/ 603648 w 681038"/>
                      <a:gd name="connsiteY3" fmla="*/ 354807 h 354807"/>
                      <a:gd name="connsiteX4" fmla="*/ 526257 w 681038"/>
                      <a:gd name="connsiteY4" fmla="*/ 247651 h 354807"/>
                      <a:gd name="connsiteX5" fmla="*/ 560891 w 681038"/>
                      <a:gd name="connsiteY5" fmla="*/ 250032 h 354807"/>
                      <a:gd name="connsiteX6" fmla="*/ 335755 w 681038"/>
                      <a:gd name="connsiteY6" fmla="*/ 88106 h 354807"/>
                      <a:gd name="connsiteX7" fmla="*/ 107158 w 681038"/>
                      <a:gd name="connsiteY7" fmla="*/ 171453 h 354807"/>
                      <a:gd name="connsiteX8" fmla="*/ 0 w 681038"/>
                      <a:gd name="connsiteY8" fmla="*/ 169068 h 354807"/>
                      <a:gd name="connsiteX9" fmla="*/ 314322 w 681038"/>
                      <a:gd name="connsiteY9" fmla="*/ 0 h 354807"/>
                      <a:gd name="connsiteX0" fmla="*/ 314322 w 681038"/>
                      <a:gd name="connsiteY0" fmla="*/ 0 h 354807"/>
                      <a:gd name="connsiteX1" fmla="*/ 649390 w 681038"/>
                      <a:gd name="connsiteY1" fmla="*/ 247651 h 354807"/>
                      <a:gd name="connsiteX2" fmla="*/ 681038 w 681038"/>
                      <a:gd name="connsiteY2" fmla="*/ 247651 h 354807"/>
                      <a:gd name="connsiteX3" fmla="*/ 603648 w 681038"/>
                      <a:gd name="connsiteY3" fmla="*/ 354807 h 354807"/>
                      <a:gd name="connsiteX4" fmla="*/ 526257 w 681038"/>
                      <a:gd name="connsiteY4" fmla="*/ 247651 h 354807"/>
                      <a:gd name="connsiteX5" fmla="*/ 560891 w 681038"/>
                      <a:gd name="connsiteY5" fmla="*/ 250032 h 354807"/>
                      <a:gd name="connsiteX6" fmla="*/ 335755 w 681038"/>
                      <a:gd name="connsiteY6" fmla="*/ 88106 h 354807"/>
                      <a:gd name="connsiteX7" fmla="*/ 107158 w 681038"/>
                      <a:gd name="connsiteY7" fmla="*/ 171453 h 354807"/>
                      <a:gd name="connsiteX8" fmla="*/ 0 w 681038"/>
                      <a:gd name="connsiteY8" fmla="*/ 169068 h 354807"/>
                      <a:gd name="connsiteX9" fmla="*/ 314322 w 681038"/>
                      <a:gd name="connsiteY9" fmla="*/ 0 h 354807"/>
                      <a:gd name="connsiteX0" fmla="*/ 314322 w 681038"/>
                      <a:gd name="connsiteY0" fmla="*/ 0 h 354807"/>
                      <a:gd name="connsiteX1" fmla="*/ 649390 w 681038"/>
                      <a:gd name="connsiteY1" fmla="*/ 247651 h 354807"/>
                      <a:gd name="connsiteX2" fmla="*/ 681038 w 681038"/>
                      <a:gd name="connsiteY2" fmla="*/ 247651 h 354807"/>
                      <a:gd name="connsiteX3" fmla="*/ 603648 w 681038"/>
                      <a:gd name="connsiteY3" fmla="*/ 354807 h 354807"/>
                      <a:gd name="connsiteX4" fmla="*/ 526257 w 681038"/>
                      <a:gd name="connsiteY4" fmla="*/ 247651 h 354807"/>
                      <a:gd name="connsiteX5" fmla="*/ 560891 w 681038"/>
                      <a:gd name="connsiteY5" fmla="*/ 250032 h 354807"/>
                      <a:gd name="connsiteX6" fmla="*/ 335755 w 681038"/>
                      <a:gd name="connsiteY6" fmla="*/ 88106 h 354807"/>
                      <a:gd name="connsiteX7" fmla="*/ 107158 w 681038"/>
                      <a:gd name="connsiteY7" fmla="*/ 171453 h 354807"/>
                      <a:gd name="connsiteX8" fmla="*/ 0 w 681038"/>
                      <a:gd name="connsiteY8" fmla="*/ 169068 h 354807"/>
                      <a:gd name="connsiteX9" fmla="*/ 314322 w 681038"/>
                      <a:gd name="connsiteY9" fmla="*/ 0 h 354807"/>
                      <a:gd name="connsiteX0" fmla="*/ 314322 w 681038"/>
                      <a:gd name="connsiteY0" fmla="*/ 0 h 354807"/>
                      <a:gd name="connsiteX1" fmla="*/ 649390 w 681038"/>
                      <a:gd name="connsiteY1" fmla="*/ 247651 h 354807"/>
                      <a:gd name="connsiteX2" fmla="*/ 681038 w 681038"/>
                      <a:gd name="connsiteY2" fmla="*/ 247651 h 354807"/>
                      <a:gd name="connsiteX3" fmla="*/ 603648 w 681038"/>
                      <a:gd name="connsiteY3" fmla="*/ 354807 h 354807"/>
                      <a:gd name="connsiteX4" fmla="*/ 526257 w 681038"/>
                      <a:gd name="connsiteY4" fmla="*/ 247651 h 354807"/>
                      <a:gd name="connsiteX5" fmla="*/ 560891 w 681038"/>
                      <a:gd name="connsiteY5" fmla="*/ 250032 h 354807"/>
                      <a:gd name="connsiteX6" fmla="*/ 335755 w 681038"/>
                      <a:gd name="connsiteY6" fmla="*/ 88106 h 354807"/>
                      <a:gd name="connsiteX7" fmla="*/ 107158 w 681038"/>
                      <a:gd name="connsiteY7" fmla="*/ 171453 h 354807"/>
                      <a:gd name="connsiteX8" fmla="*/ 0 w 681038"/>
                      <a:gd name="connsiteY8" fmla="*/ 169068 h 354807"/>
                      <a:gd name="connsiteX9" fmla="*/ 314322 w 681038"/>
                      <a:gd name="connsiteY9" fmla="*/ 0 h 354807"/>
                      <a:gd name="connsiteX0" fmla="*/ 314322 w 681038"/>
                      <a:gd name="connsiteY0" fmla="*/ 0 h 354807"/>
                      <a:gd name="connsiteX1" fmla="*/ 649390 w 681038"/>
                      <a:gd name="connsiteY1" fmla="*/ 247651 h 354807"/>
                      <a:gd name="connsiteX2" fmla="*/ 681038 w 681038"/>
                      <a:gd name="connsiteY2" fmla="*/ 247651 h 354807"/>
                      <a:gd name="connsiteX3" fmla="*/ 603648 w 681038"/>
                      <a:gd name="connsiteY3" fmla="*/ 354807 h 354807"/>
                      <a:gd name="connsiteX4" fmla="*/ 526257 w 681038"/>
                      <a:gd name="connsiteY4" fmla="*/ 247651 h 354807"/>
                      <a:gd name="connsiteX5" fmla="*/ 560891 w 681038"/>
                      <a:gd name="connsiteY5" fmla="*/ 250032 h 354807"/>
                      <a:gd name="connsiteX6" fmla="*/ 335755 w 681038"/>
                      <a:gd name="connsiteY6" fmla="*/ 88106 h 354807"/>
                      <a:gd name="connsiteX7" fmla="*/ 107158 w 681038"/>
                      <a:gd name="connsiteY7" fmla="*/ 171453 h 354807"/>
                      <a:gd name="connsiteX8" fmla="*/ 0 w 681038"/>
                      <a:gd name="connsiteY8" fmla="*/ 169068 h 354807"/>
                      <a:gd name="connsiteX9" fmla="*/ 314322 w 681038"/>
                      <a:gd name="connsiteY9" fmla="*/ 0 h 354807"/>
                      <a:gd name="connsiteX0" fmla="*/ 314322 w 681038"/>
                      <a:gd name="connsiteY0" fmla="*/ 0 h 354807"/>
                      <a:gd name="connsiteX1" fmla="*/ 649390 w 681038"/>
                      <a:gd name="connsiteY1" fmla="*/ 247651 h 354807"/>
                      <a:gd name="connsiteX2" fmla="*/ 681038 w 681038"/>
                      <a:gd name="connsiteY2" fmla="*/ 247651 h 354807"/>
                      <a:gd name="connsiteX3" fmla="*/ 603648 w 681038"/>
                      <a:gd name="connsiteY3" fmla="*/ 354807 h 354807"/>
                      <a:gd name="connsiteX4" fmla="*/ 526257 w 681038"/>
                      <a:gd name="connsiteY4" fmla="*/ 247651 h 354807"/>
                      <a:gd name="connsiteX5" fmla="*/ 560891 w 681038"/>
                      <a:gd name="connsiteY5" fmla="*/ 250032 h 354807"/>
                      <a:gd name="connsiteX6" fmla="*/ 335755 w 681038"/>
                      <a:gd name="connsiteY6" fmla="*/ 88106 h 354807"/>
                      <a:gd name="connsiteX7" fmla="*/ 107158 w 681038"/>
                      <a:gd name="connsiteY7" fmla="*/ 171453 h 354807"/>
                      <a:gd name="connsiteX8" fmla="*/ 0 w 681038"/>
                      <a:gd name="connsiteY8" fmla="*/ 169068 h 354807"/>
                      <a:gd name="connsiteX9" fmla="*/ 314322 w 681038"/>
                      <a:gd name="connsiteY9" fmla="*/ 0 h 354807"/>
                      <a:gd name="connsiteX0" fmla="*/ 314322 w 681038"/>
                      <a:gd name="connsiteY0" fmla="*/ 0 h 354807"/>
                      <a:gd name="connsiteX1" fmla="*/ 649390 w 681038"/>
                      <a:gd name="connsiteY1" fmla="*/ 247651 h 354807"/>
                      <a:gd name="connsiteX2" fmla="*/ 681038 w 681038"/>
                      <a:gd name="connsiteY2" fmla="*/ 247651 h 354807"/>
                      <a:gd name="connsiteX3" fmla="*/ 603648 w 681038"/>
                      <a:gd name="connsiteY3" fmla="*/ 354807 h 354807"/>
                      <a:gd name="connsiteX4" fmla="*/ 526257 w 681038"/>
                      <a:gd name="connsiteY4" fmla="*/ 247651 h 354807"/>
                      <a:gd name="connsiteX5" fmla="*/ 560891 w 681038"/>
                      <a:gd name="connsiteY5" fmla="*/ 250032 h 354807"/>
                      <a:gd name="connsiteX6" fmla="*/ 335755 w 681038"/>
                      <a:gd name="connsiteY6" fmla="*/ 88106 h 354807"/>
                      <a:gd name="connsiteX7" fmla="*/ 107158 w 681038"/>
                      <a:gd name="connsiteY7" fmla="*/ 171453 h 354807"/>
                      <a:gd name="connsiteX8" fmla="*/ 0 w 681038"/>
                      <a:gd name="connsiteY8" fmla="*/ 169068 h 354807"/>
                      <a:gd name="connsiteX9" fmla="*/ 314322 w 681038"/>
                      <a:gd name="connsiteY9" fmla="*/ 0 h 354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81038" h="354807">
                        <a:moveTo>
                          <a:pt x="314322" y="0"/>
                        </a:moveTo>
                        <a:cubicBezTo>
                          <a:pt x="494388" y="10716"/>
                          <a:pt x="628752" y="139701"/>
                          <a:pt x="649390" y="247651"/>
                        </a:cubicBezTo>
                        <a:lnTo>
                          <a:pt x="681038" y="247651"/>
                        </a:lnTo>
                        <a:lnTo>
                          <a:pt x="603648" y="354807"/>
                        </a:lnTo>
                        <a:lnTo>
                          <a:pt x="526257" y="247651"/>
                        </a:lnTo>
                        <a:lnTo>
                          <a:pt x="560891" y="250032"/>
                        </a:lnTo>
                        <a:cubicBezTo>
                          <a:pt x="518390" y="170657"/>
                          <a:pt x="461600" y="105569"/>
                          <a:pt x="335755" y="88106"/>
                        </a:cubicBezTo>
                        <a:cubicBezTo>
                          <a:pt x="223043" y="77788"/>
                          <a:pt x="150816" y="122240"/>
                          <a:pt x="107158" y="171453"/>
                        </a:cubicBezTo>
                        <a:lnTo>
                          <a:pt x="0" y="169068"/>
                        </a:lnTo>
                        <a:cubicBezTo>
                          <a:pt x="19051" y="133350"/>
                          <a:pt x="97628" y="11906"/>
                          <a:pt x="314322" y="0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38" name="Group 37"/>
            <p:cNvGrpSpPr/>
            <p:nvPr/>
          </p:nvGrpSpPr>
          <p:grpSpPr>
            <a:xfrm>
              <a:off x="6542374" y="1841975"/>
              <a:ext cx="1630076" cy="2282350"/>
              <a:chOff x="6542374" y="1841975"/>
              <a:chExt cx="1630076" cy="228235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542374" y="1841975"/>
                <a:ext cx="1630076" cy="2282350"/>
                <a:chOff x="1285782" y="1954531"/>
                <a:chExt cx="2448018" cy="3427594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285782" y="1954531"/>
                  <a:ext cx="2448018" cy="2448018"/>
                </a:xfrm>
                <a:prstGeom prst="ellipse">
                  <a:avLst/>
                </a:prstGeom>
                <a:solidFill>
                  <a:srgbClr val="C55A1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" name="Rectangle 19"/>
                <p:cNvSpPr/>
                <p:nvPr/>
              </p:nvSpPr>
              <p:spPr>
                <a:xfrm>
                  <a:off x="1707503" y="3698984"/>
                  <a:ext cx="1904046" cy="1683141"/>
                </a:xfrm>
                <a:custGeom>
                  <a:avLst/>
                  <a:gdLst>
                    <a:gd name="connsiteX0" fmla="*/ 0 w 681037"/>
                    <a:gd name="connsiteY0" fmla="*/ 0 h 742950"/>
                    <a:gd name="connsiteX1" fmla="*/ 681037 w 681037"/>
                    <a:gd name="connsiteY1" fmla="*/ 0 h 742950"/>
                    <a:gd name="connsiteX2" fmla="*/ 681037 w 681037"/>
                    <a:gd name="connsiteY2" fmla="*/ 742950 h 742950"/>
                    <a:gd name="connsiteX3" fmla="*/ 0 w 681037"/>
                    <a:gd name="connsiteY3" fmla="*/ 742950 h 742950"/>
                    <a:gd name="connsiteX4" fmla="*/ 0 w 681037"/>
                    <a:gd name="connsiteY4" fmla="*/ 0 h 742950"/>
                    <a:gd name="connsiteX0" fmla="*/ 0 w 1114424"/>
                    <a:gd name="connsiteY0" fmla="*/ 0 h 742950"/>
                    <a:gd name="connsiteX1" fmla="*/ 1114424 w 1114424"/>
                    <a:gd name="connsiteY1" fmla="*/ 138113 h 742950"/>
                    <a:gd name="connsiteX2" fmla="*/ 681037 w 1114424"/>
                    <a:gd name="connsiteY2" fmla="*/ 742950 h 742950"/>
                    <a:gd name="connsiteX3" fmla="*/ 0 w 1114424"/>
                    <a:gd name="connsiteY3" fmla="*/ 742950 h 742950"/>
                    <a:gd name="connsiteX4" fmla="*/ 0 w 1114424"/>
                    <a:gd name="connsiteY4" fmla="*/ 0 h 742950"/>
                    <a:gd name="connsiteX0" fmla="*/ 0 w 1104899"/>
                    <a:gd name="connsiteY0" fmla="*/ 0 h 742950"/>
                    <a:gd name="connsiteX1" fmla="*/ 1104899 w 1104899"/>
                    <a:gd name="connsiteY1" fmla="*/ 142875 h 742950"/>
                    <a:gd name="connsiteX2" fmla="*/ 681037 w 1104899"/>
                    <a:gd name="connsiteY2" fmla="*/ 742950 h 742950"/>
                    <a:gd name="connsiteX3" fmla="*/ 0 w 1104899"/>
                    <a:gd name="connsiteY3" fmla="*/ 742950 h 742950"/>
                    <a:gd name="connsiteX4" fmla="*/ 0 w 1104899"/>
                    <a:gd name="connsiteY4" fmla="*/ 0 h 742950"/>
                    <a:gd name="connsiteX0" fmla="*/ 400050 w 1104899"/>
                    <a:gd name="connsiteY0" fmla="*/ 152400 h 600075"/>
                    <a:gd name="connsiteX1" fmla="*/ 1104899 w 1104899"/>
                    <a:gd name="connsiteY1" fmla="*/ 0 h 600075"/>
                    <a:gd name="connsiteX2" fmla="*/ 681037 w 1104899"/>
                    <a:gd name="connsiteY2" fmla="*/ 600075 h 600075"/>
                    <a:gd name="connsiteX3" fmla="*/ 0 w 1104899"/>
                    <a:gd name="connsiteY3" fmla="*/ 600075 h 600075"/>
                    <a:gd name="connsiteX4" fmla="*/ 400050 w 1104899"/>
                    <a:gd name="connsiteY4" fmla="*/ 152400 h 600075"/>
                    <a:gd name="connsiteX0" fmla="*/ 0 w 704849"/>
                    <a:gd name="connsiteY0" fmla="*/ 152400 h 600075"/>
                    <a:gd name="connsiteX1" fmla="*/ 704849 w 704849"/>
                    <a:gd name="connsiteY1" fmla="*/ 0 h 600075"/>
                    <a:gd name="connsiteX2" fmla="*/ 280987 w 704849"/>
                    <a:gd name="connsiteY2" fmla="*/ 600075 h 600075"/>
                    <a:gd name="connsiteX3" fmla="*/ 0 w 704849"/>
                    <a:gd name="connsiteY3" fmla="*/ 152400 h 600075"/>
                    <a:gd name="connsiteX0" fmla="*/ 0 w 704849"/>
                    <a:gd name="connsiteY0" fmla="*/ 152400 h 600075"/>
                    <a:gd name="connsiteX1" fmla="*/ 704849 w 704849"/>
                    <a:gd name="connsiteY1" fmla="*/ 0 h 600075"/>
                    <a:gd name="connsiteX2" fmla="*/ 280987 w 704849"/>
                    <a:gd name="connsiteY2" fmla="*/ 600075 h 600075"/>
                    <a:gd name="connsiteX3" fmla="*/ 0 w 704849"/>
                    <a:gd name="connsiteY3" fmla="*/ 152400 h 600075"/>
                    <a:gd name="connsiteX0" fmla="*/ 0 w 704849"/>
                    <a:gd name="connsiteY0" fmla="*/ 152400 h 600075"/>
                    <a:gd name="connsiteX1" fmla="*/ 704849 w 704849"/>
                    <a:gd name="connsiteY1" fmla="*/ 0 h 600075"/>
                    <a:gd name="connsiteX2" fmla="*/ 280987 w 704849"/>
                    <a:gd name="connsiteY2" fmla="*/ 600075 h 600075"/>
                    <a:gd name="connsiteX3" fmla="*/ 0 w 704849"/>
                    <a:gd name="connsiteY3" fmla="*/ 152400 h 600075"/>
                    <a:gd name="connsiteX0" fmla="*/ 0 w 704849"/>
                    <a:gd name="connsiteY0" fmla="*/ 152400 h 609600"/>
                    <a:gd name="connsiteX1" fmla="*/ 704849 w 704849"/>
                    <a:gd name="connsiteY1" fmla="*/ 0 h 609600"/>
                    <a:gd name="connsiteX2" fmla="*/ 290512 w 704849"/>
                    <a:gd name="connsiteY2" fmla="*/ 609600 h 609600"/>
                    <a:gd name="connsiteX3" fmla="*/ 0 w 704849"/>
                    <a:gd name="connsiteY3" fmla="*/ 152400 h 609600"/>
                    <a:gd name="connsiteX0" fmla="*/ 0 w 704849"/>
                    <a:gd name="connsiteY0" fmla="*/ 152400 h 609600"/>
                    <a:gd name="connsiteX1" fmla="*/ 704849 w 704849"/>
                    <a:gd name="connsiteY1" fmla="*/ 0 h 609600"/>
                    <a:gd name="connsiteX2" fmla="*/ 290512 w 704849"/>
                    <a:gd name="connsiteY2" fmla="*/ 609600 h 609600"/>
                    <a:gd name="connsiteX3" fmla="*/ 0 w 704849"/>
                    <a:gd name="connsiteY3" fmla="*/ 152400 h 609600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11965"/>
                    <a:gd name="connsiteY0" fmla="*/ 139947 h 619125"/>
                    <a:gd name="connsiteX1" fmla="*/ 711965 w 711965"/>
                    <a:gd name="connsiteY1" fmla="*/ 0 h 619125"/>
                    <a:gd name="connsiteX2" fmla="*/ 297628 w 711965"/>
                    <a:gd name="connsiteY2" fmla="*/ 619125 h 619125"/>
                    <a:gd name="connsiteX3" fmla="*/ 0 w 711965"/>
                    <a:gd name="connsiteY3" fmla="*/ 139947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52188 h 628698"/>
                    <a:gd name="connsiteX1" fmla="*/ 709297 w 709297"/>
                    <a:gd name="connsiteY1" fmla="*/ 0 h 628698"/>
                    <a:gd name="connsiteX2" fmla="*/ 294960 w 709297"/>
                    <a:gd name="connsiteY2" fmla="*/ 628698 h 628698"/>
                    <a:gd name="connsiteX3" fmla="*/ 0 w 709297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1212" h="628698">
                      <a:moveTo>
                        <a:pt x="0" y="152188"/>
                      </a:moveTo>
                      <a:cubicBezTo>
                        <a:pt x="282146" y="369755"/>
                        <a:pt x="604850" y="211744"/>
                        <a:pt x="711212" y="0"/>
                      </a:cubicBezTo>
                      <a:cubicBezTo>
                        <a:pt x="633145" y="175886"/>
                        <a:pt x="487421" y="411770"/>
                        <a:pt x="294960" y="628698"/>
                      </a:cubicBezTo>
                      <a:cubicBezTo>
                        <a:pt x="339410" y="308023"/>
                        <a:pt x="203943" y="302099"/>
                        <a:pt x="0" y="152188"/>
                      </a:cubicBezTo>
                      <a:close/>
                    </a:path>
                  </a:pathLst>
                </a:custGeom>
                <a:solidFill>
                  <a:srgbClr val="C55A1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1571383" y="2240133"/>
                  <a:ext cx="1876814" cy="18768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7114820" y="2294041"/>
                <a:ext cx="714730" cy="757248"/>
                <a:chOff x="7114820" y="2294041"/>
                <a:chExt cx="714730" cy="757248"/>
              </a:xfrm>
              <a:solidFill>
                <a:schemeClr val="tx1">
                  <a:lumMod val="50000"/>
                  <a:lumOff val="50000"/>
                </a:schemeClr>
              </a:solidFill>
              <a:effectLst/>
            </p:grpSpPr>
            <p:sp>
              <p:nvSpPr>
                <p:cNvPr id="133" name="Freeform 132"/>
                <p:cNvSpPr/>
                <p:nvPr/>
              </p:nvSpPr>
              <p:spPr>
                <a:xfrm>
                  <a:off x="7114820" y="2294041"/>
                  <a:ext cx="518669" cy="621949"/>
                </a:xfrm>
                <a:custGeom>
                  <a:avLst/>
                  <a:gdLst>
                    <a:gd name="connsiteX0" fmla="*/ 51318 w 518669"/>
                    <a:gd name="connsiteY0" fmla="*/ 0 h 621949"/>
                    <a:gd name="connsiteX1" fmla="*/ 467352 w 518669"/>
                    <a:gd name="connsiteY1" fmla="*/ 0 h 621949"/>
                    <a:gd name="connsiteX2" fmla="*/ 518669 w 518669"/>
                    <a:gd name="connsiteY2" fmla="*/ 51317 h 621949"/>
                    <a:gd name="connsiteX3" fmla="*/ 518669 w 518669"/>
                    <a:gd name="connsiteY3" fmla="*/ 344354 h 621949"/>
                    <a:gd name="connsiteX4" fmla="*/ 515571 w 518669"/>
                    <a:gd name="connsiteY4" fmla="*/ 344038 h 621949"/>
                    <a:gd name="connsiteX5" fmla="*/ 474662 w 518669"/>
                    <a:gd name="connsiteY5" fmla="*/ 348212 h 621949"/>
                    <a:gd name="connsiteX6" fmla="*/ 474662 w 518669"/>
                    <a:gd name="connsiteY6" fmla="*/ 50208 h 621949"/>
                    <a:gd name="connsiteX7" fmla="*/ 466195 w 518669"/>
                    <a:gd name="connsiteY7" fmla="*/ 41741 h 621949"/>
                    <a:gd name="connsiteX8" fmla="*/ 52473 w 518669"/>
                    <a:gd name="connsiteY8" fmla="*/ 41741 h 621949"/>
                    <a:gd name="connsiteX9" fmla="*/ 44006 w 518669"/>
                    <a:gd name="connsiteY9" fmla="*/ 50208 h 621949"/>
                    <a:gd name="connsiteX10" fmla="*/ 44006 w 518669"/>
                    <a:gd name="connsiteY10" fmla="*/ 571740 h 621949"/>
                    <a:gd name="connsiteX11" fmla="*/ 52473 w 518669"/>
                    <a:gd name="connsiteY11" fmla="*/ 580207 h 621949"/>
                    <a:gd name="connsiteX12" fmla="*/ 306472 w 518669"/>
                    <a:gd name="connsiteY12" fmla="*/ 580207 h 621949"/>
                    <a:gd name="connsiteX13" fmla="*/ 308544 w 518669"/>
                    <a:gd name="connsiteY13" fmla="*/ 601016 h 621949"/>
                    <a:gd name="connsiteX14" fmla="*/ 314965 w 518669"/>
                    <a:gd name="connsiteY14" fmla="*/ 621949 h 621949"/>
                    <a:gd name="connsiteX15" fmla="*/ 51318 w 518669"/>
                    <a:gd name="connsiteY15" fmla="*/ 621949 h 621949"/>
                    <a:gd name="connsiteX16" fmla="*/ 0 w 518669"/>
                    <a:gd name="connsiteY16" fmla="*/ 570632 h 621949"/>
                    <a:gd name="connsiteX17" fmla="*/ 0 w 518669"/>
                    <a:gd name="connsiteY17" fmla="*/ 51317 h 621949"/>
                    <a:gd name="connsiteX18" fmla="*/ 51318 w 518669"/>
                    <a:gd name="connsiteY18" fmla="*/ 0 h 621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18669" h="621949">
                      <a:moveTo>
                        <a:pt x="51318" y="0"/>
                      </a:moveTo>
                      <a:lnTo>
                        <a:pt x="467352" y="0"/>
                      </a:lnTo>
                      <a:cubicBezTo>
                        <a:pt x="495694" y="0"/>
                        <a:pt x="518669" y="22976"/>
                        <a:pt x="518669" y="51317"/>
                      </a:cubicBezTo>
                      <a:lnTo>
                        <a:pt x="518669" y="344354"/>
                      </a:lnTo>
                      <a:lnTo>
                        <a:pt x="515571" y="344038"/>
                      </a:lnTo>
                      <a:lnTo>
                        <a:pt x="474662" y="348212"/>
                      </a:lnTo>
                      <a:lnTo>
                        <a:pt x="474662" y="50208"/>
                      </a:lnTo>
                      <a:cubicBezTo>
                        <a:pt x="474662" y="45532"/>
                        <a:pt x="470871" y="41741"/>
                        <a:pt x="466195" y="41741"/>
                      </a:cubicBezTo>
                      <a:lnTo>
                        <a:pt x="52473" y="41741"/>
                      </a:lnTo>
                      <a:cubicBezTo>
                        <a:pt x="47797" y="41741"/>
                        <a:pt x="44006" y="45532"/>
                        <a:pt x="44006" y="50208"/>
                      </a:cubicBezTo>
                      <a:lnTo>
                        <a:pt x="44006" y="571740"/>
                      </a:lnTo>
                      <a:cubicBezTo>
                        <a:pt x="44006" y="576416"/>
                        <a:pt x="47797" y="580207"/>
                        <a:pt x="52473" y="580207"/>
                      </a:cubicBezTo>
                      <a:lnTo>
                        <a:pt x="306472" y="580207"/>
                      </a:lnTo>
                      <a:lnTo>
                        <a:pt x="308544" y="601016"/>
                      </a:lnTo>
                      <a:lnTo>
                        <a:pt x="314965" y="621949"/>
                      </a:lnTo>
                      <a:lnTo>
                        <a:pt x="51318" y="621949"/>
                      </a:lnTo>
                      <a:cubicBezTo>
                        <a:pt x="22976" y="621949"/>
                        <a:pt x="0" y="598974"/>
                        <a:pt x="0" y="570632"/>
                      </a:cubicBezTo>
                      <a:lnTo>
                        <a:pt x="0" y="51317"/>
                      </a:lnTo>
                      <a:cubicBezTo>
                        <a:pt x="0" y="22976"/>
                        <a:pt x="22976" y="0"/>
                        <a:pt x="51318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2" name="Rectangle 22"/>
                <p:cNvSpPr>
                  <a:spLocks noChangeArrowheads="1"/>
                </p:cNvSpPr>
                <p:nvPr/>
              </p:nvSpPr>
              <p:spPr bwMode="auto">
                <a:xfrm>
                  <a:off x="7203677" y="2573331"/>
                  <a:ext cx="333381" cy="27552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" name="Rectangle 23"/>
                <p:cNvSpPr>
                  <a:spLocks noChangeArrowheads="1"/>
                </p:cNvSpPr>
                <p:nvPr/>
              </p:nvSpPr>
              <p:spPr bwMode="auto">
                <a:xfrm>
                  <a:off x="7203677" y="2642212"/>
                  <a:ext cx="333381" cy="2893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4" name="Rectangle 24"/>
                <p:cNvSpPr>
                  <a:spLocks noChangeArrowheads="1"/>
                </p:cNvSpPr>
                <p:nvPr/>
              </p:nvSpPr>
              <p:spPr bwMode="auto">
                <a:xfrm>
                  <a:off x="7216076" y="2489298"/>
                  <a:ext cx="55104" cy="6337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" name="Rectangle 25"/>
                <p:cNvSpPr>
                  <a:spLocks noChangeArrowheads="1"/>
                </p:cNvSpPr>
                <p:nvPr/>
              </p:nvSpPr>
              <p:spPr bwMode="auto">
                <a:xfrm>
                  <a:off x="7301487" y="2454857"/>
                  <a:ext cx="53727" cy="97811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6" name="Rectangle 26"/>
                <p:cNvSpPr>
                  <a:spLocks noChangeArrowheads="1"/>
                </p:cNvSpPr>
                <p:nvPr/>
              </p:nvSpPr>
              <p:spPr bwMode="auto">
                <a:xfrm>
                  <a:off x="7384144" y="2412152"/>
                  <a:ext cx="55104" cy="140516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7" name="Rectangle 27"/>
                <p:cNvSpPr>
                  <a:spLocks noChangeArrowheads="1"/>
                </p:cNvSpPr>
                <p:nvPr/>
              </p:nvSpPr>
              <p:spPr bwMode="auto">
                <a:xfrm>
                  <a:off x="7468178" y="2362558"/>
                  <a:ext cx="55104" cy="19011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Freeform 29"/>
                <p:cNvSpPr>
                  <a:spLocks/>
                </p:cNvSpPr>
                <p:nvPr/>
              </p:nvSpPr>
              <p:spPr bwMode="auto">
                <a:xfrm>
                  <a:off x="7206432" y="2779973"/>
                  <a:ext cx="225928" cy="27552"/>
                </a:xfrm>
                <a:custGeom>
                  <a:avLst/>
                  <a:gdLst>
                    <a:gd name="T0" fmla="*/ 0 w 164"/>
                    <a:gd name="T1" fmla="*/ 0 h 20"/>
                    <a:gd name="T2" fmla="*/ 164 w 164"/>
                    <a:gd name="T3" fmla="*/ 0 h 20"/>
                    <a:gd name="T4" fmla="*/ 159 w 164"/>
                    <a:gd name="T5" fmla="*/ 20 h 20"/>
                    <a:gd name="T6" fmla="*/ 0 w 164"/>
                    <a:gd name="T7" fmla="*/ 20 h 20"/>
                    <a:gd name="T8" fmla="*/ 0 w 164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4" h="20">
                      <a:moveTo>
                        <a:pt x="0" y="0"/>
                      </a:moveTo>
                      <a:lnTo>
                        <a:pt x="164" y="0"/>
                      </a:lnTo>
                      <a:lnTo>
                        <a:pt x="159" y="20"/>
                      </a:lnTo>
                      <a:lnTo>
                        <a:pt x="0" y="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Freeform 30"/>
                <p:cNvSpPr>
                  <a:spLocks/>
                </p:cNvSpPr>
                <p:nvPr/>
              </p:nvSpPr>
              <p:spPr bwMode="auto">
                <a:xfrm>
                  <a:off x="7206432" y="2711092"/>
                  <a:ext cx="265879" cy="26175"/>
                </a:xfrm>
                <a:custGeom>
                  <a:avLst/>
                  <a:gdLst>
                    <a:gd name="T0" fmla="*/ 0 w 193"/>
                    <a:gd name="T1" fmla="*/ 0 h 19"/>
                    <a:gd name="T2" fmla="*/ 193 w 193"/>
                    <a:gd name="T3" fmla="*/ 0 h 19"/>
                    <a:gd name="T4" fmla="*/ 178 w 193"/>
                    <a:gd name="T5" fmla="*/ 19 h 19"/>
                    <a:gd name="T6" fmla="*/ 0 w 193"/>
                    <a:gd name="T7" fmla="*/ 19 h 19"/>
                    <a:gd name="T8" fmla="*/ 0 w 193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3" h="19">
                      <a:moveTo>
                        <a:pt x="0" y="0"/>
                      </a:moveTo>
                      <a:lnTo>
                        <a:pt x="193" y="0"/>
                      </a:lnTo>
                      <a:lnTo>
                        <a:pt x="178" y="19"/>
                      </a:lnTo>
                      <a:lnTo>
                        <a:pt x="0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" name="Freeform 32"/>
                <p:cNvSpPr>
                  <a:spLocks/>
                </p:cNvSpPr>
                <p:nvPr/>
              </p:nvSpPr>
              <p:spPr bwMode="auto">
                <a:xfrm>
                  <a:off x="7515016" y="2777217"/>
                  <a:ext cx="234193" cy="159803"/>
                </a:xfrm>
                <a:custGeom>
                  <a:avLst/>
                  <a:gdLst>
                    <a:gd name="T0" fmla="*/ 147 w 170"/>
                    <a:gd name="T1" fmla="*/ 0 h 116"/>
                    <a:gd name="T2" fmla="*/ 170 w 170"/>
                    <a:gd name="T3" fmla="*/ 30 h 116"/>
                    <a:gd name="T4" fmla="*/ 55 w 170"/>
                    <a:gd name="T5" fmla="*/ 116 h 116"/>
                    <a:gd name="T6" fmla="*/ 0 w 170"/>
                    <a:gd name="T7" fmla="*/ 42 h 116"/>
                    <a:gd name="T8" fmla="*/ 30 w 170"/>
                    <a:gd name="T9" fmla="*/ 19 h 116"/>
                    <a:gd name="T10" fmla="*/ 62 w 170"/>
                    <a:gd name="T11" fmla="*/ 63 h 116"/>
                    <a:gd name="T12" fmla="*/ 147 w 170"/>
                    <a:gd name="T13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0" h="116">
                      <a:moveTo>
                        <a:pt x="147" y="0"/>
                      </a:moveTo>
                      <a:lnTo>
                        <a:pt x="170" y="30"/>
                      </a:lnTo>
                      <a:lnTo>
                        <a:pt x="55" y="116"/>
                      </a:lnTo>
                      <a:lnTo>
                        <a:pt x="0" y="42"/>
                      </a:lnTo>
                      <a:lnTo>
                        <a:pt x="30" y="19"/>
                      </a:lnTo>
                      <a:lnTo>
                        <a:pt x="62" y="63"/>
                      </a:lnTo>
                      <a:lnTo>
                        <a:pt x="14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>
                  <a:off x="7435364" y="2648482"/>
                  <a:ext cx="394186" cy="402807"/>
                </a:xfrm>
                <a:custGeom>
                  <a:avLst/>
                  <a:gdLst>
                    <a:gd name="connsiteX0" fmla="*/ 227122 w 454244"/>
                    <a:gd name="connsiteY0" fmla="*/ 56441 h 464178"/>
                    <a:gd name="connsiteX1" fmla="*/ 53514 w 454244"/>
                    <a:gd name="connsiteY1" fmla="*/ 232089 h 464178"/>
                    <a:gd name="connsiteX2" fmla="*/ 227122 w 454244"/>
                    <a:gd name="connsiteY2" fmla="*/ 407737 h 464178"/>
                    <a:gd name="connsiteX3" fmla="*/ 400730 w 454244"/>
                    <a:gd name="connsiteY3" fmla="*/ 232089 h 464178"/>
                    <a:gd name="connsiteX4" fmla="*/ 227122 w 454244"/>
                    <a:gd name="connsiteY4" fmla="*/ 56441 h 464178"/>
                    <a:gd name="connsiteX5" fmla="*/ 227122 w 454244"/>
                    <a:gd name="connsiteY5" fmla="*/ 0 h 464178"/>
                    <a:gd name="connsiteX6" fmla="*/ 454244 w 454244"/>
                    <a:gd name="connsiteY6" fmla="*/ 232089 h 464178"/>
                    <a:gd name="connsiteX7" fmla="*/ 227122 w 454244"/>
                    <a:gd name="connsiteY7" fmla="*/ 464178 h 464178"/>
                    <a:gd name="connsiteX8" fmla="*/ 0 w 454244"/>
                    <a:gd name="connsiteY8" fmla="*/ 232089 h 464178"/>
                    <a:gd name="connsiteX9" fmla="*/ 227122 w 454244"/>
                    <a:gd name="connsiteY9" fmla="*/ 0 h 4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4244" h="464178">
                      <a:moveTo>
                        <a:pt x="227122" y="56441"/>
                      </a:moveTo>
                      <a:cubicBezTo>
                        <a:pt x="131241" y="56441"/>
                        <a:pt x="53514" y="135081"/>
                        <a:pt x="53514" y="232089"/>
                      </a:cubicBezTo>
                      <a:cubicBezTo>
                        <a:pt x="53514" y="329097"/>
                        <a:pt x="131241" y="407737"/>
                        <a:pt x="227122" y="407737"/>
                      </a:cubicBezTo>
                      <a:cubicBezTo>
                        <a:pt x="323003" y="407737"/>
                        <a:pt x="400730" y="329097"/>
                        <a:pt x="400730" y="232089"/>
                      </a:cubicBezTo>
                      <a:cubicBezTo>
                        <a:pt x="400730" y="135081"/>
                        <a:pt x="323003" y="56441"/>
                        <a:pt x="227122" y="56441"/>
                      </a:cubicBezTo>
                      <a:close/>
                      <a:moveTo>
                        <a:pt x="227122" y="0"/>
                      </a:moveTo>
                      <a:cubicBezTo>
                        <a:pt x="352558" y="0"/>
                        <a:pt x="454244" y="103910"/>
                        <a:pt x="454244" y="232089"/>
                      </a:cubicBezTo>
                      <a:cubicBezTo>
                        <a:pt x="454244" y="360268"/>
                        <a:pt x="352558" y="464178"/>
                        <a:pt x="227122" y="464178"/>
                      </a:cubicBezTo>
                      <a:cubicBezTo>
                        <a:pt x="101686" y="464178"/>
                        <a:pt x="0" y="360268"/>
                        <a:pt x="0" y="232089"/>
                      </a:cubicBezTo>
                      <a:cubicBezTo>
                        <a:pt x="0" y="103910"/>
                        <a:pt x="101686" y="0"/>
                        <a:pt x="227122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194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37116" t="40938" r="45490" b="35521"/>
          <a:stretch/>
        </p:blipFill>
        <p:spPr>
          <a:xfrm>
            <a:off x="7110224" y="4904704"/>
            <a:ext cx="1555492" cy="11836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36677" t="40104" r="45168" b="35565"/>
          <a:stretch/>
        </p:blipFill>
        <p:spPr>
          <a:xfrm>
            <a:off x="3599382" y="3001254"/>
            <a:ext cx="1653136" cy="12455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35944" t="40971" r="45413" b="33985"/>
          <a:stretch/>
        </p:blipFill>
        <p:spPr>
          <a:xfrm>
            <a:off x="101243" y="1165325"/>
            <a:ext cx="1943102" cy="1467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938"/>
            <a:ext cx="8077200" cy="83099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All images are 100% editable in PowerPoint</a:t>
            </a:r>
          </a:p>
          <a:p>
            <a:r>
              <a:rPr lang="en-US" sz="2400" dirty="0"/>
              <a:t>“Change color, size and orientation of any icon to your liking”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800000">
            <a:off x="2253198" y="2704443"/>
            <a:ext cx="685800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800000">
            <a:off x="5884522" y="4722430"/>
            <a:ext cx="685800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67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36677" t="40104" r="45168" b="35565"/>
          <a:stretch/>
        </p:blipFill>
        <p:spPr>
          <a:xfrm>
            <a:off x="6870700" y="3000055"/>
            <a:ext cx="1892300" cy="14257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37628" t="39974" r="45680" b="36067"/>
          <a:stretch/>
        </p:blipFill>
        <p:spPr>
          <a:xfrm>
            <a:off x="409282" y="2173516"/>
            <a:ext cx="1949132" cy="15729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37611" t="35478" r="43495" b="28493"/>
          <a:stretch/>
        </p:blipFill>
        <p:spPr>
          <a:xfrm>
            <a:off x="3707673" y="1597143"/>
            <a:ext cx="2614748" cy="26356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1600200"/>
            <a:ext cx="649357" cy="6493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34213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Right click the object.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Choose Group and then Ungroup.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Calibri" charset="0"/>
                <a:cs typeface="Calibri" charset="0"/>
              </a:rPr>
              <a:t>Click beside the object and drag the arrow over it.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990600"/>
            <a:ext cx="649357" cy="6493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33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Ungrouping the object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43800" y="2438400"/>
            <a:ext cx="649357" cy="6493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0787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37058" t="39271" r="45256" b="34062"/>
          <a:stretch/>
        </p:blipFill>
        <p:spPr>
          <a:xfrm>
            <a:off x="496007" y="2184400"/>
            <a:ext cx="1741660" cy="14763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78770" t="18490" b="8594"/>
          <a:stretch/>
        </p:blipFill>
        <p:spPr>
          <a:xfrm>
            <a:off x="6007893" y="1352550"/>
            <a:ext cx="1795464" cy="3467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l="34498" t="33273" r="53564" b="20036"/>
          <a:stretch/>
        </p:blipFill>
        <p:spPr>
          <a:xfrm>
            <a:off x="3354407" y="1539755"/>
            <a:ext cx="1321088" cy="29178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915417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Select the shape to change the color and Right click the object( click any object which you want to change color)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Calibri" charset="0"/>
                <a:cs typeface="Calibri" charset="0"/>
              </a:rPr>
              <a:t>Choose Format Shape in the dialog box.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Calibri" charset="0"/>
                <a:cs typeface="Calibri" charset="0"/>
              </a:rPr>
              <a:t>Choose “Fill” in the Format Shape box then “Solid” or “Gradient” depending on the appearance of the object. Change colour as shown in the picture.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33400"/>
            <a:ext cx="222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Edit Color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1600200"/>
            <a:ext cx="649357" cy="6493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0954" y="974864"/>
            <a:ext cx="649357" cy="6493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6671157" y="826770"/>
            <a:ext cx="649357" cy="6493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5431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957</TotalTime>
  <Words>176</Words>
  <Application>Microsoft Office PowerPoint</Application>
  <PresentationFormat>Affichage à l'écran (4:3)</PresentationFormat>
  <Paragraphs>33</Paragraphs>
  <Slides>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Edmond W.</cp:lastModifiedBy>
  <cp:revision>87</cp:revision>
  <dcterms:created xsi:type="dcterms:W3CDTF">2015-05-29T04:00:54Z</dcterms:created>
  <dcterms:modified xsi:type="dcterms:W3CDTF">2023-09-26T20:28:45Z</dcterms:modified>
</cp:coreProperties>
</file>