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erif Display" charset="1" panose="00000000000000000000"/>
      <p:regular r:id="rId22"/>
    </p:embeddedFont>
    <p:embeddedFont>
      <p:font typeface="Open Sauce" charset="1" panose="00000500000000000000"/>
      <p:regular r:id="rId23"/>
    </p:embeddedFont>
    <p:embeddedFont>
      <p:font typeface="Vollkorn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Tex Gyre Bonum" charset="1" panose="00000500000000000000"/>
      <p:regular r:id="rId26"/>
    </p:embeddedFont>
    <p:embeddedFont>
      <p:font typeface="Telegraf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85814" y="2762204"/>
            <a:ext cx="931637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CineNest.ai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80543" y="4916805"/>
            <a:ext cx="99269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400" spc="2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 POWERED INTEGRATED FILM PRODUCTION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5254" y="935656"/>
            <a:ext cx="16037492" cy="8322644"/>
          </a:xfrm>
          <a:custGeom>
            <a:avLst/>
            <a:gdLst/>
            <a:ahLst/>
            <a:cxnLst/>
            <a:rect r="r" b="b" t="t" l="l"/>
            <a:pathLst>
              <a:path h="8322644" w="16037492">
                <a:moveTo>
                  <a:pt x="0" y="0"/>
                </a:moveTo>
                <a:lnTo>
                  <a:pt x="16037492" y="0"/>
                </a:lnTo>
                <a:lnTo>
                  <a:pt x="16037492" y="8322644"/>
                </a:lnTo>
                <a:lnTo>
                  <a:pt x="0" y="8322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1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6230600" cy="8257725"/>
          </a:xfrm>
          <a:custGeom>
            <a:avLst/>
            <a:gdLst/>
            <a:ahLst/>
            <a:cxnLst/>
            <a:rect r="r" b="b" t="t" l="l"/>
            <a:pathLst>
              <a:path h="8257725" w="16230600">
                <a:moveTo>
                  <a:pt x="0" y="0"/>
                </a:moveTo>
                <a:lnTo>
                  <a:pt x="16230600" y="0"/>
                </a:lnTo>
                <a:lnTo>
                  <a:pt x="16230600" y="8257725"/>
                </a:lnTo>
                <a:lnTo>
                  <a:pt x="0" y="8257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822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56970"/>
            <a:ext cx="18288000" cy="9373059"/>
          </a:xfrm>
          <a:custGeom>
            <a:avLst/>
            <a:gdLst/>
            <a:ahLst/>
            <a:cxnLst/>
            <a:rect r="r" b="b" t="t" l="l"/>
            <a:pathLst>
              <a:path h="9373059" w="18288000">
                <a:moveTo>
                  <a:pt x="0" y="0"/>
                </a:moveTo>
                <a:lnTo>
                  <a:pt x="18288000" y="0"/>
                </a:lnTo>
                <a:lnTo>
                  <a:pt x="18288000" y="9373060"/>
                </a:lnTo>
                <a:lnTo>
                  <a:pt x="0" y="9373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75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2914" y="350254"/>
            <a:ext cx="19011093" cy="9036103"/>
          </a:xfrm>
          <a:custGeom>
            <a:avLst/>
            <a:gdLst/>
            <a:ahLst/>
            <a:cxnLst/>
            <a:rect r="r" b="b" t="t" l="l"/>
            <a:pathLst>
              <a:path h="9036103" w="19011093">
                <a:moveTo>
                  <a:pt x="0" y="0"/>
                </a:moveTo>
                <a:lnTo>
                  <a:pt x="19011093" y="0"/>
                </a:lnTo>
                <a:lnTo>
                  <a:pt x="19011093" y="9036104"/>
                </a:lnTo>
                <a:lnTo>
                  <a:pt x="0" y="9036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" t="0" r="-2456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316" y="0"/>
            <a:ext cx="20049316" cy="10340253"/>
          </a:xfrm>
          <a:custGeom>
            <a:avLst/>
            <a:gdLst/>
            <a:ahLst/>
            <a:cxnLst/>
            <a:rect r="r" b="b" t="t" l="l"/>
            <a:pathLst>
              <a:path h="10340253" w="20049316">
                <a:moveTo>
                  <a:pt x="0" y="0"/>
                </a:moveTo>
                <a:lnTo>
                  <a:pt x="20049316" y="0"/>
                </a:lnTo>
                <a:lnTo>
                  <a:pt x="20049316" y="10340253"/>
                </a:lnTo>
                <a:lnTo>
                  <a:pt x="0" y="10340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5" t="-267" r="-4757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557093" y="3363326"/>
            <a:ext cx="10399168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57359"/>
            <a:ext cx="16123220" cy="92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8"/>
              </a:lnSpc>
            </a:pPr>
            <a:r>
              <a:rPr lang="en-US" sz="2656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Transforming film making into a fully automated , transparent and efficient working environment</a:t>
            </a:r>
          </a:p>
          <a:p>
            <a:pPr algn="ctr">
              <a:lnSpc>
                <a:spcPts val="371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5814" y="2762204"/>
            <a:ext cx="931637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 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80543" y="5328331"/>
            <a:ext cx="99269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THANK YOU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5444" y="2025675"/>
            <a:ext cx="7377112" cy="144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9"/>
              </a:lnSpc>
            </a:pPr>
            <a:r>
              <a:rPr lang="en-US" sz="8456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Team members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28864" y="5086350"/>
            <a:ext cx="5830272" cy="287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Muhammed Fahad E V</a:t>
            </a:r>
          </a:p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Adhil Rifayin k s</a:t>
            </a:r>
          </a:p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Abhinav p</a:t>
            </a:r>
          </a:p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Deethu p</a:t>
            </a:r>
          </a:p>
          <a:p>
            <a:pPr algn="l">
              <a:lnSpc>
                <a:spcPts val="459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4129" y="3526175"/>
            <a:ext cx="3822789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Table of Contents</a:t>
            </a:r>
          </a:p>
        </p:txBody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144000" y="1407431"/>
            <a:ext cx="6280402" cy="712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Statements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Current Reality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Workflow Automation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33825"/>
            <a:ext cx="599925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71125" y="9142095"/>
            <a:ext cx="3450476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28253"/>
            <a:ext cx="16230600" cy="389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Film mak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ing is an art , 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an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mak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n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g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f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il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m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 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a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ke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co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n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r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bu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tions from hundreds of people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The film industry has always been driven by creativity, but behind every scene lies a complex web of planning, logistics, and coordination.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Today, many production teams still rely on fragmented tools and manual workflows — leading to delays, miscommunication, and budget overruns.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CineNest.ai is here to change that.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399" y="910609"/>
            <a:ext cx="7535278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Statements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66399" y="4394198"/>
            <a:ext cx="3333274" cy="74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Pre Production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02535" y="4394200"/>
            <a:ext cx="2482930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23858" y="4394200"/>
            <a:ext cx="3535442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Post Production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4516" y="5715338"/>
            <a:ext cx="3145631" cy="19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Script breakdown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Scheduling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Scouting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Crew Assignment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5092" y="5715338"/>
            <a:ext cx="3477816" cy="143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On-set coordination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Updates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202364" y="5715338"/>
            <a:ext cx="4056936" cy="143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Budget tracking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Distribution Monitoring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Investor updates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33825"/>
            <a:ext cx="1039916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Current Reality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91598" y="3894772"/>
            <a:ext cx="9144000" cy="240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Miscommunication (crew misses updates)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Overspending (no real-time budget control)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Zero Transparency (producers &amp; investors blind until late)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Technical Limitations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52875"/>
            <a:ext cx="16816502" cy="87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0"/>
              </a:lnSpc>
            </a:pPr>
            <a:r>
              <a:rPr lang="en-US" sz="5100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CineNest.ai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6399" y="2028209"/>
            <a:ext cx="4293156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Your AI Production Assistant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7183" y="3733930"/>
            <a:ext cx="17199277" cy="432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Pre-Production Automation: AI script breakdowning, Scheduling,Location Scouting, crew assignment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On-Set Operations: crew coordination, schedules, notifications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Real-time production status updates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Budget Tracking,Budget analysis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Distribution: ticket sales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Status logs: daily update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Ai booking for locations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Legal advisor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Reports to investors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38777" y="809625"/>
            <a:ext cx="2610445" cy="112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  <a:spcBef>
                <a:spcPct val="0"/>
              </a:spcBef>
            </a:pPr>
            <a:r>
              <a:rPr lang="en-US" sz="59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IMPACT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41163" y="3650297"/>
            <a:ext cx="13005674" cy="2872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By using our CineNest.ai we can make film production more efficient</a:t>
            </a:r>
          </a:p>
          <a:p>
            <a:pPr algn="l" marL="626107" indent="-313054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Making contracts in minutes</a:t>
            </a:r>
          </a:p>
          <a:p>
            <a:pPr algn="l" marL="626107" indent="-313054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Predicting accurate budgets and resources</a:t>
            </a:r>
          </a:p>
          <a:p>
            <a:pPr algn="l" marL="626107" indent="-313054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Transparent for film production company</a:t>
            </a:r>
          </a:p>
          <a:p>
            <a:pPr algn="l" marL="626107" indent="-313054" lvl="1">
              <a:lnSpc>
                <a:spcPts val="4639"/>
              </a:lnSpc>
              <a:buFont typeface="Arial"/>
              <a:buChar char="•"/>
            </a:pPr>
            <a:r>
              <a:rPr lang="en-US" sz="28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Helpful for indie films with no prior experience in film production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687500" y="4304845"/>
            <a:ext cx="10913000" cy="150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Workflow Automation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DAG02mc8Kd8</dc:identifier>
  <dcterms:modified xsi:type="dcterms:W3CDTF">2011-08-01T06:04:30Z</dcterms:modified>
  <cp:revision>1</cp:revision>
  <dc:title>CineNest.ai</dc:title>
</cp:coreProperties>
</file>