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M Serif Display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Vollkorn" charset="1" panose="00000500000000000000"/>
      <p:regular r:id="rId23"/>
    </p:embeddedFont>
    <p:embeddedFont>
      <p:font typeface="Open Sauce Bold" charset="1" panose="00000800000000000000"/>
      <p:regular r:id="rId24"/>
    </p:embeddedFont>
    <p:embeddedFont>
      <p:font typeface="Tex Gyre Bonum" charset="1" panose="00000500000000000000"/>
      <p:regular r:id="rId25"/>
    </p:embeddedFont>
    <p:embeddedFont>
      <p:font typeface="Telegraf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85814" y="2762204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CineNest.ai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80543" y="4916805"/>
            <a:ext cx="9926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</a:t>
            </a: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 POWERED INTEGRATED FILM PRODUCTION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09625"/>
            <a:ext cx="2610445" cy="112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  <a:spcBef>
                <a:spcPct val="0"/>
              </a:spcBef>
            </a:pPr>
            <a:r>
              <a:rPr lang="en-US" sz="59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IMPACT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597275"/>
            <a:ext cx="16368425" cy="249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Efficienc</a:t>
            </a:r>
            <a:r>
              <a:rPr lang="en-US" sz="24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y: Drastically reduces the time spent on manual pre-production tasks.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Cost Savings: Provides early budget estimates and helps optimize spending.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Data-Driven Decisions: Empowers filmmakers with actionable insights from their own production data.</a:t>
            </a:r>
          </a:p>
          <a:p>
            <a:pPr algn="l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Transparency: Offers a single source of truth for all stakeholders, from the crew to investors.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687500" y="4304845"/>
            <a:ext cx="10913000" cy="1505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Workflow Automation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2914" y="350254"/>
            <a:ext cx="19011093" cy="9036103"/>
          </a:xfrm>
          <a:custGeom>
            <a:avLst/>
            <a:gdLst/>
            <a:ahLst/>
            <a:cxnLst/>
            <a:rect r="r" b="b" t="t" l="l"/>
            <a:pathLst>
              <a:path h="9036103" w="19011093">
                <a:moveTo>
                  <a:pt x="0" y="0"/>
                </a:moveTo>
                <a:lnTo>
                  <a:pt x="19011093" y="0"/>
                </a:lnTo>
                <a:lnTo>
                  <a:pt x="19011093" y="9036104"/>
                </a:lnTo>
                <a:lnTo>
                  <a:pt x="0" y="9036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" t="0" r="-2456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1316" y="0"/>
            <a:ext cx="20049316" cy="10340253"/>
          </a:xfrm>
          <a:custGeom>
            <a:avLst/>
            <a:gdLst/>
            <a:ahLst/>
            <a:cxnLst/>
            <a:rect r="r" b="b" t="t" l="l"/>
            <a:pathLst>
              <a:path h="10340253" w="20049316">
                <a:moveTo>
                  <a:pt x="0" y="0"/>
                </a:moveTo>
                <a:lnTo>
                  <a:pt x="20049316" y="0"/>
                </a:lnTo>
                <a:lnTo>
                  <a:pt x="20049316" y="10340253"/>
                </a:lnTo>
                <a:lnTo>
                  <a:pt x="0" y="10340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65" t="-267" r="-4757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557093" y="3363326"/>
            <a:ext cx="1039916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657359"/>
            <a:ext cx="16123220" cy="924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8"/>
              </a:lnSpc>
            </a:pPr>
            <a:r>
              <a:rPr lang="en-US" sz="2656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Transforming film making into a fully automated , transparent and efficient working environment</a:t>
            </a:r>
          </a:p>
          <a:p>
            <a:pPr algn="ctr">
              <a:lnSpc>
                <a:spcPts val="3718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5814" y="2762204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The 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0543" y="5328331"/>
            <a:ext cx="992691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THANK YOU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55444" y="2025675"/>
            <a:ext cx="7377112" cy="144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39"/>
              </a:lnSpc>
            </a:pPr>
            <a:r>
              <a:rPr lang="en-US" sz="8456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Team members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8864" y="5086350"/>
            <a:ext cx="5830272" cy="2878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Muhammed Fahad E V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Adhil Rifayin k s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Abhinav p</a:t>
            </a:r>
          </a:p>
          <a:p>
            <a:pPr algn="l" marL="709044" indent="-354522" lvl="1">
              <a:lnSpc>
                <a:spcPts val="4597"/>
              </a:lnSpc>
              <a:buFont typeface="Arial"/>
              <a:buChar char="•"/>
            </a:pPr>
            <a:r>
              <a:rPr lang="en-US" sz="3284">
                <a:solidFill>
                  <a:srgbClr val="191919"/>
                </a:solidFill>
                <a:latin typeface="Vollkorn"/>
                <a:ea typeface="Vollkorn"/>
                <a:cs typeface="Vollkorn"/>
                <a:sym typeface="Vollkorn"/>
              </a:rPr>
              <a:t>Deethu p</a:t>
            </a:r>
          </a:p>
          <a:p>
            <a:pPr algn="l">
              <a:lnSpc>
                <a:spcPts val="459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4129" y="3526175"/>
            <a:ext cx="3822789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Table of 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9144000" y="1407431"/>
            <a:ext cx="6280402" cy="712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Introduction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Statements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Current Reality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Impact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Workflow Automation</a:t>
            </a:r>
          </a:p>
          <a:p>
            <a:pPr algn="just" marL="646660" indent="-323330" lvl="1">
              <a:lnSpc>
                <a:spcPts val="7158"/>
              </a:lnSpc>
              <a:buFont typeface="Arial"/>
              <a:buChar char="•"/>
            </a:pPr>
            <a:r>
              <a:rPr lang="en-US" b="true" sz="299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599925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71125" y="9142095"/>
            <a:ext cx="3450476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28253"/>
            <a:ext cx="16230600" cy="389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Film mak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ing is an art , 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mak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g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f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il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 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ke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co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n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r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bu</a:t>
            </a: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tions from hundreds of people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The film industry has always been driven by creativity, but behind every scene lies a complex web of planning, logistics, and coordination.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Today, many production teams still rely on fragmented tools and manual workflows — leading to delays, miscommunication, and budget overruns.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CineNest.ai is here to change that.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399" y="910609"/>
            <a:ext cx="7535278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 Statements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4394198"/>
            <a:ext cx="3333274" cy="74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Pre Production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02535" y="4394200"/>
            <a:ext cx="2482930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23858" y="4394200"/>
            <a:ext cx="3535442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Post Production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44516" y="5715338"/>
            <a:ext cx="3145631" cy="191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Script breakdown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Scheduling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Scouting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Crew Assignment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5092" y="5715338"/>
            <a:ext cx="3477816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On-set coordination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Updates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202364" y="5715338"/>
            <a:ext cx="4056936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Budget tracking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Distribution Monitoring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Investor updates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1039916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Current Reality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10714" y="3704907"/>
            <a:ext cx="10666571" cy="2772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</a:p>
          <a:p>
            <a:pPr algn="l" marL="604518" indent="-302259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Miscommunication (crew misses updates)</a:t>
            </a:r>
          </a:p>
          <a:p>
            <a:pPr algn="l" marL="604518" indent="-302259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Overspending (no real-time budget control)</a:t>
            </a:r>
          </a:p>
          <a:p>
            <a:pPr algn="l" marL="604518" indent="-302259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Zero Transparency (producers &amp; investors blind until late)</a:t>
            </a:r>
          </a:p>
          <a:p>
            <a:pPr algn="l" marL="604518" indent="-302259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Technical Limitations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52875"/>
            <a:ext cx="16816502" cy="870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0"/>
              </a:lnSpc>
            </a:pPr>
            <a:r>
              <a:rPr lang="en-US" sz="51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CineNest.ai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6399" y="2028209"/>
            <a:ext cx="4293156" cy="459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Your AI Production Assistant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7183" y="3733930"/>
            <a:ext cx="17199277" cy="432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Pre-Production Automation: AI script breakdowning, Scheduling,Location Scouting, crew assignment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On-Set Operations: crew coordination, schedules, notifications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Real-time production status updates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Budget Tracking,Budget analysis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Distribution: ticket sales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Status logs: daily update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Ai booking for locations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Legal advisor</a:t>
            </a:r>
          </a:p>
          <a:p>
            <a:pPr algn="l" marL="526908" indent="-263454" lvl="1">
              <a:lnSpc>
                <a:spcPts val="3416"/>
              </a:lnSpc>
              <a:buFont typeface="Arial"/>
              <a:buChar char="•"/>
            </a:pPr>
            <a:r>
              <a:rPr lang="en-US" sz="2440" spc="244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Reports to investors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882717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Core Ai Features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06245"/>
            <a:ext cx="10739943" cy="655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4586" indent="-202293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AI-Powered Pre-Production Suitt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Script Breakdown: Identifies characters, locations, and props automatically.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Location Scout: Suggests real-world shooting locations with images and maps.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Crew Suggester: Finds potential team members for open roles.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Budget Estimator: Calculates costs for props and equipment from the script.</a:t>
            </a:r>
          </a:p>
          <a:p>
            <a:pPr algn="l" marL="404586" indent="-202293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Interactive Production Dashboards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Centralized view of all production data. 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Editable AI-generated results.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Real-time updates for schedules, crew lists, and locations.</a:t>
            </a:r>
          </a:p>
          <a:p>
            <a:pPr algn="l" marL="404586" indent="-202293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Comprehensive Financial Management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Track expenses and transactions in real time.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Visual charts for spending by category.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Investor dashboard: budget vs. actuals and ROI projections.</a:t>
            </a:r>
          </a:p>
          <a:p>
            <a:pPr algn="l" marL="404586" indent="-202293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Automated Legal &amp; Contracts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Contract Generator: Creates crew and location agreements.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Legal Advisor: AI-powered guidance on Indian film laws and compliance.</a:t>
            </a:r>
          </a:p>
          <a:p>
            <a:pPr algn="l" marL="404586" indent="-202293" lvl="1">
              <a:lnSpc>
                <a:spcPts val="2623"/>
              </a:lnSpc>
              <a:buFont typeface="Arial"/>
              <a:buChar char="•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Seamless Collaboration 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Centralized hub for planning and documentation.</a:t>
            </a:r>
          </a:p>
          <a:p>
            <a:pPr algn="l" marL="809172" indent="-269724" lvl="2">
              <a:lnSpc>
                <a:spcPts val="2623"/>
              </a:lnSpc>
              <a:buFont typeface="Arial"/>
              <a:buChar char="⚬"/>
            </a:pPr>
            <a:r>
              <a:rPr lang="en-US" sz="1873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Daily production logs stored securely in Firestore.</a:t>
            </a:r>
          </a:p>
          <a:p>
            <a:pPr algn="l">
              <a:lnSpc>
                <a:spcPts val="262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3998238" cy="114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  <a:spcBef>
                <a:spcPct val="0"/>
              </a:spcBef>
            </a:pPr>
            <a:r>
              <a:rPr lang="en-US" sz="6699">
                <a:solidFill>
                  <a:srgbClr val="3C48F9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Tech stack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69055"/>
            <a:ext cx="12103649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Fr</a:t>
            </a: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ontend: Next.js 15, React, TypeScript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Styling: Tailwind CSS &amp; ShadCN UI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Generative AI: Google's Genkit &amp; Gemini Models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Backend &amp; Database: Firebase (Authentication &amp; Firestore)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Deployment: Firebase App Hosting for scalable and secure cloud deployment.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DAG02mc8Kd8</dc:identifier>
  <dcterms:modified xsi:type="dcterms:W3CDTF">2011-08-01T06:04:30Z</dcterms:modified>
  <cp:revision>1</cp:revision>
  <dc:title>CineNest.ai</dc:title>
</cp:coreProperties>
</file>