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5"/>
  </p:notesMasterIdLst>
  <p:handoutMasterIdLst>
    <p:handoutMasterId r:id="rId6"/>
  </p:handoutMasterIdLst>
  <p:sldIdLst>
    <p:sldId id="256" r:id="rId2"/>
    <p:sldId id="438" r:id="rId3"/>
    <p:sldId id="436" r:id="rId4"/>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rofumi Daiguji" initials="HD" lastIdx="5" clrIdx="0">
    <p:extLst>
      <p:ext uri="{19B8F6BF-5375-455C-9EA6-DF929625EA0E}">
        <p15:presenceInfo xmlns:p15="http://schemas.microsoft.com/office/powerpoint/2012/main" userId="Hirofumi Daigu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93A7E"/>
    <a:srgbClr val="A749FD"/>
    <a:srgbClr val="C9FDC9"/>
    <a:srgbClr val="00FFFF"/>
    <a:srgbClr val="5B9BD5"/>
    <a:srgbClr val="CCECFF"/>
    <a:srgbClr val="CCFFFF"/>
    <a:srgbClr val="FFD85D"/>
    <a:srgbClr val="CEF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2" autoAdjust="0"/>
    <p:restoredTop sz="91069" autoAdjust="0"/>
  </p:normalViewPr>
  <p:slideViewPr>
    <p:cSldViewPr snapToGrid="0">
      <p:cViewPr varScale="1">
        <p:scale>
          <a:sx n="100" d="100"/>
          <a:sy n="100" d="100"/>
        </p:scale>
        <p:origin x="18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6A72CE5E-C0F1-4E92-8BCE-77E9B99DFC26}" type="datetimeFigureOut">
              <a:rPr kumimoji="1" lang="ja-JP" altLang="en-US" smtClean="0"/>
              <a:t>2021/7/27</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08162A97-7A5C-4C23-BE2E-95DF1E05918E}" type="slidenum">
              <a:rPr kumimoji="1" lang="ja-JP" altLang="en-US" smtClean="0"/>
              <a:t>‹#›</a:t>
            </a:fld>
            <a:endParaRPr kumimoji="1" lang="ja-JP" altLang="en-US"/>
          </a:p>
        </p:txBody>
      </p:sp>
    </p:spTree>
    <p:extLst>
      <p:ext uri="{BB962C8B-B14F-4D97-AF65-F5344CB8AC3E}">
        <p14:creationId xmlns:p14="http://schemas.microsoft.com/office/powerpoint/2010/main" val="2288857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3F818EC-29B1-4401-93D7-66A74A1D5320}"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7E8D8F71-720F-4365-B19C-95B8FE5873F9}" type="slidenum">
              <a:rPr kumimoji="1" lang="ja-JP" altLang="en-US" smtClean="0"/>
              <a:t>‹#›</a:t>
            </a:fld>
            <a:endParaRPr kumimoji="1" lang="ja-JP" altLang="en-US"/>
          </a:p>
        </p:txBody>
      </p:sp>
    </p:spTree>
    <p:extLst>
      <p:ext uri="{BB962C8B-B14F-4D97-AF65-F5344CB8AC3E}">
        <p14:creationId xmlns:p14="http://schemas.microsoft.com/office/powerpoint/2010/main" val="28392910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6813" y="1243013"/>
            <a:ext cx="44735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E8D8F71-720F-4365-B19C-95B8FE5873F9}" type="slidenum">
              <a:rPr kumimoji="1" lang="ja-JP" altLang="en-US" smtClean="0"/>
              <a:t>1</a:t>
            </a:fld>
            <a:endParaRPr kumimoji="1" lang="ja-JP" altLang="en-US"/>
          </a:p>
        </p:txBody>
      </p:sp>
    </p:spTree>
    <p:extLst>
      <p:ext uri="{BB962C8B-B14F-4D97-AF65-F5344CB8AC3E}">
        <p14:creationId xmlns:p14="http://schemas.microsoft.com/office/powerpoint/2010/main" val="216941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6813" y="1243013"/>
            <a:ext cx="44735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E8D8F71-720F-4365-B19C-95B8FE5873F9}" type="slidenum">
              <a:rPr kumimoji="1" lang="ja-JP" altLang="en-US" smtClean="0"/>
              <a:t>2</a:t>
            </a:fld>
            <a:endParaRPr kumimoji="1" lang="ja-JP" altLang="en-US"/>
          </a:p>
        </p:txBody>
      </p:sp>
    </p:spTree>
    <p:extLst>
      <p:ext uri="{BB962C8B-B14F-4D97-AF65-F5344CB8AC3E}">
        <p14:creationId xmlns:p14="http://schemas.microsoft.com/office/powerpoint/2010/main" val="115297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6813" y="1243013"/>
            <a:ext cx="44735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E8D8F71-720F-4365-B19C-95B8FE5873F9}" type="slidenum">
              <a:rPr kumimoji="1" lang="ja-JP" altLang="en-US" smtClean="0"/>
              <a:t>3</a:t>
            </a:fld>
            <a:endParaRPr kumimoji="1" lang="ja-JP" altLang="en-US"/>
          </a:p>
        </p:txBody>
      </p:sp>
    </p:spTree>
    <p:extLst>
      <p:ext uri="{BB962C8B-B14F-4D97-AF65-F5344CB8AC3E}">
        <p14:creationId xmlns:p14="http://schemas.microsoft.com/office/powerpoint/2010/main" val="194306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3375"/>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350">
                <a:solidFill>
                  <a:schemeClr val="tx1">
                    <a:lumMod val="75000"/>
                    <a:lumOff val="25000"/>
                  </a:schemeClr>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ja-JP" altLang="en-US"/>
              <a:t>マスター サブタイトルの書式設定</a:t>
            </a:r>
            <a:endParaRPr lang="en-US" dirty="0"/>
          </a:p>
        </p:txBody>
      </p:sp>
      <p:sp>
        <p:nvSpPr>
          <p:cNvPr id="10" name="正方形/長方形 9"/>
          <p:cNvSpPr/>
          <p:nvPr userDrawn="1"/>
        </p:nvSpPr>
        <p:spPr>
          <a:xfrm>
            <a:off x="0" y="3515853"/>
            <a:ext cx="9144000" cy="973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394347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5"/>
            <a:ext cx="2948940" cy="1600197"/>
          </a:xfrm>
        </p:spPr>
        <p:txBody>
          <a:bodyPr anchor="b">
            <a:normAutofit/>
          </a:bodyPr>
          <a:lstStyle>
            <a:lvl1pPr>
              <a:defRPr sz="18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ja-JP" altLang="en-US"/>
              <a:t>マスター テキストの書式設定</a:t>
            </a:r>
          </a:p>
        </p:txBody>
      </p:sp>
      <p:sp>
        <p:nvSpPr>
          <p:cNvPr id="8" name="スライド番号プレースホルダー 5">
            <a:extLst>
              <a:ext uri="{FF2B5EF4-FFF2-40B4-BE49-F238E27FC236}">
                <a16:creationId xmlns:a16="http://schemas.microsoft.com/office/drawing/2014/main" id="{766A9095-B58C-4A91-9C2F-E54FC6C657DE}"/>
              </a:ext>
            </a:extLst>
          </p:cNvPr>
          <p:cNvSpPr>
            <a:spLocks noGrp="1"/>
          </p:cNvSpPr>
          <p:nvPr>
            <p:ph type="sldNum" sz="quarter" idx="12"/>
          </p:nvPr>
        </p:nvSpPr>
        <p:spPr>
          <a:xfrm>
            <a:off x="8689330" y="6581485"/>
            <a:ext cx="1512168" cy="365125"/>
          </a:xfrm>
        </p:spPr>
        <p:txBody>
          <a:bodyPr/>
          <a:lstStyle>
            <a:lvl1pPr>
              <a:defRPr sz="12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222146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18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ja-JP" altLang="en-US"/>
              <a:t>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ja-JP" altLang="en-US"/>
              <a:t>マスター テキストの書式設定</a:t>
            </a:r>
          </a:p>
        </p:txBody>
      </p:sp>
      <p:sp>
        <p:nvSpPr>
          <p:cNvPr id="8" name="スライド番号プレースホルダー 5">
            <a:extLst>
              <a:ext uri="{FF2B5EF4-FFF2-40B4-BE49-F238E27FC236}">
                <a16:creationId xmlns:a16="http://schemas.microsoft.com/office/drawing/2014/main" id="{6817ECBC-21EE-4D74-92CF-7D4593CDF610}"/>
              </a:ext>
            </a:extLst>
          </p:cNvPr>
          <p:cNvSpPr>
            <a:spLocks noGrp="1"/>
          </p:cNvSpPr>
          <p:nvPr>
            <p:ph type="sldNum" sz="quarter" idx="12"/>
          </p:nvPr>
        </p:nvSpPr>
        <p:spPr>
          <a:xfrm>
            <a:off x="8689330" y="6581485"/>
            <a:ext cx="1512168" cy="365125"/>
          </a:xfrm>
        </p:spPr>
        <p:txBody>
          <a:bodyPr/>
          <a:lstStyle>
            <a:lvl1pPr>
              <a:defRPr sz="12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289054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スライド番号プレースホルダー 5">
            <a:extLst>
              <a:ext uri="{FF2B5EF4-FFF2-40B4-BE49-F238E27FC236}">
                <a16:creationId xmlns:a16="http://schemas.microsoft.com/office/drawing/2014/main" id="{7A830C3A-3CDD-44EE-B8FA-C951BD0CCD6B}"/>
              </a:ext>
            </a:extLst>
          </p:cNvPr>
          <p:cNvSpPr>
            <a:spLocks noGrp="1"/>
          </p:cNvSpPr>
          <p:nvPr>
            <p:ph type="sldNum" sz="quarter" idx="12"/>
          </p:nvPr>
        </p:nvSpPr>
        <p:spPr>
          <a:xfrm>
            <a:off x="8689330" y="6581485"/>
            <a:ext cx="1512168" cy="365125"/>
          </a:xfrm>
        </p:spPr>
        <p:txBody>
          <a:bodyPr/>
          <a:lstStyle>
            <a:lvl1pPr>
              <a:defRPr sz="12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229756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2" y="360367"/>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スライド番号プレースホルダー 5">
            <a:extLst>
              <a:ext uri="{FF2B5EF4-FFF2-40B4-BE49-F238E27FC236}">
                <a16:creationId xmlns:a16="http://schemas.microsoft.com/office/drawing/2014/main" id="{ED0A6AF9-F75A-4273-836D-D4C5B97922FB}"/>
              </a:ext>
            </a:extLst>
          </p:cNvPr>
          <p:cNvSpPr>
            <a:spLocks noGrp="1"/>
          </p:cNvSpPr>
          <p:nvPr>
            <p:ph type="sldNum" sz="quarter" idx="12"/>
          </p:nvPr>
        </p:nvSpPr>
        <p:spPr>
          <a:xfrm>
            <a:off x="8689330" y="6581485"/>
            <a:ext cx="1512168" cy="365125"/>
          </a:xfrm>
        </p:spPr>
        <p:txBody>
          <a:bodyPr/>
          <a:lstStyle>
            <a:lvl1pPr>
              <a:defRPr sz="12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302375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50658" y="147828"/>
            <a:ext cx="7886700" cy="564969"/>
          </a:xfrm>
        </p:spPr>
        <p:txBody>
          <a:bodyPr>
            <a:normAutofit/>
          </a:bodyPr>
          <a:lstStyle>
            <a:lvl1pPr>
              <a:defRPr sz="2025"/>
            </a:lvl1pPr>
          </a:lstStyle>
          <a:p>
            <a:r>
              <a:rPr lang="ja-JP" altLang="en-US"/>
              <a:t>マスター タイトルの書式設定</a:t>
            </a:r>
            <a:endParaRPr lang="en-US" dirty="0"/>
          </a:p>
        </p:txBody>
      </p:sp>
      <p:sp>
        <p:nvSpPr>
          <p:cNvPr id="8" name="コンテンツ プレースホルダー 2"/>
          <p:cNvSpPr>
            <a:spLocks noGrp="1"/>
          </p:cNvSpPr>
          <p:nvPr>
            <p:ph idx="1"/>
          </p:nvPr>
        </p:nvSpPr>
        <p:spPr>
          <a:xfrm>
            <a:off x="342900" y="1268760"/>
            <a:ext cx="6172200" cy="4857403"/>
          </a:xfrm>
        </p:spPr>
        <p:txBody>
          <a:bodyPr/>
          <a:lstStyle>
            <a:lvl1pPr marL="128588" indent="-128588">
              <a:buClr>
                <a:schemeClr val="accent5"/>
              </a:buClr>
              <a:buFont typeface="Wingdings" panose="05000000000000000000" pitchFamily="2" charset="2"/>
              <a:buChar char="Ø"/>
              <a:defRPr/>
            </a:lvl1pPr>
            <a:lvl2pPr marL="385763" indent="-128588">
              <a:buClr>
                <a:schemeClr val="accent5"/>
              </a:buClr>
              <a:buFont typeface="Wingdings" panose="05000000000000000000" pitchFamily="2" charset="2"/>
              <a:buChar char="ü"/>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6106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50658" y="147828"/>
            <a:ext cx="7886700" cy="564969"/>
          </a:xfrm>
        </p:spPr>
        <p:txBody>
          <a:bodyPr>
            <a:normAutofit/>
          </a:bodyPr>
          <a:lstStyle>
            <a:lvl1pPr>
              <a:defRPr sz="2025"/>
            </a:lvl1pPr>
          </a:lstStyle>
          <a:p>
            <a:r>
              <a:rPr lang="ja-JP" altLang="en-US"/>
              <a:t>マスター タイトルの書式設定</a:t>
            </a:r>
            <a:endParaRPr lang="en-US" dirty="0"/>
          </a:p>
        </p:txBody>
      </p:sp>
      <p:sp>
        <p:nvSpPr>
          <p:cNvPr id="8" name="コンテンツ プレースホルダー 2"/>
          <p:cNvSpPr>
            <a:spLocks noGrp="1"/>
          </p:cNvSpPr>
          <p:nvPr>
            <p:ph idx="1"/>
          </p:nvPr>
        </p:nvSpPr>
        <p:spPr>
          <a:xfrm>
            <a:off x="342900" y="1268760"/>
            <a:ext cx="6172200" cy="4857403"/>
          </a:xfrm>
        </p:spPr>
        <p:txBody>
          <a:bodyPr/>
          <a:lstStyle>
            <a:lvl1pPr marL="128588" indent="-128588">
              <a:buClr>
                <a:schemeClr val="accent5"/>
              </a:buClr>
              <a:buFont typeface="Wingdings" panose="05000000000000000000" pitchFamily="2" charset="2"/>
              <a:buChar char="Ø"/>
              <a:defRPr/>
            </a:lvl1pPr>
            <a:lvl2pPr marL="385763" indent="-128588">
              <a:buClr>
                <a:schemeClr val="accent5"/>
              </a:buClr>
              <a:buFont typeface="Wingdings" panose="05000000000000000000" pitchFamily="2" charset="2"/>
              <a:buChar char="ü"/>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22393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50658" y="147828"/>
            <a:ext cx="7886700" cy="564969"/>
          </a:xfrm>
        </p:spPr>
        <p:txBody>
          <a:bodyPr>
            <a:normAutofit/>
          </a:bodyPr>
          <a:lstStyle>
            <a:lvl1pPr algn="ctr">
              <a:defRPr sz="2025"/>
            </a:lvl1pPr>
          </a:lstStyle>
          <a:p>
            <a:r>
              <a:rPr lang="ja-JP" altLang="en-US"/>
              <a:t>マスター タイトルの書式設定</a:t>
            </a:r>
            <a:endParaRPr lang="en-US" dirty="0"/>
          </a:p>
        </p:txBody>
      </p:sp>
      <p:sp>
        <p:nvSpPr>
          <p:cNvPr id="8" name="コンテンツ プレースホルダー 2"/>
          <p:cNvSpPr>
            <a:spLocks noGrp="1"/>
          </p:cNvSpPr>
          <p:nvPr>
            <p:ph idx="1"/>
          </p:nvPr>
        </p:nvSpPr>
        <p:spPr>
          <a:xfrm>
            <a:off x="1207908" y="1277761"/>
            <a:ext cx="6172200" cy="4857403"/>
          </a:xfrm>
        </p:spPr>
        <p:txBody>
          <a:bodyPr/>
          <a:lstStyle>
            <a:lvl1pPr marL="128588" indent="-128588">
              <a:buClr>
                <a:schemeClr val="accent5"/>
              </a:buClr>
              <a:buFont typeface="Wingdings" panose="05000000000000000000" pitchFamily="2" charset="2"/>
              <a:buChar char="Ø"/>
              <a:defRPr/>
            </a:lvl1pPr>
            <a:lvl2pPr marL="385763" indent="-128588">
              <a:buClr>
                <a:schemeClr val="accent5"/>
              </a:buClr>
              <a:buFont typeface="Wingdings" panose="05000000000000000000" pitchFamily="2" charset="2"/>
              <a:buChar char="ü"/>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8752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3375"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8"/>
            <a:ext cx="7886700" cy="1500187"/>
          </a:xfrm>
        </p:spPr>
        <p:txBody>
          <a:bodyPr anchor="t">
            <a:normAutofit/>
          </a:bodyPr>
          <a:lstStyle>
            <a:lvl1pPr marL="0" indent="0">
              <a:buNone/>
              <a:defRPr sz="1350">
                <a:solidFill>
                  <a:schemeClr val="tx1">
                    <a:lumMod val="75000"/>
                    <a:lumOff val="2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17151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3845" y="1828803"/>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3"/>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Title 1"/>
          <p:cNvSpPr>
            <a:spLocks noGrp="1"/>
          </p:cNvSpPr>
          <p:nvPr>
            <p:ph type="title"/>
          </p:nvPr>
        </p:nvSpPr>
        <p:spPr>
          <a:xfrm>
            <a:off x="350658" y="147828"/>
            <a:ext cx="7886700" cy="564969"/>
          </a:xfrm>
        </p:spPr>
        <p:txBody>
          <a:bodyPr>
            <a:normAutofit/>
          </a:bodyPr>
          <a:lstStyle>
            <a:lvl1pPr>
              <a:defRPr sz="2025"/>
            </a:lvl1pPr>
          </a:lstStyle>
          <a:p>
            <a:r>
              <a:rPr lang="ja-JP" altLang="en-US"/>
              <a:t>マスター タイトルの書式設定</a:t>
            </a:r>
            <a:endParaRPr lang="en-US" dirty="0"/>
          </a:p>
        </p:txBody>
      </p:sp>
      <p:sp>
        <p:nvSpPr>
          <p:cNvPr id="10" name="スライド番号プレースホルダー 5">
            <a:extLst>
              <a:ext uri="{FF2B5EF4-FFF2-40B4-BE49-F238E27FC236}">
                <a16:creationId xmlns:a16="http://schemas.microsoft.com/office/drawing/2014/main" id="{C5A102A3-15C5-4740-BA45-2EDB752BB204}"/>
              </a:ext>
            </a:extLst>
          </p:cNvPr>
          <p:cNvSpPr>
            <a:spLocks noGrp="1"/>
          </p:cNvSpPr>
          <p:nvPr>
            <p:ph type="sldNum" sz="quarter" idx="12"/>
          </p:nvPr>
        </p:nvSpPr>
        <p:spPr>
          <a:xfrm>
            <a:off x="8689330" y="6581485"/>
            <a:ext cx="1512168" cy="365125"/>
          </a:xfrm>
        </p:spPr>
        <p:txBody>
          <a:bodyPr/>
          <a:lstStyle>
            <a:lvl1pPr>
              <a:defRPr sz="12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121520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2114554"/>
            <a:ext cx="1243011" cy="392999"/>
          </a:xfrm>
          <a:solidFill>
            <a:srgbClr val="FFD85D"/>
          </a:solidFill>
        </p:spPr>
        <p:txBody>
          <a:bodyPr anchor="b">
            <a:normAutofit/>
          </a:bodyP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5"/>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2" y="2114551"/>
            <a:ext cx="1249135" cy="392999"/>
          </a:xfrm>
          <a:solidFill>
            <a:srgbClr val="FFD85D"/>
          </a:solidFill>
        </p:spPr>
        <p:txBody>
          <a:bodyPr anchor="b"/>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ja-JP" altLang="en-US"/>
              <a:t>マスター テキストの書式設定</a:t>
            </a:r>
          </a:p>
        </p:txBody>
      </p:sp>
      <p:sp>
        <p:nvSpPr>
          <p:cNvPr id="6" name="Content Placeholder 5"/>
          <p:cNvSpPr>
            <a:spLocks noGrp="1"/>
          </p:cNvSpPr>
          <p:nvPr>
            <p:ph sz="quarter" idx="4"/>
          </p:nvPr>
        </p:nvSpPr>
        <p:spPr>
          <a:xfrm>
            <a:off x="4629152" y="2507555"/>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1" name="Title 1"/>
          <p:cNvSpPr>
            <a:spLocks noGrp="1"/>
          </p:cNvSpPr>
          <p:nvPr>
            <p:ph type="title"/>
          </p:nvPr>
        </p:nvSpPr>
        <p:spPr>
          <a:xfrm>
            <a:off x="350658" y="147828"/>
            <a:ext cx="7886700" cy="564969"/>
          </a:xfrm>
        </p:spPr>
        <p:txBody>
          <a:bodyPr>
            <a:normAutofit/>
          </a:bodyPr>
          <a:lstStyle>
            <a:lvl1pPr>
              <a:defRPr sz="2025"/>
            </a:lvl1pPr>
          </a:lstStyle>
          <a:p>
            <a:r>
              <a:rPr lang="ja-JP" altLang="en-US"/>
              <a:t>マスター タイトルの書式設定</a:t>
            </a:r>
            <a:endParaRPr lang="en-US" dirty="0"/>
          </a:p>
        </p:txBody>
      </p:sp>
      <p:sp>
        <p:nvSpPr>
          <p:cNvPr id="13" name="スライド番号プレースホルダー 5">
            <a:extLst>
              <a:ext uri="{FF2B5EF4-FFF2-40B4-BE49-F238E27FC236}">
                <a16:creationId xmlns:a16="http://schemas.microsoft.com/office/drawing/2014/main" id="{18E1F63C-AF11-4BFD-BECF-C85C66C05F86}"/>
              </a:ext>
            </a:extLst>
          </p:cNvPr>
          <p:cNvSpPr>
            <a:spLocks noGrp="1"/>
          </p:cNvSpPr>
          <p:nvPr>
            <p:ph type="sldNum" sz="quarter" idx="12"/>
          </p:nvPr>
        </p:nvSpPr>
        <p:spPr>
          <a:xfrm>
            <a:off x="8689330" y="6581485"/>
            <a:ext cx="1512168" cy="365125"/>
          </a:xfrm>
        </p:spPr>
        <p:txBody>
          <a:bodyPr/>
          <a:lstStyle>
            <a:lvl1pPr>
              <a:defRPr sz="12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53674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5735" y="6400800"/>
            <a:ext cx="8812530" cy="205740"/>
          </a:xfrm>
          <a:prstGeom prst="rect">
            <a:avLst/>
          </a:prstGeom>
        </p:spPr>
        <p:txBody>
          <a:bodyPr/>
          <a:lstStyle>
            <a:lvl1pPr>
              <a:defRPr sz="600">
                <a:latin typeface="Times New Roman" panose="02020603050405020304" pitchFamily="18" charset="0"/>
                <a:cs typeface="Times New Roman" panose="02020603050405020304" pitchFamily="18" charset="0"/>
              </a:defRPr>
            </a:lvl1pPr>
          </a:lstStyle>
          <a:p>
            <a:endParaRPr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82991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01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D952A502-FB88-46D5-8B84-29F0F519BFFF}"/>
              </a:ext>
            </a:extLst>
          </p:cNvPr>
          <p:cNvSpPr/>
          <p:nvPr userDrawn="1"/>
        </p:nvSpPr>
        <p:spPr>
          <a:xfrm rot="16200000">
            <a:off x="4312053" y="-4312051"/>
            <a:ext cx="519896" cy="9144000"/>
          </a:xfrm>
          <a:prstGeom prst="rect">
            <a:avLst/>
          </a:prstGeom>
          <a:solidFill>
            <a:srgbClr val="0020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Placeholder 1"/>
          <p:cNvSpPr>
            <a:spLocks noGrp="1"/>
          </p:cNvSpPr>
          <p:nvPr>
            <p:ph type="title"/>
          </p:nvPr>
        </p:nvSpPr>
        <p:spPr>
          <a:xfrm>
            <a:off x="475208" y="138492"/>
            <a:ext cx="8183194" cy="504252"/>
          </a:xfrm>
          <a:prstGeom prst="rect">
            <a:avLst/>
          </a:prstGeom>
        </p:spPr>
        <p:txBody>
          <a:bodyPr vert="horz" lIns="91440" tIns="45720" rIns="91440" bIns="45720" rtlCol="0" anchor="ctr">
            <a:noAutofit/>
          </a:bodyPr>
          <a:lstStyle/>
          <a:p>
            <a:r>
              <a:rPr lang="en-US" altLang="ja-JP" dirty="0"/>
              <a:t>Content</a:t>
            </a:r>
            <a:endParaRPr lang="en-US" dirty="0"/>
          </a:p>
        </p:txBody>
      </p:sp>
      <p:sp>
        <p:nvSpPr>
          <p:cNvPr id="3" name="Text Placeholder 2"/>
          <p:cNvSpPr>
            <a:spLocks noGrp="1"/>
          </p:cNvSpPr>
          <p:nvPr>
            <p:ph type="body" idx="1"/>
          </p:nvPr>
        </p:nvSpPr>
        <p:spPr>
          <a:xfrm>
            <a:off x="623455" y="1154102"/>
            <a:ext cx="7886700" cy="4351337"/>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正方形/長方形 9"/>
          <p:cNvSpPr/>
          <p:nvPr userDrawn="1"/>
        </p:nvSpPr>
        <p:spPr>
          <a:xfrm rot="16200000">
            <a:off x="4412299" y="2126300"/>
            <a:ext cx="319404" cy="9144000"/>
          </a:xfrm>
          <a:prstGeom prst="rect">
            <a:avLst/>
          </a:prstGeom>
          <a:solidFill>
            <a:srgbClr val="0020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1" name="テキスト ボックス 10"/>
          <p:cNvSpPr txBox="1"/>
          <p:nvPr userDrawn="1"/>
        </p:nvSpPr>
        <p:spPr>
          <a:xfrm>
            <a:off x="526341" y="6576197"/>
            <a:ext cx="7272808" cy="253916"/>
          </a:xfrm>
          <a:prstGeom prst="rect">
            <a:avLst/>
          </a:prstGeom>
          <a:noFill/>
        </p:spPr>
        <p:txBody>
          <a:bodyPr wrap="square" rtlCol="0">
            <a:spAutoFit/>
          </a:bodyPr>
          <a:lstStyle/>
          <a:p>
            <a:r>
              <a:rPr kumimoji="1" lang="en-US" altLang="ja-JP" sz="1050" b="0" dirty="0">
                <a:solidFill>
                  <a:schemeClr val="accent4">
                    <a:lumMod val="60000"/>
                    <a:lumOff val="40000"/>
                  </a:schemeClr>
                </a:solidFill>
                <a:latin typeface="Bookman Old Style" pitchFamily="18" charset="0"/>
                <a:ea typeface="HGP明朝E" pitchFamily="18" charset="-128"/>
              </a:rPr>
              <a:t>The University</a:t>
            </a:r>
            <a:r>
              <a:rPr kumimoji="1" lang="en-US" altLang="ja-JP" sz="1050" b="0" baseline="0" dirty="0">
                <a:solidFill>
                  <a:schemeClr val="accent4">
                    <a:lumMod val="60000"/>
                    <a:lumOff val="40000"/>
                  </a:schemeClr>
                </a:solidFill>
                <a:latin typeface="Bookman Old Style" pitchFamily="18" charset="0"/>
                <a:ea typeface="HGP明朝E" pitchFamily="18" charset="-128"/>
              </a:rPr>
              <a:t> of Tokyo</a:t>
            </a:r>
            <a:endParaRPr kumimoji="1" lang="ja-JP" altLang="en-US" sz="1050" b="0" dirty="0">
              <a:solidFill>
                <a:schemeClr val="accent4">
                  <a:lumMod val="60000"/>
                  <a:lumOff val="40000"/>
                </a:schemeClr>
              </a:solidFill>
              <a:latin typeface="Bookman Old Style" pitchFamily="18" charset="0"/>
              <a:ea typeface="HGP明朝E" pitchFamily="18" charset="-128"/>
            </a:endParaRPr>
          </a:p>
        </p:txBody>
      </p:sp>
      <p:pic>
        <p:nvPicPr>
          <p:cNvPr id="12" name="Picture 6" descr="新東大マーク"/>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67894" y="6598393"/>
            <a:ext cx="258448" cy="259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正方形/長方形 8">
            <a:extLst>
              <a:ext uri="{FF2B5EF4-FFF2-40B4-BE49-F238E27FC236}">
                <a16:creationId xmlns:a16="http://schemas.microsoft.com/office/drawing/2014/main" id="{8A4AC70F-5835-453B-AF31-522B4A2BA9F4}"/>
              </a:ext>
            </a:extLst>
          </p:cNvPr>
          <p:cNvSpPr/>
          <p:nvPr userDrawn="1"/>
        </p:nvSpPr>
        <p:spPr>
          <a:xfrm rot="16200000" flipH="1">
            <a:off x="4549140" y="-4029243"/>
            <a:ext cx="45719" cy="9144000"/>
          </a:xfrm>
          <a:prstGeom prst="rect">
            <a:avLst/>
          </a:prstGeom>
          <a:solidFill>
            <a:srgbClr val="FFFF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3" name="スライド番号プレースホルダー 5">
            <a:extLst>
              <a:ext uri="{FF2B5EF4-FFF2-40B4-BE49-F238E27FC236}">
                <a16:creationId xmlns:a16="http://schemas.microsoft.com/office/drawing/2014/main" id="{A7931D52-6DBB-4429-88C8-D57EECA9EE3E}"/>
              </a:ext>
            </a:extLst>
          </p:cNvPr>
          <p:cNvSpPr>
            <a:spLocks noGrp="1"/>
          </p:cNvSpPr>
          <p:nvPr>
            <p:ph type="sldNum" sz="quarter" idx="4"/>
          </p:nvPr>
        </p:nvSpPr>
        <p:spPr>
          <a:xfrm>
            <a:off x="8617659" y="6528799"/>
            <a:ext cx="1512168" cy="365125"/>
          </a:xfrm>
          <a:prstGeom prst="rect">
            <a:avLst/>
          </a:prstGeom>
        </p:spPr>
        <p:txBody>
          <a:bodyPr/>
          <a:lstStyle>
            <a:lvl1pPr>
              <a:defRPr sz="1600">
                <a:solidFill>
                  <a:srgbClr val="FFFF00"/>
                </a:solidFill>
              </a:defRPr>
            </a:lvl1pPr>
          </a:lstStyle>
          <a:p>
            <a:fld id="{1EE2605A-D1A6-4BA7-BD05-B2AFD75C4129}" type="slidenum">
              <a:rPr lang="ja-JP" altLang="en-US" smtClean="0"/>
              <a:pPr/>
              <a:t>‹#›</a:t>
            </a:fld>
            <a:endParaRPr lang="ja-JP" altLang="en-US" dirty="0"/>
          </a:p>
        </p:txBody>
      </p:sp>
    </p:spTree>
    <p:extLst>
      <p:ext uri="{BB962C8B-B14F-4D97-AF65-F5344CB8AC3E}">
        <p14:creationId xmlns:p14="http://schemas.microsoft.com/office/powerpoint/2010/main" val="35043644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3" r:id="rId3"/>
    <p:sldLayoutId id="214748375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l" defTabSz="514350" rtl="0" eaLnBrk="1" latinLnBrk="0" hangingPunct="1">
        <a:lnSpc>
          <a:spcPct val="90000"/>
        </a:lnSpc>
        <a:spcBef>
          <a:spcPct val="0"/>
        </a:spcBef>
        <a:buNone/>
        <a:defRPr kumimoji="1" sz="2100" kern="1200">
          <a:solidFill>
            <a:schemeClr val="bg1"/>
          </a:solidFill>
          <a:latin typeface="Times New Roman" panose="02020603050405020304" pitchFamily="18" charset="0"/>
          <a:ea typeface="+mj-ea"/>
          <a:cs typeface="Times New Roman" panose="02020603050405020304" pitchFamily="18" charset="0"/>
        </a:defRPr>
      </a:lvl1pPr>
    </p:titleStyle>
    <p:bodyStyle>
      <a:lvl1pPr marL="128588" indent="-128588" algn="l" defTabSz="514350" rtl="0" eaLnBrk="1" latinLnBrk="0" hangingPunct="1">
        <a:lnSpc>
          <a:spcPct val="90000"/>
        </a:lnSpc>
        <a:spcBef>
          <a:spcPts val="563"/>
        </a:spcBef>
        <a:buFont typeface="Wingdings 2" pitchFamily="18" charset="2"/>
        <a:buChar char=""/>
        <a:defRPr kumimoji="1" sz="1575" kern="1200">
          <a:solidFill>
            <a:schemeClr val="tx1"/>
          </a:solidFill>
          <a:latin typeface="Times New Roman" panose="02020603050405020304" pitchFamily="18" charset="0"/>
          <a:ea typeface="+mn-ea"/>
          <a:cs typeface="Times New Roman" panose="02020603050405020304" pitchFamily="18" charset="0"/>
        </a:defRPr>
      </a:lvl1pPr>
      <a:lvl2pPr marL="385763" indent="-128588" algn="l" defTabSz="514350" rtl="0" eaLnBrk="1" latinLnBrk="0" hangingPunct="1">
        <a:lnSpc>
          <a:spcPct val="90000"/>
        </a:lnSpc>
        <a:spcBef>
          <a:spcPts val="281"/>
        </a:spcBef>
        <a:buFont typeface="Wingdings 2" pitchFamily="18" charset="2"/>
        <a:buChar char=""/>
        <a:defRPr kumimoji="1" sz="1350" kern="1200">
          <a:solidFill>
            <a:schemeClr val="tx1"/>
          </a:solidFill>
          <a:latin typeface="Times New Roman" panose="02020603050405020304" pitchFamily="18" charset="0"/>
          <a:ea typeface="+mn-ea"/>
          <a:cs typeface="Times New Roman" panose="02020603050405020304" pitchFamily="18" charset="0"/>
        </a:defRPr>
      </a:lvl2pPr>
      <a:lvl3pPr marL="642938" indent="-128588" algn="l" defTabSz="514350" rtl="0" eaLnBrk="1" latinLnBrk="0" hangingPunct="1">
        <a:lnSpc>
          <a:spcPct val="90000"/>
        </a:lnSpc>
        <a:spcBef>
          <a:spcPts val="281"/>
        </a:spcBef>
        <a:buFont typeface="Wingdings 2" pitchFamily="18" charset="2"/>
        <a:buChar char=""/>
        <a:defRPr kumimoji="1" sz="1125" kern="1200">
          <a:solidFill>
            <a:schemeClr val="tx1"/>
          </a:solidFill>
          <a:latin typeface="Times New Roman" panose="02020603050405020304" pitchFamily="18" charset="0"/>
          <a:ea typeface="+mn-ea"/>
          <a:cs typeface="Times New Roman" panose="02020603050405020304" pitchFamily="18" charset="0"/>
        </a:defRPr>
      </a:lvl3pPr>
      <a:lvl4pPr marL="900113" indent="-128588" algn="l" defTabSz="514350" rtl="0" eaLnBrk="1" latinLnBrk="0" hangingPunct="1">
        <a:lnSpc>
          <a:spcPct val="90000"/>
        </a:lnSpc>
        <a:spcBef>
          <a:spcPts val="281"/>
        </a:spcBef>
        <a:buFont typeface="Wingdings 2" pitchFamily="18" charset="2"/>
        <a:buChar char=""/>
        <a:defRPr kumimoji="1" sz="1013" kern="1200">
          <a:solidFill>
            <a:schemeClr val="tx1"/>
          </a:solidFill>
          <a:latin typeface="Times New Roman" panose="02020603050405020304" pitchFamily="18" charset="0"/>
          <a:ea typeface="+mn-ea"/>
          <a:cs typeface="Times New Roman" panose="02020603050405020304" pitchFamily="18" charset="0"/>
        </a:defRPr>
      </a:lvl4pPr>
      <a:lvl5pPr marL="1157288" indent="-128588" algn="l" defTabSz="514350" rtl="0" eaLnBrk="1" latinLnBrk="0" hangingPunct="1">
        <a:lnSpc>
          <a:spcPct val="90000"/>
        </a:lnSpc>
        <a:spcBef>
          <a:spcPts val="281"/>
        </a:spcBef>
        <a:buFont typeface="Wingdings 2" pitchFamily="18" charset="2"/>
        <a:buChar char=""/>
        <a:defRPr kumimoji="1" sz="1013" kern="1200">
          <a:solidFill>
            <a:schemeClr val="tx1"/>
          </a:solidFill>
          <a:latin typeface="Times New Roman" panose="02020603050405020304" pitchFamily="18" charset="0"/>
          <a:ea typeface="+mn-ea"/>
          <a:cs typeface="Times New Roman" panose="02020603050405020304" pitchFamily="18" charset="0"/>
        </a:defRPr>
      </a:lvl5pPr>
      <a:lvl6pPr marL="1414463" indent="-128588" algn="l" defTabSz="514350" rtl="0" eaLnBrk="1" latinLnBrk="0" hangingPunct="1">
        <a:spcBef>
          <a:spcPct val="20000"/>
        </a:spcBef>
        <a:buFont typeface="Wingdings 2" pitchFamily="18" charset="2"/>
        <a:buChar char=""/>
        <a:defRPr kumimoji="1" sz="1013" kern="1200">
          <a:solidFill>
            <a:schemeClr val="tx1"/>
          </a:solidFill>
          <a:latin typeface="+mn-lt"/>
          <a:ea typeface="+mn-ea"/>
          <a:cs typeface="+mn-cs"/>
        </a:defRPr>
      </a:lvl6pPr>
      <a:lvl7pPr marL="1671638" indent="-128588" algn="l" defTabSz="514350" rtl="0" eaLnBrk="1" latinLnBrk="0" hangingPunct="1">
        <a:spcBef>
          <a:spcPct val="20000"/>
        </a:spcBef>
        <a:buFont typeface="Wingdings 2" pitchFamily="18" charset="2"/>
        <a:buChar char=""/>
        <a:defRPr kumimoji="1" sz="1013" kern="1200">
          <a:solidFill>
            <a:schemeClr val="tx1"/>
          </a:solidFill>
          <a:latin typeface="+mn-lt"/>
          <a:ea typeface="+mn-ea"/>
          <a:cs typeface="+mn-cs"/>
        </a:defRPr>
      </a:lvl7pPr>
      <a:lvl8pPr marL="1928813" indent="-128588" algn="l" defTabSz="514350" rtl="0" eaLnBrk="1" latinLnBrk="0" hangingPunct="1">
        <a:spcBef>
          <a:spcPct val="20000"/>
        </a:spcBef>
        <a:buFont typeface="Wingdings 2" pitchFamily="18" charset="2"/>
        <a:buChar char=""/>
        <a:defRPr kumimoji="1" sz="1013" kern="1200">
          <a:solidFill>
            <a:schemeClr val="tx1"/>
          </a:solidFill>
          <a:latin typeface="+mn-lt"/>
          <a:ea typeface="+mn-ea"/>
          <a:cs typeface="+mn-cs"/>
        </a:defRPr>
      </a:lvl8pPr>
      <a:lvl9pPr marL="2185988" indent="-128588" algn="l" defTabSz="514350" rtl="0" eaLnBrk="1" latinLnBrk="0" hangingPunct="1">
        <a:spcBef>
          <a:spcPct val="20000"/>
        </a:spcBef>
        <a:buFont typeface="Wingdings 2" pitchFamily="18" charset="2"/>
        <a:buChar char=""/>
        <a:defRPr kumimoji="1" sz="1013" kern="1200">
          <a:solidFill>
            <a:schemeClr val="tx1"/>
          </a:solidFill>
          <a:latin typeface="+mn-lt"/>
          <a:ea typeface="+mn-ea"/>
          <a:cs typeface="+mn-cs"/>
        </a:defRPr>
      </a:lvl9pPr>
    </p:bodyStyle>
    <p:otherStyle>
      <a:defPPr>
        <a:defRPr lang="en-US"/>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864" y="1487910"/>
            <a:ext cx="9445727" cy="1790700"/>
          </a:xfrm>
        </p:spPr>
        <p:txBody>
          <a:bodyPr>
            <a:normAutofit fontScale="90000"/>
          </a:bodyPr>
          <a:lstStyle/>
          <a:p>
            <a:r>
              <a:rPr lang="en-US" altLang="ja-JP" sz="6600" dirty="0">
                <a:solidFill>
                  <a:schemeClr val="tx1"/>
                </a:solidFill>
              </a:rPr>
              <a:t>MD – B</a:t>
            </a:r>
            <a:r>
              <a:rPr lang="ja-JP" altLang="en-US" sz="6600" dirty="0">
                <a:solidFill>
                  <a:schemeClr val="tx1"/>
                </a:solidFill>
              </a:rPr>
              <a:t>班</a:t>
            </a:r>
            <a:br>
              <a:rPr lang="en-US" altLang="ja-JP" sz="6600" dirty="0">
                <a:solidFill>
                  <a:schemeClr val="tx1"/>
                </a:solidFill>
              </a:rPr>
            </a:br>
            <a:r>
              <a:rPr lang="ja-JP" altLang="en-US" sz="6600" dirty="0">
                <a:solidFill>
                  <a:schemeClr val="tx1"/>
                </a:solidFill>
              </a:rPr>
              <a:t>個人発表</a:t>
            </a:r>
            <a:endParaRPr lang="ja-JP" altLang="en-US" sz="7200" dirty="0"/>
          </a:p>
        </p:txBody>
      </p:sp>
      <p:sp>
        <p:nvSpPr>
          <p:cNvPr id="3" name="サブタイトル 2"/>
          <p:cNvSpPr>
            <a:spLocks noGrp="1"/>
          </p:cNvSpPr>
          <p:nvPr>
            <p:ph type="subTitle" idx="1"/>
          </p:nvPr>
        </p:nvSpPr>
        <p:spPr>
          <a:xfrm>
            <a:off x="3346081" y="3805484"/>
            <a:ext cx="5143500" cy="2490329"/>
          </a:xfrm>
        </p:spPr>
        <p:txBody>
          <a:bodyPr>
            <a:normAutofit/>
          </a:bodyPr>
          <a:lstStyle/>
          <a:p>
            <a:pPr algn="r"/>
            <a:r>
              <a:rPr lang="en-US" altLang="ja-JP" sz="1800" dirty="0"/>
              <a:t>2021/07/27</a:t>
            </a:r>
          </a:p>
          <a:p>
            <a:pPr algn="r"/>
            <a:r>
              <a:rPr lang="ja-JP" altLang="en-US" sz="1800" dirty="0"/>
              <a:t>機械工学専攻　修士</a:t>
            </a:r>
            <a:r>
              <a:rPr lang="en-US" altLang="ja-JP" sz="1800" dirty="0"/>
              <a:t>1</a:t>
            </a:r>
            <a:r>
              <a:rPr lang="ja-JP" altLang="en-US" sz="1800" dirty="0"/>
              <a:t>年　木村　響</a:t>
            </a:r>
            <a:endParaRPr lang="en-US" altLang="ja-JP" sz="1800" dirty="0"/>
          </a:p>
        </p:txBody>
      </p:sp>
      <p:sp>
        <p:nvSpPr>
          <p:cNvPr id="4" name="テキスト ボックス 3">
            <a:extLst>
              <a:ext uri="{FF2B5EF4-FFF2-40B4-BE49-F238E27FC236}">
                <a16:creationId xmlns:a16="http://schemas.microsoft.com/office/drawing/2014/main" id="{4377CB21-DFE8-4DD6-9538-EFD0661FEE91}"/>
              </a:ext>
            </a:extLst>
          </p:cNvPr>
          <p:cNvSpPr txBox="1"/>
          <p:nvPr/>
        </p:nvSpPr>
        <p:spPr>
          <a:xfrm>
            <a:off x="8631671" y="6490714"/>
            <a:ext cx="663192" cy="367286"/>
          </a:xfrm>
          <a:prstGeom prst="rect">
            <a:avLst/>
          </a:prstGeom>
          <a:noFill/>
        </p:spPr>
        <p:txBody>
          <a:bodyPr wrap="square" rtlCol="0">
            <a:spAutoFit/>
          </a:bodyPr>
          <a:lstStyle/>
          <a:p>
            <a:r>
              <a:rPr kumimoji="1" lang="en-US" altLang="ja-JP" dirty="0">
                <a:solidFill>
                  <a:srgbClr val="FFFF00"/>
                </a:solidFill>
              </a:rPr>
              <a:t>1</a:t>
            </a:r>
            <a:endParaRPr kumimoji="1" lang="ja-JP" altLang="en-US" dirty="0">
              <a:solidFill>
                <a:srgbClr val="FFFF00"/>
              </a:solidFill>
            </a:endParaRPr>
          </a:p>
        </p:txBody>
      </p:sp>
    </p:spTree>
    <p:extLst>
      <p:ext uri="{BB962C8B-B14F-4D97-AF65-F5344CB8AC3E}">
        <p14:creationId xmlns:p14="http://schemas.microsoft.com/office/powerpoint/2010/main" val="404393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B1FE06D7-8712-4A34-8EF3-E9C429B78F0C}"/>
              </a:ext>
            </a:extLst>
          </p:cNvPr>
          <p:cNvSpPr txBox="1"/>
          <p:nvPr/>
        </p:nvSpPr>
        <p:spPr>
          <a:xfrm>
            <a:off x="2599990" y="6584156"/>
            <a:ext cx="6178019" cy="196208"/>
          </a:xfrm>
          <a:prstGeom prst="rect">
            <a:avLst/>
          </a:prstGeom>
          <a:noFill/>
        </p:spPr>
        <p:txBody>
          <a:bodyPr wrap="square" rtlCol="0">
            <a:spAutoFit/>
          </a:bodyPr>
          <a:lstStyle/>
          <a:p>
            <a:r>
              <a:rPr lang="en-US" altLang="ja-JP" sz="675" dirty="0">
                <a:solidFill>
                  <a:schemeClr val="bg1"/>
                </a:solidFill>
              </a:rPr>
              <a:t>.</a:t>
            </a:r>
            <a:endParaRPr lang="en-US" altLang="ja-JP" sz="675" dirty="0">
              <a:solidFill>
                <a:schemeClr val="bg1"/>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8F6F2541-A3EA-4986-AB04-0A80A1A65CF7}"/>
              </a:ext>
            </a:extLst>
          </p:cNvPr>
          <p:cNvSpPr txBox="1"/>
          <p:nvPr/>
        </p:nvSpPr>
        <p:spPr>
          <a:xfrm>
            <a:off x="211570" y="0"/>
            <a:ext cx="7160779" cy="461665"/>
          </a:xfrm>
          <a:prstGeom prst="rect">
            <a:avLst/>
          </a:prstGeom>
          <a:noFill/>
        </p:spPr>
        <p:txBody>
          <a:bodyPr wrap="square" rtlCol="0">
            <a:spAutoFit/>
          </a:bodyPr>
          <a:lstStyle/>
          <a:p>
            <a:r>
              <a:rPr kumimoji="1" lang="ja-JP" altLang="en-US" sz="2400" dirty="0">
                <a:solidFill>
                  <a:schemeClr val="bg1"/>
                </a:solidFill>
              </a:rPr>
              <a:t>担当範囲（木村　響）</a:t>
            </a:r>
          </a:p>
        </p:txBody>
      </p:sp>
      <p:sp>
        <p:nvSpPr>
          <p:cNvPr id="2" name="テキスト ボックス 1">
            <a:extLst>
              <a:ext uri="{FF2B5EF4-FFF2-40B4-BE49-F238E27FC236}">
                <a16:creationId xmlns:a16="http://schemas.microsoft.com/office/drawing/2014/main" id="{1F09AF8F-A0B2-4AF3-80A7-B13C8A04A3D9}"/>
              </a:ext>
            </a:extLst>
          </p:cNvPr>
          <p:cNvSpPr txBox="1"/>
          <p:nvPr/>
        </p:nvSpPr>
        <p:spPr>
          <a:xfrm>
            <a:off x="211570" y="666750"/>
            <a:ext cx="8401051" cy="5909310"/>
          </a:xfrm>
          <a:prstGeom prst="rect">
            <a:avLst/>
          </a:prstGeom>
          <a:noFill/>
        </p:spPr>
        <p:txBody>
          <a:bodyPr wrap="square" rtlCol="0">
            <a:spAutoFit/>
          </a:bodyPr>
          <a:lstStyle/>
          <a:p>
            <a:r>
              <a:rPr kumimoji="1" lang="ja-JP" altLang="en-US" sz="2000" u="sng" dirty="0"/>
              <a:t>・　</a:t>
            </a:r>
            <a:r>
              <a:rPr lang="en-US" altLang="ja-JP" sz="2000" b="1" u="sng" dirty="0" err="1"/>
              <a:t>dostep</a:t>
            </a:r>
            <a:r>
              <a:rPr lang="ja-JP" altLang="en-US" sz="2000" b="1" u="sng" dirty="0"/>
              <a:t>関数の内部</a:t>
            </a:r>
            <a:endParaRPr lang="en-US" altLang="ja-JP" sz="2000" b="1" u="sng" dirty="0"/>
          </a:p>
          <a:p>
            <a:r>
              <a:rPr lang="en-US" altLang="ja-JP" sz="2000" dirty="0"/>
              <a:t>T</a:t>
            </a:r>
            <a:r>
              <a:rPr kumimoji="1" lang="en-US" altLang="ja-JP" sz="2000" dirty="0"/>
              <a:t>rajectory</a:t>
            </a:r>
            <a:r>
              <a:rPr kumimoji="1" lang="ja-JP" altLang="en-US" sz="2000" dirty="0"/>
              <a:t>出力回とそれ以外を別のメソッドとして処理をした。メソッドの行数が減り見やすくなった。しかし、</a:t>
            </a:r>
            <a:r>
              <a:rPr kumimoji="1" lang="en-US" altLang="ja-JP" sz="2000" dirty="0"/>
              <a:t>Cell.cpp</a:t>
            </a:r>
            <a:r>
              <a:rPr lang="ja-JP" altLang="en-US" sz="2000" dirty="0"/>
              <a:t>の</a:t>
            </a:r>
            <a:r>
              <a:rPr kumimoji="1" lang="en-US" altLang="ja-JP" sz="2000" dirty="0" err="1"/>
              <a:t>calcForce</a:t>
            </a:r>
            <a:r>
              <a:rPr kumimoji="1" lang="en-US" altLang="ja-JP" sz="2000" dirty="0"/>
              <a:t>()</a:t>
            </a:r>
            <a:r>
              <a:rPr kumimoji="1" lang="ja-JP" altLang="en-US" sz="2000" dirty="0"/>
              <a:t>と </a:t>
            </a:r>
            <a:r>
              <a:rPr kumimoji="1" lang="en-US" altLang="ja-JP" sz="2000" dirty="0" err="1"/>
              <a:t>calcForceAndUp</a:t>
            </a:r>
            <a:r>
              <a:rPr kumimoji="1" lang="en-US" altLang="ja-JP" sz="2000" dirty="0"/>
              <a:t>()</a:t>
            </a:r>
            <a:r>
              <a:rPr lang="ja-JP" altLang="en-US" sz="2000" dirty="0"/>
              <a:t>も</a:t>
            </a:r>
            <a:r>
              <a:rPr kumimoji="1" lang="ja-JP" altLang="en-US" sz="2000" dirty="0"/>
              <a:t>別の関数として処理したのは、ソースコード</a:t>
            </a:r>
            <a:r>
              <a:rPr lang="ja-JP" altLang="en-US" sz="2000" dirty="0"/>
              <a:t>自体</a:t>
            </a:r>
            <a:r>
              <a:rPr kumimoji="1" lang="ja-JP" altLang="en-US" sz="2000" dirty="0"/>
              <a:t>が大きくなってしまい少し見づらくなった気もする。</a:t>
            </a:r>
            <a:endParaRPr kumimoji="1" lang="en-US" altLang="ja-JP" sz="2000" dirty="0"/>
          </a:p>
          <a:p>
            <a:endParaRPr lang="en-US" altLang="ja-JP" sz="2000" dirty="0"/>
          </a:p>
          <a:p>
            <a:r>
              <a:rPr kumimoji="1" lang="ja-JP" altLang="en-US" sz="2000" u="sng" dirty="0"/>
              <a:t>・　</a:t>
            </a:r>
            <a:r>
              <a:rPr kumimoji="1" lang="en-US" altLang="ja-JP" sz="2000" b="1" u="sng" dirty="0"/>
              <a:t>Cell.cpp</a:t>
            </a:r>
            <a:r>
              <a:rPr kumimoji="1" lang="ja-JP" altLang="en-US" sz="2000" b="1" u="sng" dirty="0"/>
              <a:t>、</a:t>
            </a:r>
            <a:r>
              <a:rPr kumimoji="1" lang="en-US" altLang="ja-JP" sz="2000" b="1" u="sng" dirty="0"/>
              <a:t>LJParams.cpp</a:t>
            </a:r>
            <a:r>
              <a:rPr kumimoji="1" lang="ja-JP" altLang="en-US" sz="2000" b="1" u="sng" dirty="0"/>
              <a:t>、</a:t>
            </a:r>
            <a:r>
              <a:rPr kumimoji="1" lang="en-US" altLang="ja-JP" sz="2000" b="1" u="sng" dirty="0"/>
              <a:t>ProcData.cpp</a:t>
            </a:r>
            <a:r>
              <a:rPr kumimoji="1" lang="ja-JP" altLang="en-US" sz="2000" b="1" u="sng" dirty="0"/>
              <a:t>での力計算</a:t>
            </a:r>
            <a:endParaRPr kumimoji="1" lang="en-US" altLang="ja-JP" sz="2000" b="1" u="sng" dirty="0"/>
          </a:p>
          <a:p>
            <a:r>
              <a:rPr lang="ja-JP" altLang="en-US" sz="2000" dirty="0"/>
              <a:t>　計算式は慎重に扱ったので、特に問題はなかった。力計算の際には、距離の階乗などの時間のかかる処理を効率よく求められるように注意した。</a:t>
            </a:r>
            <a:endParaRPr lang="en-US" altLang="ja-JP" sz="2000" dirty="0"/>
          </a:p>
          <a:p>
            <a:endParaRPr kumimoji="1" lang="en-US" altLang="ja-JP" sz="2000" dirty="0"/>
          </a:p>
          <a:p>
            <a:r>
              <a:rPr lang="ja-JP" altLang="en-US" sz="2000" u="sng" dirty="0"/>
              <a:t>・　</a:t>
            </a:r>
            <a:r>
              <a:rPr lang="en-US" altLang="ja-JP" sz="2000" b="1" u="sng" dirty="0"/>
              <a:t>MPI</a:t>
            </a:r>
            <a:r>
              <a:rPr lang="ja-JP" altLang="en-US" sz="2000" b="1" u="sng" dirty="0"/>
              <a:t>関数でのデバック</a:t>
            </a:r>
            <a:endParaRPr lang="en-US" altLang="ja-JP" sz="2000" b="1" u="sng" dirty="0"/>
          </a:p>
          <a:p>
            <a:r>
              <a:rPr kumimoji="1" lang="ja-JP" altLang="en-US" sz="2000" dirty="0"/>
              <a:t>　</a:t>
            </a:r>
            <a:r>
              <a:rPr kumimoji="1" lang="en-US" altLang="ja-JP" sz="2000" dirty="0"/>
              <a:t>MPI</a:t>
            </a:r>
            <a:r>
              <a:rPr lang="ja-JP" altLang="en-US" sz="2000" dirty="0"/>
              <a:t>は複雑な処理が多いので、デバックには非常に時間がかかった。</a:t>
            </a:r>
            <a:endParaRPr lang="en-US" altLang="ja-JP" sz="2000" dirty="0"/>
          </a:p>
          <a:p>
            <a:endParaRPr kumimoji="1" lang="en-US" altLang="ja-JP" sz="2000" u="sng" dirty="0"/>
          </a:p>
          <a:p>
            <a:r>
              <a:rPr lang="ja-JP" altLang="en-US" sz="2000" u="sng" dirty="0"/>
              <a:t>・　</a:t>
            </a:r>
            <a:r>
              <a:rPr lang="ja-JP" altLang="en-US" sz="2000" b="1" u="sng" dirty="0"/>
              <a:t>エネルギー出力でのデバック</a:t>
            </a:r>
            <a:endParaRPr lang="en-US" altLang="ja-JP" sz="2000" b="1" u="sng" dirty="0"/>
          </a:p>
          <a:p>
            <a:r>
              <a:rPr kumimoji="1" lang="ja-JP" altLang="en-US" sz="2000" dirty="0"/>
              <a:t>　計算結果が間違っていても、明確なエラーコードが出ないので</a:t>
            </a:r>
            <a:r>
              <a:rPr lang="ja-JP" altLang="en-US" sz="2000" dirty="0"/>
              <a:t>デバックが非常に難しかった。</a:t>
            </a:r>
            <a:endParaRPr lang="en-US" altLang="ja-JP" sz="2000" dirty="0"/>
          </a:p>
          <a:p>
            <a:endParaRPr kumimoji="1" lang="en-US" altLang="ja-JP" sz="2000" dirty="0"/>
          </a:p>
          <a:p>
            <a:r>
              <a:rPr lang="ja-JP" altLang="en-US" sz="2000" u="sng" dirty="0"/>
              <a:t>・</a:t>
            </a:r>
            <a:r>
              <a:rPr lang="ja-JP" altLang="en-US" sz="2000" b="1" u="sng" dirty="0"/>
              <a:t>　初期条件ファイルの作成</a:t>
            </a:r>
            <a:endParaRPr kumimoji="1" lang="en-US" altLang="ja-JP" sz="2000" b="1" u="sng" dirty="0"/>
          </a:p>
          <a:p>
            <a:endParaRPr kumimoji="1" lang="ja-JP" altLang="en-US" sz="2000" dirty="0"/>
          </a:p>
        </p:txBody>
      </p:sp>
    </p:spTree>
    <p:extLst>
      <p:ext uri="{BB962C8B-B14F-4D97-AF65-F5344CB8AC3E}">
        <p14:creationId xmlns:p14="http://schemas.microsoft.com/office/powerpoint/2010/main" val="251564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B1FE06D7-8712-4A34-8EF3-E9C429B78F0C}"/>
              </a:ext>
            </a:extLst>
          </p:cNvPr>
          <p:cNvSpPr txBox="1"/>
          <p:nvPr/>
        </p:nvSpPr>
        <p:spPr>
          <a:xfrm>
            <a:off x="2599990" y="6584156"/>
            <a:ext cx="6178019" cy="196208"/>
          </a:xfrm>
          <a:prstGeom prst="rect">
            <a:avLst/>
          </a:prstGeom>
          <a:noFill/>
        </p:spPr>
        <p:txBody>
          <a:bodyPr wrap="square" rtlCol="0">
            <a:spAutoFit/>
          </a:bodyPr>
          <a:lstStyle/>
          <a:p>
            <a:r>
              <a:rPr lang="en-US" altLang="ja-JP" sz="675" dirty="0">
                <a:solidFill>
                  <a:schemeClr val="bg1"/>
                </a:solidFill>
              </a:rPr>
              <a:t>.</a:t>
            </a:r>
            <a:endParaRPr lang="en-US" altLang="ja-JP" sz="675" dirty="0">
              <a:solidFill>
                <a:schemeClr val="bg1"/>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8F6F2541-A3EA-4986-AB04-0A80A1A65CF7}"/>
              </a:ext>
            </a:extLst>
          </p:cNvPr>
          <p:cNvSpPr txBox="1"/>
          <p:nvPr/>
        </p:nvSpPr>
        <p:spPr>
          <a:xfrm>
            <a:off x="211570" y="0"/>
            <a:ext cx="7160779" cy="461665"/>
          </a:xfrm>
          <a:prstGeom prst="rect">
            <a:avLst/>
          </a:prstGeom>
          <a:noFill/>
        </p:spPr>
        <p:txBody>
          <a:bodyPr wrap="square" rtlCol="0">
            <a:spAutoFit/>
          </a:bodyPr>
          <a:lstStyle/>
          <a:p>
            <a:r>
              <a:rPr lang="ja-JP" altLang="en-US" sz="2400" dirty="0">
                <a:solidFill>
                  <a:schemeClr val="bg1"/>
                </a:solidFill>
              </a:rPr>
              <a:t>個人</a:t>
            </a:r>
            <a:r>
              <a:rPr kumimoji="1" lang="ja-JP" altLang="en-US" sz="2400" dirty="0">
                <a:solidFill>
                  <a:schemeClr val="bg1"/>
                </a:solidFill>
              </a:rPr>
              <a:t>として努力した点、反省点など　（木村　響）</a:t>
            </a:r>
          </a:p>
        </p:txBody>
      </p:sp>
      <p:sp>
        <p:nvSpPr>
          <p:cNvPr id="3" name="テキスト ボックス 2">
            <a:extLst>
              <a:ext uri="{FF2B5EF4-FFF2-40B4-BE49-F238E27FC236}">
                <a16:creationId xmlns:a16="http://schemas.microsoft.com/office/drawing/2014/main" id="{7F0E7B3A-384B-488C-846C-2036979D92AC}"/>
              </a:ext>
            </a:extLst>
          </p:cNvPr>
          <p:cNvSpPr txBox="1"/>
          <p:nvPr/>
        </p:nvSpPr>
        <p:spPr>
          <a:xfrm>
            <a:off x="119495" y="624093"/>
            <a:ext cx="8905009" cy="5539978"/>
          </a:xfrm>
          <a:prstGeom prst="rect">
            <a:avLst/>
          </a:prstGeom>
          <a:noFill/>
        </p:spPr>
        <p:txBody>
          <a:bodyPr wrap="square" rtlCol="0">
            <a:spAutoFit/>
          </a:bodyPr>
          <a:lstStyle/>
          <a:p>
            <a:r>
              <a:rPr kumimoji="1" lang="ja-JP" altLang="en-US" sz="2000" dirty="0"/>
              <a:t>（</a:t>
            </a:r>
            <a:r>
              <a:rPr kumimoji="1" lang="en-US" altLang="ja-JP" sz="2000" dirty="0"/>
              <a:t>1</a:t>
            </a:r>
            <a:r>
              <a:rPr kumimoji="1" lang="ja-JP" altLang="en-US" sz="2000" dirty="0"/>
              <a:t>）</a:t>
            </a:r>
            <a:r>
              <a:rPr lang="ja-JP" altLang="en-US" sz="2000" u="sng" dirty="0"/>
              <a:t> </a:t>
            </a:r>
            <a:r>
              <a:rPr lang="ja-JP" altLang="en-US" sz="2000" b="1" u="sng" dirty="0"/>
              <a:t>デバックのいい勉強になった</a:t>
            </a:r>
            <a:endParaRPr lang="en-US" altLang="ja-JP" sz="2000" b="1" u="sng" dirty="0"/>
          </a:p>
          <a:p>
            <a:r>
              <a:rPr kumimoji="1" lang="ja-JP" altLang="en-US" dirty="0"/>
              <a:t>　エラーが出た際には、“最小単位”のケースで各メソッドを順に試す。そして問題のありそうな箇所の</a:t>
            </a:r>
            <a:r>
              <a:rPr kumimoji="1" lang="en-US" altLang="ja-JP" dirty="0"/>
              <a:t>Log</a:t>
            </a:r>
            <a:r>
              <a:rPr kumimoji="1" lang="ja-JP" altLang="en-US" dirty="0"/>
              <a:t>を出力して予想する値と比較する。あるいはテストコードを作成する。こういったやり方は当たり前かもしれなかったが、実際にすぐには実行に移せなかった。無駄に原子数の多い状態でテストをしていた時間はとても無駄だったと思う。今回の演習で学んだ方法を忘れずに今後も生かしていきたい。</a:t>
            </a:r>
            <a:endParaRPr kumimoji="1" lang="en-US" altLang="ja-JP" dirty="0"/>
          </a:p>
          <a:p>
            <a:endParaRPr lang="en-US" altLang="ja-JP" sz="2000" dirty="0"/>
          </a:p>
          <a:p>
            <a:r>
              <a:rPr kumimoji="1" lang="ja-JP" altLang="en-US" sz="2000" dirty="0"/>
              <a:t>（</a:t>
            </a:r>
            <a:r>
              <a:rPr kumimoji="1" lang="en-US" altLang="ja-JP" sz="2000" dirty="0"/>
              <a:t>2</a:t>
            </a:r>
            <a:r>
              <a:rPr kumimoji="1" lang="ja-JP" altLang="en-US" sz="2000" b="1" dirty="0"/>
              <a:t>）</a:t>
            </a:r>
            <a:r>
              <a:rPr kumimoji="1" lang="ja-JP" altLang="en-US" sz="2000" b="1" u="sng" dirty="0"/>
              <a:t>初期条件の精査</a:t>
            </a:r>
            <a:endParaRPr kumimoji="1" lang="en-US" altLang="ja-JP" sz="2000" b="1" u="sng" dirty="0"/>
          </a:p>
          <a:p>
            <a:r>
              <a:rPr lang="ja-JP" altLang="en-US" dirty="0"/>
              <a:t>　コードを作成する前に妥当な初期条件を十分に計算すべきだった。</a:t>
            </a:r>
            <a:r>
              <a:rPr kumimoji="1" lang="ja-JP" altLang="en-US" dirty="0"/>
              <a:t>初期速度を大きく取りすぎたことで余計な</a:t>
            </a:r>
            <a:r>
              <a:rPr kumimoji="1" lang="en-US" altLang="ja-JP" dirty="0"/>
              <a:t>assertion</a:t>
            </a:r>
            <a:r>
              <a:rPr kumimoji="1" lang="ja-JP" altLang="en-US" dirty="0"/>
              <a:t>に時間を取られてしまった。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2000" b="1" i="0" u="sng"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タイムマネジメント</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少なくとも提出日の</a:t>
            </a:r>
            <a:r>
              <a:rPr lang="en-US" altLang="ja-JP" dirty="0">
                <a:solidFill>
                  <a:prstClr val="black"/>
                </a:solidFill>
                <a:latin typeface="Calibri"/>
                <a:ea typeface="ＭＳ Ｐゴシック" panose="020B0600070205080204" pitchFamily="50" charset="-128"/>
              </a:rPr>
              <a:t>10</a:t>
            </a:r>
            <a:r>
              <a:rPr lang="ja-JP" altLang="en-US" dirty="0">
                <a:solidFill>
                  <a:prstClr val="black"/>
                </a:solidFill>
                <a:latin typeface="Calibri"/>
                <a:ea typeface="ＭＳ Ｐゴシック" panose="020B0600070205080204" pitchFamily="50" charset="-128"/>
              </a:rPr>
              <a:t>日前には基本コードを完成させてデバックに取り掛かるようなスケジュールにしなければいけなかったと思う。また、そのためにも互いの進捗をこまめにチェックすべきだった。</a:t>
            </a:r>
            <a:endParaRPr lang="en-US" altLang="ja-JP"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prstClr val="black"/>
                </a:solidFill>
                <a:latin typeface="Calibri"/>
                <a:ea typeface="ＭＳ Ｐゴシック" panose="020B0600070205080204" pitchFamily="50" charset="-128"/>
              </a:rPr>
              <a:t>（</a:t>
            </a:r>
            <a:r>
              <a:rPr lang="en-US" altLang="ja-JP" sz="2000" dirty="0">
                <a:solidFill>
                  <a:prstClr val="black"/>
                </a:solidFill>
                <a:latin typeface="Calibri"/>
                <a:ea typeface="ＭＳ Ｐゴシック" panose="020B0600070205080204" pitchFamily="50" charset="-128"/>
              </a:rPr>
              <a:t>4</a:t>
            </a:r>
            <a:r>
              <a:rPr lang="ja-JP" altLang="en-US" sz="2000" dirty="0">
                <a:solidFill>
                  <a:prstClr val="black"/>
                </a:solidFill>
                <a:latin typeface="Calibri"/>
                <a:ea typeface="ＭＳ Ｐゴシック" panose="020B0600070205080204" pitchFamily="50" charset="-128"/>
              </a:rPr>
              <a:t>）</a:t>
            </a:r>
            <a:r>
              <a:rPr lang="ja-JP" altLang="en-US" sz="2000" b="1" u="sng" dirty="0">
                <a:solidFill>
                  <a:prstClr val="black"/>
                </a:solidFill>
                <a:latin typeface="Calibri"/>
                <a:ea typeface="ＭＳ Ｐゴシック" panose="020B0600070205080204" pitchFamily="50" charset="-128"/>
              </a:rPr>
              <a:t>テストケースの活用</a:t>
            </a:r>
            <a:endParaRPr lang="en-US" altLang="ja-JP" sz="2000" b="1" u="sng"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これに関しては、最後まであまり上手くできなかった気がする。だが、デバックの際にテストケースの必要性も十分に感じたのでテストの方法を今後学んでいきたい。</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19316199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18539</TotalTime>
  <Words>454</Words>
  <Application>Microsoft Office PowerPoint</Application>
  <PresentationFormat>画面に合わせる (4:3)</PresentationFormat>
  <Paragraphs>35</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Bookman Old Style</vt:lpstr>
      <vt:lpstr>Calibri</vt:lpstr>
      <vt:lpstr>Times New Roman</vt:lpstr>
      <vt:lpstr>Wingdings</vt:lpstr>
      <vt:lpstr>Wingdings 2</vt:lpstr>
      <vt:lpstr>HDOfficeLightV0</vt:lpstr>
      <vt:lpstr>MD – B班 個人発表</vt:lpstr>
      <vt:lpstr>PowerPoint プレゼンテーション</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最終諮問発表スライド雛型</dc:title>
  <dc:creator>root</dc:creator>
  <cp:lastModifiedBy>木村 響</cp:lastModifiedBy>
  <cp:revision>628</cp:revision>
  <cp:lastPrinted>2020-02-14T01:01:11Z</cp:lastPrinted>
  <dcterms:created xsi:type="dcterms:W3CDTF">2020-02-11T11:04:46Z</dcterms:created>
  <dcterms:modified xsi:type="dcterms:W3CDTF">2021-07-27T13:30:30Z</dcterms:modified>
</cp:coreProperties>
</file>