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CD8F6-5EBE-B741-BF7B-2DDECE2A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C52EFB-F62F-954B-937D-4E2E444C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9E1805-ACF5-3D4E-B39F-BDF58F10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B8CF5-D5D9-AC4E-AD8B-690B8F33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3D896-447B-4A44-B0BD-099CB057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39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EBDC6-FCB7-2943-9173-B0E9D0F3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0273E5-AB08-B74A-81D9-FED2AE94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FF20D-039C-954E-B0C3-3650E136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D6C2E9-C57F-F743-A43C-5FD00A17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5CCEC5-1585-604D-BBAB-EC5900A2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2C9CE9-EB48-A540-8B9D-AF20C965B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3FBE05-DD5C-2B45-A87B-62056026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633F4-0DB2-9E4C-8CF2-DFF3E5DD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20263-134D-234E-A515-06C448BD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08A0C8-EF78-364A-BA82-EACA99EA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54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AC719-1172-EB4A-B4C7-9FA3F665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EB8251-20BD-7842-A565-3D0BF4D8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61D68-15CD-0A4A-B565-6971DD4F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DF7B8-3678-484A-8470-00ED327F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627B6-52E5-9743-8C23-3941344E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0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5B75E-DD9A-4944-8AD1-58B45AF5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400226-2C43-3045-BE1C-C896E56AE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C5308-BB29-504A-A6C0-5B72A760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2B4E6-4C36-5D41-8C97-79D0DF6E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E4656C-5945-4F40-9DC1-2FAFB53C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0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E0943-6F64-9D43-A899-313CC48E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C00A1-1E44-6B4C-81BB-EE858691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D38184-AD01-C54C-96B8-3CEA0F87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0FB7DA-3DA4-9342-B94E-435BD095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5B82CC-9D27-434F-BE9D-521B6529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88A67A-B518-ED4D-A7DE-D797DA9C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DDBE0-6F62-7348-8535-EAF35699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34B583-403D-C841-8467-3E5F8647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22ECAD-B021-444F-8077-A0E0C33B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CDD694-9BED-4941-905F-B7CB0A55A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BD325-AD2D-6F48-9661-A273B191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948E38-4D71-844C-96F4-C25738B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63CD44-C2C3-D745-B116-A06FF414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A8328-A668-4B49-B262-3547020A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4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5F5EA-20D5-9F49-B334-0570376D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FB2239-F326-C74B-AC35-70624009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87825B-BDF1-1447-B918-2D830F6B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5B525-F41D-A04E-9B3B-61FEAE8A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23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B95BAB-B40A-6E4C-B9CB-80062A84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2628A-C9E7-AD43-A067-F47EC89D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FA965-05D8-954F-8590-A4DBA75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8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46532-03E6-0346-8E8A-1CC10CFC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98D471-85CB-654B-969F-245353C2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F2602B-3866-1242-8595-1BA26CF32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640105-57DB-1146-BFB0-1E3D9EDC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6382BF-15D1-8E4D-9CC5-31C16270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F2798-C5E1-2341-A04F-6967EC85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3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49651-E754-4B46-91A0-0D93942B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5F5913-5D49-5F48-81BE-8D67CDAD8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A15D0D-E6D4-8847-A581-6CCC3E48A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8ED42-778C-AC4B-91DA-3AACCD71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67E17C-F746-4E41-BA3C-4C923ED7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73ED71-B56F-8849-99BC-842B82DF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09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E75812-B94C-4A44-8CBE-E6429BB6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1348C2-9A7F-C240-A28E-B340B6AD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E96A0-63F6-6D43-96F2-10B65CDC9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90F8-27A2-4942-A7A2-521942E886C1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A2CF2-F943-024F-B29A-2F7EAFB14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D1B41-48AA-1544-826B-B1A49A78E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B09B-36BC-4444-B81B-53AED3585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7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87DF21-FFEE-8348-9D39-989CA1EA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35"/>
            <a:ext cx="10515600" cy="590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担当</a:t>
            </a:r>
            <a:r>
              <a:rPr kumimoji="1" lang="en-US" altLang="ja-JP" dirty="0"/>
              <a:t>: </a:t>
            </a:r>
            <a:r>
              <a:rPr kumimoji="1" lang="ja-JP" altLang="en-US"/>
              <a:t>プロセス間通信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MdCommunicator</a:t>
            </a:r>
            <a:r>
              <a:rPr kumimoji="1" lang="en-US" altLang="ja-JP" dirty="0"/>
              <a:t> </a:t>
            </a:r>
            <a:r>
              <a:rPr kumimoji="1" lang="ja-JP" altLang="en-US"/>
              <a:t>通信</a:t>
            </a:r>
            <a:r>
              <a:rPr kumimoji="1" lang="en-US" altLang="ja-JP" dirty="0"/>
              <a:t>(A)~(C)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MPI </a:t>
            </a:r>
            <a:r>
              <a:rPr kumimoji="1" lang="ja-JP" altLang="en-US"/>
              <a:t>初期化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err="1"/>
              <a:t>MdCommPeerBuffer</a:t>
            </a:r>
            <a:r>
              <a:rPr lang="en-US" altLang="ja-JP" dirty="0"/>
              <a:t> </a:t>
            </a:r>
            <a:r>
              <a:rPr lang="ja-JP" altLang="en-US"/>
              <a:t>実装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ファイル入出力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今週稼働取れず申し訳ありませんでした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02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0B0390-7FBD-3843-A24D-0EECE098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27" y="529259"/>
            <a:ext cx="10515600" cy="589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工夫した点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簡潔なコーディング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/>
              <a:t>のブランチ</a:t>
            </a:r>
            <a:endParaRPr lang="en-US" altLang="ja-JP" dirty="0"/>
          </a:p>
          <a:p>
            <a:pPr lvl="1"/>
            <a:r>
              <a:rPr lang="ja-JP" altLang="en-US"/>
              <a:t>マージリクエストを活用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ソースコードのフォーマット</a:t>
            </a:r>
            <a:endParaRPr lang="en-US" altLang="ja-JP" dirty="0"/>
          </a:p>
          <a:p>
            <a:pPr lvl="1"/>
            <a:r>
              <a:rPr lang="en-US" altLang="ja-JP" dirty="0"/>
              <a:t>IDE</a:t>
            </a:r>
            <a:r>
              <a:rPr lang="ja-JP" altLang="en-US"/>
              <a:t>を活用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92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47F1E-E784-5D4A-A12D-852C667C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05" y="555584"/>
            <a:ext cx="10515600" cy="574104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反省点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アルゴリズムをきちんと理解していなかった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活発に</a:t>
            </a:r>
            <a:r>
              <a:rPr kumimoji="1" lang="ja-JP" altLang="en-US"/>
              <a:t>質問しなかった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開発・テストのサイクルをうまく回せなかった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シーケンス図・クラス図の活用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時間が足りなかった</a:t>
            </a:r>
            <a:r>
              <a:rPr kumimoji="1" lang="en-US" altLang="ja-JP" dirty="0"/>
              <a:t>/</a:t>
            </a:r>
            <a:r>
              <a:rPr kumimoji="1" lang="ja-JP" altLang="en-US"/>
              <a:t>締切を守れなかった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7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72</Words>
  <Application>Microsoft Macintosh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　島　　朋　生</dc:creator>
  <cp:lastModifiedBy>江　島　　朋　生</cp:lastModifiedBy>
  <cp:revision>23</cp:revision>
  <dcterms:created xsi:type="dcterms:W3CDTF">2021-07-20T04:03:24Z</dcterms:created>
  <dcterms:modified xsi:type="dcterms:W3CDTF">2021-07-27T21:43:18Z</dcterms:modified>
</cp:coreProperties>
</file>