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C3907-C2F9-46CB-9E29-BFD2D151E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67A5E-D607-4431-AE69-A131D943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8D15D-F067-4320-8BB2-C75C4B93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AF49E-4304-4F92-A4CF-56446587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C7F22-CBD1-49AB-ADCD-17DF0184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6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DB74-AF8B-44C0-B846-8DA9D366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E7384-2013-41D5-B616-991301A5D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D1823-1412-443D-9AC1-3E489B34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ED845-1EFD-4F04-BBA1-1C89B613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6F91D-3EA9-464D-B78C-F6A16ECC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95950-7D9A-4BCC-8367-046F04F56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6366B-7B48-41E8-AA82-6AE7F5640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DB99-721B-41F1-8E2B-7CA2BCAF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3B2D4-9183-485F-974A-477F8844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F7681-BB19-4E0E-8974-70404172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5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A4CED-5087-45B4-A21E-36B25C04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B75AF-452A-40F7-8A60-2AB07E6D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289BB-A67C-48C0-8BF5-A44E16CE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94BD8-9759-432E-B843-D3485A71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F5CF0-4A17-49D0-92DC-80E77390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3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A5F2D-F960-4937-9F0F-70FD3F61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B31A8-B8EC-4212-A24B-5F67E26E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94B38-B87D-46EC-BFC0-54077723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795F7-8864-4F0F-AF6B-169040CF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7CE9B-9E09-4894-9F9A-81C17EB8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8E23B-36E2-42F1-BB25-09239654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57CB4-852F-4A60-8C16-6FC78C867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976B5-38C5-47FD-A596-5FD142FAA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30D2D-9A6A-414C-AF20-727167C9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C2D4E-73A8-4753-A5E5-DC9232D2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2BAEA-61E3-4251-8484-DAD4AF95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D0066-CF96-4AD0-B2D9-E23DF941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CF680-47E7-4883-9DAD-F8528B2B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D5ABC-70C1-4FA2-8928-02AA4D7A7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32E78-69D3-4414-9962-34E9331FD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21C199-BF10-48ED-AED3-DE298691D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81BA3C-F86C-4BC9-B264-E10D2B3F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C7E8F-CAAB-4042-A3F5-F4C6459B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15C3C7-9719-4F24-8304-ABB96E0B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6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28363-5DCE-4784-A3E5-94F74868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57029C-B206-4E38-8DEE-5C4AFA9C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9A141E-9BE4-4B52-AF38-C8098BC0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78FE7-DD0C-42F1-B6D8-9852622A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4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5C4BD-92B8-45DD-82F3-5B233A15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611203-736B-4DF2-B8CE-F9A70BDC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88A63-6E58-43D9-B352-0906978A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4904-CB52-4761-91C6-03C8B312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6052A-E7B7-4B34-A735-06F16384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D0615C-8316-4BB0-B6F6-233649AA8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F7020-4633-443C-B6F5-0FB709CB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8250E-1E91-48AF-80D3-3EC64AFD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20C9B-DB0A-42EF-B527-0FB0C5C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36F5-3786-4986-ABA2-B482F506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3E32A6-66FC-470E-BEA9-7235F29F9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CCCA9-CFA5-4245-B6CB-9AD69081B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5893C-1CA4-4BCD-A096-DE12FBC5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F5C48-9840-4193-9F5C-A9F34CE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4E390-3044-43E4-9A44-84C14EF3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D0DAE-EB85-46F8-A732-159E8478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6EB10-6735-4BD6-9766-2D48891C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B166C-A389-4084-BD33-C70F1EEBD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6A07-323E-47B4-9B5B-759150A2343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EF40B-3942-450E-803C-6D8C97B79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4D0D6-B2C5-4AE1-8907-B939FDD5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4400-1588-4E0C-99DF-91BFC7EBA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0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C6ACF-2923-4F94-89A5-71FA13C76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양다은 발표 부분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7D2160-875C-446E-A357-F854CF394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26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데이터모델링 단계별로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요구사항분석</a:t>
            </a:r>
            <a:endParaRPr lang="en-US" altLang="ko-KR" dirty="0"/>
          </a:p>
          <a:p>
            <a:r>
              <a:rPr lang="ko-KR" altLang="en-US" dirty="0"/>
              <a:t>개념 모델링</a:t>
            </a:r>
            <a:endParaRPr lang="en-US" altLang="ko-KR" dirty="0"/>
          </a:p>
          <a:p>
            <a:r>
              <a:rPr lang="ko-KR" altLang="en-US" dirty="0"/>
              <a:t>논리 모델링</a:t>
            </a:r>
            <a:endParaRPr lang="en-US" altLang="ko-KR" dirty="0"/>
          </a:p>
          <a:p>
            <a:r>
              <a:rPr lang="ko-KR" altLang="en-US" dirty="0"/>
              <a:t>물리 모델링</a:t>
            </a:r>
            <a:endParaRPr lang="en-US" altLang="ko-KR" dirty="0"/>
          </a:p>
          <a:p>
            <a:r>
              <a:rPr lang="ko-KR" altLang="en-US" dirty="0"/>
              <a:t>데이터모델링의 상관 관점으로 접근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 구현했다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86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42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개념적 설계 </a:t>
            </a:r>
            <a:r>
              <a:rPr lang="en-US" altLang="ko-KR" dirty="0"/>
              <a:t>- ERD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요구사항명세서를 기준으로 작성한 </a:t>
            </a:r>
            <a:r>
              <a:rPr lang="en-US" altLang="ko-KR" dirty="0" err="1"/>
              <a:t>erd</a:t>
            </a:r>
            <a:r>
              <a:rPr lang="en-US" altLang="ko-KR" dirty="0"/>
              <a:t> </a:t>
            </a:r>
            <a:r>
              <a:rPr lang="ko-KR" altLang="en-US" dirty="0"/>
              <a:t>설명하기</a:t>
            </a:r>
            <a:endParaRPr lang="en-US" altLang="ko-KR" dirty="0"/>
          </a:p>
          <a:p>
            <a:r>
              <a:rPr lang="ko-KR" altLang="en-US" dirty="0"/>
              <a:t>마지막에 </a:t>
            </a:r>
            <a:r>
              <a:rPr lang="ko-KR" altLang="en-US" dirty="0" err="1"/>
              <a:t>완성되</a:t>
            </a:r>
            <a:r>
              <a:rPr lang="ko-KR" altLang="en-US" dirty="0"/>
              <a:t> 피터 첸 </a:t>
            </a:r>
            <a:r>
              <a:rPr lang="en-US" altLang="ko-KR" dirty="0" err="1"/>
              <a:t>erd</a:t>
            </a:r>
            <a:r>
              <a:rPr lang="en-US" altLang="ko-KR" dirty="0"/>
              <a:t> </a:t>
            </a:r>
            <a:r>
              <a:rPr lang="ko-KR" altLang="en-US" dirty="0"/>
              <a:t>붙여넣기</a:t>
            </a:r>
          </a:p>
        </p:txBody>
      </p:sp>
    </p:spTree>
    <p:extLst>
      <p:ext uri="{BB962C8B-B14F-4D97-AF65-F5344CB8AC3E}">
        <p14:creationId xmlns:p14="http://schemas.microsoft.com/office/powerpoint/2010/main" val="409447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- </a:t>
            </a:r>
            <a:r>
              <a:rPr lang="ko-KR" altLang="en-US" dirty="0" err="1"/>
              <a:t>정규화수행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1~7</a:t>
            </a:r>
            <a:r>
              <a:rPr lang="ko-KR" altLang="en-US" dirty="0"/>
              <a:t>단계수행하고 완성된 </a:t>
            </a:r>
            <a:r>
              <a:rPr lang="en-US" altLang="ko-KR" dirty="0"/>
              <a:t>DB</a:t>
            </a:r>
            <a:r>
              <a:rPr lang="ko-KR" altLang="en-US" dirty="0"/>
              <a:t>모델 설명</a:t>
            </a:r>
          </a:p>
        </p:txBody>
      </p:sp>
    </p:spTree>
    <p:extLst>
      <p:ext uri="{BB962C8B-B14F-4D97-AF65-F5344CB8AC3E}">
        <p14:creationId xmlns:p14="http://schemas.microsoft.com/office/powerpoint/2010/main" val="265243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DD75F-D2BF-46A8-9015-254EE08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물리적 설계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데이터베이스 스키마 물리 설계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사용할 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DBMS,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 타입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크기 선정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 사용량 분석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비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반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정규화</a:t>
            </a:r>
            <a:endParaRPr lang="ko-KR" altLang="en-US" sz="1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9F15-4884-484C-89FF-C712EB0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추가한 뷰와 세발표기법 </a:t>
            </a:r>
            <a:r>
              <a:rPr lang="ko-KR" altLang="en-US" dirty="0" err="1"/>
              <a:t>구현한거</a:t>
            </a:r>
            <a:r>
              <a:rPr lang="ko-KR" altLang="en-US" dirty="0"/>
              <a:t> 설명하고 </a:t>
            </a:r>
            <a:endParaRPr lang="en-US" altLang="ko-KR" dirty="0"/>
          </a:p>
          <a:p>
            <a:r>
              <a:rPr lang="ko-KR" altLang="en-US" dirty="0" err="1"/>
              <a:t>엔티티정의서와</a:t>
            </a:r>
            <a:endParaRPr lang="en-US" altLang="ko-KR" dirty="0"/>
          </a:p>
          <a:p>
            <a:r>
              <a:rPr lang="ko-KR" altLang="en-US"/>
              <a:t>도메인 속성 정의서 설명하기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48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83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Roboto</vt:lpstr>
      <vt:lpstr>Office 테마</vt:lpstr>
      <vt:lpstr>양다은 발표 부분</vt:lpstr>
      <vt:lpstr>목차소개</vt:lpstr>
      <vt:lpstr>요구사항명세서</vt:lpstr>
      <vt:lpstr>개념적 설계 - ERD</vt:lpstr>
      <vt:lpstr>논리적 설계 - 정규화수행</vt:lpstr>
      <vt:lpstr>물리적 설계– 데이터베이스 스키마 물리 설계– 사용할 DBMS, 데이터 타입, 크기 선정– 데이터 사용량 분석, 비(반) 정규화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양다은 발표 부분</dc:title>
  <dc:creator>다은 양</dc:creator>
  <cp:lastModifiedBy>다은 양</cp:lastModifiedBy>
  <cp:revision>2</cp:revision>
  <dcterms:created xsi:type="dcterms:W3CDTF">2021-05-27T10:45:09Z</dcterms:created>
  <dcterms:modified xsi:type="dcterms:W3CDTF">2021-05-27T11:05:27Z</dcterms:modified>
</cp:coreProperties>
</file>