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18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9EB99900-1DA9-422D-BD33-F4E97F64561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FDAEC244-144E-445E-A5E1-4F3497BECDB5}" type="par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1ACC4F2F-3560-4197-8083-55A54390A8D7}" type="sib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7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7"/>
      <dgm:spPr/>
    </dgm:pt>
    <dgm:pt modelId="{C770429F-24D0-42A5-98A0-BDF1F2119A39}" type="pres">
      <dgm:prSet presAssocID="{81A7CA42-8D7D-4E1A-B4D8-02C4601B83FE}" presName="text3" presStyleLbl="fgAcc3" presStyleIdx="0" presStyleCnt="7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E679C1C9-507C-4AC0-AC48-99321C8BB06D}" type="pres">
      <dgm:prSet presAssocID="{FDAEC244-144E-445E-A5E1-4F3497BECDB5}" presName="Name17" presStyleLbl="parChTrans1D3" presStyleIdx="1" presStyleCnt="7"/>
      <dgm:spPr/>
    </dgm:pt>
    <dgm:pt modelId="{1B261A3A-DE17-46AB-AF38-FD2CE9CC45FD}" type="pres">
      <dgm:prSet presAssocID="{9EB99900-1DA9-422D-BD33-F4E97F645610}" presName="hierRoot3" presStyleCnt="0"/>
      <dgm:spPr/>
    </dgm:pt>
    <dgm:pt modelId="{37B306EC-8E36-4B29-9F1F-4BBF66BC85F8}" type="pres">
      <dgm:prSet presAssocID="{9EB99900-1DA9-422D-BD33-F4E97F645610}" presName="composite3" presStyleCnt="0"/>
      <dgm:spPr/>
    </dgm:pt>
    <dgm:pt modelId="{239CD1D2-5DC8-48C0-AF15-4D54236DDF2C}" type="pres">
      <dgm:prSet presAssocID="{9EB99900-1DA9-422D-BD33-F4E97F645610}" presName="background3" presStyleLbl="node3" presStyleIdx="1" presStyleCnt="7"/>
      <dgm:spPr/>
    </dgm:pt>
    <dgm:pt modelId="{C8049EF7-2460-4517-AC09-A33FCA3D641C}" type="pres">
      <dgm:prSet presAssocID="{9EB99900-1DA9-422D-BD33-F4E97F645610}" presName="text3" presStyleLbl="fgAcc3" presStyleIdx="1" presStyleCnt="7">
        <dgm:presLayoutVars>
          <dgm:chPref val="3"/>
        </dgm:presLayoutVars>
      </dgm:prSet>
      <dgm:spPr/>
    </dgm:pt>
    <dgm:pt modelId="{889C70E1-8C76-40A7-B26E-E051323A53F8}" type="pres">
      <dgm:prSet presAssocID="{9EB99900-1DA9-422D-BD33-F4E97F645610}" presName="hierChild4" presStyleCnt="0"/>
      <dgm:spPr/>
    </dgm:pt>
    <dgm:pt modelId="{6F299B5F-8911-48AF-8370-428E35EBFAFD}" type="pres">
      <dgm:prSet presAssocID="{946558EE-B18B-4C90-8659-83E1A89AFE70}" presName="Name17" presStyleLbl="parChTrans1D3" presStyleIdx="2" presStyleCnt="7"/>
      <dgm:spPr/>
    </dgm:pt>
    <dgm:pt modelId="{A7FB97E0-D93C-460E-B4A4-3BF8E0C9EFA9}" type="pres">
      <dgm:prSet presAssocID="{17DA5875-8663-412F-B30E-CB951F845035}" presName="hierRoot3" presStyleCnt="0"/>
      <dgm:spPr/>
    </dgm:pt>
    <dgm:pt modelId="{E7676FC5-4742-4D30-86E9-8554535BA854}" type="pres">
      <dgm:prSet presAssocID="{17DA5875-8663-412F-B30E-CB951F845035}" presName="composite3" presStyleCnt="0"/>
      <dgm:spPr/>
    </dgm:pt>
    <dgm:pt modelId="{A0335829-8087-4B77-A468-A6997DEE9C34}" type="pres">
      <dgm:prSet presAssocID="{17DA5875-8663-412F-B30E-CB951F845035}" presName="background3" presStyleLbl="node3" presStyleIdx="2" presStyleCnt="7"/>
      <dgm:spPr/>
    </dgm:pt>
    <dgm:pt modelId="{6F9C9132-85A7-4E0A-BFCA-146CD8034DF8}" type="pres">
      <dgm:prSet presAssocID="{17DA5875-8663-412F-B30E-CB951F845035}" presName="text3" presStyleLbl="fgAcc3" presStyleIdx="2" presStyleCnt="7">
        <dgm:presLayoutVars>
          <dgm:chPref val="3"/>
        </dgm:presLayoutVars>
      </dgm:prSet>
      <dgm:spPr/>
    </dgm:pt>
    <dgm:pt modelId="{9B51E59E-F399-46E3-B579-553CA512D6CA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3" presStyleCnt="7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3" presStyleCnt="7"/>
      <dgm:spPr/>
    </dgm:pt>
    <dgm:pt modelId="{29BFC67D-2A12-4EB5-BBF6-AF9626969C8A}" type="pres">
      <dgm:prSet presAssocID="{B01F56E0-281D-4902-9B0C-E925E83AD9B6}" presName="text3" presStyleLbl="fgAcc3" presStyleIdx="3" presStyleCnt="7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4" presStyleCnt="7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4" presStyleCnt="7"/>
      <dgm:spPr/>
    </dgm:pt>
    <dgm:pt modelId="{48BC0B56-495E-46F5-8C97-FC0071B63EB2}" type="pres">
      <dgm:prSet presAssocID="{9C69AA80-7110-4421-AF0F-A846E7B438FD}" presName="text3" presStyleLbl="fgAcc3" presStyleIdx="4" presStyleCnt="7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5" presStyleCnt="7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5" presStyleCnt="7"/>
      <dgm:spPr/>
    </dgm:pt>
    <dgm:pt modelId="{6CF04D42-4702-4E5C-BC18-4C61D1332CE6}" type="pres">
      <dgm:prSet presAssocID="{624D3A1A-B5F1-40F7-BF3E-7CEBAA4CCECA}" presName="text3" presStyleLbl="fgAcc3" presStyleIdx="5" presStyleCnt="7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6" presStyleCnt="7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6" presStyleCnt="7"/>
      <dgm:spPr/>
    </dgm:pt>
    <dgm:pt modelId="{DE898918-5978-45A4-8883-E347B4760ED9}" type="pres">
      <dgm:prSet presAssocID="{89C4C490-22F4-482C-8FA5-EE41512A1185}" presName="text3" presStyleLbl="fgAcc3" presStyleIdx="6" presStyleCnt="7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CBE7032F-2E4B-4940-A2EB-31843FDEDF13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FC07A943-7551-404F-AE81-E329F3F1F323}" type="presOf" srcId="{BF285178-A94D-4490-948E-635CCECF976C}" destId="{63716480-BD9D-4271-A326-95CDF906AA5C}" srcOrd="0" destOrd="0" presId="urn:microsoft.com/office/officeart/2005/8/layout/hierarchy1"/>
    <dgm:cxn modelId="{CA5EF463-7B60-4644-878C-80FDB88B0279}" type="presOf" srcId="{9EB99900-1DA9-422D-BD33-F4E97F645610}" destId="{C8049EF7-2460-4517-AC09-A33FCA3D641C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2294C96B-B520-4BB3-8757-069B00265EB1}" type="presOf" srcId="{28B509A9-4E4C-4BA4-964E-6981D8C88DCF}" destId="{B6583D5E-64E0-4B10-ACD6-1C56511A9F5E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14CC6554-F3E3-49CE-B1F2-FF0EBC39B138}" type="presOf" srcId="{D1CFFF81-1463-4876-B362-AEA41244435F}" destId="{D8F19DCC-73A3-43F2-B660-396DC3DD40B7}" srcOrd="0" destOrd="0" presId="urn:microsoft.com/office/officeart/2005/8/layout/hierarchy1"/>
    <dgm:cxn modelId="{C47A5856-45EB-4391-8A22-8EC0396CC248}" type="presOf" srcId="{B01F56E0-281D-4902-9B0C-E925E83AD9B6}" destId="{29BFC67D-2A12-4EB5-BBF6-AF9626969C8A}" srcOrd="0" destOrd="0" presId="urn:microsoft.com/office/officeart/2005/8/layout/hierarchy1"/>
    <dgm:cxn modelId="{FAFAE07A-47B3-4A47-9869-ED10C32160ED}" type="presOf" srcId="{17DA5875-8663-412F-B30E-CB951F845035}" destId="{6F9C9132-85A7-4E0A-BFCA-146CD8034DF8}" srcOrd="0" destOrd="0" presId="urn:microsoft.com/office/officeart/2005/8/layout/hierarchy1"/>
    <dgm:cxn modelId="{0D2CCE84-C54E-4D46-B13E-ACF533FEC3C4}" srcId="{90128B5A-CE6E-4993-BB03-BF98D4C75CCB}" destId="{9EB99900-1DA9-422D-BD33-F4E97F645610}" srcOrd="1" destOrd="0" parTransId="{FDAEC244-144E-445E-A5E1-4F3497BECDB5}" sibTransId="{1ACC4F2F-3560-4197-8083-55A54390A8D7}"/>
    <dgm:cxn modelId="{40AB1290-E76D-4244-9BC5-42CB8E88BEFA}" type="presOf" srcId="{946558EE-B18B-4C90-8659-83E1A89AFE70}" destId="{6F299B5F-8911-48AF-8370-428E35EBFAFD}" srcOrd="0" destOrd="0" presId="urn:microsoft.com/office/officeart/2005/8/layout/hierarchy1"/>
    <dgm:cxn modelId="{D9B8729E-9F90-4F19-B2A2-4807ACE93399}" type="presOf" srcId="{89C4C490-22F4-482C-8FA5-EE41512A1185}" destId="{DE898918-5978-45A4-8883-E347B4760ED9}" srcOrd="0" destOrd="0" presId="urn:microsoft.com/office/officeart/2005/8/layout/hierarchy1"/>
    <dgm:cxn modelId="{A2CB68B8-F498-4ECE-BF0D-9173247D8956}" type="presOf" srcId="{AE121C66-BB9D-4BF0-BF15-F5A4797F855B}" destId="{4110A921-9B9A-42F0-919C-6D4B751407AC}" srcOrd="0" destOrd="0" presId="urn:microsoft.com/office/officeart/2005/8/layout/hierarchy1"/>
    <dgm:cxn modelId="{D4132FB9-4DEB-45AC-934E-B8E9D08675F6}" type="presOf" srcId="{FDAEC244-144E-445E-A5E1-4F3497BECDB5}" destId="{E679C1C9-507C-4AC0-AC48-99321C8BB06D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4930EDB-FD14-4C3D-ACC2-D62964BF1F2E}" type="presOf" srcId="{9C69AA80-7110-4421-AF0F-A846E7B438FD}" destId="{48BC0B56-495E-46F5-8C97-FC0071B63EB2}" srcOrd="0" destOrd="0" presId="urn:microsoft.com/office/officeart/2005/8/layout/hierarchy1"/>
    <dgm:cxn modelId="{FAC8DADB-504D-403D-A946-07AC2F11D72C}" srcId="{90128B5A-CE6E-4993-BB03-BF98D4C75CCB}" destId="{17DA5875-8663-412F-B30E-CB951F845035}" srcOrd="2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1917EEE7-F64F-4C60-B60A-A5199651D6C9}" type="presOf" srcId="{7343A129-E350-4316-9C11-A75185234C81}" destId="{446478F3-C4D8-40D8-B86B-5FE07EC6F905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6219ECEF-EE1B-4538-A8A4-2E659DF563DC}" type="presOf" srcId="{5E2B8B17-789F-4DC4-B08A-C3E4CB7F42E7}" destId="{8E272139-ABD1-44C0-A1C6-1BDFEE845BA0}" srcOrd="0" destOrd="0" presId="urn:microsoft.com/office/officeart/2005/8/layout/hierarchy1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9CDE58DA-6F50-4858-9BDC-90F97EE554BA}" type="presParOf" srcId="{05761E44-0758-44A1-8940-A38A4C24DD2F}" destId="{E679C1C9-507C-4AC0-AC48-99321C8BB06D}" srcOrd="2" destOrd="0" presId="urn:microsoft.com/office/officeart/2005/8/layout/hierarchy1"/>
    <dgm:cxn modelId="{5A59D39C-1F0A-4878-9BAF-C3480E72B94B}" type="presParOf" srcId="{05761E44-0758-44A1-8940-A38A4C24DD2F}" destId="{1B261A3A-DE17-46AB-AF38-FD2CE9CC45FD}" srcOrd="3" destOrd="0" presId="urn:microsoft.com/office/officeart/2005/8/layout/hierarchy1"/>
    <dgm:cxn modelId="{EBE4B741-6DD7-4C10-83E9-8E759B54A70A}" type="presParOf" srcId="{1B261A3A-DE17-46AB-AF38-FD2CE9CC45FD}" destId="{37B306EC-8E36-4B29-9F1F-4BBF66BC85F8}" srcOrd="0" destOrd="0" presId="urn:microsoft.com/office/officeart/2005/8/layout/hierarchy1"/>
    <dgm:cxn modelId="{59A9038A-6388-4721-8658-D88671A061DA}" type="presParOf" srcId="{37B306EC-8E36-4B29-9F1F-4BBF66BC85F8}" destId="{239CD1D2-5DC8-48C0-AF15-4D54236DDF2C}" srcOrd="0" destOrd="0" presId="urn:microsoft.com/office/officeart/2005/8/layout/hierarchy1"/>
    <dgm:cxn modelId="{B95E4A7F-6628-4E13-88BF-46678157B7DB}" type="presParOf" srcId="{37B306EC-8E36-4B29-9F1F-4BBF66BC85F8}" destId="{C8049EF7-2460-4517-AC09-A33FCA3D641C}" srcOrd="1" destOrd="0" presId="urn:microsoft.com/office/officeart/2005/8/layout/hierarchy1"/>
    <dgm:cxn modelId="{45004296-7C18-4560-9B76-ECD793557A43}" type="presParOf" srcId="{1B261A3A-DE17-46AB-AF38-FD2CE9CC45FD}" destId="{889C70E1-8C76-40A7-B26E-E051323A53F8}" srcOrd="1" destOrd="0" presId="urn:microsoft.com/office/officeart/2005/8/layout/hierarchy1"/>
    <dgm:cxn modelId="{B8755C9F-9F7B-414E-921E-F046ED7F6B72}" type="presParOf" srcId="{05761E44-0758-44A1-8940-A38A4C24DD2F}" destId="{6F299B5F-8911-48AF-8370-428E35EBFAFD}" srcOrd="4" destOrd="0" presId="urn:microsoft.com/office/officeart/2005/8/layout/hierarchy1"/>
    <dgm:cxn modelId="{8CAF2AF1-9512-4A7B-96DD-4F02FBA248D0}" type="presParOf" srcId="{05761E44-0758-44A1-8940-A38A4C24DD2F}" destId="{A7FB97E0-D93C-460E-B4A4-3BF8E0C9EFA9}" srcOrd="5" destOrd="0" presId="urn:microsoft.com/office/officeart/2005/8/layout/hierarchy1"/>
    <dgm:cxn modelId="{E63B2F31-B43F-4C11-825F-E0A305A3A56A}" type="presParOf" srcId="{A7FB97E0-D93C-460E-B4A4-3BF8E0C9EFA9}" destId="{E7676FC5-4742-4D30-86E9-8554535BA854}" srcOrd="0" destOrd="0" presId="urn:microsoft.com/office/officeart/2005/8/layout/hierarchy1"/>
    <dgm:cxn modelId="{BA1BC5C7-0268-4D97-9371-1F02970E5F18}" type="presParOf" srcId="{E7676FC5-4742-4D30-86E9-8554535BA854}" destId="{A0335829-8087-4B77-A468-A6997DEE9C34}" srcOrd="0" destOrd="0" presId="urn:microsoft.com/office/officeart/2005/8/layout/hierarchy1"/>
    <dgm:cxn modelId="{D420EB9F-A69C-4B7E-94ED-3A7C01CC4012}" type="presParOf" srcId="{E7676FC5-4742-4D30-86E9-8554535BA854}" destId="{6F9C9132-85A7-4E0A-BFCA-146CD8034DF8}" srcOrd="1" destOrd="0" presId="urn:microsoft.com/office/officeart/2005/8/layout/hierarchy1"/>
    <dgm:cxn modelId="{FE087E2E-9240-4987-AB58-2F64F52D93FF}" type="presParOf" srcId="{A7FB97E0-D93C-460E-B4A4-3BF8E0C9EFA9}" destId="{9B51E59E-F399-46E3-B579-553CA512D6CA}" srcOrd="1" destOrd="0" presId="urn:microsoft.com/office/officeart/2005/8/layout/hierarchy1"/>
    <dgm:cxn modelId="{77EBCB59-09A5-4D7E-A06B-E977331A94AE}" type="presParOf" srcId="{E67AD5FA-AD22-41C3-B510-7C762BB013FC}" destId="{4110A921-9B9A-42F0-919C-6D4B751407AC}" srcOrd="2" destOrd="0" presId="urn:microsoft.com/office/officeart/2005/8/layout/hierarchy1"/>
    <dgm:cxn modelId="{26525A84-ABA7-4C4E-B62D-29AD338866D6}" type="presParOf" srcId="{E67AD5FA-AD22-41C3-B510-7C762BB013FC}" destId="{624331BE-9062-48A6-870C-40036D5A868E}" srcOrd="3" destOrd="0" presId="urn:microsoft.com/office/officeart/2005/8/layout/hierarchy1"/>
    <dgm:cxn modelId="{87F48F57-FAEF-4AD8-940E-25473AEAFD6A}" type="presParOf" srcId="{624331BE-9062-48A6-870C-40036D5A868E}" destId="{4D4104EE-394E-4B0A-8D19-366A4DBE3471}" srcOrd="0" destOrd="0" presId="urn:microsoft.com/office/officeart/2005/8/layout/hierarchy1"/>
    <dgm:cxn modelId="{48C866FA-FCC0-4B72-BD53-595C84CD757C}" type="presParOf" srcId="{4D4104EE-394E-4B0A-8D19-366A4DBE3471}" destId="{725FEE73-BE6B-40B6-A19A-5DB73CF8EA04}" srcOrd="0" destOrd="0" presId="urn:microsoft.com/office/officeart/2005/8/layout/hierarchy1"/>
    <dgm:cxn modelId="{35EE4CF4-8EA0-4336-919B-19620FD89C00}" type="presParOf" srcId="{4D4104EE-394E-4B0A-8D19-366A4DBE3471}" destId="{63716480-BD9D-4271-A326-95CDF906AA5C}" srcOrd="1" destOrd="0" presId="urn:microsoft.com/office/officeart/2005/8/layout/hierarchy1"/>
    <dgm:cxn modelId="{7DADA5E2-29DF-4745-9DAA-FCC7D975B41C}" type="presParOf" srcId="{624331BE-9062-48A6-870C-40036D5A868E}" destId="{030C9AF6-7530-4411-9B3B-DE31EA815848}" srcOrd="1" destOrd="0" presId="urn:microsoft.com/office/officeart/2005/8/layout/hierarchy1"/>
    <dgm:cxn modelId="{67A22EFF-F66F-4A9E-9E12-A83D63580816}" type="presParOf" srcId="{030C9AF6-7530-4411-9B3B-DE31EA815848}" destId="{446478F3-C4D8-40D8-B86B-5FE07EC6F905}" srcOrd="0" destOrd="0" presId="urn:microsoft.com/office/officeart/2005/8/layout/hierarchy1"/>
    <dgm:cxn modelId="{B1A658AF-91EC-441D-A570-A2AC2C016636}" type="presParOf" srcId="{030C9AF6-7530-4411-9B3B-DE31EA815848}" destId="{E242ABEE-3216-4EE7-9F06-8A330F3FB1EF}" srcOrd="1" destOrd="0" presId="urn:microsoft.com/office/officeart/2005/8/layout/hierarchy1"/>
    <dgm:cxn modelId="{B4C0057D-B357-4E03-B59F-337F5EF67113}" type="presParOf" srcId="{E242ABEE-3216-4EE7-9F06-8A330F3FB1EF}" destId="{404A1A37-2C67-4E3D-8302-E518189973E6}" srcOrd="0" destOrd="0" presId="urn:microsoft.com/office/officeart/2005/8/layout/hierarchy1"/>
    <dgm:cxn modelId="{A0B11949-794E-4C11-ACB4-CABD2BB1886A}" type="presParOf" srcId="{404A1A37-2C67-4E3D-8302-E518189973E6}" destId="{228286AB-BA38-4C0C-87DF-B74DFB44271A}" srcOrd="0" destOrd="0" presId="urn:microsoft.com/office/officeart/2005/8/layout/hierarchy1"/>
    <dgm:cxn modelId="{DDA42388-9794-44D1-86D4-263DE2D4AA11}" type="presParOf" srcId="{404A1A37-2C67-4E3D-8302-E518189973E6}" destId="{29BFC67D-2A12-4EB5-BBF6-AF9626969C8A}" srcOrd="1" destOrd="0" presId="urn:microsoft.com/office/officeart/2005/8/layout/hierarchy1"/>
    <dgm:cxn modelId="{9A6F5593-C05C-40EA-81A7-69EC3A687B5C}" type="presParOf" srcId="{E242ABEE-3216-4EE7-9F06-8A330F3FB1EF}" destId="{4FB7C3FF-7429-4110-8E43-156DFC22B2A0}" srcOrd="1" destOrd="0" presId="urn:microsoft.com/office/officeart/2005/8/layout/hierarchy1"/>
    <dgm:cxn modelId="{7B4A19D6-ADF2-40EB-BB26-887A13CF53BA}" type="presParOf" srcId="{030C9AF6-7530-4411-9B3B-DE31EA815848}" destId="{B6583D5E-64E0-4B10-ACD6-1C56511A9F5E}" srcOrd="2" destOrd="0" presId="urn:microsoft.com/office/officeart/2005/8/layout/hierarchy1"/>
    <dgm:cxn modelId="{07BD61F7-5378-4A77-9C6D-B716033782FD}" type="presParOf" srcId="{030C9AF6-7530-4411-9B3B-DE31EA815848}" destId="{3B72F938-DEDB-426C-B88A-CD80259FB480}" srcOrd="3" destOrd="0" presId="urn:microsoft.com/office/officeart/2005/8/layout/hierarchy1"/>
    <dgm:cxn modelId="{8D9F39B3-9AFB-4114-92F0-C53FF01FC437}" type="presParOf" srcId="{3B72F938-DEDB-426C-B88A-CD80259FB480}" destId="{DCA4C9F1-43CD-4E6F-976E-20FF5E9CBBA8}" srcOrd="0" destOrd="0" presId="urn:microsoft.com/office/officeart/2005/8/layout/hierarchy1"/>
    <dgm:cxn modelId="{A1F5E6E0-AF2D-480B-A324-F1B2CAA0298A}" type="presParOf" srcId="{DCA4C9F1-43CD-4E6F-976E-20FF5E9CBBA8}" destId="{7923DB3B-F0CE-4A23-8802-B022948CC71D}" srcOrd="0" destOrd="0" presId="urn:microsoft.com/office/officeart/2005/8/layout/hierarchy1"/>
    <dgm:cxn modelId="{001F70E1-22E6-41D8-8744-C0FE691907CF}" type="presParOf" srcId="{DCA4C9F1-43CD-4E6F-976E-20FF5E9CBBA8}" destId="{48BC0B56-495E-46F5-8C97-FC0071B63EB2}" srcOrd="1" destOrd="0" presId="urn:microsoft.com/office/officeart/2005/8/layout/hierarchy1"/>
    <dgm:cxn modelId="{04BA4D5A-BBEF-4BEE-ACF3-36E3EB5643A6}" type="presParOf" srcId="{3B72F938-DEDB-426C-B88A-CD80259FB480}" destId="{1C41BC7B-9C4E-481F-BEEB-F92614036603}" srcOrd="1" destOrd="0" presId="urn:microsoft.com/office/officeart/2005/8/layout/hierarchy1"/>
    <dgm:cxn modelId="{0FA45DBA-D47A-43C6-91F9-30465A2C2884}" type="presParOf" srcId="{030C9AF6-7530-4411-9B3B-DE31EA815848}" destId="{D8F19DCC-73A3-43F2-B660-396DC3DD40B7}" srcOrd="4" destOrd="0" presId="urn:microsoft.com/office/officeart/2005/8/layout/hierarchy1"/>
    <dgm:cxn modelId="{4C1F7591-6219-4267-A0A6-32A252985FAD}" type="presParOf" srcId="{030C9AF6-7530-4411-9B3B-DE31EA815848}" destId="{D639ACF6-219A-4667-9195-F0705EB05AE6}" srcOrd="5" destOrd="0" presId="urn:microsoft.com/office/officeart/2005/8/layout/hierarchy1"/>
    <dgm:cxn modelId="{8E46156C-0349-4AE0-94E7-355D18D7CD8F}" type="presParOf" srcId="{D639ACF6-219A-4667-9195-F0705EB05AE6}" destId="{57B5914E-0587-47F0-9219-8272C429787D}" srcOrd="0" destOrd="0" presId="urn:microsoft.com/office/officeart/2005/8/layout/hierarchy1"/>
    <dgm:cxn modelId="{E8B3882B-E451-42C0-8454-BE019EF88FFB}" type="presParOf" srcId="{57B5914E-0587-47F0-9219-8272C429787D}" destId="{22E5654C-9F9B-4F06-9D8B-122955DD1CA7}" srcOrd="0" destOrd="0" presId="urn:microsoft.com/office/officeart/2005/8/layout/hierarchy1"/>
    <dgm:cxn modelId="{67CF67C0-7A14-40F0-9177-505E25D01BE1}" type="presParOf" srcId="{57B5914E-0587-47F0-9219-8272C429787D}" destId="{6CF04D42-4702-4E5C-BC18-4C61D1332CE6}" srcOrd="1" destOrd="0" presId="urn:microsoft.com/office/officeart/2005/8/layout/hierarchy1"/>
    <dgm:cxn modelId="{27DEF1B0-0D47-4F7F-984B-ED2A3AF7CCF9}" type="presParOf" srcId="{D639ACF6-219A-4667-9195-F0705EB05AE6}" destId="{111E7ED6-1BB1-4263-8C44-1D043C1B0A3C}" srcOrd="1" destOrd="0" presId="urn:microsoft.com/office/officeart/2005/8/layout/hierarchy1"/>
    <dgm:cxn modelId="{61682FB1-3FE5-4F4C-827C-20669125BD91}" type="presParOf" srcId="{030C9AF6-7530-4411-9B3B-DE31EA815848}" destId="{8E272139-ABD1-44C0-A1C6-1BDFEE845BA0}" srcOrd="6" destOrd="0" presId="urn:microsoft.com/office/officeart/2005/8/layout/hierarchy1"/>
    <dgm:cxn modelId="{C4243DB6-252A-4627-BF8A-12A46ADBB409}" type="presParOf" srcId="{030C9AF6-7530-4411-9B3B-DE31EA815848}" destId="{F958C55F-6088-46E4-942C-23A64B8D3E3B}" srcOrd="7" destOrd="0" presId="urn:microsoft.com/office/officeart/2005/8/layout/hierarchy1"/>
    <dgm:cxn modelId="{6930ED9A-9CBF-48C3-97B1-8F3FF03E67E7}" type="presParOf" srcId="{F958C55F-6088-46E4-942C-23A64B8D3E3B}" destId="{4463C392-8BBB-451A-9160-C56562997C66}" srcOrd="0" destOrd="0" presId="urn:microsoft.com/office/officeart/2005/8/layout/hierarchy1"/>
    <dgm:cxn modelId="{DFB9D32C-82A3-484E-AAEC-E23C7D58ECBF}" type="presParOf" srcId="{4463C392-8BBB-451A-9160-C56562997C66}" destId="{EA588F8D-6586-40FD-A4EF-BA92EA6E7A4A}" srcOrd="0" destOrd="0" presId="urn:microsoft.com/office/officeart/2005/8/layout/hierarchy1"/>
    <dgm:cxn modelId="{D44BFB30-4A87-46C6-8D19-1280966B2C97}" type="presParOf" srcId="{4463C392-8BBB-451A-9160-C56562997C66}" destId="{DE898918-5978-45A4-8883-E347B4760ED9}" srcOrd="1" destOrd="0" presId="urn:microsoft.com/office/officeart/2005/8/layout/hierarchy1"/>
    <dgm:cxn modelId="{C2EFB351-2B0E-4B86-8EE8-73C828C7783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4117C1F-F8A5-4058-A4D3-C6905472523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B19D2855-60BD-4109-9356-0ADAC7B6F72C}" type="pres">
      <dgm:prSet presAssocID="{1E05D724-9176-4F35-9680-49B560268DF2}" presName="thickLine" presStyleLbl="alignNode1" presStyleIdx="0" presStyleCnt="1"/>
      <dgm:spPr/>
    </dgm:pt>
    <dgm:pt modelId="{F445A16A-7623-44B0-9397-B4B78980071F}" type="pres">
      <dgm:prSet presAssocID="{1E05D724-9176-4F35-9680-49B560268DF2}" presName="horz1" presStyleCnt="0"/>
      <dgm:spPr/>
    </dgm:pt>
    <dgm:pt modelId="{66FE77ED-0116-4944-8E64-CA7E4989A027}" type="pres">
      <dgm:prSet presAssocID="{1E05D724-9176-4F35-9680-49B560268DF2}" presName="tx1" presStyleLbl="revTx" presStyleIdx="0" presStyleCnt="10"/>
      <dgm:spPr/>
    </dgm:pt>
    <dgm:pt modelId="{7A1F9897-2CB8-4091-A528-FB6FBE63CAD9}" type="pres">
      <dgm:prSet presAssocID="{1E05D724-9176-4F35-9680-49B560268DF2}" presName="vert1" presStyleCnt="0"/>
      <dgm:spPr/>
    </dgm:pt>
    <dgm:pt modelId="{5570B98F-3E84-4DDD-A994-D02477078983}" type="pres">
      <dgm:prSet presAssocID="{81A7CA42-8D7D-4E1A-B4D8-02C4601B83FE}" presName="vertSpace2a" presStyleCnt="0"/>
      <dgm:spPr/>
    </dgm:pt>
    <dgm:pt modelId="{381A02BD-412D-46B7-8662-02289F595BB5}" type="pres">
      <dgm:prSet presAssocID="{81A7CA42-8D7D-4E1A-B4D8-02C4601B83FE}" presName="horz2" presStyleCnt="0"/>
      <dgm:spPr/>
    </dgm:pt>
    <dgm:pt modelId="{E6056015-7251-4510-9119-2A4B65405690}" type="pres">
      <dgm:prSet presAssocID="{81A7CA42-8D7D-4E1A-B4D8-02C4601B83FE}" presName="horzSpace2" presStyleCnt="0"/>
      <dgm:spPr/>
    </dgm:pt>
    <dgm:pt modelId="{68573D6B-DE89-4F34-A9E1-482E66C2604A}" type="pres">
      <dgm:prSet presAssocID="{81A7CA42-8D7D-4E1A-B4D8-02C4601B83FE}" presName="tx2" presStyleLbl="revTx" presStyleIdx="1" presStyleCnt="10"/>
      <dgm:spPr/>
    </dgm:pt>
    <dgm:pt modelId="{3DC87CBC-5D2A-4E93-96AF-C58A4CA52ED0}" type="pres">
      <dgm:prSet presAssocID="{81A7CA42-8D7D-4E1A-B4D8-02C4601B83FE}" presName="vert2" presStyleCnt="0"/>
      <dgm:spPr/>
    </dgm:pt>
    <dgm:pt modelId="{710871A3-3A90-49DC-85E8-AB960DFD7C5E}" type="pres">
      <dgm:prSet presAssocID="{2C9C0239-4A73-4D60-8A38-9BEBADA1E071}" presName="horz3" presStyleCnt="0"/>
      <dgm:spPr/>
    </dgm:pt>
    <dgm:pt modelId="{4103F1A3-9613-46F3-B551-820E3D4E023D}" type="pres">
      <dgm:prSet presAssocID="{2C9C0239-4A73-4D60-8A38-9BEBADA1E071}" presName="horzSpace3" presStyleCnt="0"/>
      <dgm:spPr/>
    </dgm:pt>
    <dgm:pt modelId="{8E659A8A-C0F1-4CC5-B02A-EAEC3407CF0B}" type="pres">
      <dgm:prSet presAssocID="{2C9C0239-4A73-4D60-8A38-9BEBADA1E071}" presName="tx3" presStyleLbl="revTx" presStyleIdx="2" presStyleCnt="10"/>
      <dgm:spPr/>
    </dgm:pt>
    <dgm:pt modelId="{D1B35E2F-AC2E-4124-AE36-B7DA737FB738}" type="pres">
      <dgm:prSet presAssocID="{2C9C0239-4A73-4D60-8A38-9BEBADA1E071}" presName="vert3" presStyleCnt="0"/>
      <dgm:spPr/>
    </dgm:pt>
    <dgm:pt modelId="{7055F814-10FB-4EA6-8492-DAD0560C2EEE}" type="pres">
      <dgm:prSet presAssocID="{79BF3FDC-5E54-4AA1-8848-73701D156432}" presName="thinLine3" presStyleLbl="callout" presStyleIdx="0" presStyleCnt="6"/>
      <dgm:spPr/>
    </dgm:pt>
    <dgm:pt modelId="{750FA19F-06EC-40B4-80A2-1D26C9F9E956}" type="pres">
      <dgm:prSet presAssocID="{D5639A4A-A0F7-4D97-A3A1-A58AB1B1DBBB}" presName="horz3" presStyleCnt="0"/>
      <dgm:spPr/>
    </dgm:pt>
    <dgm:pt modelId="{9947367A-F648-4FDE-B062-D20584EF4A49}" type="pres">
      <dgm:prSet presAssocID="{D5639A4A-A0F7-4D97-A3A1-A58AB1B1DBBB}" presName="horzSpace3" presStyleCnt="0"/>
      <dgm:spPr/>
    </dgm:pt>
    <dgm:pt modelId="{12CE3042-7B57-400A-B49C-51D9A1A84EEF}" type="pres">
      <dgm:prSet presAssocID="{D5639A4A-A0F7-4D97-A3A1-A58AB1B1DBBB}" presName="tx3" presStyleLbl="revTx" presStyleIdx="3" presStyleCnt="10"/>
      <dgm:spPr/>
    </dgm:pt>
    <dgm:pt modelId="{1F7EAC47-FDE5-424E-AA7C-413414D53255}" type="pres">
      <dgm:prSet presAssocID="{D5639A4A-A0F7-4D97-A3A1-A58AB1B1DBBB}" presName="vert3" presStyleCnt="0"/>
      <dgm:spPr/>
    </dgm:pt>
    <dgm:pt modelId="{4EBEA95F-941A-4E39-8C96-BE548C87D674}" type="pres">
      <dgm:prSet presAssocID="{81A7CA42-8D7D-4E1A-B4D8-02C4601B83FE}" presName="thinLine2b" presStyleLbl="callout" presStyleIdx="1" presStyleCnt="6"/>
      <dgm:spPr/>
    </dgm:pt>
    <dgm:pt modelId="{0E18F078-43C9-4601-A1B6-D9AE1B244F44}" type="pres">
      <dgm:prSet presAssocID="{81A7CA42-8D7D-4E1A-B4D8-02C4601B83FE}" presName="vertSpace2b" presStyleCnt="0"/>
      <dgm:spPr/>
    </dgm:pt>
    <dgm:pt modelId="{8CAE600A-90D7-422E-882A-075CC0052CF9}" type="pres">
      <dgm:prSet presAssocID="{83CA96FA-6E96-4517-812D-BECB9665045B}" presName="horz2" presStyleCnt="0"/>
      <dgm:spPr/>
    </dgm:pt>
    <dgm:pt modelId="{D5101422-7017-4AE4-9AD3-1AE4A9CEC89F}" type="pres">
      <dgm:prSet presAssocID="{83CA96FA-6E96-4517-812D-BECB9665045B}" presName="horzSpace2" presStyleCnt="0"/>
      <dgm:spPr/>
    </dgm:pt>
    <dgm:pt modelId="{A2E3D819-BF72-4794-B1D2-C8E94B0DEF72}" type="pres">
      <dgm:prSet presAssocID="{83CA96FA-6E96-4517-812D-BECB9665045B}" presName="tx2" presStyleLbl="revTx" presStyleIdx="4" presStyleCnt="10"/>
      <dgm:spPr/>
    </dgm:pt>
    <dgm:pt modelId="{619ABE18-4287-4D8F-A86A-BB73CD1E5461}" type="pres">
      <dgm:prSet presAssocID="{83CA96FA-6E96-4517-812D-BECB9665045B}" presName="vert2" presStyleCnt="0"/>
      <dgm:spPr/>
    </dgm:pt>
    <dgm:pt modelId="{8C2C6C88-B4CF-495E-9222-75D2CB0FCC7C}" type="pres">
      <dgm:prSet presAssocID="{FE33D4DB-683C-40A7-A677-4A4750E5880D}" presName="horz3" presStyleCnt="0"/>
      <dgm:spPr/>
    </dgm:pt>
    <dgm:pt modelId="{B8273B5B-B69F-448C-A834-632E9CD4ECB8}" type="pres">
      <dgm:prSet presAssocID="{FE33D4DB-683C-40A7-A677-4A4750E5880D}" presName="horzSpace3" presStyleCnt="0"/>
      <dgm:spPr/>
    </dgm:pt>
    <dgm:pt modelId="{88A36551-910B-4945-88C9-8F19DA69D1BE}" type="pres">
      <dgm:prSet presAssocID="{FE33D4DB-683C-40A7-A677-4A4750E5880D}" presName="tx3" presStyleLbl="revTx" presStyleIdx="5" presStyleCnt="10"/>
      <dgm:spPr/>
    </dgm:pt>
    <dgm:pt modelId="{890F6F99-85EA-4AEC-9F9C-205B0A592B55}" type="pres">
      <dgm:prSet presAssocID="{FE33D4DB-683C-40A7-A677-4A4750E5880D}" presName="vert3" presStyleCnt="0"/>
      <dgm:spPr/>
    </dgm:pt>
    <dgm:pt modelId="{26BCA5D9-5D16-4BE7-A428-7A2E5CFC1A78}" type="pres">
      <dgm:prSet presAssocID="{4D9735EA-D1B3-4F60-9852-552D32F3AF68}" presName="thinLine3" presStyleLbl="callout" presStyleIdx="2" presStyleCnt="6"/>
      <dgm:spPr/>
    </dgm:pt>
    <dgm:pt modelId="{3912C6CC-EE1D-4E07-A66C-331F6102CE61}" type="pres">
      <dgm:prSet presAssocID="{CF6B6B76-C842-40D1-BF47-DB22778DEE8D}" presName="horz3" presStyleCnt="0"/>
      <dgm:spPr/>
    </dgm:pt>
    <dgm:pt modelId="{185D17F5-DACC-4CEB-A5CA-88F0EEFEB141}" type="pres">
      <dgm:prSet presAssocID="{CF6B6B76-C842-40D1-BF47-DB22778DEE8D}" presName="horzSpace3" presStyleCnt="0"/>
      <dgm:spPr/>
    </dgm:pt>
    <dgm:pt modelId="{F5421D6A-B4AC-4515-A75F-367D62FEB43A}" type="pres">
      <dgm:prSet presAssocID="{CF6B6B76-C842-40D1-BF47-DB22778DEE8D}" presName="tx3" presStyleLbl="revTx" presStyleIdx="6" presStyleCnt="10"/>
      <dgm:spPr/>
    </dgm:pt>
    <dgm:pt modelId="{BB4109F7-5274-49E9-96A3-07B78370A3BF}" type="pres">
      <dgm:prSet presAssocID="{CF6B6B76-C842-40D1-BF47-DB22778DEE8D}" presName="vert3" presStyleCnt="0"/>
      <dgm:spPr/>
    </dgm:pt>
    <dgm:pt modelId="{583D6782-84F0-4A13-B4FD-E16E950E2885}" type="pres">
      <dgm:prSet presAssocID="{83CA96FA-6E96-4517-812D-BECB9665045B}" presName="thinLine2b" presStyleLbl="callout" presStyleIdx="3" presStyleCnt="6"/>
      <dgm:spPr/>
    </dgm:pt>
    <dgm:pt modelId="{B70E2B43-041D-4D8B-9F17-773DDE08C6DA}" type="pres">
      <dgm:prSet presAssocID="{83CA96FA-6E96-4517-812D-BECB9665045B}" presName="vertSpace2b" presStyleCnt="0"/>
      <dgm:spPr/>
    </dgm:pt>
    <dgm:pt modelId="{0CE7A82B-52BD-4BB2-9011-89DFE7CCA2E8}" type="pres">
      <dgm:prSet presAssocID="{508056DC-5F39-44EA-856F-CC706E28F915}" presName="horz2" presStyleCnt="0"/>
      <dgm:spPr/>
    </dgm:pt>
    <dgm:pt modelId="{DBB2E1A4-FA6A-4230-82EB-AF998B6EFC36}" type="pres">
      <dgm:prSet presAssocID="{508056DC-5F39-44EA-856F-CC706E28F915}" presName="horzSpace2" presStyleCnt="0"/>
      <dgm:spPr/>
    </dgm:pt>
    <dgm:pt modelId="{0274F770-FB51-4695-B54B-430A29CF6766}" type="pres">
      <dgm:prSet presAssocID="{508056DC-5F39-44EA-856F-CC706E28F915}" presName="tx2" presStyleLbl="revTx" presStyleIdx="7" presStyleCnt="10"/>
      <dgm:spPr/>
    </dgm:pt>
    <dgm:pt modelId="{F90FDB54-B5D5-4AA4-8F80-067A3F6F6F37}" type="pres">
      <dgm:prSet presAssocID="{508056DC-5F39-44EA-856F-CC706E28F915}" presName="vert2" presStyleCnt="0"/>
      <dgm:spPr/>
    </dgm:pt>
    <dgm:pt modelId="{F4A5F567-1A4A-46A4-88DD-D60374EEDCF7}" type="pres">
      <dgm:prSet presAssocID="{2DD080B7-5704-4786-937C-368B07BD234C}" presName="horz3" presStyleCnt="0"/>
      <dgm:spPr/>
    </dgm:pt>
    <dgm:pt modelId="{44916FBC-FC38-4D4D-BF7E-380DA0E39E38}" type="pres">
      <dgm:prSet presAssocID="{2DD080B7-5704-4786-937C-368B07BD234C}" presName="horzSpace3" presStyleCnt="0"/>
      <dgm:spPr/>
    </dgm:pt>
    <dgm:pt modelId="{DF2FED0F-28EA-4DAC-BA13-BBC1A6FDD8F9}" type="pres">
      <dgm:prSet presAssocID="{2DD080B7-5704-4786-937C-368B07BD234C}" presName="tx3" presStyleLbl="revTx" presStyleIdx="8" presStyleCnt="10"/>
      <dgm:spPr/>
    </dgm:pt>
    <dgm:pt modelId="{C4F9AE42-2415-4286-AAC7-658C79DF186D}" type="pres">
      <dgm:prSet presAssocID="{2DD080B7-5704-4786-937C-368B07BD234C}" presName="vert3" presStyleCnt="0"/>
      <dgm:spPr/>
    </dgm:pt>
    <dgm:pt modelId="{9ABFC798-A407-4DC7-B3A2-15546EE857F7}" type="pres">
      <dgm:prSet presAssocID="{203202E5-FCDA-498F-BB99-B9D04098BAB2}" presName="thinLine3" presStyleLbl="callout" presStyleIdx="4" presStyleCnt="6"/>
      <dgm:spPr/>
    </dgm:pt>
    <dgm:pt modelId="{F97AF411-BC3A-4D31-8CCD-99E853272F50}" type="pres">
      <dgm:prSet presAssocID="{91BCFA69-CE0B-4875-BED2-9345148DEB2E}" presName="horz3" presStyleCnt="0"/>
      <dgm:spPr/>
    </dgm:pt>
    <dgm:pt modelId="{3D2481F8-7EE2-4F36-A21C-C3DB4AD98EB7}" type="pres">
      <dgm:prSet presAssocID="{91BCFA69-CE0B-4875-BED2-9345148DEB2E}" presName="horzSpace3" presStyleCnt="0"/>
      <dgm:spPr/>
    </dgm:pt>
    <dgm:pt modelId="{EA18DB35-AD1E-4B3B-A7AF-B1F33602E5FE}" type="pres">
      <dgm:prSet presAssocID="{91BCFA69-CE0B-4875-BED2-9345148DEB2E}" presName="tx3" presStyleLbl="revTx" presStyleIdx="9" presStyleCnt="10"/>
      <dgm:spPr/>
    </dgm:pt>
    <dgm:pt modelId="{3EA977F8-C2A4-40A1-84AE-B50CD3D0D8D8}" type="pres">
      <dgm:prSet presAssocID="{91BCFA69-CE0B-4875-BED2-9345148DEB2E}" presName="vert3" presStyleCnt="0"/>
      <dgm:spPr/>
    </dgm:pt>
    <dgm:pt modelId="{FE7CE41F-AD56-41E7-96EA-0E3F05BEDAA3}" type="pres">
      <dgm:prSet presAssocID="{508056DC-5F39-44EA-856F-CC706E28F915}" presName="thinLine2b" presStyleLbl="callout" presStyleIdx="5" presStyleCnt="6"/>
      <dgm:spPr/>
    </dgm:pt>
    <dgm:pt modelId="{0ABCC15A-A956-4822-90F7-476923EB7378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1231C215-1074-4E92-94BB-1ED096F39C3A}" type="presOf" srcId="{83CA96FA-6E96-4517-812D-BECB9665045B}" destId="{A2E3D819-BF72-4794-B1D2-C8E94B0DEF72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229D4229-B7A6-49F0-9F47-2AB7C9306CE2}" type="presOf" srcId="{2C9C0239-4A73-4D60-8A38-9BEBADA1E071}" destId="{8E659A8A-C0F1-4CC5-B02A-EAEC3407CF0B}" srcOrd="0" destOrd="0" presId="urn:microsoft.com/office/officeart/2008/layout/LinedList"/>
    <dgm:cxn modelId="{9F62DC2C-C3C4-4EED-82A7-A633A059B05D}" type="presOf" srcId="{73757D6B-355A-47BF-AB31-DA4D78A419D3}" destId="{D4117C1F-F8A5-4058-A4D3-C6905472523D}" srcOrd="0" destOrd="0" presId="urn:microsoft.com/office/officeart/2008/layout/LinedList"/>
    <dgm:cxn modelId="{264CCB37-CA3A-4C60-A40F-1909D6F784D3}" type="presOf" srcId="{508056DC-5F39-44EA-856F-CC706E28F915}" destId="{0274F770-FB51-4695-B54B-430A29CF6766}" srcOrd="0" destOrd="0" presId="urn:microsoft.com/office/officeart/2008/layout/LinedList"/>
    <dgm:cxn modelId="{40331342-AC03-4259-BCFD-B29BEA1F1F7E}" type="presOf" srcId="{81A7CA42-8D7D-4E1A-B4D8-02C4601B83FE}" destId="{68573D6B-DE89-4F34-A9E1-482E66C2604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96C4F579-939F-451A-86BC-BBE8FE55CC7D}" type="presOf" srcId="{FE33D4DB-683C-40A7-A677-4A4750E5880D}" destId="{88A36551-910B-4945-88C9-8F19DA69D1BE}" srcOrd="0" destOrd="0" presId="urn:microsoft.com/office/officeart/2008/layout/LinedList"/>
    <dgm:cxn modelId="{60395491-179C-43D8-BF70-3D508C7CC85E}" type="presOf" srcId="{D5639A4A-A0F7-4D97-A3A1-A58AB1B1DBBB}" destId="{12CE3042-7B57-400A-B49C-51D9A1A84EE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F4DCBAE-66C5-4F2B-85D8-8AAC34A88C2E}" type="presOf" srcId="{2DD080B7-5704-4786-937C-368B07BD234C}" destId="{DF2FED0F-28EA-4DAC-BA13-BBC1A6FDD8F9}" srcOrd="0" destOrd="0" presId="urn:microsoft.com/office/officeart/2008/layout/LinedList"/>
    <dgm:cxn modelId="{5B5741C9-F331-446D-93A4-EF70E0E0CD09}" type="presOf" srcId="{CF6B6B76-C842-40D1-BF47-DB22778DEE8D}" destId="{F5421D6A-B4AC-4515-A75F-367D62FEB43A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7992BCE6-CB0E-40A3-B6D2-CCC861DDF80D}" type="presOf" srcId="{91BCFA69-CE0B-4875-BED2-9345148DEB2E}" destId="{EA18DB35-AD1E-4B3B-A7AF-B1F33602E5FE}" srcOrd="0" destOrd="0" presId="urn:microsoft.com/office/officeart/2008/layout/LinedList"/>
    <dgm:cxn modelId="{DF970EE8-2ECC-404B-9058-7A88A4D7FEFA}" type="presOf" srcId="{1E05D724-9176-4F35-9680-49B560268DF2}" destId="{66FE77ED-0116-4944-8E64-CA7E4989A027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BABA7F3-3E43-45FB-AA5B-2A0DD13AE15D}" type="presParOf" srcId="{D4117C1F-F8A5-4058-A4D3-C6905472523D}" destId="{B19D2855-60BD-4109-9356-0ADAC7B6F72C}" srcOrd="0" destOrd="0" presId="urn:microsoft.com/office/officeart/2008/layout/LinedList"/>
    <dgm:cxn modelId="{6CBB6BE3-7F7A-47E8-9169-CC5BE960EC4A}" type="presParOf" srcId="{D4117C1F-F8A5-4058-A4D3-C6905472523D}" destId="{F445A16A-7623-44B0-9397-B4B78980071F}" srcOrd="1" destOrd="0" presId="urn:microsoft.com/office/officeart/2008/layout/LinedList"/>
    <dgm:cxn modelId="{59A4740C-6F43-4F7F-910E-74B102751E6F}" type="presParOf" srcId="{F445A16A-7623-44B0-9397-B4B78980071F}" destId="{66FE77ED-0116-4944-8E64-CA7E4989A027}" srcOrd="0" destOrd="0" presId="urn:microsoft.com/office/officeart/2008/layout/LinedList"/>
    <dgm:cxn modelId="{296917B4-DA1A-4596-BC6B-F1947A6C8D8C}" type="presParOf" srcId="{F445A16A-7623-44B0-9397-B4B78980071F}" destId="{7A1F9897-2CB8-4091-A528-FB6FBE63CAD9}" srcOrd="1" destOrd="0" presId="urn:microsoft.com/office/officeart/2008/layout/LinedList"/>
    <dgm:cxn modelId="{AF028587-75F3-423E-A5DB-EFA67571BD2F}" type="presParOf" srcId="{7A1F9897-2CB8-4091-A528-FB6FBE63CAD9}" destId="{5570B98F-3E84-4DDD-A994-D02477078983}" srcOrd="0" destOrd="0" presId="urn:microsoft.com/office/officeart/2008/layout/LinedList"/>
    <dgm:cxn modelId="{02E1D3D9-C8B5-4F19-9FE8-CC350BEB45E0}" type="presParOf" srcId="{7A1F9897-2CB8-4091-A528-FB6FBE63CAD9}" destId="{381A02BD-412D-46B7-8662-02289F595BB5}" srcOrd="1" destOrd="0" presId="urn:microsoft.com/office/officeart/2008/layout/LinedList"/>
    <dgm:cxn modelId="{FB93E88D-B783-4699-A926-317B2E4FC8F0}" type="presParOf" srcId="{381A02BD-412D-46B7-8662-02289F595BB5}" destId="{E6056015-7251-4510-9119-2A4B65405690}" srcOrd="0" destOrd="0" presId="urn:microsoft.com/office/officeart/2008/layout/LinedList"/>
    <dgm:cxn modelId="{4E655CA4-0BCF-42BE-AF65-7823EBAF1E0A}" type="presParOf" srcId="{381A02BD-412D-46B7-8662-02289F595BB5}" destId="{68573D6B-DE89-4F34-A9E1-482E66C2604A}" srcOrd="1" destOrd="0" presId="urn:microsoft.com/office/officeart/2008/layout/LinedList"/>
    <dgm:cxn modelId="{6FE5B7CA-4108-49B1-B3FE-C5B63AFD4DD8}" type="presParOf" srcId="{381A02BD-412D-46B7-8662-02289F595BB5}" destId="{3DC87CBC-5D2A-4E93-96AF-C58A4CA52ED0}" srcOrd="2" destOrd="0" presId="urn:microsoft.com/office/officeart/2008/layout/LinedList"/>
    <dgm:cxn modelId="{DCEE8FB4-2743-413A-8DFD-2432ECDFD779}" type="presParOf" srcId="{3DC87CBC-5D2A-4E93-96AF-C58A4CA52ED0}" destId="{710871A3-3A90-49DC-85E8-AB960DFD7C5E}" srcOrd="0" destOrd="0" presId="urn:microsoft.com/office/officeart/2008/layout/LinedList"/>
    <dgm:cxn modelId="{90FD3EFD-DA42-4F99-8EC6-7AB6A4657310}" type="presParOf" srcId="{710871A3-3A90-49DC-85E8-AB960DFD7C5E}" destId="{4103F1A3-9613-46F3-B551-820E3D4E023D}" srcOrd="0" destOrd="0" presId="urn:microsoft.com/office/officeart/2008/layout/LinedList"/>
    <dgm:cxn modelId="{B8E7B952-071B-4139-88E3-F90940295AB7}" type="presParOf" srcId="{710871A3-3A90-49DC-85E8-AB960DFD7C5E}" destId="{8E659A8A-C0F1-4CC5-B02A-EAEC3407CF0B}" srcOrd="1" destOrd="0" presId="urn:microsoft.com/office/officeart/2008/layout/LinedList"/>
    <dgm:cxn modelId="{EA1AB04F-DE1E-4EC3-8B3C-B30A18DD8FFE}" type="presParOf" srcId="{710871A3-3A90-49DC-85E8-AB960DFD7C5E}" destId="{D1B35E2F-AC2E-4124-AE36-B7DA737FB738}" srcOrd="2" destOrd="0" presId="urn:microsoft.com/office/officeart/2008/layout/LinedList"/>
    <dgm:cxn modelId="{D54B8FFD-DC73-4B06-9CCB-9CF3EBAAACF8}" type="presParOf" srcId="{3DC87CBC-5D2A-4E93-96AF-C58A4CA52ED0}" destId="{7055F814-10FB-4EA6-8492-DAD0560C2EEE}" srcOrd="1" destOrd="0" presId="urn:microsoft.com/office/officeart/2008/layout/LinedList"/>
    <dgm:cxn modelId="{7671280A-420E-48AF-BF04-878B9F691BA1}" type="presParOf" srcId="{3DC87CBC-5D2A-4E93-96AF-C58A4CA52ED0}" destId="{750FA19F-06EC-40B4-80A2-1D26C9F9E956}" srcOrd="2" destOrd="0" presId="urn:microsoft.com/office/officeart/2008/layout/LinedList"/>
    <dgm:cxn modelId="{BB8E53D4-1FFB-4B44-AB54-3D4C6B8F177A}" type="presParOf" srcId="{750FA19F-06EC-40B4-80A2-1D26C9F9E956}" destId="{9947367A-F648-4FDE-B062-D20584EF4A49}" srcOrd="0" destOrd="0" presId="urn:microsoft.com/office/officeart/2008/layout/LinedList"/>
    <dgm:cxn modelId="{805A6EAA-DB07-4F06-A372-7027C69BC32F}" type="presParOf" srcId="{750FA19F-06EC-40B4-80A2-1D26C9F9E956}" destId="{12CE3042-7B57-400A-B49C-51D9A1A84EEF}" srcOrd="1" destOrd="0" presId="urn:microsoft.com/office/officeart/2008/layout/LinedList"/>
    <dgm:cxn modelId="{F6DF8043-8F0C-4D91-ABEC-538D12B41582}" type="presParOf" srcId="{750FA19F-06EC-40B4-80A2-1D26C9F9E956}" destId="{1F7EAC47-FDE5-424E-AA7C-413414D53255}" srcOrd="2" destOrd="0" presId="urn:microsoft.com/office/officeart/2008/layout/LinedList"/>
    <dgm:cxn modelId="{9663BC7F-5629-4777-B79F-58384DF932E2}" type="presParOf" srcId="{7A1F9897-2CB8-4091-A528-FB6FBE63CAD9}" destId="{4EBEA95F-941A-4E39-8C96-BE548C87D674}" srcOrd="2" destOrd="0" presId="urn:microsoft.com/office/officeart/2008/layout/LinedList"/>
    <dgm:cxn modelId="{94DDAB2B-7BC9-42B7-B3BD-46D5BBDED37C}" type="presParOf" srcId="{7A1F9897-2CB8-4091-A528-FB6FBE63CAD9}" destId="{0E18F078-43C9-4601-A1B6-D9AE1B244F44}" srcOrd="3" destOrd="0" presId="urn:microsoft.com/office/officeart/2008/layout/LinedList"/>
    <dgm:cxn modelId="{376FF076-BA96-4B49-AD81-D3156086D37F}" type="presParOf" srcId="{7A1F9897-2CB8-4091-A528-FB6FBE63CAD9}" destId="{8CAE600A-90D7-422E-882A-075CC0052CF9}" srcOrd="4" destOrd="0" presId="urn:microsoft.com/office/officeart/2008/layout/LinedList"/>
    <dgm:cxn modelId="{C10D170A-2896-4F4A-BE42-286CB27D1A34}" type="presParOf" srcId="{8CAE600A-90D7-422E-882A-075CC0052CF9}" destId="{D5101422-7017-4AE4-9AD3-1AE4A9CEC89F}" srcOrd="0" destOrd="0" presId="urn:microsoft.com/office/officeart/2008/layout/LinedList"/>
    <dgm:cxn modelId="{C085C684-21E1-485E-BF7F-3909F3BBA603}" type="presParOf" srcId="{8CAE600A-90D7-422E-882A-075CC0052CF9}" destId="{A2E3D819-BF72-4794-B1D2-C8E94B0DEF72}" srcOrd="1" destOrd="0" presId="urn:microsoft.com/office/officeart/2008/layout/LinedList"/>
    <dgm:cxn modelId="{DBB9F08A-FC01-4DD0-809F-2CF07CD8EB45}" type="presParOf" srcId="{8CAE600A-90D7-422E-882A-075CC0052CF9}" destId="{619ABE18-4287-4D8F-A86A-BB73CD1E5461}" srcOrd="2" destOrd="0" presId="urn:microsoft.com/office/officeart/2008/layout/LinedList"/>
    <dgm:cxn modelId="{E903EF73-7DE8-4256-B726-7EC7A54EE608}" type="presParOf" srcId="{619ABE18-4287-4D8F-A86A-BB73CD1E5461}" destId="{8C2C6C88-B4CF-495E-9222-75D2CB0FCC7C}" srcOrd="0" destOrd="0" presId="urn:microsoft.com/office/officeart/2008/layout/LinedList"/>
    <dgm:cxn modelId="{9C5185BE-145B-4D65-BBAF-D19674B37A26}" type="presParOf" srcId="{8C2C6C88-B4CF-495E-9222-75D2CB0FCC7C}" destId="{B8273B5B-B69F-448C-A834-632E9CD4ECB8}" srcOrd="0" destOrd="0" presId="urn:microsoft.com/office/officeart/2008/layout/LinedList"/>
    <dgm:cxn modelId="{79F38B30-BEBC-4BEF-8228-13F68B85723F}" type="presParOf" srcId="{8C2C6C88-B4CF-495E-9222-75D2CB0FCC7C}" destId="{88A36551-910B-4945-88C9-8F19DA69D1BE}" srcOrd="1" destOrd="0" presId="urn:microsoft.com/office/officeart/2008/layout/LinedList"/>
    <dgm:cxn modelId="{822158CB-BEDC-4E97-BCF7-C1BA13B6A7D3}" type="presParOf" srcId="{8C2C6C88-B4CF-495E-9222-75D2CB0FCC7C}" destId="{890F6F99-85EA-4AEC-9F9C-205B0A592B55}" srcOrd="2" destOrd="0" presId="urn:microsoft.com/office/officeart/2008/layout/LinedList"/>
    <dgm:cxn modelId="{22741E35-E125-49BC-A2D0-6ABE47251D8A}" type="presParOf" srcId="{619ABE18-4287-4D8F-A86A-BB73CD1E5461}" destId="{26BCA5D9-5D16-4BE7-A428-7A2E5CFC1A78}" srcOrd="1" destOrd="0" presId="urn:microsoft.com/office/officeart/2008/layout/LinedList"/>
    <dgm:cxn modelId="{7B6F3000-6C54-422A-B803-0BBDFD50EFEA}" type="presParOf" srcId="{619ABE18-4287-4D8F-A86A-BB73CD1E5461}" destId="{3912C6CC-EE1D-4E07-A66C-331F6102CE61}" srcOrd="2" destOrd="0" presId="urn:microsoft.com/office/officeart/2008/layout/LinedList"/>
    <dgm:cxn modelId="{3DB2A761-55B7-4CD6-8BE7-B6A3E38A9250}" type="presParOf" srcId="{3912C6CC-EE1D-4E07-A66C-331F6102CE61}" destId="{185D17F5-DACC-4CEB-A5CA-88F0EEFEB141}" srcOrd="0" destOrd="0" presId="urn:microsoft.com/office/officeart/2008/layout/LinedList"/>
    <dgm:cxn modelId="{AA3F21F2-3267-48B0-92D3-D58A3DDBD6F9}" type="presParOf" srcId="{3912C6CC-EE1D-4E07-A66C-331F6102CE61}" destId="{F5421D6A-B4AC-4515-A75F-367D62FEB43A}" srcOrd="1" destOrd="0" presId="urn:microsoft.com/office/officeart/2008/layout/LinedList"/>
    <dgm:cxn modelId="{A90FEAF5-793E-43B7-B32E-8DD0AC1225DB}" type="presParOf" srcId="{3912C6CC-EE1D-4E07-A66C-331F6102CE61}" destId="{BB4109F7-5274-49E9-96A3-07B78370A3BF}" srcOrd="2" destOrd="0" presId="urn:microsoft.com/office/officeart/2008/layout/LinedList"/>
    <dgm:cxn modelId="{7A425ED2-EA55-447D-A4BA-E4D989AD4948}" type="presParOf" srcId="{7A1F9897-2CB8-4091-A528-FB6FBE63CAD9}" destId="{583D6782-84F0-4A13-B4FD-E16E950E2885}" srcOrd="5" destOrd="0" presId="urn:microsoft.com/office/officeart/2008/layout/LinedList"/>
    <dgm:cxn modelId="{6B8B9394-A6E0-4CCF-BADB-4BA096EA997D}" type="presParOf" srcId="{7A1F9897-2CB8-4091-A528-FB6FBE63CAD9}" destId="{B70E2B43-041D-4D8B-9F17-773DDE08C6DA}" srcOrd="6" destOrd="0" presId="urn:microsoft.com/office/officeart/2008/layout/LinedList"/>
    <dgm:cxn modelId="{E802506C-3E85-474C-B6FB-664F04656682}" type="presParOf" srcId="{7A1F9897-2CB8-4091-A528-FB6FBE63CAD9}" destId="{0CE7A82B-52BD-4BB2-9011-89DFE7CCA2E8}" srcOrd="7" destOrd="0" presId="urn:microsoft.com/office/officeart/2008/layout/LinedList"/>
    <dgm:cxn modelId="{32829EA4-96BD-4EC0-9F17-B7B78F17614E}" type="presParOf" srcId="{0CE7A82B-52BD-4BB2-9011-89DFE7CCA2E8}" destId="{DBB2E1A4-FA6A-4230-82EB-AF998B6EFC36}" srcOrd="0" destOrd="0" presId="urn:microsoft.com/office/officeart/2008/layout/LinedList"/>
    <dgm:cxn modelId="{EDEFB6FB-1669-4CC3-AE47-190F8DA0C59A}" type="presParOf" srcId="{0CE7A82B-52BD-4BB2-9011-89DFE7CCA2E8}" destId="{0274F770-FB51-4695-B54B-430A29CF6766}" srcOrd="1" destOrd="0" presId="urn:microsoft.com/office/officeart/2008/layout/LinedList"/>
    <dgm:cxn modelId="{E4DDC831-3A9E-4921-97EB-F5484149B327}" type="presParOf" srcId="{0CE7A82B-52BD-4BB2-9011-89DFE7CCA2E8}" destId="{F90FDB54-B5D5-4AA4-8F80-067A3F6F6F37}" srcOrd="2" destOrd="0" presId="urn:microsoft.com/office/officeart/2008/layout/LinedList"/>
    <dgm:cxn modelId="{2FC19DA0-093C-41E3-B1F8-BF1558C04E20}" type="presParOf" srcId="{F90FDB54-B5D5-4AA4-8F80-067A3F6F6F37}" destId="{F4A5F567-1A4A-46A4-88DD-D60374EEDCF7}" srcOrd="0" destOrd="0" presId="urn:microsoft.com/office/officeart/2008/layout/LinedList"/>
    <dgm:cxn modelId="{CA7ABE1C-270A-47E8-9DD6-73E715F029A5}" type="presParOf" srcId="{F4A5F567-1A4A-46A4-88DD-D60374EEDCF7}" destId="{44916FBC-FC38-4D4D-BF7E-380DA0E39E38}" srcOrd="0" destOrd="0" presId="urn:microsoft.com/office/officeart/2008/layout/LinedList"/>
    <dgm:cxn modelId="{A0A5DACE-1FE4-412C-B5A5-B5095264A525}" type="presParOf" srcId="{F4A5F567-1A4A-46A4-88DD-D60374EEDCF7}" destId="{DF2FED0F-28EA-4DAC-BA13-BBC1A6FDD8F9}" srcOrd="1" destOrd="0" presId="urn:microsoft.com/office/officeart/2008/layout/LinedList"/>
    <dgm:cxn modelId="{0DA83DC3-885E-4A82-9D46-AE4B792966F5}" type="presParOf" srcId="{F4A5F567-1A4A-46A4-88DD-D60374EEDCF7}" destId="{C4F9AE42-2415-4286-AAC7-658C79DF186D}" srcOrd="2" destOrd="0" presId="urn:microsoft.com/office/officeart/2008/layout/LinedList"/>
    <dgm:cxn modelId="{3054C346-CAC3-489E-9D86-5507399A1D7A}" type="presParOf" srcId="{F90FDB54-B5D5-4AA4-8F80-067A3F6F6F37}" destId="{9ABFC798-A407-4DC7-B3A2-15546EE857F7}" srcOrd="1" destOrd="0" presId="urn:microsoft.com/office/officeart/2008/layout/LinedList"/>
    <dgm:cxn modelId="{6EFC4315-56E4-46CA-9C29-4B77309C3BB6}" type="presParOf" srcId="{F90FDB54-B5D5-4AA4-8F80-067A3F6F6F37}" destId="{F97AF411-BC3A-4D31-8CCD-99E853272F50}" srcOrd="2" destOrd="0" presId="urn:microsoft.com/office/officeart/2008/layout/LinedList"/>
    <dgm:cxn modelId="{4F81EDC8-F1C2-4678-B312-40759E397B1B}" type="presParOf" srcId="{F97AF411-BC3A-4D31-8CCD-99E853272F50}" destId="{3D2481F8-7EE2-4F36-A21C-C3DB4AD98EB7}" srcOrd="0" destOrd="0" presId="urn:microsoft.com/office/officeart/2008/layout/LinedList"/>
    <dgm:cxn modelId="{783FB200-B537-46B9-993D-7D6BB976A613}" type="presParOf" srcId="{F97AF411-BC3A-4D31-8CCD-99E853272F50}" destId="{EA18DB35-AD1E-4B3B-A7AF-B1F33602E5FE}" srcOrd="1" destOrd="0" presId="urn:microsoft.com/office/officeart/2008/layout/LinedList"/>
    <dgm:cxn modelId="{755DE06C-55F8-4A69-9075-91ED24E76505}" type="presParOf" srcId="{F97AF411-BC3A-4D31-8CCD-99E853272F50}" destId="{3EA977F8-C2A4-40A1-84AE-B50CD3D0D8D8}" srcOrd="2" destOrd="0" presId="urn:microsoft.com/office/officeart/2008/layout/LinedList"/>
    <dgm:cxn modelId="{211DE709-1F1C-4662-8780-C93C3951087E}" type="presParOf" srcId="{7A1F9897-2CB8-4091-A528-FB6FBE63CAD9}" destId="{FE7CE41F-AD56-41E7-96EA-0E3F05BEDAA3}" srcOrd="8" destOrd="0" presId="urn:microsoft.com/office/officeart/2008/layout/LinedList"/>
    <dgm:cxn modelId="{5725664A-7523-4A70-B39D-E16D466F823D}" type="presParOf" srcId="{7A1F9897-2CB8-4091-A528-FB6FBE63CAD9}" destId="{0ABCC15A-A956-4822-90F7-476923EB73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E12438AD-BCC2-4387-B61C-620E909A806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gm:t>
    </dgm:pt>
    <dgm:pt modelId="{13A03D7B-B915-4345-82B6-DA6921E8B05D}" type="par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687317C7-724B-4310-A003-E05119300C2F}" type="sib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E9A1E20C-8006-4EEC-AABF-9E0ACC3955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gm:t>
    </dgm:pt>
    <dgm:pt modelId="{AC4568EA-E214-41DE-A4DE-96BD569BB666}" type="par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6D1900F4-936E-4C38-B4A7-79F463CD78AD}" type="sib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3202B7D2-E84C-4B0F-BC99-E1F350A0C19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34DF63CF-46ED-4CB1-9373-5FFCA9C927DE}" type="pres">
      <dgm:prSet presAssocID="{1E05D724-9176-4F35-9680-49B560268DF2}" presName="thickLine" presStyleLbl="alignNode1" presStyleIdx="0" presStyleCnt="1"/>
      <dgm:spPr/>
    </dgm:pt>
    <dgm:pt modelId="{6DBE9840-0913-4FD4-B2CD-CC799AD2E7D2}" type="pres">
      <dgm:prSet presAssocID="{1E05D724-9176-4F35-9680-49B560268DF2}" presName="horz1" presStyleCnt="0"/>
      <dgm:spPr/>
    </dgm:pt>
    <dgm:pt modelId="{E161A530-7DD2-483B-9767-ED4E25A8DBF9}" type="pres">
      <dgm:prSet presAssocID="{1E05D724-9176-4F35-9680-49B560268DF2}" presName="tx1" presStyleLbl="revTx" presStyleIdx="0" presStyleCnt="5"/>
      <dgm:spPr/>
    </dgm:pt>
    <dgm:pt modelId="{8AA4BF6A-0401-4A6B-9740-38E5E771E3A2}" type="pres">
      <dgm:prSet presAssocID="{1E05D724-9176-4F35-9680-49B560268DF2}" presName="vert1" presStyleCnt="0"/>
      <dgm:spPr/>
    </dgm:pt>
    <dgm:pt modelId="{BF57B669-0238-42E9-8ECD-480E6BAD6C2A}" type="pres">
      <dgm:prSet presAssocID="{E9A1E20C-8006-4EEC-AABF-9E0ACC395571}" presName="vertSpace2a" presStyleCnt="0"/>
      <dgm:spPr/>
    </dgm:pt>
    <dgm:pt modelId="{543C7A3E-81C0-4702-8B86-A2569F5BAFEE}" type="pres">
      <dgm:prSet presAssocID="{E9A1E20C-8006-4EEC-AABF-9E0ACC395571}" presName="horz2" presStyleCnt="0"/>
      <dgm:spPr/>
    </dgm:pt>
    <dgm:pt modelId="{9669478B-A509-48B3-8FD7-C7FE5CEB9CBE}" type="pres">
      <dgm:prSet presAssocID="{E9A1E20C-8006-4EEC-AABF-9E0ACC395571}" presName="horzSpace2" presStyleCnt="0"/>
      <dgm:spPr/>
    </dgm:pt>
    <dgm:pt modelId="{2E81EBDE-2C48-40CB-9F95-E99DB0AFF49B}" type="pres">
      <dgm:prSet presAssocID="{E9A1E20C-8006-4EEC-AABF-9E0ACC395571}" presName="tx2" presStyleLbl="revTx" presStyleIdx="1" presStyleCnt="5"/>
      <dgm:spPr/>
    </dgm:pt>
    <dgm:pt modelId="{101116AD-4C05-447A-B0CF-828A6F7E067F}" type="pres">
      <dgm:prSet presAssocID="{E9A1E20C-8006-4EEC-AABF-9E0ACC395571}" presName="vert2" presStyleCnt="0"/>
      <dgm:spPr/>
    </dgm:pt>
    <dgm:pt modelId="{B724BE55-F331-4AF1-A616-79D2EE3869A9}" type="pres">
      <dgm:prSet presAssocID="{E9A1E20C-8006-4EEC-AABF-9E0ACC395571}" presName="thinLine2b" presStyleLbl="callout" presStyleIdx="0" presStyleCnt="4"/>
      <dgm:spPr/>
    </dgm:pt>
    <dgm:pt modelId="{7EB03563-0660-4FA3-8179-0CE64183D1A9}" type="pres">
      <dgm:prSet presAssocID="{E9A1E20C-8006-4EEC-AABF-9E0ACC395571}" presName="vertSpace2b" presStyleCnt="0"/>
      <dgm:spPr/>
    </dgm:pt>
    <dgm:pt modelId="{5E63D04E-3AD3-4A6F-AB72-88E6735DAA1A}" type="pres">
      <dgm:prSet presAssocID="{2C9C0239-4A73-4D60-8A38-9BEBADA1E071}" presName="horz2" presStyleCnt="0"/>
      <dgm:spPr/>
    </dgm:pt>
    <dgm:pt modelId="{E843393D-958F-4109-B5DD-BDC23FF66436}" type="pres">
      <dgm:prSet presAssocID="{2C9C0239-4A73-4D60-8A38-9BEBADA1E071}" presName="horzSpace2" presStyleCnt="0"/>
      <dgm:spPr/>
    </dgm:pt>
    <dgm:pt modelId="{D1610A14-F310-432F-8A1E-C833A6303EE6}" type="pres">
      <dgm:prSet presAssocID="{2C9C0239-4A73-4D60-8A38-9BEBADA1E071}" presName="tx2" presStyleLbl="revTx" presStyleIdx="2" presStyleCnt="5"/>
      <dgm:spPr/>
    </dgm:pt>
    <dgm:pt modelId="{515CDDF0-48FE-4523-A000-52FEB4ACCB84}" type="pres">
      <dgm:prSet presAssocID="{2C9C0239-4A73-4D60-8A38-9BEBADA1E071}" presName="vert2" presStyleCnt="0"/>
      <dgm:spPr/>
    </dgm:pt>
    <dgm:pt modelId="{32287C0F-3AC5-4BD2-898D-C2161A42127D}" type="pres">
      <dgm:prSet presAssocID="{2C9C0239-4A73-4D60-8A38-9BEBADA1E071}" presName="thinLine2b" presStyleLbl="callout" presStyleIdx="1" presStyleCnt="4"/>
      <dgm:spPr/>
    </dgm:pt>
    <dgm:pt modelId="{C14EFCF6-35C0-43B9-A028-3B376B003DDA}" type="pres">
      <dgm:prSet presAssocID="{2C9C0239-4A73-4D60-8A38-9BEBADA1E071}" presName="vertSpace2b" presStyleCnt="0"/>
      <dgm:spPr/>
    </dgm:pt>
    <dgm:pt modelId="{DBBB97B8-2C1A-4912-BA95-3575BAAF3B4F}" type="pres">
      <dgm:prSet presAssocID="{D5639A4A-A0F7-4D97-A3A1-A58AB1B1DBBB}" presName="horz2" presStyleCnt="0"/>
      <dgm:spPr/>
    </dgm:pt>
    <dgm:pt modelId="{0C9B6F0A-57D2-494D-A718-531E31DA1ACB}" type="pres">
      <dgm:prSet presAssocID="{D5639A4A-A0F7-4D97-A3A1-A58AB1B1DBBB}" presName="horzSpace2" presStyleCnt="0"/>
      <dgm:spPr/>
    </dgm:pt>
    <dgm:pt modelId="{5E31105E-DD9A-4CB0-A04A-8E20DE657713}" type="pres">
      <dgm:prSet presAssocID="{D5639A4A-A0F7-4D97-A3A1-A58AB1B1DBBB}" presName="tx2" presStyleLbl="revTx" presStyleIdx="3" presStyleCnt="5"/>
      <dgm:spPr/>
    </dgm:pt>
    <dgm:pt modelId="{9157D777-2E6A-4A31-961B-065B391231A0}" type="pres">
      <dgm:prSet presAssocID="{D5639A4A-A0F7-4D97-A3A1-A58AB1B1DBBB}" presName="vert2" presStyleCnt="0"/>
      <dgm:spPr/>
    </dgm:pt>
    <dgm:pt modelId="{259F665C-AF7D-4543-A644-D258EDD9C2C2}" type="pres">
      <dgm:prSet presAssocID="{D5639A4A-A0F7-4D97-A3A1-A58AB1B1DBBB}" presName="thinLine2b" presStyleLbl="callout" presStyleIdx="2" presStyleCnt="4"/>
      <dgm:spPr/>
    </dgm:pt>
    <dgm:pt modelId="{CD6927DA-5FA1-49DF-A3D4-B6DF97DDE422}" type="pres">
      <dgm:prSet presAssocID="{D5639A4A-A0F7-4D97-A3A1-A58AB1B1DBBB}" presName="vertSpace2b" presStyleCnt="0"/>
      <dgm:spPr/>
    </dgm:pt>
    <dgm:pt modelId="{3478AEA0-B823-4451-BCE1-2E79DFDB267F}" type="pres">
      <dgm:prSet presAssocID="{E12438AD-BCC2-4387-B61C-620E909A8060}" presName="horz2" presStyleCnt="0"/>
      <dgm:spPr/>
    </dgm:pt>
    <dgm:pt modelId="{F2DA7867-0CD6-4627-AB87-75DA1F336BEA}" type="pres">
      <dgm:prSet presAssocID="{E12438AD-BCC2-4387-B61C-620E909A8060}" presName="horzSpace2" presStyleCnt="0"/>
      <dgm:spPr/>
    </dgm:pt>
    <dgm:pt modelId="{CE5B16F9-A3BB-4AC0-BAAD-F693DC938E30}" type="pres">
      <dgm:prSet presAssocID="{E12438AD-BCC2-4387-B61C-620E909A8060}" presName="tx2" presStyleLbl="revTx" presStyleIdx="4" presStyleCnt="5"/>
      <dgm:spPr/>
    </dgm:pt>
    <dgm:pt modelId="{CE30466B-5E99-41FE-8EF4-0E0B2EDFA253}" type="pres">
      <dgm:prSet presAssocID="{E12438AD-BCC2-4387-B61C-620E909A8060}" presName="vert2" presStyleCnt="0"/>
      <dgm:spPr/>
    </dgm:pt>
    <dgm:pt modelId="{6A808E02-8DE2-4CE1-B3F8-66E93A9BA4E1}" type="pres">
      <dgm:prSet presAssocID="{E12438AD-BCC2-4387-B61C-620E909A8060}" presName="thinLine2b" presStyleLbl="callout" presStyleIdx="3" presStyleCnt="4"/>
      <dgm:spPr/>
    </dgm:pt>
    <dgm:pt modelId="{CECF1477-C4AC-47FE-A363-3079622D4808}" type="pres">
      <dgm:prSet presAssocID="{E12438AD-BCC2-4387-B61C-620E909A8060}" presName="vertSpace2b" presStyleCnt="0"/>
      <dgm:spPr/>
    </dgm:pt>
  </dgm:ptLst>
  <dgm:cxnLst>
    <dgm:cxn modelId="{8B8FAD10-D5CB-4B4E-9A7E-940549D77444}" srcId="{1E05D724-9176-4F35-9680-49B560268DF2}" destId="{2C9C0239-4A73-4D60-8A38-9BEBADA1E071}" srcOrd="1" destOrd="0" parTransId="{E68A6A20-4302-4986-B7C4-732E5BE7658B}" sibTransId="{79BF3FDC-5E54-4AA1-8848-73701D156432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2" destOrd="0" parTransId="{2ED67145-1B23-4D78-AB47-DBE8533ADD04}" sibTransId="{6EDC5F76-E5F8-4E1A-9CB9-C73807A3A0FE}"/>
    <dgm:cxn modelId="{6D75DD44-ED78-4357-B052-23848A2D7FF7}" type="presOf" srcId="{73757D6B-355A-47BF-AB31-DA4D78A419D3}" destId="{3202B7D2-E84C-4B0F-BC99-E1F350A0C19D}" srcOrd="0" destOrd="0" presId="urn:microsoft.com/office/officeart/2008/layout/LinedList"/>
    <dgm:cxn modelId="{5F231773-462B-406C-A210-98D667B76795}" srcId="{1E05D724-9176-4F35-9680-49B560268DF2}" destId="{E12438AD-BCC2-4387-B61C-620E909A8060}" srcOrd="3" destOrd="0" parTransId="{13A03D7B-B915-4345-82B6-DA6921E8B05D}" sibTransId="{687317C7-724B-4310-A003-E05119300C2F}"/>
    <dgm:cxn modelId="{8FFBC178-18D7-445A-9B3A-D8C73214DB3E}" srcId="{1E05D724-9176-4F35-9680-49B560268DF2}" destId="{E9A1E20C-8006-4EEC-AABF-9E0ACC395571}" srcOrd="0" destOrd="0" parTransId="{AC4568EA-E214-41DE-A4DE-96BD569BB666}" sibTransId="{6D1900F4-936E-4C38-B4A7-79F463CD78AD}"/>
    <dgm:cxn modelId="{D80CD885-1D3B-4F3F-B438-F3F518DB2372}" type="presOf" srcId="{E12438AD-BCC2-4387-B61C-620E909A8060}" destId="{CE5B16F9-A3BB-4AC0-BAAD-F693DC938E30}" srcOrd="0" destOrd="0" presId="urn:microsoft.com/office/officeart/2008/layout/LinedList"/>
    <dgm:cxn modelId="{74BEA5C2-C495-47C6-915E-83775BE4642D}" type="presOf" srcId="{2C9C0239-4A73-4D60-8A38-9BEBADA1E071}" destId="{D1610A14-F310-432F-8A1E-C833A6303EE6}" srcOrd="0" destOrd="0" presId="urn:microsoft.com/office/officeart/2008/layout/LinedList"/>
    <dgm:cxn modelId="{2C1B06DB-FF82-4A92-98A5-FF80528D0C3E}" type="presOf" srcId="{E9A1E20C-8006-4EEC-AABF-9E0ACC395571}" destId="{2E81EBDE-2C48-40CB-9F95-E99DB0AFF49B}" srcOrd="0" destOrd="0" presId="urn:microsoft.com/office/officeart/2008/layout/LinedList"/>
    <dgm:cxn modelId="{C0216EF9-2276-4E7B-9798-BA63A5FF2EF7}" type="presOf" srcId="{1E05D724-9176-4F35-9680-49B560268DF2}" destId="{E161A530-7DD2-483B-9767-ED4E25A8DBF9}" srcOrd="0" destOrd="0" presId="urn:microsoft.com/office/officeart/2008/layout/LinedList"/>
    <dgm:cxn modelId="{48CF58F9-0849-43AB-B4DC-0F5ED949C2AD}" type="presOf" srcId="{D5639A4A-A0F7-4D97-A3A1-A58AB1B1DBBB}" destId="{5E31105E-DD9A-4CB0-A04A-8E20DE657713}" srcOrd="0" destOrd="0" presId="urn:microsoft.com/office/officeart/2008/layout/LinedList"/>
    <dgm:cxn modelId="{B4673701-02FB-42B8-AFFF-A1C8B30E082E}" type="presParOf" srcId="{3202B7D2-E84C-4B0F-BC99-E1F350A0C19D}" destId="{34DF63CF-46ED-4CB1-9373-5FFCA9C927DE}" srcOrd="0" destOrd="0" presId="urn:microsoft.com/office/officeart/2008/layout/LinedList"/>
    <dgm:cxn modelId="{D17111F5-8757-4597-A08F-8D7ACAE6F326}" type="presParOf" srcId="{3202B7D2-E84C-4B0F-BC99-E1F350A0C19D}" destId="{6DBE9840-0913-4FD4-B2CD-CC799AD2E7D2}" srcOrd="1" destOrd="0" presId="urn:microsoft.com/office/officeart/2008/layout/LinedList"/>
    <dgm:cxn modelId="{8C96A010-8E94-48FF-860D-C7B17D9BAD4A}" type="presParOf" srcId="{6DBE9840-0913-4FD4-B2CD-CC799AD2E7D2}" destId="{E161A530-7DD2-483B-9767-ED4E25A8DBF9}" srcOrd="0" destOrd="0" presId="urn:microsoft.com/office/officeart/2008/layout/LinedList"/>
    <dgm:cxn modelId="{051BB3D0-E3AB-4ABF-80FC-05AF44E57D0F}" type="presParOf" srcId="{6DBE9840-0913-4FD4-B2CD-CC799AD2E7D2}" destId="{8AA4BF6A-0401-4A6B-9740-38E5E771E3A2}" srcOrd="1" destOrd="0" presId="urn:microsoft.com/office/officeart/2008/layout/LinedList"/>
    <dgm:cxn modelId="{35B77FD0-867A-40DD-AB6F-5F449DA1F848}" type="presParOf" srcId="{8AA4BF6A-0401-4A6B-9740-38E5E771E3A2}" destId="{BF57B669-0238-42E9-8ECD-480E6BAD6C2A}" srcOrd="0" destOrd="0" presId="urn:microsoft.com/office/officeart/2008/layout/LinedList"/>
    <dgm:cxn modelId="{152F74AD-C6E2-401C-867C-9FBB4B8792BA}" type="presParOf" srcId="{8AA4BF6A-0401-4A6B-9740-38E5E771E3A2}" destId="{543C7A3E-81C0-4702-8B86-A2569F5BAFEE}" srcOrd="1" destOrd="0" presId="urn:microsoft.com/office/officeart/2008/layout/LinedList"/>
    <dgm:cxn modelId="{49D0BDC7-3B5C-46F6-9B7D-ED14D936575E}" type="presParOf" srcId="{543C7A3E-81C0-4702-8B86-A2569F5BAFEE}" destId="{9669478B-A509-48B3-8FD7-C7FE5CEB9CBE}" srcOrd="0" destOrd="0" presId="urn:microsoft.com/office/officeart/2008/layout/LinedList"/>
    <dgm:cxn modelId="{456E0E6B-81B2-4182-9FB8-BBADA485AA33}" type="presParOf" srcId="{543C7A3E-81C0-4702-8B86-A2569F5BAFEE}" destId="{2E81EBDE-2C48-40CB-9F95-E99DB0AFF49B}" srcOrd="1" destOrd="0" presId="urn:microsoft.com/office/officeart/2008/layout/LinedList"/>
    <dgm:cxn modelId="{442A38B4-86EB-472F-A388-0A47E60C2B29}" type="presParOf" srcId="{543C7A3E-81C0-4702-8B86-A2569F5BAFEE}" destId="{101116AD-4C05-447A-B0CF-828A6F7E067F}" srcOrd="2" destOrd="0" presId="urn:microsoft.com/office/officeart/2008/layout/LinedList"/>
    <dgm:cxn modelId="{5877476A-F57C-4AD2-9FBE-CF2075D4DD77}" type="presParOf" srcId="{8AA4BF6A-0401-4A6B-9740-38E5E771E3A2}" destId="{B724BE55-F331-4AF1-A616-79D2EE3869A9}" srcOrd="2" destOrd="0" presId="urn:microsoft.com/office/officeart/2008/layout/LinedList"/>
    <dgm:cxn modelId="{67748E0B-7755-4F3D-86E0-5F58C6F97538}" type="presParOf" srcId="{8AA4BF6A-0401-4A6B-9740-38E5E771E3A2}" destId="{7EB03563-0660-4FA3-8179-0CE64183D1A9}" srcOrd="3" destOrd="0" presId="urn:microsoft.com/office/officeart/2008/layout/LinedList"/>
    <dgm:cxn modelId="{B048047D-2CBD-4C7B-A88A-BFBD2FE0E985}" type="presParOf" srcId="{8AA4BF6A-0401-4A6B-9740-38E5E771E3A2}" destId="{5E63D04E-3AD3-4A6F-AB72-88E6735DAA1A}" srcOrd="4" destOrd="0" presId="urn:microsoft.com/office/officeart/2008/layout/LinedList"/>
    <dgm:cxn modelId="{4BD2F04C-F1F7-487A-8B7F-B08B158493C9}" type="presParOf" srcId="{5E63D04E-3AD3-4A6F-AB72-88E6735DAA1A}" destId="{E843393D-958F-4109-B5DD-BDC23FF66436}" srcOrd="0" destOrd="0" presId="urn:microsoft.com/office/officeart/2008/layout/LinedList"/>
    <dgm:cxn modelId="{F17A6052-C05F-4FBB-BBEB-1D08C11B9DB1}" type="presParOf" srcId="{5E63D04E-3AD3-4A6F-AB72-88E6735DAA1A}" destId="{D1610A14-F310-432F-8A1E-C833A6303EE6}" srcOrd="1" destOrd="0" presId="urn:microsoft.com/office/officeart/2008/layout/LinedList"/>
    <dgm:cxn modelId="{ED74EC2C-D52F-4443-A46A-7F579EDCA26C}" type="presParOf" srcId="{5E63D04E-3AD3-4A6F-AB72-88E6735DAA1A}" destId="{515CDDF0-48FE-4523-A000-52FEB4ACCB84}" srcOrd="2" destOrd="0" presId="urn:microsoft.com/office/officeart/2008/layout/LinedList"/>
    <dgm:cxn modelId="{B5DECC0F-50AC-4F95-832D-E6F7EDA5D576}" type="presParOf" srcId="{8AA4BF6A-0401-4A6B-9740-38E5E771E3A2}" destId="{32287C0F-3AC5-4BD2-898D-C2161A42127D}" srcOrd="5" destOrd="0" presId="urn:microsoft.com/office/officeart/2008/layout/LinedList"/>
    <dgm:cxn modelId="{63B5B160-8917-4BF7-A9F9-53136B9746E2}" type="presParOf" srcId="{8AA4BF6A-0401-4A6B-9740-38E5E771E3A2}" destId="{C14EFCF6-35C0-43B9-A028-3B376B003DDA}" srcOrd="6" destOrd="0" presId="urn:microsoft.com/office/officeart/2008/layout/LinedList"/>
    <dgm:cxn modelId="{00170D1A-3C52-4981-A181-7A3B7D000FCE}" type="presParOf" srcId="{8AA4BF6A-0401-4A6B-9740-38E5E771E3A2}" destId="{DBBB97B8-2C1A-4912-BA95-3575BAAF3B4F}" srcOrd="7" destOrd="0" presId="urn:microsoft.com/office/officeart/2008/layout/LinedList"/>
    <dgm:cxn modelId="{756C7E0F-C135-4922-BE09-C3C541F5E925}" type="presParOf" srcId="{DBBB97B8-2C1A-4912-BA95-3575BAAF3B4F}" destId="{0C9B6F0A-57D2-494D-A718-531E31DA1ACB}" srcOrd="0" destOrd="0" presId="urn:microsoft.com/office/officeart/2008/layout/LinedList"/>
    <dgm:cxn modelId="{7E2F8CAC-9415-42F7-A009-869B2D3EB892}" type="presParOf" srcId="{DBBB97B8-2C1A-4912-BA95-3575BAAF3B4F}" destId="{5E31105E-DD9A-4CB0-A04A-8E20DE657713}" srcOrd="1" destOrd="0" presId="urn:microsoft.com/office/officeart/2008/layout/LinedList"/>
    <dgm:cxn modelId="{0FCA4946-1DEC-40D7-B2A4-B4C37F2EC807}" type="presParOf" srcId="{DBBB97B8-2C1A-4912-BA95-3575BAAF3B4F}" destId="{9157D777-2E6A-4A31-961B-065B391231A0}" srcOrd="2" destOrd="0" presId="urn:microsoft.com/office/officeart/2008/layout/LinedList"/>
    <dgm:cxn modelId="{5B991A41-45C8-410D-BF1A-7D7F393FD9D5}" type="presParOf" srcId="{8AA4BF6A-0401-4A6B-9740-38E5E771E3A2}" destId="{259F665C-AF7D-4543-A644-D258EDD9C2C2}" srcOrd="8" destOrd="0" presId="urn:microsoft.com/office/officeart/2008/layout/LinedList"/>
    <dgm:cxn modelId="{59FFE5BB-0BCB-4AF6-A3C6-BE1662A3B0E8}" type="presParOf" srcId="{8AA4BF6A-0401-4A6B-9740-38E5E771E3A2}" destId="{CD6927DA-5FA1-49DF-A3D4-B6DF97DDE422}" srcOrd="9" destOrd="0" presId="urn:microsoft.com/office/officeart/2008/layout/LinedList"/>
    <dgm:cxn modelId="{035E4436-A388-4E33-BDD9-19098A70D0E8}" type="presParOf" srcId="{8AA4BF6A-0401-4A6B-9740-38E5E771E3A2}" destId="{3478AEA0-B823-4451-BCE1-2E79DFDB267F}" srcOrd="10" destOrd="0" presId="urn:microsoft.com/office/officeart/2008/layout/LinedList"/>
    <dgm:cxn modelId="{8147FE3D-A613-431C-A44B-9982AAE1CDBD}" type="presParOf" srcId="{3478AEA0-B823-4451-BCE1-2E79DFDB267F}" destId="{F2DA7867-0CD6-4627-AB87-75DA1F336BEA}" srcOrd="0" destOrd="0" presId="urn:microsoft.com/office/officeart/2008/layout/LinedList"/>
    <dgm:cxn modelId="{16922E2E-99D5-4FB5-9891-798BD1EEF22E}" type="presParOf" srcId="{3478AEA0-B823-4451-BCE1-2E79DFDB267F}" destId="{CE5B16F9-A3BB-4AC0-BAAD-F693DC938E30}" srcOrd="1" destOrd="0" presId="urn:microsoft.com/office/officeart/2008/layout/LinedList"/>
    <dgm:cxn modelId="{65E6F7F7-AF34-4054-9474-EF92EB9E4874}" type="presParOf" srcId="{3478AEA0-B823-4451-BCE1-2E79DFDB267F}" destId="{CE30466B-5E99-41FE-8EF4-0E0B2EDFA253}" srcOrd="2" destOrd="0" presId="urn:microsoft.com/office/officeart/2008/layout/LinedList"/>
    <dgm:cxn modelId="{F8BC778F-D1A3-4E48-82D4-D1EE49067D6B}" type="presParOf" srcId="{8AA4BF6A-0401-4A6B-9740-38E5E771E3A2}" destId="{6A808E02-8DE2-4CE1-B3F8-66E93A9BA4E1}" srcOrd="11" destOrd="0" presId="urn:microsoft.com/office/officeart/2008/layout/LinedList"/>
    <dgm:cxn modelId="{F226BC76-8D38-4C96-B208-E870BCFA0311}" type="presParOf" srcId="{8AA4BF6A-0401-4A6B-9740-38E5E771E3A2}" destId="{CECF1477-C4AC-47FE-A363-3079622D480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76DFCCF7-DE00-4008-A25C-FF557F677909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42C332B2-60F3-4D5D-A1F6-52DF653A6D27}" type="pres">
      <dgm:prSet presAssocID="{1E05D724-9176-4F35-9680-49B560268DF2}" presName="thickLine" presStyleLbl="alignNode1" presStyleIdx="0" presStyleCnt="1"/>
      <dgm:spPr/>
    </dgm:pt>
    <dgm:pt modelId="{A9E51AB2-79A8-4659-A418-8C541C54C3DA}" type="pres">
      <dgm:prSet presAssocID="{1E05D724-9176-4F35-9680-49B560268DF2}" presName="horz1" presStyleCnt="0"/>
      <dgm:spPr/>
    </dgm:pt>
    <dgm:pt modelId="{107B04FC-BF84-4968-94EA-81E0341BA0AC}" type="pres">
      <dgm:prSet presAssocID="{1E05D724-9176-4F35-9680-49B560268DF2}" presName="tx1" presStyleLbl="revTx" presStyleIdx="0" presStyleCnt="7"/>
      <dgm:spPr/>
    </dgm:pt>
    <dgm:pt modelId="{C05BD0B0-ABE7-4C2B-AECA-5B57ED720077}" type="pres">
      <dgm:prSet presAssocID="{1E05D724-9176-4F35-9680-49B560268DF2}" presName="vert1" presStyleCnt="0"/>
      <dgm:spPr/>
    </dgm:pt>
    <dgm:pt modelId="{6143A67D-23CB-42CD-BB49-4FAF6E62E316}" type="pres">
      <dgm:prSet presAssocID="{81A7CA42-8D7D-4E1A-B4D8-02C4601B83FE}" presName="vertSpace2a" presStyleCnt="0"/>
      <dgm:spPr/>
    </dgm:pt>
    <dgm:pt modelId="{4E9D61BC-2FF5-4139-BD52-4AF3EABF4DEB}" type="pres">
      <dgm:prSet presAssocID="{81A7CA42-8D7D-4E1A-B4D8-02C4601B83FE}" presName="horz2" presStyleCnt="0"/>
      <dgm:spPr/>
    </dgm:pt>
    <dgm:pt modelId="{5C208C41-3447-47C6-9AAE-94DF15A0FE7A}" type="pres">
      <dgm:prSet presAssocID="{81A7CA42-8D7D-4E1A-B4D8-02C4601B83FE}" presName="horzSpace2" presStyleCnt="0"/>
      <dgm:spPr/>
    </dgm:pt>
    <dgm:pt modelId="{92AE2BF6-3F9F-4DD9-A523-470EE891482D}" type="pres">
      <dgm:prSet presAssocID="{81A7CA42-8D7D-4E1A-B4D8-02C4601B83FE}" presName="tx2" presStyleLbl="revTx" presStyleIdx="1" presStyleCnt="7"/>
      <dgm:spPr/>
    </dgm:pt>
    <dgm:pt modelId="{CED6FB20-7FF0-4BD0-B266-0091E6834DCB}" type="pres">
      <dgm:prSet presAssocID="{81A7CA42-8D7D-4E1A-B4D8-02C4601B83FE}" presName="vert2" presStyleCnt="0"/>
      <dgm:spPr/>
    </dgm:pt>
    <dgm:pt modelId="{44E9E6B4-E842-48E3-A4E7-29616C35789D}" type="pres">
      <dgm:prSet presAssocID="{81A7CA42-8D7D-4E1A-B4D8-02C4601B83FE}" presName="thinLine2b" presStyleLbl="callout" presStyleIdx="0" presStyleCnt="5"/>
      <dgm:spPr/>
    </dgm:pt>
    <dgm:pt modelId="{21045307-00A3-4E10-BA0B-920CE2E8B613}" type="pres">
      <dgm:prSet presAssocID="{81A7CA42-8D7D-4E1A-B4D8-02C4601B83FE}" presName="vertSpace2b" presStyleCnt="0"/>
      <dgm:spPr/>
    </dgm:pt>
    <dgm:pt modelId="{8C1B74F0-189C-423F-9CF0-2725248B7972}" type="pres">
      <dgm:prSet presAssocID="{83CA96FA-6E96-4517-812D-BECB9665045B}" presName="horz2" presStyleCnt="0"/>
      <dgm:spPr/>
    </dgm:pt>
    <dgm:pt modelId="{C176B441-2B37-42CF-AE7C-7C5248C92C03}" type="pres">
      <dgm:prSet presAssocID="{83CA96FA-6E96-4517-812D-BECB9665045B}" presName="horzSpace2" presStyleCnt="0"/>
      <dgm:spPr/>
    </dgm:pt>
    <dgm:pt modelId="{C5559E38-E570-4065-BD4C-EF30A97A5321}" type="pres">
      <dgm:prSet presAssocID="{83CA96FA-6E96-4517-812D-BECB9665045B}" presName="tx2" presStyleLbl="revTx" presStyleIdx="2" presStyleCnt="7"/>
      <dgm:spPr/>
    </dgm:pt>
    <dgm:pt modelId="{666DC161-69C5-42B0-A0A3-F5C054BD0560}" type="pres">
      <dgm:prSet presAssocID="{83CA96FA-6E96-4517-812D-BECB9665045B}" presName="vert2" presStyleCnt="0"/>
      <dgm:spPr/>
    </dgm:pt>
    <dgm:pt modelId="{814188C8-3B15-445C-B255-127484F8A447}" type="pres">
      <dgm:prSet presAssocID="{83CA96FA-6E96-4517-812D-BECB9665045B}" presName="thinLine2b" presStyleLbl="callout" presStyleIdx="1" presStyleCnt="5"/>
      <dgm:spPr/>
    </dgm:pt>
    <dgm:pt modelId="{A2DDD8E2-E3F8-463C-8534-D8A7B5201BEB}" type="pres">
      <dgm:prSet presAssocID="{83CA96FA-6E96-4517-812D-BECB9665045B}" presName="vertSpace2b" presStyleCnt="0"/>
      <dgm:spPr/>
    </dgm:pt>
    <dgm:pt modelId="{0CB35829-5ADF-4B54-8848-9C905934BA91}" type="pres">
      <dgm:prSet presAssocID="{DF1A575C-141A-4087-986A-04D2AAC657FB}" presName="horz2" presStyleCnt="0"/>
      <dgm:spPr/>
    </dgm:pt>
    <dgm:pt modelId="{768C4C13-FA5C-41A0-A165-B7901CB80D10}" type="pres">
      <dgm:prSet presAssocID="{DF1A575C-141A-4087-986A-04D2AAC657FB}" presName="horzSpace2" presStyleCnt="0"/>
      <dgm:spPr/>
    </dgm:pt>
    <dgm:pt modelId="{0EE9C00E-4B32-4F2A-9F05-5E3636FF62C3}" type="pres">
      <dgm:prSet presAssocID="{DF1A575C-141A-4087-986A-04D2AAC657FB}" presName="tx2" presStyleLbl="revTx" presStyleIdx="3" presStyleCnt="7"/>
      <dgm:spPr/>
    </dgm:pt>
    <dgm:pt modelId="{9D46724F-BEB2-41C9-BA64-9D1E78735D87}" type="pres">
      <dgm:prSet presAssocID="{DF1A575C-141A-4087-986A-04D2AAC657FB}" presName="vert2" presStyleCnt="0"/>
      <dgm:spPr/>
    </dgm:pt>
    <dgm:pt modelId="{E5358575-229D-423B-B717-00AE6EF54C38}" type="pres">
      <dgm:prSet presAssocID="{DF1A575C-141A-4087-986A-04D2AAC657FB}" presName="thinLine2b" presStyleLbl="callout" presStyleIdx="2" presStyleCnt="5"/>
      <dgm:spPr/>
    </dgm:pt>
    <dgm:pt modelId="{34DEAACD-D0AC-4187-982C-6BF913B53C71}" type="pres">
      <dgm:prSet presAssocID="{DF1A575C-141A-4087-986A-04D2AAC657FB}" presName="vertSpace2b" presStyleCnt="0"/>
      <dgm:spPr/>
    </dgm:pt>
    <dgm:pt modelId="{0C5C707B-7F25-4272-9365-96F289A7A182}" type="pres">
      <dgm:prSet presAssocID="{508056DC-5F39-44EA-856F-CC706E28F915}" presName="horz2" presStyleCnt="0"/>
      <dgm:spPr/>
    </dgm:pt>
    <dgm:pt modelId="{93A8D4D3-521C-4806-8FB5-99D89DCDE439}" type="pres">
      <dgm:prSet presAssocID="{508056DC-5F39-44EA-856F-CC706E28F915}" presName="horzSpace2" presStyleCnt="0"/>
      <dgm:spPr/>
    </dgm:pt>
    <dgm:pt modelId="{93656EDF-1E55-4836-9F6F-40332A3619B8}" type="pres">
      <dgm:prSet presAssocID="{508056DC-5F39-44EA-856F-CC706E28F915}" presName="tx2" presStyleLbl="revTx" presStyleIdx="4" presStyleCnt="7"/>
      <dgm:spPr/>
    </dgm:pt>
    <dgm:pt modelId="{389B0558-0940-4DB4-A6A0-DDBA9F113CA9}" type="pres">
      <dgm:prSet presAssocID="{508056DC-5F39-44EA-856F-CC706E28F915}" presName="vert2" presStyleCnt="0"/>
      <dgm:spPr/>
    </dgm:pt>
    <dgm:pt modelId="{4F1C9C93-94B3-473A-BE04-BDDF869317B7}" type="pres">
      <dgm:prSet presAssocID="{2DD080B7-5704-4786-937C-368B07BD234C}" presName="horz3" presStyleCnt="0"/>
      <dgm:spPr/>
    </dgm:pt>
    <dgm:pt modelId="{3FFF6D7F-C9CA-4E65-B66D-70FFF7C1433F}" type="pres">
      <dgm:prSet presAssocID="{2DD080B7-5704-4786-937C-368B07BD234C}" presName="horzSpace3" presStyleCnt="0"/>
      <dgm:spPr/>
    </dgm:pt>
    <dgm:pt modelId="{392650EA-8670-467E-9B78-7CA3E1CD47F0}" type="pres">
      <dgm:prSet presAssocID="{2DD080B7-5704-4786-937C-368B07BD234C}" presName="tx3" presStyleLbl="revTx" presStyleIdx="5" presStyleCnt="7"/>
      <dgm:spPr/>
    </dgm:pt>
    <dgm:pt modelId="{54D91B4C-D490-4AD7-A679-4E30CECAACEF}" type="pres">
      <dgm:prSet presAssocID="{2DD080B7-5704-4786-937C-368B07BD234C}" presName="vert3" presStyleCnt="0"/>
      <dgm:spPr/>
    </dgm:pt>
    <dgm:pt modelId="{6B3FD619-DB64-4E71-A4BC-2CC125FADF20}" type="pres">
      <dgm:prSet presAssocID="{203202E5-FCDA-498F-BB99-B9D04098BAB2}" presName="thinLine3" presStyleLbl="callout" presStyleIdx="3" presStyleCnt="5"/>
      <dgm:spPr/>
    </dgm:pt>
    <dgm:pt modelId="{612ADF2D-041C-42BE-BDC9-9103E37E8C84}" type="pres">
      <dgm:prSet presAssocID="{91BCFA69-CE0B-4875-BED2-9345148DEB2E}" presName="horz3" presStyleCnt="0"/>
      <dgm:spPr/>
    </dgm:pt>
    <dgm:pt modelId="{3B98CBA7-71E4-453E-BEA7-E89EDDCD60AE}" type="pres">
      <dgm:prSet presAssocID="{91BCFA69-CE0B-4875-BED2-9345148DEB2E}" presName="horzSpace3" presStyleCnt="0"/>
      <dgm:spPr/>
    </dgm:pt>
    <dgm:pt modelId="{291E40B1-6B23-4002-BBEA-7E4582803E75}" type="pres">
      <dgm:prSet presAssocID="{91BCFA69-CE0B-4875-BED2-9345148DEB2E}" presName="tx3" presStyleLbl="revTx" presStyleIdx="6" presStyleCnt="7"/>
      <dgm:spPr/>
    </dgm:pt>
    <dgm:pt modelId="{37E4CAE1-B5EE-4E94-A613-D944AE7B241A}" type="pres">
      <dgm:prSet presAssocID="{91BCFA69-CE0B-4875-BED2-9345148DEB2E}" presName="vert3" presStyleCnt="0"/>
      <dgm:spPr/>
    </dgm:pt>
    <dgm:pt modelId="{82837FB8-AFD3-4DE8-AC67-95877F9F679D}" type="pres">
      <dgm:prSet presAssocID="{508056DC-5F39-44EA-856F-CC706E28F915}" presName="thinLine2b" presStyleLbl="callout" presStyleIdx="4" presStyleCnt="5"/>
      <dgm:spPr/>
    </dgm:pt>
    <dgm:pt modelId="{2C48B8D1-D1FE-4FB4-B51C-07FE3B2D4DC9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37D4C60E-3606-4C33-A6F7-A38FED626B1E}" type="presOf" srcId="{81A7CA42-8D7D-4E1A-B4D8-02C4601B83FE}" destId="{92AE2BF6-3F9F-4DD9-A523-470EE891482D}" srcOrd="0" destOrd="0" presId="urn:microsoft.com/office/officeart/2008/layout/LinedList"/>
    <dgm:cxn modelId="{B3418E1A-D11F-4391-8660-F699E8F8DE2F}" type="presOf" srcId="{83CA96FA-6E96-4517-812D-BECB9665045B}" destId="{C5559E38-E570-4065-BD4C-EF30A97A5321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8CD2FF6C-AB3A-4D94-AD73-9002F14CC4B9}" type="presOf" srcId="{1E05D724-9176-4F35-9680-49B560268DF2}" destId="{107B04FC-BF84-4968-94EA-81E0341BA0AC}" srcOrd="0" destOrd="0" presId="urn:microsoft.com/office/officeart/2008/layout/LinedList"/>
    <dgm:cxn modelId="{C6029654-A6DB-41F4-A90D-320859936378}" type="presOf" srcId="{73757D6B-355A-47BF-AB31-DA4D78A419D3}" destId="{76DFCCF7-DE00-4008-A25C-FF557F677909}" srcOrd="0" destOrd="0" presId="urn:microsoft.com/office/officeart/2008/layout/LinedList"/>
    <dgm:cxn modelId="{35F9787A-DD3F-4F69-A0C5-7E44028FFC52}" type="presOf" srcId="{508056DC-5F39-44EA-856F-CC706E28F915}" destId="{93656EDF-1E55-4836-9F6F-40332A3619B8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672A45DA-8B1E-46EC-B700-6BC24CA98884}" type="presOf" srcId="{DF1A575C-141A-4087-986A-04D2AAC657FB}" destId="{0EE9C00E-4B32-4F2A-9F05-5E3636FF62C3}" srcOrd="0" destOrd="0" presId="urn:microsoft.com/office/officeart/2008/layout/LinedList"/>
    <dgm:cxn modelId="{7F2E48DF-DAB8-4825-BF76-22310E2FB908}" type="presOf" srcId="{91BCFA69-CE0B-4875-BED2-9345148DEB2E}" destId="{291E40B1-6B23-4002-BBEA-7E4582803E75}" srcOrd="0" destOrd="0" presId="urn:microsoft.com/office/officeart/2008/layout/LinedLis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B07353EA-4DC2-416A-9CF2-15C06F9DFF8A}" type="presOf" srcId="{2DD080B7-5704-4786-937C-368B07BD234C}" destId="{392650EA-8670-467E-9B78-7CA3E1CD47F0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A263CDAC-2066-4888-9FA1-FCD914259B2E}" type="presParOf" srcId="{76DFCCF7-DE00-4008-A25C-FF557F677909}" destId="{42C332B2-60F3-4D5D-A1F6-52DF653A6D27}" srcOrd="0" destOrd="0" presId="urn:microsoft.com/office/officeart/2008/layout/LinedList"/>
    <dgm:cxn modelId="{97079582-99D2-4336-AB73-D677F000C76A}" type="presParOf" srcId="{76DFCCF7-DE00-4008-A25C-FF557F677909}" destId="{A9E51AB2-79A8-4659-A418-8C541C54C3DA}" srcOrd="1" destOrd="0" presId="urn:microsoft.com/office/officeart/2008/layout/LinedList"/>
    <dgm:cxn modelId="{41E73192-9906-40E3-8B3B-BFB25C4BD5CF}" type="presParOf" srcId="{A9E51AB2-79A8-4659-A418-8C541C54C3DA}" destId="{107B04FC-BF84-4968-94EA-81E0341BA0AC}" srcOrd="0" destOrd="0" presId="urn:microsoft.com/office/officeart/2008/layout/LinedList"/>
    <dgm:cxn modelId="{8A34E5B9-7ABC-4CE5-8A99-E18CEE65E4F2}" type="presParOf" srcId="{A9E51AB2-79A8-4659-A418-8C541C54C3DA}" destId="{C05BD0B0-ABE7-4C2B-AECA-5B57ED720077}" srcOrd="1" destOrd="0" presId="urn:microsoft.com/office/officeart/2008/layout/LinedList"/>
    <dgm:cxn modelId="{BA0A5790-C4A2-4F73-BBE8-69B46CF75FD0}" type="presParOf" srcId="{C05BD0B0-ABE7-4C2B-AECA-5B57ED720077}" destId="{6143A67D-23CB-42CD-BB49-4FAF6E62E316}" srcOrd="0" destOrd="0" presId="urn:microsoft.com/office/officeart/2008/layout/LinedList"/>
    <dgm:cxn modelId="{A72A2354-4CAF-493E-82D6-F2373793E89F}" type="presParOf" srcId="{C05BD0B0-ABE7-4C2B-AECA-5B57ED720077}" destId="{4E9D61BC-2FF5-4139-BD52-4AF3EABF4DEB}" srcOrd="1" destOrd="0" presId="urn:microsoft.com/office/officeart/2008/layout/LinedList"/>
    <dgm:cxn modelId="{3777489C-3D15-4103-B9E4-4C770EFE8D59}" type="presParOf" srcId="{4E9D61BC-2FF5-4139-BD52-4AF3EABF4DEB}" destId="{5C208C41-3447-47C6-9AAE-94DF15A0FE7A}" srcOrd="0" destOrd="0" presId="urn:microsoft.com/office/officeart/2008/layout/LinedList"/>
    <dgm:cxn modelId="{57C1C924-8362-40C2-8835-7ABF43A5285A}" type="presParOf" srcId="{4E9D61BC-2FF5-4139-BD52-4AF3EABF4DEB}" destId="{92AE2BF6-3F9F-4DD9-A523-470EE891482D}" srcOrd="1" destOrd="0" presId="urn:microsoft.com/office/officeart/2008/layout/LinedList"/>
    <dgm:cxn modelId="{EF86828A-4599-4E8B-BA34-8B260FD9DB88}" type="presParOf" srcId="{4E9D61BC-2FF5-4139-BD52-4AF3EABF4DEB}" destId="{CED6FB20-7FF0-4BD0-B266-0091E6834DCB}" srcOrd="2" destOrd="0" presId="urn:microsoft.com/office/officeart/2008/layout/LinedList"/>
    <dgm:cxn modelId="{0863AF6A-322F-40F3-82C0-E5B22AB6A51C}" type="presParOf" srcId="{C05BD0B0-ABE7-4C2B-AECA-5B57ED720077}" destId="{44E9E6B4-E842-48E3-A4E7-29616C35789D}" srcOrd="2" destOrd="0" presId="urn:microsoft.com/office/officeart/2008/layout/LinedList"/>
    <dgm:cxn modelId="{EE326729-3A0D-48B0-8D2E-0DD0141EB98C}" type="presParOf" srcId="{C05BD0B0-ABE7-4C2B-AECA-5B57ED720077}" destId="{21045307-00A3-4E10-BA0B-920CE2E8B613}" srcOrd="3" destOrd="0" presId="urn:microsoft.com/office/officeart/2008/layout/LinedList"/>
    <dgm:cxn modelId="{5F8D4FDB-4DCF-4014-ACC4-F1C03B5E3797}" type="presParOf" srcId="{C05BD0B0-ABE7-4C2B-AECA-5B57ED720077}" destId="{8C1B74F0-189C-423F-9CF0-2725248B7972}" srcOrd="4" destOrd="0" presId="urn:microsoft.com/office/officeart/2008/layout/LinedList"/>
    <dgm:cxn modelId="{6EACDADC-BD3F-4D44-9799-9C3569E8A5B1}" type="presParOf" srcId="{8C1B74F0-189C-423F-9CF0-2725248B7972}" destId="{C176B441-2B37-42CF-AE7C-7C5248C92C03}" srcOrd="0" destOrd="0" presId="urn:microsoft.com/office/officeart/2008/layout/LinedList"/>
    <dgm:cxn modelId="{7371A90A-0962-4D56-A52E-14B44FE84650}" type="presParOf" srcId="{8C1B74F0-189C-423F-9CF0-2725248B7972}" destId="{C5559E38-E570-4065-BD4C-EF30A97A5321}" srcOrd="1" destOrd="0" presId="urn:microsoft.com/office/officeart/2008/layout/LinedList"/>
    <dgm:cxn modelId="{610F155E-64E7-404E-AD8E-F69A46F42F32}" type="presParOf" srcId="{8C1B74F0-189C-423F-9CF0-2725248B7972}" destId="{666DC161-69C5-42B0-A0A3-F5C054BD0560}" srcOrd="2" destOrd="0" presId="urn:microsoft.com/office/officeart/2008/layout/LinedList"/>
    <dgm:cxn modelId="{56A27A3C-EEE8-4B16-8068-13E5E3AA9054}" type="presParOf" srcId="{C05BD0B0-ABE7-4C2B-AECA-5B57ED720077}" destId="{814188C8-3B15-445C-B255-127484F8A447}" srcOrd="5" destOrd="0" presId="urn:microsoft.com/office/officeart/2008/layout/LinedList"/>
    <dgm:cxn modelId="{314AAD07-EFF4-46DA-BEBB-B6C19703F951}" type="presParOf" srcId="{C05BD0B0-ABE7-4C2B-AECA-5B57ED720077}" destId="{A2DDD8E2-E3F8-463C-8534-D8A7B5201BEB}" srcOrd="6" destOrd="0" presId="urn:microsoft.com/office/officeart/2008/layout/LinedList"/>
    <dgm:cxn modelId="{4C988EE3-9535-4462-A596-3740BB0C6671}" type="presParOf" srcId="{C05BD0B0-ABE7-4C2B-AECA-5B57ED720077}" destId="{0CB35829-5ADF-4B54-8848-9C905934BA91}" srcOrd="7" destOrd="0" presId="urn:microsoft.com/office/officeart/2008/layout/LinedList"/>
    <dgm:cxn modelId="{0B29CD04-35B6-4B21-8B1A-F4671BB022D9}" type="presParOf" srcId="{0CB35829-5ADF-4B54-8848-9C905934BA91}" destId="{768C4C13-FA5C-41A0-A165-B7901CB80D10}" srcOrd="0" destOrd="0" presId="urn:microsoft.com/office/officeart/2008/layout/LinedList"/>
    <dgm:cxn modelId="{B29CCFA1-8AE8-4FA1-9669-A034205E5579}" type="presParOf" srcId="{0CB35829-5ADF-4B54-8848-9C905934BA91}" destId="{0EE9C00E-4B32-4F2A-9F05-5E3636FF62C3}" srcOrd="1" destOrd="0" presId="urn:microsoft.com/office/officeart/2008/layout/LinedList"/>
    <dgm:cxn modelId="{DB321EE4-6508-4E4D-A1A2-61F3A0B4CE04}" type="presParOf" srcId="{0CB35829-5ADF-4B54-8848-9C905934BA91}" destId="{9D46724F-BEB2-41C9-BA64-9D1E78735D87}" srcOrd="2" destOrd="0" presId="urn:microsoft.com/office/officeart/2008/layout/LinedList"/>
    <dgm:cxn modelId="{407366F5-D188-4FEE-9131-52B1EB3E2B59}" type="presParOf" srcId="{C05BD0B0-ABE7-4C2B-AECA-5B57ED720077}" destId="{E5358575-229D-423B-B717-00AE6EF54C38}" srcOrd="8" destOrd="0" presId="urn:microsoft.com/office/officeart/2008/layout/LinedList"/>
    <dgm:cxn modelId="{A2C17DC3-CC48-4BC2-9EE6-F90CAE7DEBD0}" type="presParOf" srcId="{C05BD0B0-ABE7-4C2B-AECA-5B57ED720077}" destId="{34DEAACD-D0AC-4187-982C-6BF913B53C71}" srcOrd="9" destOrd="0" presId="urn:microsoft.com/office/officeart/2008/layout/LinedList"/>
    <dgm:cxn modelId="{CEC07BBE-E371-4281-B3E7-FF6074FCB4F9}" type="presParOf" srcId="{C05BD0B0-ABE7-4C2B-AECA-5B57ED720077}" destId="{0C5C707B-7F25-4272-9365-96F289A7A182}" srcOrd="10" destOrd="0" presId="urn:microsoft.com/office/officeart/2008/layout/LinedList"/>
    <dgm:cxn modelId="{10238EA4-5A5B-4ECA-A925-E65D3011D4CA}" type="presParOf" srcId="{0C5C707B-7F25-4272-9365-96F289A7A182}" destId="{93A8D4D3-521C-4806-8FB5-99D89DCDE439}" srcOrd="0" destOrd="0" presId="urn:microsoft.com/office/officeart/2008/layout/LinedList"/>
    <dgm:cxn modelId="{715297EA-5763-4A68-9329-F42ABDEB6CCA}" type="presParOf" srcId="{0C5C707B-7F25-4272-9365-96F289A7A182}" destId="{93656EDF-1E55-4836-9F6F-40332A3619B8}" srcOrd="1" destOrd="0" presId="urn:microsoft.com/office/officeart/2008/layout/LinedList"/>
    <dgm:cxn modelId="{4DA40040-97BD-4F99-8B63-507B23DDE4DD}" type="presParOf" srcId="{0C5C707B-7F25-4272-9365-96F289A7A182}" destId="{389B0558-0940-4DB4-A6A0-DDBA9F113CA9}" srcOrd="2" destOrd="0" presId="urn:microsoft.com/office/officeart/2008/layout/LinedList"/>
    <dgm:cxn modelId="{D66683F3-321C-4898-BA89-F058A8CF1C42}" type="presParOf" srcId="{389B0558-0940-4DB4-A6A0-DDBA9F113CA9}" destId="{4F1C9C93-94B3-473A-BE04-BDDF869317B7}" srcOrd="0" destOrd="0" presId="urn:microsoft.com/office/officeart/2008/layout/LinedList"/>
    <dgm:cxn modelId="{61B3B308-AD8B-44F4-BFD4-5BAD6D79B241}" type="presParOf" srcId="{4F1C9C93-94B3-473A-BE04-BDDF869317B7}" destId="{3FFF6D7F-C9CA-4E65-B66D-70FFF7C1433F}" srcOrd="0" destOrd="0" presId="urn:microsoft.com/office/officeart/2008/layout/LinedList"/>
    <dgm:cxn modelId="{24B2B576-F4C7-4B6B-9FFA-F81E7F62E6D9}" type="presParOf" srcId="{4F1C9C93-94B3-473A-BE04-BDDF869317B7}" destId="{392650EA-8670-467E-9B78-7CA3E1CD47F0}" srcOrd="1" destOrd="0" presId="urn:microsoft.com/office/officeart/2008/layout/LinedList"/>
    <dgm:cxn modelId="{D89F8D50-F854-4F85-BC8A-C74C27567972}" type="presParOf" srcId="{4F1C9C93-94B3-473A-BE04-BDDF869317B7}" destId="{54D91B4C-D490-4AD7-A679-4E30CECAACEF}" srcOrd="2" destOrd="0" presId="urn:microsoft.com/office/officeart/2008/layout/LinedList"/>
    <dgm:cxn modelId="{8262FF79-9CDC-4992-837C-692371E66A0C}" type="presParOf" srcId="{389B0558-0940-4DB4-A6A0-DDBA9F113CA9}" destId="{6B3FD619-DB64-4E71-A4BC-2CC125FADF20}" srcOrd="1" destOrd="0" presId="urn:microsoft.com/office/officeart/2008/layout/LinedList"/>
    <dgm:cxn modelId="{0BC1210C-CA68-4BF0-B126-32C14A1EFA9F}" type="presParOf" srcId="{389B0558-0940-4DB4-A6A0-DDBA9F113CA9}" destId="{612ADF2D-041C-42BE-BDC9-9103E37E8C84}" srcOrd="2" destOrd="0" presId="urn:microsoft.com/office/officeart/2008/layout/LinedList"/>
    <dgm:cxn modelId="{BF40A198-48F2-46C9-AD45-B91CDD3495A3}" type="presParOf" srcId="{612ADF2D-041C-42BE-BDC9-9103E37E8C84}" destId="{3B98CBA7-71E4-453E-BEA7-E89EDDCD60AE}" srcOrd="0" destOrd="0" presId="urn:microsoft.com/office/officeart/2008/layout/LinedList"/>
    <dgm:cxn modelId="{78C0E5DC-D034-440F-B808-9547E9B72817}" type="presParOf" srcId="{612ADF2D-041C-42BE-BDC9-9103E37E8C84}" destId="{291E40B1-6B23-4002-BBEA-7E4582803E75}" srcOrd="1" destOrd="0" presId="urn:microsoft.com/office/officeart/2008/layout/LinedList"/>
    <dgm:cxn modelId="{39B49D0D-2982-4685-8CDE-AE98017C832B}" type="presParOf" srcId="{612ADF2D-041C-42BE-BDC9-9103E37E8C84}" destId="{37E4CAE1-B5EE-4E94-A613-D944AE7B241A}" srcOrd="2" destOrd="0" presId="urn:microsoft.com/office/officeart/2008/layout/LinedList"/>
    <dgm:cxn modelId="{F314DF9A-3B6A-44FC-A76D-AE0EB0CE83FF}" type="presParOf" srcId="{C05BD0B0-ABE7-4C2B-AECA-5B57ED720077}" destId="{82837FB8-AFD3-4DE8-AC67-95877F9F679D}" srcOrd="11" destOrd="0" presId="urn:microsoft.com/office/officeart/2008/layout/LinedList"/>
    <dgm:cxn modelId="{ECBB4613-5317-4113-8D5F-1D3E64C7E862}" type="presParOf" srcId="{C05BD0B0-ABE7-4C2B-AECA-5B57ED720077}" destId="{2C48B8D1-D1FE-4FB4-B51C-07FE3B2D4DC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A29B7ED0-E0F8-4965-B29A-E9BB3C4A6748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8E4F2DBC-6CDF-477B-8FFB-9F8FC96D2719}" type="pres">
      <dgm:prSet presAssocID="{1E05D724-9176-4F35-9680-49B560268DF2}" presName="thickLine" presStyleLbl="alignNode1" presStyleIdx="0" presStyleCnt="1"/>
      <dgm:spPr/>
    </dgm:pt>
    <dgm:pt modelId="{19D29312-2882-4724-B5B1-9C1140C0AEEF}" type="pres">
      <dgm:prSet presAssocID="{1E05D724-9176-4F35-9680-49B560268DF2}" presName="horz1" presStyleCnt="0"/>
      <dgm:spPr/>
    </dgm:pt>
    <dgm:pt modelId="{C4162013-97EB-4CB2-9705-87738D265825}" type="pres">
      <dgm:prSet presAssocID="{1E05D724-9176-4F35-9680-49B560268DF2}" presName="tx1" presStyleLbl="revTx" presStyleIdx="0" presStyleCnt="5"/>
      <dgm:spPr/>
    </dgm:pt>
    <dgm:pt modelId="{A9D74F68-8CCA-4E88-9B5B-D90E3D197BDB}" type="pres">
      <dgm:prSet presAssocID="{1E05D724-9176-4F35-9680-49B560268DF2}" presName="vert1" presStyleCnt="0"/>
      <dgm:spPr/>
    </dgm:pt>
    <dgm:pt modelId="{F77C41AB-82F4-4346-BEAC-0A642F5FC0ED}" type="pres">
      <dgm:prSet presAssocID="{81A7CA42-8D7D-4E1A-B4D8-02C4601B83FE}" presName="vertSpace2a" presStyleCnt="0"/>
      <dgm:spPr/>
    </dgm:pt>
    <dgm:pt modelId="{B59942C6-53A6-423C-8FCA-033F3CA55767}" type="pres">
      <dgm:prSet presAssocID="{81A7CA42-8D7D-4E1A-B4D8-02C4601B83FE}" presName="horz2" presStyleCnt="0"/>
      <dgm:spPr/>
    </dgm:pt>
    <dgm:pt modelId="{EF0BF483-D799-4654-BFC4-CDCF590DBF89}" type="pres">
      <dgm:prSet presAssocID="{81A7CA42-8D7D-4E1A-B4D8-02C4601B83FE}" presName="horzSpace2" presStyleCnt="0"/>
      <dgm:spPr/>
    </dgm:pt>
    <dgm:pt modelId="{4A0C98AA-0425-4120-9661-E0FF470D707A}" type="pres">
      <dgm:prSet presAssocID="{81A7CA42-8D7D-4E1A-B4D8-02C4601B83FE}" presName="tx2" presStyleLbl="revTx" presStyleIdx="1" presStyleCnt="5"/>
      <dgm:spPr/>
    </dgm:pt>
    <dgm:pt modelId="{6463744C-037B-40C9-9246-90C683A4CB8C}" type="pres">
      <dgm:prSet presAssocID="{81A7CA42-8D7D-4E1A-B4D8-02C4601B83FE}" presName="vert2" presStyleCnt="0"/>
      <dgm:spPr/>
    </dgm:pt>
    <dgm:pt modelId="{4CD91765-071D-43FD-AF55-F551992C7311}" type="pres">
      <dgm:prSet presAssocID="{81A7CA42-8D7D-4E1A-B4D8-02C4601B83FE}" presName="thinLine2b" presStyleLbl="callout" presStyleIdx="0" presStyleCnt="4"/>
      <dgm:spPr/>
    </dgm:pt>
    <dgm:pt modelId="{FE4C8AD9-4407-4B35-925E-13E130173BFC}" type="pres">
      <dgm:prSet presAssocID="{81A7CA42-8D7D-4E1A-B4D8-02C4601B83FE}" presName="vertSpace2b" presStyleCnt="0"/>
      <dgm:spPr/>
    </dgm:pt>
    <dgm:pt modelId="{81D5D15F-B0D1-49EF-AB4F-0EDBB96F0D91}" type="pres">
      <dgm:prSet presAssocID="{4EC007D8-F15B-447C-BF94-7B843003078B}" presName="horz2" presStyleCnt="0"/>
      <dgm:spPr/>
    </dgm:pt>
    <dgm:pt modelId="{98C99E4E-C180-4BC6-BD5E-6187E766A547}" type="pres">
      <dgm:prSet presAssocID="{4EC007D8-F15B-447C-BF94-7B843003078B}" presName="horzSpace2" presStyleCnt="0"/>
      <dgm:spPr/>
    </dgm:pt>
    <dgm:pt modelId="{E9944CF4-6851-4E9A-B3A6-83D7FBD281A4}" type="pres">
      <dgm:prSet presAssocID="{4EC007D8-F15B-447C-BF94-7B843003078B}" presName="tx2" presStyleLbl="revTx" presStyleIdx="2" presStyleCnt="5"/>
      <dgm:spPr/>
    </dgm:pt>
    <dgm:pt modelId="{A2EEE03F-8F4F-4541-AC07-7187437386BD}" type="pres">
      <dgm:prSet presAssocID="{4EC007D8-F15B-447C-BF94-7B843003078B}" presName="vert2" presStyleCnt="0"/>
      <dgm:spPr/>
    </dgm:pt>
    <dgm:pt modelId="{0BF450F2-1FB1-41BF-A250-30356AC8456A}" type="pres">
      <dgm:prSet presAssocID="{4EC007D8-F15B-447C-BF94-7B843003078B}" presName="thinLine2b" presStyleLbl="callout" presStyleIdx="1" presStyleCnt="4"/>
      <dgm:spPr/>
    </dgm:pt>
    <dgm:pt modelId="{8476906D-F6EC-430D-A23C-EDC1FFDA222E}" type="pres">
      <dgm:prSet presAssocID="{4EC007D8-F15B-447C-BF94-7B843003078B}" presName="vertSpace2b" presStyleCnt="0"/>
      <dgm:spPr/>
    </dgm:pt>
    <dgm:pt modelId="{BBD5D1EB-4919-4F37-9D7D-9FA84F0612D0}" type="pres">
      <dgm:prSet presAssocID="{7B20CFCA-3D25-4EFA-B4BF-B58C09FCA5B3}" presName="horz2" presStyleCnt="0"/>
      <dgm:spPr/>
    </dgm:pt>
    <dgm:pt modelId="{5A7084B6-6E09-419D-A308-DA23048ECE76}" type="pres">
      <dgm:prSet presAssocID="{7B20CFCA-3D25-4EFA-B4BF-B58C09FCA5B3}" presName="horzSpace2" presStyleCnt="0"/>
      <dgm:spPr/>
    </dgm:pt>
    <dgm:pt modelId="{B9799989-94E0-4DD8-A534-459FC554F9D2}" type="pres">
      <dgm:prSet presAssocID="{7B20CFCA-3D25-4EFA-B4BF-B58C09FCA5B3}" presName="tx2" presStyleLbl="revTx" presStyleIdx="3" presStyleCnt="5"/>
      <dgm:spPr/>
    </dgm:pt>
    <dgm:pt modelId="{731C751B-0C95-4923-A9BF-63AA36BCB059}" type="pres">
      <dgm:prSet presAssocID="{7B20CFCA-3D25-4EFA-B4BF-B58C09FCA5B3}" presName="vert2" presStyleCnt="0"/>
      <dgm:spPr/>
    </dgm:pt>
    <dgm:pt modelId="{C85B4E63-1FA2-4F7F-9657-57419F1BB8A8}" type="pres">
      <dgm:prSet presAssocID="{7B20CFCA-3D25-4EFA-B4BF-B58C09FCA5B3}" presName="thinLine2b" presStyleLbl="callout" presStyleIdx="2" presStyleCnt="4"/>
      <dgm:spPr/>
    </dgm:pt>
    <dgm:pt modelId="{3330FE30-283E-48B3-BE06-81CA4C3ED2BF}" type="pres">
      <dgm:prSet presAssocID="{7B20CFCA-3D25-4EFA-B4BF-B58C09FCA5B3}" presName="vertSpace2b" presStyleCnt="0"/>
      <dgm:spPr/>
    </dgm:pt>
    <dgm:pt modelId="{D0F98100-6C20-41B9-A8F8-696CE0CA52FB}" type="pres">
      <dgm:prSet presAssocID="{AF47771F-4969-4939-B81F-23F9D7B1D6C4}" presName="horz2" presStyleCnt="0"/>
      <dgm:spPr/>
    </dgm:pt>
    <dgm:pt modelId="{C7F79E9E-2855-4CA4-8220-D321CCBAFD5F}" type="pres">
      <dgm:prSet presAssocID="{AF47771F-4969-4939-B81F-23F9D7B1D6C4}" presName="horzSpace2" presStyleCnt="0"/>
      <dgm:spPr/>
    </dgm:pt>
    <dgm:pt modelId="{0959F297-3BE1-403D-9EF9-CFAFC131A133}" type="pres">
      <dgm:prSet presAssocID="{AF47771F-4969-4939-B81F-23F9D7B1D6C4}" presName="tx2" presStyleLbl="revTx" presStyleIdx="4" presStyleCnt="5"/>
      <dgm:spPr/>
    </dgm:pt>
    <dgm:pt modelId="{EA3BF141-AE4E-488D-8114-C77F93E9FC1E}" type="pres">
      <dgm:prSet presAssocID="{AF47771F-4969-4939-B81F-23F9D7B1D6C4}" presName="vert2" presStyleCnt="0"/>
      <dgm:spPr/>
    </dgm:pt>
    <dgm:pt modelId="{D64B2BFB-C36D-4503-A542-7680AA539BE3}" type="pres">
      <dgm:prSet presAssocID="{AF47771F-4969-4939-B81F-23F9D7B1D6C4}" presName="thinLine2b" presStyleLbl="callout" presStyleIdx="3" presStyleCnt="4"/>
      <dgm:spPr/>
    </dgm:pt>
    <dgm:pt modelId="{867F9B0C-B3FF-4C02-8F69-B514846A6D18}" type="pres">
      <dgm:prSet presAssocID="{AF47771F-4969-4939-B81F-23F9D7B1D6C4}" presName="vertSpace2b" presStyleCnt="0"/>
      <dgm:spPr/>
    </dgm:pt>
  </dgm:ptLst>
  <dgm:cxnLst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1FEDBD1F-6F83-4D38-BBFA-A436C9E5899C}" type="presOf" srcId="{7B20CFCA-3D25-4EFA-B4BF-B58C09FCA5B3}" destId="{B9799989-94E0-4DD8-A534-459FC554F9D2}" srcOrd="0" destOrd="0" presId="urn:microsoft.com/office/officeart/2008/layout/LinedList"/>
    <dgm:cxn modelId="{8846E527-197C-4F42-80EC-DA7C961A5972}" type="presOf" srcId="{4EC007D8-F15B-447C-BF94-7B843003078B}" destId="{E9944CF4-6851-4E9A-B3A6-83D7FBD281A4}" srcOrd="0" destOrd="0" presId="urn:microsoft.com/office/officeart/2008/layout/LinedList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78985763-19DE-4CCD-BF14-B872D2DD37B4}" type="presOf" srcId="{AF47771F-4969-4939-B81F-23F9D7B1D6C4}" destId="{0959F297-3BE1-403D-9EF9-CFAFC131A133}" srcOrd="0" destOrd="0" presId="urn:microsoft.com/office/officeart/2008/layout/LinedList"/>
    <dgm:cxn modelId="{5C87BA59-4094-4271-93DD-19D162698392}" type="presOf" srcId="{81A7CA42-8D7D-4E1A-B4D8-02C4601B83FE}" destId="{4A0C98AA-0425-4120-9661-E0FF470D707A}" srcOrd="0" destOrd="0" presId="urn:microsoft.com/office/officeart/2008/layout/LinedList"/>
    <dgm:cxn modelId="{CB59F3B1-E7AB-4697-9868-6065D4CF6F81}" type="presOf" srcId="{73757D6B-355A-47BF-AB31-DA4D78A419D3}" destId="{A29B7ED0-E0F8-4965-B29A-E9BB3C4A6748}" srcOrd="0" destOrd="0" presId="urn:microsoft.com/office/officeart/2008/layout/LinedLis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F9B9B4F0-81A5-406C-B0EC-171439A3C049}" type="presOf" srcId="{1E05D724-9176-4F35-9680-49B560268DF2}" destId="{C4162013-97EB-4CB2-9705-87738D265825}" srcOrd="0" destOrd="0" presId="urn:microsoft.com/office/officeart/2008/layout/LinedList"/>
    <dgm:cxn modelId="{D0C6588B-ADDD-40F5-B086-3302FC429926}" type="presParOf" srcId="{A29B7ED0-E0F8-4965-B29A-E9BB3C4A6748}" destId="{8E4F2DBC-6CDF-477B-8FFB-9F8FC96D2719}" srcOrd="0" destOrd="0" presId="urn:microsoft.com/office/officeart/2008/layout/LinedList"/>
    <dgm:cxn modelId="{44338AB1-CB9A-4544-9B8E-57C0195803D9}" type="presParOf" srcId="{A29B7ED0-E0F8-4965-B29A-E9BB3C4A6748}" destId="{19D29312-2882-4724-B5B1-9C1140C0AEEF}" srcOrd="1" destOrd="0" presId="urn:microsoft.com/office/officeart/2008/layout/LinedList"/>
    <dgm:cxn modelId="{27452C7A-563C-4037-AE5D-A938E873D95F}" type="presParOf" srcId="{19D29312-2882-4724-B5B1-9C1140C0AEEF}" destId="{C4162013-97EB-4CB2-9705-87738D265825}" srcOrd="0" destOrd="0" presId="urn:microsoft.com/office/officeart/2008/layout/LinedList"/>
    <dgm:cxn modelId="{6C6353C4-58FC-43BD-8A15-9435268F2E9F}" type="presParOf" srcId="{19D29312-2882-4724-B5B1-9C1140C0AEEF}" destId="{A9D74F68-8CCA-4E88-9B5B-D90E3D197BDB}" srcOrd="1" destOrd="0" presId="urn:microsoft.com/office/officeart/2008/layout/LinedList"/>
    <dgm:cxn modelId="{874A1722-AD5A-4701-9BD1-17BC6ACD1F92}" type="presParOf" srcId="{A9D74F68-8CCA-4E88-9B5B-D90E3D197BDB}" destId="{F77C41AB-82F4-4346-BEAC-0A642F5FC0ED}" srcOrd="0" destOrd="0" presId="urn:microsoft.com/office/officeart/2008/layout/LinedList"/>
    <dgm:cxn modelId="{10A63BFA-4A22-4982-86B5-D4A45756AA46}" type="presParOf" srcId="{A9D74F68-8CCA-4E88-9B5B-D90E3D197BDB}" destId="{B59942C6-53A6-423C-8FCA-033F3CA55767}" srcOrd="1" destOrd="0" presId="urn:microsoft.com/office/officeart/2008/layout/LinedList"/>
    <dgm:cxn modelId="{F3AF3D03-2A85-415F-85F2-DB5CD88193E1}" type="presParOf" srcId="{B59942C6-53A6-423C-8FCA-033F3CA55767}" destId="{EF0BF483-D799-4654-BFC4-CDCF590DBF89}" srcOrd="0" destOrd="0" presId="urn:microsoft.com/office/officeart/2008/layout/LinedList"/>
    <dgm:cxn modelId="{A47486AD-97F1-478F-94A5-B0693EC20CD8}" type="presParOf" srcId="{B59942C6-53A6-423C-8FCA-033F3CA55767}" destId="{4A0C98AA-0425-4120-9661-E0FF470D707A}" srcOrd="1" destOrd="0" presId="urn:microsoft.com/office/officeart/2008/layout/LinedList"/>
    <dgm:cxn modelId="{C0E2207A-F79B-4537-B83A-0D1A41526354}" type="presParOf" srcId="{B59942C6-53A6-423C-8FCA-033F3CA55767}" destId="{6463744C-037B-40C9-9246-90C683A4CB8C}" srcOrd="2" destOrd="0" presId="urn:microsoft.com/office/officeart/2008/layout/LinedList"/>
    <dgm:cxn modelId="{EC423789-EA20-475C-B58D-B4D6D35BA241}" type="presParOf" srcId="{A9D74F68-8CCA-4E88-9B5B-D90E3D197BDB}" destId="{4CD91765-071D-43FD-AF55-F551992C7311}" srcOrd="2" destOrd="0" presId="urn:microsoft.com/office/officeart/2008/layout/LinedList"/>
    <dgm:cxn modelId="{811B8B90-12BB-4073-AFF6-08DD98F2E222}" type="presParOf" srcId="{A9D74F68-8CCA-4E88-9B5B-D90E3D197BDB}" destId="{FE4C8AD9-4407-4B35-925E-13E130173BFC}" srcOrd="3" destOrd="0" presId="urn:microsoft.com/office/officeart/2008/layout/LinedList"/>
    <dgm:cxn modelId="{02586C8C-CB74-49F3-B8E2-8CB5E70F8284}" type="presParOf" srcId="{A9D74F68-8CCA-4E88-9B5B-D90E3D197BDB}" destId="{81D5D15F-B0D1-49EF-AB4F-0EDBB96F0D91}" srcOrd="4" destOrd="0" presId="urn:microsoft.com/office/officeart/2008/layout/LinedList"/>
    <dgm:cxn modelId="{2F2D8354-8593-42E9-A6E9-C482FFDAC42A}" type="presParOf" srcId="{81D5D15F-B0D1-49EF-AB4F-0EDBB96F0D91}" destId="{98C99E4E-C180-4BC6-BD5E-6187E766A547}" srcOrd="0" destOrd="0" presId="urn:microsoft.com/office/officeart/2008/layout/LinedList"/>
    <dgm:cxn modelId="{0DF3E9BB-ABAB-4177-9D53-BC0B48B2794F}" type="presParOf" srcId="{81D5D15F-B0D1-49EF-AB4F-0EDBB96F0D91}" destId="{E9944CF4-6851-4E9A-B3A6-83D7FBD281A4}" srcOrd="1" destOrd="0" presId="urn:microsoft.com/office/officeart/2008/layout/LinedList"/>
    <dgm:cxn modelId="{5DF12E54-B62B-47F4-BF8E-EA08AA6CC586}" type="presParOf" srcId="{81D5D15F-B0D1-49EF-AB4F-0EDBB96F0D91}" destId="{A2EEE03F-8F4F-4541-AC07-7187437386BD}" srcOrd="2" destOrd="0" presId="urn:microsoft.com/office/officeart/2008/layout/LinedList"/>
    <dgm:cxn modelId="{479E435E-2334-4DF0-921C-314DC0F5A3CF}" type="presParOf" srcId="{A9D74F68-8CCA-4E88-9B5B-D90E3D197BDB}" destId="{0BF450F2-1FB1-41BF-A250-30356AC8456A}" srcOrd="5" destOrd="0" presId="urn:microsoft.com/office/officeart/2008/layout/LinedList"/>
    <dgm:cxn modelId="{F44E41EA-24EB-4CB4-AEF4-E4422A9F62AF}" type="presParOf" srcId="{A9D74F68-8CCA-4E88-9B5B-D90E3D197BDB}" destId="{8476906D-F6EC-430D-A23C-EDC1FFDA222E}" srcOrd="6" destOrd="0" presId="urn:microsoft.com/office/officeart/2008/layout/LinedList"/>
    <dgm:cxn modelId="{635A0776-ABFA-4D96-9410-DA187F2FC946}" type="presParOf" srcId="{A9D74F68-8CCA-4E88-9B5B-D90E3D197BDB}" destId="{BBD5D1EB-4919-4F37-9D7D-9FA84F0612D0}" srcOrd="7" destOrd="0" presId="urn:microsoft.com/office/officeart/2008/layout/LinedList"/>
    <dgm:cxn modelId="{3B8F99D6-9F30-4E1F-83E4-55382008E68D}" type="presParOf" srcId="{BBD5D1EB-4919-4F37-9D7D-9FA84F0612D0}" destId="{5A7084B6-6E09-419D-A308-DA23048ECE76}" srcOrd="0" destOrd="0" presId="urn:microsoft.com/office/officeart/2008/layout/LinedList"/>
    <dgm:cxn modelId="{22047A46-986C-451A-91CC-77A6CFBD98EB}" type="presParOf" srcId="{BBD5D1EB-4919-4F37-9D7D-9FA84F0612D0}" destId="{B9799989-94E0-4DD8-A534-459FC554F9D2}" srcOrd="1" destOrd="0" presId="urn:microsoft.com/office/officeart/2008/layout/LinedList"/>
    <dgm:cxn modelId="{AF5EE001-4752-43AF-98E3-1E80E15E2211}" type="presParOf" srcId="{BBD5D1EB-4919-4F37-9D7D-9FA84F0612D0}" destId="{731C751B-0C95-4923-A9BF-63AA36BCB059}" srcOrd="2" destOrd="0" presId="urn:microsoft.com/office/officeart/2008/layout/LinedList"/>
    <dgm:cxn modelId="{727AB267-BAC9-4960-9F3A-72A6DEC9A96A}" type="presParOf" srcId="{A9D74F68-8CCA-4E88-9B5B-D90E3D197BDB}" destId="{C85B4E63-1FA2-4F7F-9657-57419F1BB8A8}" srcOrd="8" destOrd="0" presId="urn:microsoft.com/office/officeart/2008/layout/LinedList"/>
    <dgm:cxn modelId="{0CC53C76-D490-487C-AC71-4698D20D07EC}" type="presParOf" srcId="{A9D74F68-8CCA-4E88-9B5B-D90E3D197BDB}" destId="{3330FE30-283E-48B3-BE06-81CA4C3ED2BF}" srcOrd="9" destOrd="0" presId="urn:microsoft.com/office/officeart/2008/layout/LinedList"/>
    <dgm:cxn modelId="{FD40FC2D-1BD7-4D8A-ABA1-35ACE9957C3A}" type="presParOf" srcId="{A9D74F68-8CCA-4E88-9B5B-D90E3D197BDB}" destId="{D0F98100-6C20-41B9-A8F8-696CE0CA52FB}" srcOrd="10" destOrd="0" presId="urn:microsoft.com/office/officeart/2008/layout/LinedList"/>
    <dgm:cxn modelId="{F7BB0BF0-DFAC-424B-8656-D463D604913F}" type="presParOf" srcId="{D0F98100-6C20-41B9-A8F8-696CE0CA52FB}" destId="{C7F79E9E-2855-4CA4-8220-D321CCBAFD5F}" srcOrd="0" destOrd="0" presId="urn:microsoft.com/office/officeart/2008/layout/LinedList"/>
    <dgm:cxn modelId="{667CBE43-EF20-4DA3-A7E1-F2BF2D72982B}" type="presParOf" srcId="{D0F98100-6C20-41B9-A8F8-696CE0CA52FB}" destId="{0959F297-3BE1-403D-9EF9-CFAFC131A133}" srcOrd="1" destOrd="0" presId="urn:microsoft.com/office/officeart/2008/layout/LinedList"/>
    <dgm:cxn modelId="{2038C22B-7A41-4774-9251-7C81304E8C77}" type="presParOf" srcId="{D0F98100-6C20-41B9-A8F8-696CE0CA52FB}" destId="{EA3BF141-AE4E-488D-8114-C77F93E9FC1E}" srcOrd="2" destOrd="0" presId="urn:microsoft.com/office/officeart/2008/layout/LinedList"/>
    <dgm:cxn modelId="{5B3EC396-D087-4A91-AA11-76BC9558DAA6}" type="presParOf" srcId="{A9D74F68-8CCA-4E88-9B5B-D90E3D197BDB}" destId="{D64B2BFB-C36D-4503-A542-7680AA539BE3}" srcOrd="11" destOrd="0" presId="urn:microsoft.com/office/officeart/2008/layout/LinedList"/>
    <dgm:cxn modelId="{4D4C7FED-AC3E-4973-8429-2A25693B1F54}" type="presParOf" srcId="{A9D74F68-8CCA-4E88-9B5B-D90E3D197BDB}" destId="{867F9B0C-B3FF-4C02-8F69-B514846A6D1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80216B24-8858-49FE-BA03-2CE50B38BA06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gm:t>
    </dgm:pt>
    <dgm:pt modelId="{6C919E4A-D259-44ED-BF93-C3D0C7FB9A67}" type="par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2359F723-A8C0-496C-BD22-DAABCA7BBA00}" type="sib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8E09FE84-A31C-48EC-AE06-0BCBA0B6365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gm:t>
    </dgm:pt>
    <dgm:pt modelId="{195BB834-B7BD-496E-8EF1-096BC1D8770E}" type="par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6D47AD65-1F43-4DA5-BBCE-0E81A4B80942}" type="sib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B3BFE4FF-1E51-47B3-9114-FA83BBECE61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gm:t>
    </dgm:pt>
    <dgm:pt modelId="{7274EB2F-17B5-4A0C-A02D-26E75C6BA0D8}" type="par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C4609E4C-760C-406E-887A-31A3343585B7}" type="sib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3684A1F8-0D03-4514-BF60-9AC94315CDA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gm:t>
    </dgm:pt>
    <dgm:pt modelId="{0E89D6AA-E7A9-4AE5-AC6C-C4F7EE6177F7}" type="par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ACF9D14B-8047-4542-A54E-C59E336BB6EC}" type="sib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9"/>
      <dgm:spPr/>
    </dgm:pt>
    <dgm:pt modelId="{C4199ADA-82B6-4673-8FAD-7F8D7C08467D}" type="pres">
      <dgm:prSet presAssocID="{746799C8-07A1-49A5-9E45-E068A3E014DF}" presName="vert1" presStyleCnt="0"/>
      <dgm:spPr/>
    </dgm:pt>
    <dgm:pt modelId="{0DD3E60F-8C1C-4F81-911F-A96909993978}" type="pres">
      <dgm:prSet presAssocID="{80216B24-8858-49FE-BA03-2CE50B38BA06}" presName="vertSpace2a" presStyleCnt="0"/>
      <dgm:spPr/>
    </dgm:pt>
    <dgm:pt modelId="{6E2155C4-5B20-4C7B-A4AC-9AD198444766}" type="pres">
      <dgm:prSet presAssocID="{80216B24-8858-49FE-BA03-2CE50B38BA06}" presName="horz2" presStyleCnt="0"/>
      <dgm:spPr/>
    </dgm:pt>
    <dgm:pt modelId="{2CB6B8F9-8911-4C2E-A056-DDACC29227B2}" type="pres">
      <dgm:prSet presAssocID="{80216B24-8858-49FE-BA03-2CE50B38BA06}" presName="horzSpace2" presStyleCnt="0"/>
      <dgm:spPr/>
    </dgm:pt>
    <dgm:pt modelId="{901399E9-6541-4727-9E21-697132203735}" type="pres">
      <dgm:prSet presAssocID="{80216B24-8858-49FE-BA03-2CE50B38BA06}" presName="tx2" presStyleLbl="revTx" presStyleIdx="1" presStyleCnt="9"/>
      <dgm:spPr/>
    </dgm:pt>
    <dgm:pt modelId="{837835C7-8EBB-440F-B707-32C8FD8BFD44}" type="pres">
      <dgm:prSet presAssocID="{80216B24-8858-49FE-BA03-2CE50B38BA06}" presName="vert2" presStyleCnt="0"/>
      <dgm:spPr/>
    </dgm:pt>
    <dgm:pt modelId="{6484CDAD-AB19-41E5-8A14-8631B46AF319}" type="pres">
      <dgm:prSet presAssocID="{8E09FE84-A31C-48EC-AE06-0BCBA0B63650}" presName="horz3" presStyleCnt="0"/>
      <dgm:spPr/>
    </dgm:pt>
    <dgm:pt modelId="{DB6AAF99-84D2-484E-A734-C21DBBA1973F}" type="pres">
      <dgm:prSet presAssocID="{8E09FE84-A31C-48EC-AE06-0BCBA0B63650}" presName="horzSpace3" presStyleCnt="0"/>
      <dgm:spPr/>
    </dgm:pt>
    <dgm:pt modelId="{0F4DD29A-CC6F-422D-B6CE-6C8CB9F64E1C}" type="pres">
      <dgm:prSet presAssocID="{8E09FE84-A31C-48EC-AE06-0BCBA0B63650}" presName="tx3" presStyleLbl="revTx" presStyleIdx="2" presStyleCnt="9"/>
      <dgm:spPr/>
    </dgm:pt>
    <dgm:pt modelId="{3CDD57EB-2DFF-4BB3-8CDB-EF4E78C8A6F0}" type="pres">
      <dgm:prSet presAssocID="{8E09FE84-A31C-48EC-AE06-0BCBA0B63650}" presName="vert3" presStyleCnt="0"/>
      <dgm:spPr/>
    </dgm:pt>
    <dgm:pt modelId="{FE04976C-B493-4C67-A296-753D38634676}" type="pres">
      <dgm:prSet presAssocID="{6D47AD65-1F43-4DA5-BBCE-0E81A4B80942}" presName="thinLine3" presStyleLbl="callout" presStyleIdx="0" presStyleCnt="6"/>
      <dgm:spPr/>
    </dgm:pt>
    <dgm:pt modelId="{01819261-F6E3-4D62-9D24-60A8275D3E58}" type="pres">
      <dgm:prSet presAssocID="{B3BFE4FF-1E51-47B3-9114-FA83BBECE61D}" presName="horz3" presStyleCnt="0"/>
      <dgm:spPr/>
    </dgm:pt>
    <dgm:pt modelId="{4A7E4185-20E4-43F1-82FC-22BCD703E489}" type="pres">
      <dgm:prSet presAssocID="{B3BFE4FF-1E51-47B3-9114-FA83BBECE61D}" presName="horzSpace3" presStyleCnt="0"/>
      <dgm:spPr/>
    </dgm:pt>
    <dgm:pt modelId="{CE942243-9583-4D8C-9A29-EE1BA2809BB4}" type="pres">
      <dgm:prSet presAssocID="{B3BFE4FF-1E51-47B3-9114-FA83BBECE61D}" presName="tx3" presStyleLbl="revTx" presStyleIdx="3" presStyleCnt="9"/>
      <dgm:spPr/>
    </dgm:pt>
    <dgm:pt modelId="{99CF2F85-37F9-4FFA-8631-F3C8C9BFB884}" type="pres">
      <dgm:prSet presAssocID="{B3BFE4FF-1E51-47B3-9114-FA83BBECE61D}" presName="vert3" presStyleCnt="0"/>
      <dgm:spPr/>
    </dgm:pt>
    <dgm:pt modelId="{B9519B18-6DBF-41B7-B8EF-3979B8A738E5}" type="pres">
      <dgm:prSet presAssocID="{C4609E4C-760C-406E-887A-31A3343585B7}" presName="thinLine3" presStyleLbl="callout" presStyleIdx="1" presStyleCnt="6"/>
      <dgm:spPr/>
    </dgm:pt>
    <dgm:pt modelId="{22FB611F-AEB6-4B01-8DC1-B811BB3AEC7A}" type="pres">
      <dgm:prSet presAssocID="{3684A1F8-0D03-4514-BF60-9AC94315CDA8}" presName="horz3" presStyleCnt="0"/>
      <dgm:spPr/>
    </dgm:pt>
    <dgm:pt modelId="{D420FE8E-056B-47CA-B223-84775AE99711}" type="pres">
      <dgm:prSet presAssocID="{3684A1F8-0D03-4514-BF60-9AC94315CDA8}" presName="horzSpace3" presStyleCnt="0"/>
      <dgm:spPr/>
    </dgm:pt>
    <dgm:pt modelId="{3D891887-B739-4A9A-9D14-78D77F0164BE}" type="pres">
      <dgm:prSet presAssocID="{3684A1F8-0D03-4514-BF60-9AC94315CDA8}" presName="tx3" presStyleLbl="revTx" presStyleIdx="4" presStyleCnt="9"/>
      <dgm:spPr/>
    </dgm:pt>
    <dgm:pt modelId="{004CB03D-96DE-4797-A0DA-FE190DD97098}" type="pres">
      <dgm:prSet presAssocID="{3684A1F8-0D03-4514-BF60-9AC94315CDA8}" presName="vert3" presStyleCnt="0"/>
      <dgm:spPr/>
    </dgm:pt>
    <dgm:pt modelId="{918F996B-3CD4-42B4-B23F-BDF274966D0F}" type="pres">
      <dgm:prSet presAssocID="{80216B24-8858-49FE-BA03-2CE50B38BA06}" presName="thinLine2b" presStyleLbl="callout" presStyleIdx="2" presStyleCnt="6"/>
      <dgm:spPr/>
    </dgm:pt>
    <dgm:pt modelId="{D484C1AC-3A8B-457B-83CC-D75A8C6A5570}" type="pres">
      <dgm:prSet presAssocID="{80216B24-8858-49FE-BA03-2CE50B38BA06}" presName="vertSpace2b" presStyleCnt="0"/>
      <dgm:spPr/>
    </dgm:pt>
    <dgm:pt modelId="{6A3A1999-4E7C-4D1B-A20B-71614B3F7491}" type="pres">
      <dgm:prSet presAssocID="{4AE7C668-7384-4B29-BD41-EC0478AC5247}" presName="horz2" presStyleCnt="0"/>
      <dgm:spPr/>
    </dgm:pt>
    <dgm:pt modelId="{DD5DBF50-C669-4938-873F-2C486509C742}" type="pres">
      <dgm:prSet presAssocID="{4AE7C668-7384-4B29-BD41-EC0478AC5247}" presName="horzSpace2" presStyleCnt="0"/>
      <dgm:spPr/>
    </dgm:pt>
    <dgm:pt modelId="{D913D690-C8EB-4320-9E5B-65581775966A}" type="pres">
      <dgm:prSet presAssocID="{4AE7C668-7384-4B29-BD41-EC0478AC5247}" presName="tx2" presStyleLbl="revTx" presStyleIdx="5" presStyleCnt="9"/>
      <dgm:spPr/>
    </dgm:pt>
    <dgm:pt modelId="{B1186850-CABD-49B3-8418-5F7B37BBF12D}" type="pres">
      <dgm:prSet presAssocID="{4AE7C668-7384-4B29-BD41-EC0478AC5247}" presName="vert2" presStyleCnt="0"/>
      <dgm:spPr/>
    </dgm:pt>
    <dgm:pt modelId="{930DED84-29FE-4FA1-9DCA-4BDB666897C2}" type="pres">
      <dgm:prSet presAssocID="{613C688C-74FD-4739-B407-181880A01FE5}" presName="horz3" presStyleCnt="0"/>
      <dgm:spPr/>
    </dgm:pt>
    <dgm:pt modelId="{7931F90B-133C-46A5-ABD6-2BDED4A6EF4F}" type="pres">
      <dgm:prSet presAssocID="{613C688C-74FD-4739-B407-181880A01FE5}" presName="horzSpace3" presStyleCnt="0"/>
      <dgm:spPr/>
    </dgm:pt>
    <dgm:pt modelId="{9A4F0DC9-AA41-48DC-BB9F-A5EADE621436}" type="pres">
      <dgm:prSet presAssocID="{613C688C-74FD-4739-B407-181880A01FE5}" presName="tx3" presStyleLbl="revTx" presStyleIdx="6" presStyleCnt="9"/>
      <dgm:spPr/>
    </dgm:pt>
    <dgm:pt modelId="{54E476E4-8739-4213-9B05-1F52F61EDEFB}" type="pres">
      <dgm:prSet presAssocID="{613C688C-74FD-4739-B407-181880A01FE5}" presName="vert3" presStyleCnt="0"/>
      <dgm:spPr/>
    </dgm:pt>
    <dgm:pt modelId="{1114BF52-050F-455B-9587-6E714F40E831}" type="pres">
      <dgm:prSet presAssocID="{2852511F-096C-4F92-9C37-11D9112116F0}" presName="thinLine3" presStyleLbl="callout" presStyleIdx="3" presStyleCnt="6"/>
      <dgm:spPr/>
    </dgm:pt>
    <dgm:pt modelId="{FEBA5057-FB07-456D-A5C0-207597126A0E}" type="pres">
      <dgm:prSet presAssocID="{C97D974B-AFBB-4EB8-BA8F-AD677C965718}" presName="horz3" presStyleCnt="0"/>
      <dgm:spPr/>
    </dgm:pt>
    <dgm:pt modelId="{6CDCABF2-F503-4506-85AE-3002BEDE8476}" type="pres">
      <dgm:prSet presAssocID="{C97D974B-AFBB-4EB8-BA8F-AD677C965718}" presName="horzSpace3" presStyleCnt="0"/>
      <dgm:spPr/>
    </dgm:pt>
    <dgm:pt modelId="{3FBACEDF-E4C6-41B2-9331-A2BEF965D923}" type="pres">
      <dgm:prSet presAssocID="{C97D974B-AFBB-4EB8-BA8F-AD677C965718}" presName="tx3" presStyleLbl="revTx" presStyleIdx="7" presStyleCnt="9"/>
      <dgm:spPr/>
    </dgm:pt>
    <dgm:pt modelId="{C5D2B27B-063A-4C66-9FA6-13A5AB58A5C1}" type="pres">
      <dgm:prSet presAssocID="{C97D974B-AFBB-4EB8-BA8F-AD677C965718}" presName="vert3" presStyleCnt="0"/>
      <dgm:spPr/>
    </dgm:pt>
    <dgm:pt modelId="{9CAFA48C-6642-48E0-892A-96C67562F2A1}" type="pres">
      <dgm:prSet presAssocID="{4AE7C668-7384-4B29-BD41-EC0478AC5247}" presName="thinLine2b" presStyleLbl="callout" presStyleIdx="4" presStyleCnt="6"/>
      <dgm:spPr/>
    </dgm:pt>
    <dgm:pt modelId="{FCF25ED9-5641-4BB0-B2F0-88DB1004DD62}" type="pres">
      <dgm:prSet presAssocID="{4AE7C668-7384-4B29-BD41-EC0478AC5247}" presName="vertSpace2b" presStyleCnt="0"/>
      <dgm:spPr/>
    </dgm:pt>
    <dgm:pt modelId="{4287668C-A3BC-408E-966F-EAD1841DDA92}" type="pres">
      <dgm:prSet presAssocID="{E0C3FB33-404E-4192-BC04-F4BE225F66EC}" presName="horz2" presStyleCnt="0"/>
      <dgm:spPr/>
    </dgm:pt>
    <dgm:pt modelId="{635F7BD3-5F99-45DC-8DA2-E63C8906E314}" type="pres">
      <dgm:prSet presAssocID="{E0C3FB33-404E-4192-BC04-F4BE225F66EC}" presName="horzSpace2" presStyleCnt="0"/>
      <dgm:spPr/>
    </dgm:pt>
    <dgm:pt modelId="{054224B0-4448-487F-A2CA-D4D48F4D90DD}" type="pres">
      <dgm:prSet presAssocID="{E0C3FB33-404E-4192-BC04-F4BE225F66EC}" presName="tx2" presStyleLbl="revTx" presStyleIdx="8" presStyleCnt="9"/>
      <dgm:spPr/>
    </dgm:pt>
    <dgm:pt modelId="{62F834B3-5159-4EBA-9827-0DF230E1411E}" type="pres">
      <dgm:prSet presAssocID="{E0C3FB33-404E-4192-BC04-F4BE225F66EC}" presName="vert2" presStyleCnt="0"/>
      <dgm:spPr/>
    </dgm:pt>
    <dgm:pt modelId="{131C1AAD-BC54-4E98-ADA6-5133BF4FB936}" type="pres">
      <dgm:prSet presAssocID="{E0C3FB33-404E-4192-BC04-F4BE225F66EC}" presName="thinLine2b" presStyleLbl="callout" presStyleIdx="5" presStyleCnt="6"/>
      <dgm:spPr/>
    </dgm:pt>
    <dgm:pt modelId="{7EEBACA6-3981-4F30-B99C-0A9674ACB432}" type="pres">
      <dgm:prSet presAssocID="{E0C3FB33-404E-4192-BC04-F4BE225F66EC}" presName="vertSpace2b" presStyleCnt="0"/>
      <dgm:spPr/>
    </dgm:pt>
  </dgm:ptLst>
  <dgm:cxnLst>
    <dgm:cxn modelId="{0BA4F203-3E70-404E-B842-768F591103F8}" type="presOf" srcId="{613C688C-74FD-4739-B407-181880A01FE5}" destId="{9A4F0DC9-AA41-48DC-BB9F-A5EADE621436}" srcOrd="0" destOrd="0" presId="urn:microsoft.com/office/officeart/2008/layout/LinedList"/>
    <dgm:cxn modelId="{9BC54D0D-24C3-4D42-9BA2-66F90FE84BAA}" type="presOf" srcId="{B3BFE4FF-1E51-47B3-9114-FA83BBECE61D}" destId="{CE942243-9583-4D8C-9A29-EE1BA2809BB4}" srcOrd="0" destOrd="0" presId="urn:microsoft.com/office/officeart/2008/layout/LinedList"/>
    <dgm:cxn modelId="{EEF98815-CAA2-4876-8F9C-9DC898E81F4C}" type="presOf" srcId="{C97D974B-AFBB-4EB8-BA8F-AD677C965718}" destId="{3FBACEDF-E4C6-41B2-9331-A2BEF965D923}" srcOrd="0" destOrd="0" presId="urn:microsoft.com/office/officeart/2008/layout/LinedList"/>
    <dgm:cxn modelId="{2B824D29-A995-42CC-BE9D-479DB9A12981}" srcId="{80216B24-8858-49FE-BA03-2CE50B38BA06}" destId="{3684A1F8-0D03-4514-BF60-9AC94315CDA8}" srcOrd="2" destOrd="0" parTransId="{0E89D6AA-E7A9-4AE5-AC6C-C4F7EE6177F7}" sibTransId="{ACF9D14B-8047-4542-A54E-C59E336BB6EC}"/>
    <dgm:cxn modelId="{BC6A202B-2279-46DD-B3C6-C9D0C61F7BF2}" type="presOf" srcId="{4AE7C668-7384-4B29-BD41-EC0478AC5247}" destId="{D913D690-C8EB-4320-9E5B-65581775966A}" srcOrd="0" destOrd="0" presId="urn:microsoft.com/office/officeart/2008/layout/LinedList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1C76904C-FCB5-413F-8295-CF94D471526C}" type="presOf" srcId="{E0C3FB33-404E-4192-BC04-F4BE225F66EC}" destId="{054224B0-4448-487F-A2CA-D4D48F4D90DD}" srcOrd="0" destOrd="0" presId="urn:microsoft.com/office/officeart/2008/layout/LinedList"/>
    <dgm:cxn modelId="{78E65F50-546C-47F5-9D60-6C78AD8F00BC}" srcId="{746799C8-07A1-49A5-9E45-E068A3E014DF}" destId="{E0C3FB33-404E-4192-BC04-F4BE225F66EC}" srcOrd="2" destOrd="0" parTransId="{C5F40BC2-FF0B-4D0C-8575-C9C90DBF8EFD}" sibTransId="{49EA99ED-E380-45C9-A95B-7A0633F64667}"/>
    <dgm:cxn modelId="{2DDF4E71-B8D6-4485-9365-F34D973E4A01}" srcId="{746799C8-07A1-49A5-9E45-E068A3E014DF}" destId="{80216B24-8858-49FE-BA03-2CE50B38BA06}" srcOrd="0" destOrd="0" parTransId="{6C919E4A-D259-44ED-BF93-C3D0C7FB9A67}" sibTransId="{2359F723-A8C0-496C-BD22-DAABCA7BBA00}"/>
    <dgm:cxn modelId="{84A1FA74-3EAB-4B74-A60A-A49B690C9A99}" srcId="{80216B24-8858-49FE-BA03-2CE50B38BA06}" destId="{B3BFE4FF-1E51-47B3-9114-FA83BBECE61D}" srcOrd="1" destOrd="0" parTransId="{7274EB2F-17B5-4A0C-A02D-26E75C6BA0D8}" sibTransId="{C4609E4C-760C-406E-887A-31A3343585B7}"/>
    <dgm:cxn modelId="{6A4EFB86-7A6A-4219-A032-2511A5C54327}" type="presOf" srcId="{3684A1F8-0D03-4514-BF60-9AC94315CDA8}" destId="{3D891887-B739-4A9A-9D14-78D77F0164BE}" srcOrd="0" destOrd="0" presId="urn:microsoft.com/office/officeart/2008/layout/LinedList"/>
    <dgm:cxn modelId="{52C10C89-63F3-48D9-9F99-63F703C6C568}" type="presOf" srcId="{80216B24-8858-49FE-BA03-2CE50B38BA06}" destId="{901399E9-6541-4727-9E21-697132203735}" srcOrd="0" destOrd="0" presId="urn:microsoft.com/office/officeart/2008/layout/LinedList"/>
    <dgm:cxn modelId="{F0B27A89-5660-4E89-8D3E-E8E7A49B60F2}" type="presOf" srcId="{8E09FE84-A31C-48EC-AE06-0BCBA0B63650}" destId="{0F4DD29A-CC6F-422D-B6CE-6C8CB9F64E1C}" srcOrd="0" destOrd="0" presId="urn:microsoft.com/office/officeart/2008/layout/LinedList"/>
    <dgm:cxn modelId="{9A462CA3-6AD7-45AD-A456-2CD53666A677}" srcId="{80216B24-8858-49FE-BA03-2CE50B38BA06}" destId="{8E09FE84-A31C-48EC-AE06-0BCBA0B63650}" srcOrd="0" destOrd="0" parTransId="{195BB834-B7BD-496E-8EF1-096BC1D8770E}" sibTransId="{6D47AD65-1F43-4DA5-BBCE-0E81A4B80942}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C907D7EA-9ADC-437C-9BAE-EC9F2CBF57A0}" srcId="{746799C8-07A1-49A5-9E45-E068A3E014DF}" destId="{4AE7C668-7384-4B29-BD41-EC0478AC5247}" srcOrd="1" destOrd="0" parTransId="{E6C9A501-8623-4824-89CE-9B54F35746FE}" sibTransId="{389A6F8C-A0CC-45C0-9C29-94F132F60EC5}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BE492972-3FCB-4AC8-94CB-8A5839336F33}" type="presParOf" srcId="{C4199ADA-82B6-4673-8FAD-7F8D7C08467D}" destId="{0DD3E60F-8C1C-4F81-911F-A96909993978}" srcOrd="0" destOrd="0" presId="urn:microsoft.com/office/officeart/2008/layout/LinedList"/>
    <dgm:cxn modelId="{A873B014-6BD9-477B-A8B0-9F1E8EFA743B}" type="presParOf" srcId="{C4199ADA-82B6-4673-8FAD-7F8D7C08467D}" destId="{6E2155C4-5B20-4C7B-A4AC-9AD198444766}" srcOrd="1" destOrd="0" presId="urn:microsoft.com/office/officeart/2008/layout/LinedList"/>
    <dgm:cxn modelId="{51ED89FC-DD5A-4455-A28F-C5069DBA8C73}" type="presParOf" srcId="{6E2155C4-5B20-4C7B-A4AC-9AD198444766}" destId="{2CB6B8F9-8911-4C2E-A056-DDACC29227B2}" srcOrd="0" destOrd="0" presId="urn:microsoft.com/office/officeart/2008/layout/LinedList"/>
    <dgm:cxn modelId="{7C9B2164-A2B4-4165-A833-B8A6CBD027F8}" type="presParOf" srcId="{6E2155C4-5B20-4C7B-A4AC-9AD198444766}" destId="{901399E9-6541-4727-9E21-697132203735}" srcOrd="1" destOrd="0" presId="urn:microsoft.com/office/officeart/2008/layout/LinedList"/>
    <dgm:cxn modelId="{A544E898-1853-4EDB-8D48-C26CC059D2C6}" type="presParOf" srcId="{6E2155C4-5B20-4C7B-A4AC-9AD198444766}" destId="{837835C7-8EBB-440F-B707-32C8FD8BFD44}" srcOrd="2" destOrd="0" presId="urn:microsoft.com/office/officeart/2008/layout/LinedList"/>
    <dgm:cxn modelId="{1FE07119-7DAA-4DF5-9AB0-B45225EF82C2}" type="presParOf" srcId="{837835C7-8EBB-440F-B707-32C8FD8BFD44}" destId="{6484CDAD-AB19-41E5-8A14-8631B46AF319}" srcOrd="0" destOrd="0" presId="urn:microsoft.com/office/officeart/2008/layout/LinedList"/>
    <dgm:cxn modelId="{DE4FC2C4-0B28-47F0-ADEF-3E1CE949988C}" type="presParOf" srcId="{6484CDAD-AB19-41E5-8A14-8631B46AF319}" destId="{DB6AAF99-84D2-484E-A734-C21DBBA1973F}" srcOrd="0" destOrd="0" presId="urn:microsoft.com/office/officeart/2008/layout/LinedList"/>
    <dgm:cxn modelId="{34327285-CE8C-4A6C-81DF-B963EE3BC041}" type="presParOf" srcId="{6484CDAD-AB19-41E5-8A14-8631B46AF319}" destId="{0F4DD29A-CC6F-422D-B6CE-6C8CB9F64E1C}" srcOrd="1" destOrd="0" presId="urn:microsoft.com/office/officeart/2008/layout/LinedList"/>
    <dgm:cxn modelId="{B57C96B4-E455-4A55-9A0D-5EF6D357C58C}" type="presParOf" srcId="{6484CDAD-AB19-41E5-8A14-8631B46AF319}" destId="{3CDD57EB-2DFF-4BB3-8CDB-EF4E78C8A6F0}" srcOrd="2" destOrd="0" presId="urn:microsoft.com/office/officeart/2008/layout/LinedList"/>
    <dgm:cxn modelId="{9521CA19-2174-40E8-B27D-3C00966B3BE7}" type="presParOf" srcId="{837835C7-8EBB-440F-B707-32C8FD8BFD44}" destId="{FE04976C-B493-4C67-A296-753D38634676}" srcOrd="1" destOrd="0" presId="urn:microsoft.com/office/officeart/2008/layout/LinedList"/>
    <dgm:cxn modelId="{F14FBBFF-1CD5-4DAD-992C-1629F9F69472}" type="presParOf" srcId="{837835C7-8EBB-440F-B707-32C8FD8BFD44}" destId="{01819261-F6E3-4D62-9D24-60A8275D3E58}" srcOrd="2" destOrd="0" presId="urn:microsoft.com/office/officeart/2008/layout/LinedList"/>
    <dgm:cxn modelId="{8AC5BE57-F27E-4382-8F0B-21026DA4A2A2}" type="presParOf" srcId="{01819261-F6E3-4D62-9D24-60A8275D3E58}" destId="{4A7E4185-20E4-43F1-82FC-22BCD703E489}" srcOrd="0" destOrd="0" presId="urn:microsoft.com/office/officeart/2008/layout/LinedList"/>
    <dgm:cxn modelId="{8C5F5879-33CC-48FA-82AD-4F05E7C3D2B7}" type="presParOf" srcId="{01819261-F6E3-4D62-9D24-60A8275D3E58}" destId="{CE942243-9583-4D8C-9A29-EE1BA2809BB4}" srcOrd="1" destOrd="0" presId="urn:microsoft.com/office/officeart/2008/layout/LinedList"/>
    <dgm:cxn modelId="{C1A89206-4350-4974-8C31-3EC9F7EB485E}" type="presParOf" srcId="{01819261-F6E3-4D62-9D24-60A8275D3E58}" destId="{99CF2F85-37F9-4FFA-8631-F3C8C9BFB884}" srcOrd="2" destOrd="0" presId="urn:microsoft.com/office/officeart/2008/layout/LinedList"/>
    <dgm:cxn modelId="{05CADD95-ABF9-4660-BC2F-EEA691C88A5F}" type="presParOf" srcId="{837835C7-8EBB-440F-B707-32C8FD8BFD44}" destId="{B9519B18-6DBF-41B7-B8EF-3979B8A738E5}" srcOrd="3" destOrd="0" presId="urn:microsoft.com/office/officeart/2008/layout/LinedList"/>
    <dgm:cxn modelId="{24155C79-228A-4F61-AD29-D9FE4A036837}" type="presParOf" srcId="{837835C7-8EBB-440F-B707-32C8FD8BFD44}" destId="{22FB611F-AEB6-4B01-8DC1-B811BB3AEC7A}" srcOrd="4" destOrd="0" presId="urn:microsoft.com/office/officeart/2008/layout/LinedList"/>
    <dgm:cxn modelId="{2CBE4177-3DDA-4FCA-992B-C69900B1AFA1}" type="presParOf" srcId="{22FB611F-AEB6-4B01-8DC1-B811BB3AEC7A}" destId="{D420FE8E-056B-47CA-B223-84775AE99711}" srcOrd="0" destOrd="0" presId="urn:microsoft.com/office/officeart/2008/layout/LinedList"/>
    <dgm:cxn modelId="{2BD294A9-B6BB-463F-B52E-A858766B63F0}" type="presParOf" srcId="{22FB611F-AEB6-4B01-8DC1-B811BB3AEC7A}" destId="{3D891887-B739-4A9A-9D14-78D77F0164BE}" srcOrd="1" destOrd="0" presId="urn:microsoft.com/office/officeart/2008/layout/LinedList"/>
    <dgm:cxn modelId="{AF241D33-E6E8-4E24-8A5C-A55F8FD07B15}" type="presParOf" srcId="{22FB611F-AEB6-4B01-8DC1-B811BB3AEC7A}" destId="{004CB03D-96DE-4797-A0DA-FE190DD97098}" srcOrd="2" destOrd="0" presId="urn:microsoft.com/office/officeart/2008/layout/LinedList"/>
    <dgm:cxn modelId="{D40B0620-FF63-4BF9-893D-4F26C695F761}" type="presParOf" srcId="{C4199ADA-82B6-4673-8FAD-7F8D7C08467D}" destId="{918F996B-3CD4-42B4-B23F-BDF274966D0F}" srcOrd="2" destOrd="0" presId="urn:microsoft.com/office/officeart/2008/layout/LinedList"/>
    <dgm:cxn modelId="{179163E1-9331-4F0B-BB3D-0A9FCD621DBC}" type="presParOf" srcId="{C4199ADA-82B6-4673-8FAD-7F8D7C08467D}" destId="{D484C1AC-3A8B-457B-83CC-D75A8C6A5570}" srcOrd="3" destOrd="0" presId="urn:microsoft.com/office/officeart/2008/layout/LinedList"/>
    <dgm:cxn modelId="{A9D9BAC7-B4B5-4ED0-A968-025669E1B435}" type="presParOf" srcId="{C4199ADA-82B6-4673-8FAD-7F8D7C08467D}" destId="{6A3A1999-4E7C-4D1B-A20B-71614B3F7491}" srcOrd="4" destOrd="0" presId="urn:microsoft.com/office/officeart/2008/layout/LinedList"/>
    <dgm:cxn modelId="{8EF601AC-1FAA-4E68-820A-1C5229162D86}" type="presParOf" srcId="{6A3A1999-4E7C-4D1B-A20B-71614B3F7491}" destId="{DD5DBF50-C669-4938-873F-2C486509C742}" srcOrd="0" destOrd="0" presId="urn:microsoft.com/office/officeart/2008/layout/LinedList"/>
    <dgm:cxn modelId="{C3FCA3EB-5686-49D6-8B87-C9B02E374C1C}" type="presParOf" srcId="{6A3A1999-4E7C-4D1B-A20B-71614B3F7491}" destId="{D913D690-C8EB-4320-9E5B-65581775966A}" srcOrd="1" destOrd="0" presId="urn:microsoft.com/office/officeart/2008/layout/LinedList"/>
    <dgm:cxn modelId="{DEACB6C1-376A-47FC-8F4D-B5BE42ACCDB9}" type="presParOf" srcId="{6A3A1999-4E7C-4D1B-A20B-71614B3F7491}" destId="{B1186850-CABD-49B3-8418-5F7B37BBF12D}" srcOrd="2" destOrd="0" presId="urn:microsoft.com/office/officeart/2008/layout/LinedList"/>
    <dgm:cxn modelId="{C660BA74-2F46-4EA7-AFCC-1EB1FD786BF1}" type="presParOf" srcId="{B1186850-CABD-49B3-8418-5F7B37BBF12D}" destId="{930DED84-29FE-4FA1-9DCA-4BDB666897C2}" srcOrd="0" destOrd="0" presId="urn:microsoft.com/office/officeart/2008/layout/LinedList"/>
    <dgm:cxn modelId="{2E2E63C6-05B3-4EF5-8E47-8A74D0007EE4}" type="presParOf" srcId="{930DED84-29FE-4FA1-9DCA-4BDB666897C2}" destId="{7931F90B-133C-46A5-ABD6-2BDED4A6EF4F}" srcOrd="0" destOrd="0" presId="urn:microsoft.com/office/officeart/2008/layout/LinedList"/>
    <dgm:cxn modelId="{3749D7A4-411B-4CCD-97D8-8F2C174DAEF1}" type="presParOf" srcId="{930DED84-29FE-4FA1-9DCA-4BDB666897C2}" destId="{9A4F0DC9-AA41-48DC-BB9F-A5EADE621436}" srcOrd="1" destOrd="0" presId="urn:microsoft.com/office/officeart/2008/layout/LinedList"/>
    <dgm:cxn modelId="{F898AFCF-6CD6-4CDF-82BB-E285CAB39910}" type="presParOf" srcId="{930DED84-29FE-4FA1-9DCA-4BDB666897C2}" destId="{54E476E4-8739-4213-9B05-1F52F61EDEFB}" srcOrd="2" destOrd="0" presId="urn:microsoft.com/office/officeart/2008/layout/LinedList"/>
    <dgm:cxn modelId="{ACF2901B-1A03-460F-BB32-6CDD50885E6B}" type="presParOf" srcId="{B1186850-CABD-49B3-8418-5F7B37BBF12D}" destId="{1114BF52-050F-455B-9587-6E714F40E831}" srcOrd="1" destOrd="0" presId="urn:microsoft.com/office/officeart/2008/layout/LinedList"/>
    <dgm:cxn modelId="{4E51F1ED-F54E-456D-9D0E-EC1F68E2EBB4}" type="presParOf" srcId="{B1186850-CABD-49B3-8418-5F7B37BBF12D}" destId="{FEBA5057-FB07-456D-A5C0-207597126A0E}" srcOrd="2" destOrd="0" presId="urn:microsoft.com/office/officeart/2008/layout/LinedList"/>
    <dgm:cxn modelId="{19EF68F0-BDE2-480B-A7E4-628E26DA8280}" type="presParOf" srcId="{FEBA5057-FB07-456D-A5C0-207597126A0E}" destId="{6CDCABF2-F503-4506-85AE-3002BEDE8476}" srcOrd="0" destOrd="0" presId="urn:microsoft.com/office/officeart/2008/layout/LinedList"/>
    <dgm:cxn modelId="{50B4E635-FD14-4E04-994F-FC72ACCC7CF7}" type="presParOf" srcId="{FEBA5057-FB07-456D-A5C0-207597126A0E}" destId="{3FBACEDF-E4C6-41B2-9331-A2BEF965D923}" srcOrd="1" destOrd="0" presId="urn:microsoft.com/office/officeart/2008/layout/LinedList"/>
    <dgm:cxn modelId="{B8BAE695-97B8-437A-99B4-E7191D6D49E4}" type="presParOf" srcId="{FEBA5057-FB07-456D-A5C0-207597126A0E}" destId="{C5D2B27B-063A-4C66-9FA6-13A5AB58A5C1}" srcOrd="2" destOrd="0" presId="urn:microsoft.com/office/officeart/2008/layout/LinedList"/>
    <dgm:cxn modelId="{A172090C-25C9-4A64-A14B-37A2B8570387}" type="presParOf" srcId="{C4199ADA-82B6-4673-8FAD-7F8D7C08467D}" destId="{9CAFA48C-6642-48E0-892A-96C67562F2A1}" srcOrd="5" destOrd="0" presId="urn:microsoft.com/office/officeart/2008/layout/LinedList"/>
    <dgm:cxn modelId="{7B519172-9D84-4C7E-9255-4D88A0468267}" type="presParOf" srcId="{C4199ADA-82B6-4673-8FAD-7F8D7C08467D}" destId="{FCF25ED9-5641-4BB0-B2F0-88DB1004DD62}" srcOrd="6" destOrd="0" presId="urn:microsoft.com/office/officeart/2008/layout/LinedList"/>
    <dgm:cxn modelId="{08155E72-BE9E-42F7-B054-7BF8D66B06E4}" type="presParOf" srcId="{C4199ADA-82B6-4673-8FAD-7F8D7C08467D}" destId="{4287668C-A3BC-408E-966F-EAD1841DDA92}" srcOrd="7" destOrd="0" presId="urn:microsoft.com/office/officeart/2008/layout/LinedList"/>
    <dgm:cxn modelId="{E8437AB1-5423-4C04-9B11-FE434B24E6FC}" type="presParOf" srcId="{4287668C-A3BC-408E-966F-EAD1841DDA92}" destId="{635F7BD3-5F99-45DC-8DA2-E63C8906E314}" srcOrd="0" destOrd="0" presId="urn:microsoft.com/office/officeart/2008/layout/LinedList"/>
    <dgm:cxn modelId="{DAAEE2A5-1007-4513-A446-743DC863BD7B}" type="presParOf" srcId="{4287668C-A3BC-408E-966F-EAD1841DDA92}" destId="{054224B0-4448-487F-A2CA-D4D48F4D90DD}" srcOrd="1" destOrd="0" presId="urn:microsoft.com/office/officeart/2008/layout/LinedList"/>
    <dgm:cxn modelId="{1CE33321-A170-47E4-B04D-AF49BE4C7328}" type="presParOf" srcId="{4287668C-A3BC-408E-966F-EAD1841DDA92}" destId="{62F834B3-5159-4EBA-9827-0DF230E1411E}" srcOrd="2" destOrd="0" presId="urn:microsoft.com/office/officeart/2008/layout/LinedList"/>
    <dgm:cxn modelId="{1BF99222-688B-49B5-91C3-E920A32F683C}" type="presParOf" srcId="{C4199ADA-82B6-4673-8FAD-7F8D7C08467D}" destId="{131C1AAD-BC54-4E98-ADA6-5133BF4FB936}" srcOrd="8" destOrd="0" presId="urn:microsoft.com/office/officeart/2008/layout/LinedList"/>
    <dgm:cxn modelId="{A4D29885-0EA4-448D-B436-7FC752F05113}" type="presParOf" srcId="{C4199ADA-82B6-4673-8FAD-7F8D7C08467D}" destId="{7EEBACA6-3981-4F30-B99C-0A9674ACB43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959D5F3B-6B78-48F1-9D8F-9691AA0ABF6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gm:t>
    </dgm:pt>
    <dgm:pt modelId="{B31BB34B-2189-40A6-A942-D1911EA6630A}" type="par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E51A61A3-D7CF-453F-A5C7-B44EA333C551}" type="sib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6CFB6AA6-293B-47CE-97D2-921F1A225201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0216DF01-2B4B-4058-AA8D-BE81F22458E1}" type="pres">
      <dgm:prSet presAssocID="{1E05D724-9176-4F35-9680-49B560268DF2}" presName="thickLine" presStyleLbl="alignNode1" presStyleIdx="0" presStyleCnt="1"/>
      <dgm:spPr/>
    </dgm:pt>
    <dgm:pt modelId="{37609B38-0C9C-42F0-ABD1-9F6F475E74A9}" type="pres">
      <dgm:prSet presAssocID="{1E05D724-9176-4F35-9680-49B560268DF2}" presName="horz1" presStyleCnt="0"/>
      <dgm:spPr/>
    </dgm:pt>
    <dgm:pt modelId="{7E05C1B5-0569-4513-B0ED-CB9748999511}" type="pres">
      <dgm:prSet presAssocID="{1E05D724-9176-4F35-9680-49B560268DF2}" presName="tx1" presStyleLbl="revTx" presStyleIdx="0" presStyleCnt="4"/>
      <dgm:spPr/>
    </dgm:pt>
    <dgm:pt modelId="{C394262E-7BC8-47BE-9296-F90A2BEB26E6}" type="pres">
      <dgm:prSet presAssocID="{1E05D724-9176-4F35-9680-49B560268DF2}" presName="vert1" presStyleCnt="0"/>
      <dgm:spPr/>
    </dgm:pt>
    <dgm:pt modelId="{FC6EFE0E-24FB-45DB-8DAD-C529AF594104}" type="pres">
      <dgm:prSet presAssocID="{81A7CA42-8D7D-4E1A-B4D8-02C4601B83FE}" presName="vertSpace2a" presStyleCnt="0"/>
      <dgm:spPr/>
    </dgm:pt>
    <dgm:pt modelId="{0729A04E-6100-405E-936B-EF6DF2F132C1}" type="pres">
      <dgm:prSet presAssocID="{81A7CA42-8D7D-4E1A-B4D8-02C4601B83FE}" presName="horz2" presStyleCnt="0"/>
      <dgm:spPr/>
    </dgm:pt>
    <dgm:pt modelId="{728673FC-8D08-4597-8BAD-9DB12E190F73}" type="pres">
      <dgm:prSet presAssocID="{81A7CA42-8D7D-4E1A-B4D8-02C4601B83FE}" presName="horzSpace2" presStyleCnt="0"/>
      <dgm:spPr/>
    </dgm:pt>
    <dgm:pt modelId="{EB3F55EB-77B3-4840-B868-275E882F9B3E}" type="pres">
      <dgm:prSet presAssocID="{81A7CA42-8D7D-4E1A-B4D8-02C4601B83FE}" presName="tx2" presStyleLbl="revTx" presStyleIdx="1" presStyleCnt="4"/>
      <dgm:spPr/>
    </dgm:pt>
    <dgm:pt modelId="{32B997CD-A2C1-4FFD-AF0E-7BF6358CA420}" type="pres">
      <dgm:prSet presAssocID="{81A7CA42-8D7D-4E1A-B4D8-02C4601B83FE}" presName="vert2" presStyleCnt="0"/>
      <dgm:spPr/>
    </dgm:pt>
    <dgm:pt modelId="{A30CC5C7-ED6C-43E1-8D23-B11B63666C58}" type="pres">
      <dgm:prSet presAssocID="{81A7CA42-8D7D-4E1A-B4D8-02C4601B83FE}" presName="thinLine2b" presStyleLbl="callout" presStyleIdx="0" presStyleCnt="3"/>
      <dgm:spPr/>
    </dgm:pt>
    <dgm:pt modelId="{96ACE590-4432-4485-AEFC-C88C45375286}" type="pres">
      <dgm:prSet presAssocID="{81A7CA42-8D7D-4E1A-B4D8-02C4601B83FE}" presName="vertSpace2b" presStyleCnt="0"/>
      <dgm:spPr/>
    </dgm:pt>
    <dgm:pt modelId="{103FDB57-9EBD-4D02-A02D-B405BCD5C8FB}" type="pres">
      <dgm:prSet presAssocID="{CD402D34-FF5A-4931-A874-149E844E517C}" presName="horz2" presStyleCnt="0"/>
      <dgm:spPr/>
    </dgm:pt>
    <dgm:pt modelId="{2A0E5FA9-89AB-4BA8-AA69-63AB30F62EF5}" type="pres">
      <dgm:prSet presAssocID="{CD402D34-FF5A-4931-A874-149E844E517C}" presName="horzSpace2" presStyleCnt="0"/>
      <dgm:spPr/>
    </dgm:pt>
    <dgm:pt modelId="{533F8A13-FD85-4B00-9CD6-191AD5404AA6}" type="pres">
      <dgm:prSet presAssocID="{CD402D34-FF5A-4931-A874-149E844E517C}" presName="tx2" presStyleLbl="revTx" presStyleIdx="2" presStyleCnt="4"/>
      <dgm:spPr/>
    </dgm:pt>
    <dgm:pt modelId="{7BC9BD9A-2AD6-4A60-8BB4-0FF1B88310C8}" type="pres">
      <dgm:prSet presAssocID="{CD402D34-FF5A-4931-A874-149E844E517C}" presName="vert2" presStyleCnt="0"/>
      <dgm:spPr/>
    </dgm:pt>
    <dgm:pt modelId="{849DB00A-6B64-4DFF-8233-3C8B7CA4A3B6}" type="pres">
      <dgm:prSet presAssocID="{CD402D34-FF5A-4931-A874-149E844E517C}" presName="thinLine2b" presStyleLbl="callout" presStyleIdx="1" presStyleCnt="3"/>
      <dgm:spPr/>
    </dgm:pt>
    <dgm:pt modelId="{1C1CD6BB-DE32-4E2F-AD83-6B0AF99EE4B2}" type="pres">
      <dgm:prSet presAssocID="{CD402D34-FF5A-4931-A874-149E844E517C}" presName="vertSpace2b" presStyleCnt="0"/>
      <dgm:spPr/>
    </dgm:pt>
    <dgm:pt modelId="{4AAA8DFE-5A18-4770-9C88-A147EF623EFB}" type="pres">
      <dgm:prSet presAssocID="{959D5F3B-6B78-48F1-9D8F-9691AA0ABF6E}" presName="horz2" presStyleCnt="0"/>
      <dgm:spPr/>
    </dgm:pt>
    <dgm:pt modelId="{9661CEE1-A19F-49DA-8D4C-421F09C8588C}" type="pres">
      <dgm:prSet presAssocID="{959D5F3B-6B78-48F1-9D8F-9691AA0ABF6E}" presName="horzSpace2" presStyleCnt="0"/>
      <dgm:spPr/>
    </dgm:pt>
    <dgm:pt modelId="{05392BF5-2084-4DC7-B87C-3097154C522B}" type="pres">
      <dgm:prSet presAssocID="{959D5F3B-6B78-48F1-9D8F-9691AA0ABF6E}" presName="tx2" presStyleLbl="revTx" presStyleIdx="3" presStyleCnt="4"/>
      <dgm:spPr/>
    </dgm:pt>
    <dgm:pt modelId="{F0FFBDD0-DEA6-4A38-968C-26B511EC5121}" type="pres">
      <dgm:prSet presAssocID="{959D5F3B-6B78-48F1-9D8F-9691AA0ABF6E}" presName="vert2" presStyleCnt="0"/>
      <dgm:spPr/>
    </dgm:pt>
    <dgm:pt modelId="{575B12AB-A485-4336-A7BC-4D4DA92EC1FF}" type="pres">
      <dgm:prSet presAssocID="{959D5F3B-6B78-48F1-9D8F-9691AA0ABF6E}" presName="thinLine2b" presStyleLbl="callout" presStyleIdx="2" presStyleCnt="3"/>
      <dgm:spPr/>
    </dgm:pt>
    <dgm:pt modelId="{D59FFE83-DA5A-4CDF-8574-31ADFC72A1E2}" type="pres">
      <dgm:prSet presAssocID="{959D5F3B-6B78-48F1-9D8F-9691AA0ABF6E}" presName="vertSpace2b" presStyleCnt="0"/>
      <dgm:spPr/>
    </dgm:pt>
  </dgm:ptLst>
  <dgm:cxnLst>
    <dgm:cxn modelId="{3C6C580C-BA79-4209-B6C2-F5042ADA1E69}" srcId="{1E05D724-9176-4F35-9680-49B560268DF2}" destId="{959D5F3B-6B78-48F1-9D8F-9691AA0ABF6E}" srcOrd="2" destOrd="0" parTransId="{B31BB34B-2189-40A6-A942-D1911EA6630A}" sibTransId="{E51A61A3-D7CF-453F-A5C7-B44EA333C551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8622D62-CA77-4044-965B-EB41BCE5562D}" type="presOf" srcId="{1E05D724-9176-4F35-9680-49B560268DF2}" destId="{7E05C1B5-0569-4513-B0ED-CB9748999511}" srcOrd="0" destOrd="0" presId="urn:microsoft.com/office/officeart/2008/layout/LinedLis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EFB01790-7A1B-483E-8B96-60D815A9FCAB}" type="presOf" srcId="{959D5F3B-6B78-48F1-9D8F-9691AA0ABF6E}" destId="{05392BF5-2084-4DC7-B87C-3097154C522B}" srcOrd="0" destOrd="0" presId="urn:microsoft.com/office/officeart/2008/layout/LinedList"/>
    <dgm:cxn modelId="{914FB1AB-8F76-488D-93DC-11B976469BBB}" type="presOf" srcId="{81A7CA42-8D7D-4E1A-B4D8-02C4601B83FE}" destId="{EB3F55EB-77B3-4840-B868-275E882F9B3E}" srcOrd="0" destOrd="0" presId="urn:microsoft.com/office/officeart/2008/layout/LinedList"/>
    <dgm:cxn modelId="{5EC813DC-3156-45B8-A6DA-A10434F13EFE}" type="presOf" srcId="{73757D6B-355A-47BF-AB31-DA4D78A419D3}" destId="{6CFB6AA6-293B-47CE-97D2-921F1A225201}" srcOrd="0" destOrd="0" presId="urn:microsoft.com/office/officeart/2008/layout/LinedList"/>
    <dgm:cxn modelId="{5F2B0FE4-1546-493A-BB71-CEC299A67677}" type="presOf" srcId="{CD402D34-FF5A-4931-A874-149E844E517C}" destId="{533F8A13-FD85-4B00-9CD6-191AD5404AA6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2FA4CDC-0762-4D74-8718-10CE542B602C}" type="presParOf" srcId="{6CFB6AA6-293B-47CE-97D2-921F1A225201}" destId="{0216DF01-2B4B-4058-AA8D-BE81F22458E1}" srcOrd="0" destOrd="0" presId="urn:microsoft.com/office/officeart/2008/layout/LinedList"/>
    <dgm:cxn modelId="{49DA521F-520C-43F2-926D-15C1901D081C}" type="presParOf" srcId="{6CFB6AA6-293B-47CE-97D2-921F1A225201}" destId="{37609B38-0C9C-42F0-ABD1-9F6F475E74A9}" srcOrd="1" destOrd="0" presId="urn:microsoft.com/office/officeart/2008/layout/LinedList"/>
    <dgm:cxn modelId="{B98CCB02-98F0-4ABA-9FA1-5688F02210BD}" type="presParOf" srcId="{37609B38-0C9C-42F0-ABD1-9F6F475E74A9}" destId="{7E05C1B5-0569-4513-B0ED-CB9748999511}" srcOrd="0" destOrd="0" presId="urn:microsoft.com/office/officeart/2008/layout/LinedList"/>
    <dgm:cxn modelId="{6D2EBD99-AFD1-4A5B-9EFB-E5C974A6711C}" type="presParOf" srcId="{37609B38-0C9C-42F0-ABD1-9F6F475E74A9}" destId="{C394262E-7BC8-47BE-9296-F90A2BEB26E6}" srcOrd="1" destOrd="0" presId="urn:microsoft.com/office/officeart/2008/layout/LinedList"/>
    <dgm:cxn modelId="{C516E6C8-5DC1-4825-A26B-6B591ADB8EC6}" type="presParOf" srcId="{C394262E-7BC8-47BE-9296-F90A2BEB26E6}" destId="{FC6EFE0E-24FB-45DB-8DAD-C529AF594104}" srcOrd="0" destOrd="0" presId="urn:microsoft.com/office/officeart/2008/layout/LinedList"/>
    <dgm:cxn modelId="{F0587A8E-9805-47C5-A3EA-37E1069BA8AB}" type="presParOf" srcId="{C394262E-7BC8-47BE-9296-F90A2BEB26E6}" destId="{0729A04E-6100-405E-936B-EF6DF2F132C1}" srcOrd="1" destOrd="0" presId="urn:microsoft.com/office/officeart/2008/layout/LinedList"/>
    <dgm:cxn modelId="{D562ED01-FAFC-454E-BB0F-73819D02ACD2}" type="presParOf" srcId="{0729A04E-6100-405E-936B-EF6DF2F132C1}" destId="{728673FC-8D08-4597-8BAD-9DB12E190F73}" srcOrd="0" destOrd="0" presId="urn:microsoft.com/office/officeart/2008/layout/LinedList"/>
    <dgm:cxn modelId="{EEC7ABD7-0BC4-491D-BC37-3B67F8521CDC}" type="presParOf" srcId="{0729A04E-6100-405E-936B-EF6DF2F132C1}" destId="{EB3F55EB-77B3-4840-B868-275E882F9B3E}" srcOrd="1" destOrd="0" presId="urn:microsoft.com/office/officeart/2008/layout/LinedList"/>
    <dgm:cxn modelId="{FEC68103-84CB-4D8A-A11E-240572735605}" type="presParOf" srcId="{0729A04E-6100-405E-936B-EF6DF2F132C1}" destId="{32B997CD-A2C1-4FFD-AF0E-7BF6358CA420}" srcOrd="2" destOrd="0" presId="urn:microsoft.com/office/officeart/2008/layout/LinedList"/>
    <dgm:cxn modelId="{68507806-759D-4A0E-9C67-7F63FE8B4697}" type="presParOf" srcId="{C394262E-7BC8-47BE-9296-F90A2BEB26E6}" destId="{A30CC5C7-ED6C-43E1-8D23-B11B63666C58}" srcOrd="2" destOrd="0" presId="urn:microsoft.com/office/officeart/2008/layout/LinedList"/>
    <dgm:cxn modelId="{3C25DC65-91A0-4A98-A634-FD8EC7318350}" type="presParOf" srcId="{C394262E-7BC8-47BE-9296-F90A2BEB26E6}" destId="{96ACE590-4432-4485-AEFC-C88C45375286}" srcOrd="3" destOrd="0" presId="urn:microsoft.com/office/officeart/2008/layout/LinedList"/>
    <dgm:cxn modelId="{78C72D66-21E5-40CB-BBBF-507BE1C32CAE}" type="presParOf" srcId="{C394262E-7BC8-47BE-9296-F90A2BEB26E6}" destId="{103FDB57-9EBD-4D02-A02D-B405BCD5C8FB}" srcOrd="4" destOrd="0" presId="urn:microsoft.com/office/officeart/2008/layout/LinedList"/>
    <dgm:cxn modelId="{2D4B27B0-6A69-4F0C-8AD9-3D3020C43B2E}" type="presParOf" srcId="{103FDB57-9EBD-4D02-A02D-B405BCD5C8FB}" destId="{2A0E5FA9-89AB-4BA8-AA69-63AB30F62EF5}" srcOrd="0" destOrd="0" presId="urn:microsoft.com/office/officeart/2008/layout/LinedList"/>
    <dgm:cxn modelId="{69F809E1-01BC-4E4E-9949-9A298B6FF955}" type="presParOf" srcId="{103FDB57-9EBD-4D02-A02D-B405BCD5C8FB}" destId="{533F8A13-FD85-4B00-9CD6-191AD5404AA6}" srcOrd="1" destOrd="0" presId="urn:microsoft.com/office/officeart/2008/layout/LinedList"/>
    <dgm:cxn modelId="{D14E4CCA-B813-4A3D-9B27-735AD2CE4251}" type="presParOf" srcId="{103FDB57-9EBD-4D02-A02D-B405BCD5C8FB}" destId="{7BC9BD9A-2AD6-4A60-8BB4-0FF1B88310C8}" srcOrd="2" destOrd="0" presId="urn:microsoft.com/office/officeart/2008/layout/LinedList"/>
    <dgm:cxn modelId="{CEDBBB67-FB9D-4D66-B86C-16A588C2FFDC}" type="presParOf" srcId="{C394262E-7BC8-47BE-9296-F90A2BEB26E6}" destId="{849DB00A-6B64-4DFF-8233-3C8B7CA4A3B6}" srcOrd="5" destOrd="0" presId="urn:microsoft.com/office/officeart/2008/layout/LinedList"/>
    <dgm:cxn modelId="{070152E5-C8B4-4C46-98D1-9D2E53B66E02}" type="presParOf" srcId="{C394262E-7BC8-47BE-9296-F90A2BEB26E6}" destId="{1C1CD6BB-DE32-4E2F-AD83-6B0AF99EE4B2}" srcOrd="6" destOrd="0" presId="urn:microsoft.com/office/officeart/2008/layout/LinedList"/>
    <dgm:cxn modelId="{D847186D-8C31-4CC0-B7D9-1A77EC7AA2C6}" type="presParOf" srcId="{C394262E-7BC8-47BE-9296-F90A2BEB26E6}" destId="{4AAA8DFE-5A18-4770-9C88-A147EF623EFB}" srcOrd="7" destOrd="0" presId="urn:microsoft.com/office/officeart/2008/layout/LinedList"/>
    <dgm:cxn modelId="{320818CC-E3D5-41A0-8C76-1D6838E01B56}" type="presParOf" srcId="{4AAA8DFE-5A18-4770-9C88-A147EF623EFB}" destId="{9661CEE1-A19F-49DA-8D4C-421F09C8588C}" srcOrd="0" destOrd="0" presId="urn:microsoft.com/office/officeart/2008/layout/LinedList"/>
    <dgm:cxn modelId="{D3438D7E-3F9E-4002-99F4-63FE4F05345F}" type="presParOf" srcId="{4AAA8DFE-5A18-4770-9C88-A147EF623EFB}" destId="{05392BF5-2084-4DC7-B87C-3097154C522B}" srcOrd="1" destOrd="0" presId="urn:microsoft.com/office/officeart/2008/layout/LinedList"/>
    <dgm:cxn modelId="{3861753D-723A-4117-A093-8AE506765D96}" type="presParOf" srcId="{4AAA8DFE-5A18-4770-9C88-A147EF623EFB}" destId="{F0FFBDD0-DEA6-4A38-968C-26B511EC5121}" srcOrd="2" destOrd="0" presId="urn:microsoft.com/office/officeart/2008/layout/LinedList"/>
    <dgm:cxn modelId="{DE07E3A4-40F3-49F7-812D-8EC35FA0541F}" type="presParOf" srcId="{C394262E-7BC8-47BE-9296-F90A2BEB26E6}" destId="{575B12AB-A485-4336-A7BC-4D4DA92EC1FF}" srcOrd="8" destOrd="0" presId="urn:microsoft.com/office/officeart/2008/layout/LinedList"/>
    <dgm:cxn modelId="{02B94C83-A663-4D08-8BD8-1A9536116BB7}" type="presParOf" srcId="{C394262E-7BC8-47BE-9296-F90A2BEB26E6}" destId="{D59FFE83-DA5A-4CDF-8574-31ADFC72A1E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60357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320439" y="250853"/>
              </a:lnTo>
              <a:lnTo>
                <a:pt x="232043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60357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773479" y="250853"/>
              </a:lnTo>
              <a:lnTo>
                <a:pt x="77347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83009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773479" y="0"/>
              </a:moveTo>
              <a:lnTo>
                <a:pt x="7734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528313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2320439" y="0"/>
              </a:moveTo>
              <a:lnTo>
                <a:pt x="232043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89639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707179" y="250853"/>
              </a:lnTo>
              <a:lnTo>
                <a:pt x="2707179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9B5F-8911-48AF-8370-428E35EBFAFD}">
      <dsp:nvSpPr>
        <dsp:cNvPr id="0" name=""/>
        <dsp:cNvSpPr/>
      </dsp:nvSpPr>
      <dsp:spPr>
        <a:xfrm>
          <a:off x="218921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1546959" y="250853"/>
              </a:lnTo>
              <a:lnTo>
                <a:pt x="154695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1C9-507C-4AC0-AC48-99321C8BB06D}">
      <dsp:nvSpPr>
        <dsp:cNvPr id="0" name=""/>
        <dsp:cNvSpPr/>
      </dsp:nvSpPr>
      <dsp:spPr>
        <a:xfrm>
          <a:off x="2143497" y="2968950"/>
          <a:ext cx="91440" cy="368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64225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1546959" y="0"/>
              </a:moveTo>
              <a:lnTo>
                <a:pt x="154695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218921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2707179" y="0"/>
              </a:moveTo>
              <a:lnTo>
                <a:pt x="27071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4263550" y="993412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4404183" y="1127013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4427723" y="1150553"/>
        <a:ext cx="1218614" cy="756636"/>
      </dsp:txXfrm>
    </dsp:sp>
    <dsp:sp modelId="{7802CDFF-DF3C-46FB-84DE-7C8B937CA52B}">
      <dsp:nvSpPr>
        <dsp:cNvPr id="0" name=""/>
        <dsp:cNvSpPr/>
      </dsp:nvSpPr>
      <dsp:spPr>
        <a:xfrm>
          <a:off x="155637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69700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720543" y="2322376"/>
        <a:ext cx="1218614" cy="756636"/>
      </dsp:txXfrm>
    </dsp:sp>
    <dsp:sp modelId="{8838A10A-3A43-4645-9350-6FBC10635542}">
      <dsp:nvSpPr>
        <dsp:cNvPr id="0" name=""/>
        <dsp:cNvSpPr/>
      </dsp:nvSpPr>
      <dsp:spPr>
        <a:xfrm>
          <a:off x="94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500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173583" y="3494198"/>
        <a:ext cx="1218614" cy="756636"/>
      </dsp:txXfrm>
    </dsp:sp>
    <dsp:sp modelId="{239CD1D2-5DC8-48C0-AF15-4D54236DDF2C}">
      <dsp:nvSpPr>
        <dsp:cNvPr id="0" name=""/>
        <dsp:cNvSpPr/>
      </dsp:nvSpPr>
      <dsp:spPr>
        <a:xfrm>
          <a:off x="15563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49EF7-2460-4517-AC09-A33FCA3D641C}">
      <dsp:nvSpPr>
        <dsp:cNvPr id="0" name=""/>
        <dsp:cNvSpPr/>
      </dsp:nvSpPr>
      <dsp:spPr>
        <a:xfrm>
          <a:off x="16970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720543" y="3494198"/>
        <a:ext cx="1218614" cy="756636"/>
      </dsp:txXfrm>
    </dsp:sp>
    <dsp:sp modelId="{A0335829-8087-4B77-A468-A6997DEE9C34}">
      <dsp:nvSpPr>
        <dsp:cNvPr id="0" name=""/>
        <dsp:cNvSpPr/>
      </dsp:nvSpPr>
      <dsp:spPr>
        <a:xfrm>
          <a:off x="310333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C9132-85A7-4E0A-BFCA-146CD8034DF8}">
      <dsp:nvSpPr>
        <dsp:cNvPr id="0" name=""/>
        <dsp:cNvSpPr/>
      </dsp:nvSpPr>
      <dsp:spPr>
        <a:xfrm>
          <a:off x="324396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3267503" y="3494198"/>
        <a:ext cx="1218614" cy="756636"/>
      </dsp:txXfrm>
    </dsp:sp>
    <dsp:sp modelId="{725FEE73-BE6B-40B6-A19A-5DB73CF8EA04}">
      <dsp:nvSpPr>
        <dsp:cNvPr id="0" name=""/>
        <dsp:cNvSpPr/>
      </dsp:nvSpPr>
      <dsp:spPr>
        <a:xfrm>
          <a:off x="697073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711136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7134903" y="2322376"/>
        <a:ext cx="1218614" cy="756636"/>
      </dsp:txXfrm>
    </dsp:sp>
    <dsp:sp modelId="{228286AB-BA38-4C0C-87DF-B74DFB44271A}">
      <dsp:nvSpPr>
        <dsp:cNvPr id="0" name=""/>
        <dsp:cNvSpPr/>
      </dsp:nvSpPr>
      <dsp:spPr>
        <a:xfrm>
          <a:off x="465029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479092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4814463" y="3494198"/>
        <a:ext cx="1218614" cy="756636"/>
      </dsp:txXfrm>
    </dsp:sp>
    <dsp:sp modelId="{7923DB3B-F0CE-4A23-8802-B022948CC71D}">
      <dsp:nvSpPr>
        <dsp:cNvPr id="0" name=""/>
        <dsp:cNvSpPr/>
      </dsp:nvSpPr>
      <dsp:spPr>
        <a:xfrm>
          <a:off x="619725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633788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6361423" y="3494198"/>
        <a:ext cx="1218614" cy="756636"/>
      </dsp:txXfrm>
    </dsp:sp>
    <dsp:sp modelId="{22E5654C-9F9B-4F06-9D8B-122955DD1CA7}">
      <dsp:nvSpPr>
        <dsp:cNvPr id="0" name=""/>
        <dsp:cNvSpPr/>
      </dsp:nvSpPr>
      <dsp:spPr>
        <a:xfrm>
          <a:off x="77442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8848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908383" y="3494198"/>
        <a:ext cx="1218614" cy="756636"/>
      </dsp:txXfrm>
    </dsp:sp>
    <dsp:sp modelId="{EA588F8D-6586-40FD-A4EF-BA92EA6E7A4A}">
      <dsp:nvSpPr>
        <dsp:cNvPr id="0" name=""/>
        <dsp:cNvSpPr/>
      </dsp:nvSpPr>
      <dsp:spPr>
        <a:xfrm>
          <a:off x="92911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4318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455343" y="3494198"/>
        <a:ext cx="1218614" cy="756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2855-60BD-4109-9356-0ADAC7B6F72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FE77ED-0116-4944-8E64-CA7E4989A02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0" y="0"/>
        <a:ext cx="2220445" cy="5267787"/>
      </dsp:txXfrm>
    </dsp:sp>
    <dsp:sp modelId="{68573D6B-DE89-4F34-A9E1-482E66C2604A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2386978" y="82309"/>
        <a:ext cx="4274357" cy="1646183"/>
      </dsp:txXfrm>
    </dsp:sp>
    <dsp:sp modelId="{8E659A8A-C0F1-4CC5-B02A-EAEC3407CF0B}">
      <dsp:nvSpPr>
        <dsp:cNvPr id="0" name=""/>
        <dsp:cNvSpPr/>
      </dsp:nvSpPr>
      <dsp:spPr>
        <a:xfrm>
          <a:off x="6827869" y="82309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827869" y="82309"/>
        <a:ext cx="4274357" cy="823091"/>
      </dsp:txXfrm>
    </dsp:sp>
    <dsp:sp modelId="{7055F814-10FB-4EA6-8492-DAD0560C2EEE}">
      <dsp:nvSpPr>
        <dsp:cNvPr id="0" name=""/>
        <dsp:cNvSpPr/>
      </dsp:nvSpPr>
      <dsp:spPr>
        <a:xfrm>
          <a:off x="6661336" y="905400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2CE3042-7B57-400A-B49C-51D9A1A84EEF}">
      <dsp:nvSpPr>
        <dsp:cNvPr id="0" name=""/>
        <dsp:cNvSpPr/>
      </dsp:nvSpPr>
      <dsp:spPr>
        <a:xfrm>
          <a:off x="6827869" y="905400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827869" y="905400"/>
        <a:ext cx="4274357" cy="823091"/>
      </dsp:txXfrm>
    </dsp:sp>
    <dsp:sp modelId="{4EBEA95F-941A-4E39-8C96-BE548C87D674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2E3D819-BF72-4794-B1D2-C8E94B0DEF72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2386978" y="1810801"/>
        <a:ext cx="4274357" cy="1646183"/>
      </dsp:txXfrm>
    </dsp:sp>
    <dsp:sp modelId="{88A36551-910B-4945-88C9-8F19DA69D1BE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827869" y="1810801"/>
        <a:ext cx="4274357" cy="823091"/>
      </dsp:txXfrm>
    </dsp:sp>
    <dsp:sp modelId="{26BCA5D9-5D16-4BE7-A428-7A2E5CFC1A78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421D6A-B4AC-4515-A75F-367D62FEB43A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827869" y="2633893"/>
        <a:ext cx="4274357" cy="823091"/>
      </dsp:txXfrm>
    </dsp:sp>
    <dsp:sp modelId="{583D6782-84F0-4A13-B4FD-E16E950E2885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274F770-FB51-4695-B54B-430A29CF6766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2386978" y="3539294"/>
        <a:ext cx="4274357" cy="1646183"/>
      </dsp:txXfrm>
    </dsp:sp>
    <dsp:sp modelId="{DF2FED0F-28EA-4DAC-BA13-BBC1A6FDD8F9}">
      <dsp:nvSpPr>
        <dsp:cNvPr id="0" name=""/>
        <dsp:cNvSpPr/>
      </dsp:nvSpPr>
      <dsp:spPr>
        <a:xfrm>
          <a:off x="6827869" y="3539294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827869" y="3539294"/>
        <a:ext cx="4274357" cy="823091"/>
      </dsp:txXfrm>
    </dsp:sp>
    <dsp:sp modelId="{9ABFC798-A407-4DC7-B3A2-15546EE857F7}">
      <dsp:nvSpPr>
        <dsp:cNvPr id="0" name=""/>
        <dsp:cNvSpPr/>
      </dsp:nvSpPr>
      <dsp:spPr>
        <a:xfrm>
          <a:off x="6661336" y="436238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18DB35-AD1E-4B3B-A7AF-B1F33602E5FE}">
      <dsp:nvSpPr>
        <dsp:cNvPr id="0" name=""/>
        <dsp:cNvSpPr/>
      </dsp:nvSpPr>
      <dsp:spPr>
        <a:xfrm>
          <a:off x="6827869" y="4362386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827869" y="4362386"/>
        <a:ext cx="4274357" cy="823091"/>
      </dsp:txXfrm>
    </dsp:sp>
    <dsp:sp modelId="{FE7CE41F-AD56-41E7-96EA-0E3F05BEDAA3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63CF-46ED-4CB1-9373-5FFCA9C927DE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1A530-7DD2-483B-9767-ED4E25A8DBF9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0" y="0"/>
        <a:ext cx="2220445" cy="5267787"/>
      </dsp:txXfrm>
    </dsp:sp>
    <dsp:sp modelId="{2E81EBDE-2C48-40CB-9F95-E99DB0AFF49B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sp:txBody>
      <dsp:txXfrm>
        <a:off x="2386978" y="61924"/>
        <a:ext cx="8715248" cy="1238495"/>
      </dsp:txXfrm>
    </dsp:sp>
    <dsp:sp modelId="{B724BE55-F331-4AF1-A616-79D2EE3869A9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1610A14-F310-432F-8A1E-C833A6303EE6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2386978" y="1362345"/>
        <a:ext cx="8715248" cy="1238495"/>
      </dsp:txXfrm>
    </dsp:sp>
    <dsp:sp modelId="{32287C0F-3AC5-4BD2-898D-C2161A42127D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31105E-DD9A-4CB0-A04A-8E20DE657713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2386978" y="2662766"/>
        <a:ext cx="8715248" cy="1238495"/>
      </dsp:txXfrm>
    </dsp:sp>
    <dsp:sp modelId="{259F665C-AF7D-4543-A644-D258EDD9C2C2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5B16F9-A3BB-4AC0-BAAD-F693DC938E30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sp:txBody>
      <dsp:txXfrm>
        <a:off x="2386978" y="3963186"/>
        <a:ext cx="8715248" cy="1238495"/>
      </dsp:txXfrm>
    </dsp:sp>
    <dsp:sp modelId="{6A808E02-8DE2-4CE1-B3F8-66E93A9BA4E1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32B2-60F3-4D5D-A1F6-52DF653A6D27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7B04FC-BF84-4968-94EA-81E0341BA0AC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0" y="0"/>
        <a:ext cx="2220445" cy="5267787"/>
      </dsp:txXfrm>
    </dsp:sp>
    <dsp:sp modelId="{92AE2BF6-3F9F-4DD9-A523-470EE891482D}">
      <dsp:nvSpPr>
        <dsp:cNvPr id="0" name=""/>
        <dsp:cNvSpPr/>
      </dsp:nvSpPr>
      <dsp:spPr>
        <a:xfrm>
          <a:off x="2386978" y="61924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2386978" y="61924"/>
        <a:ext cx="4274357" cy="1238495"/>
      </dsp:txXfrm>
    </dsp:sp>
    <dsp:sp modelId="{44E9E6B4-E842-48E3-A4E7-29616C35789D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559E38-E570-4065-BD4C-EF30A97A5321}">
      <dsp:nvSpPr>
        <dsp:cNvPr id="0" name=""/>
        <dsp:cNvSpPr/>
      </dsp:nvSpPr>
      <dsp:spPr>
        <a:xfrm>
          <a:off x="2386978" y="1362345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2386978" y="1362345"/>
        <a:ext cx="4274357" cy="1238495"/>
      </dsp:txXfrm>
    </dsp:sp>
    <dsp:sp modelId="{814188C8-3B15-445C-B255-127484F8A447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E9C00E-4B32-4F2A-9F05-5E3636FF62C3}">
      <dsp:nvSpPr>
        <dsp:cNvPr id="0" name=""/>
        <dsp:cNvSpPr/>
      </dsp:nvSpPr>
      <dsp:spPr>
        <a:xfrm>
          <a:off x="2386978" y="266276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2386978" y="2662766"/>
        <a:ext cx="4274357" cy="1238495"/>
      </dsp:txXfrm>
    </dsp:sp>
    <dsp:sp modelId="{E5358575-229D-423B-B717-00AE6EF54C3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656EDF-1E55-4836-9F6F-40332A3619B8}">
      <dsp:nvSpPr>
        <dsp:cNvPr id="0" name=""/>
        <dsp:cNvSpPr/>
      </dsp:nvSpPr>
      <dsp:spPr>
        <a:xfrm>
          <a:off x="2386978" y="396318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2386978" y="3963186"/>
        <a:ext cx="4274357" cy="1238495"/>
      </dsp:txXfrm>
    </dsp:sp>
    <dsp:sp modelId="{392650EA-8670-467E-9B78-7CA3E1CD47F0}">
      <dsp:nvSpPr>
        <dsp:cNvPr id="0" name=""/>
        <dsp:cNvSpPr/>
      </dsp:nvSpPr>
      <dsp:spPr>
        <a:xfrm>
          <a:off x="6827869" y="3963186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6827869" y="3963186"/>
        <a:ext cx="4274357" cy="619247"/>
      </dsp:txXfrm>
    </dsp:sp>
    <dsp:sp modelId="{6B3FD619-DB64-4E71-A4BC-2CC125FADF20}">
      <dsp:nvSpPr>
        <dsp:cNvPr id="0" name=""/>
        <dsp:cNvSpPr/>
      </dsp:nvSpPr>
      <dsp:spPr>
        <a:xfrm>
          <a:off x="6661336" y="458243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1E40B1-6B23-4002-BBEA-7E4582803E75}">
      <dsp:nvSpPr>
        <dsp:cNvPr id="0" name=""/>
        <dsp:cNvSpPr/>
      </dsp:nvSpPr>
      <dsp:spPr>
        <a:xfrm>
          <a:off x="6827869" y="4582434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6827869" y="4582434"/>
        <a:ext cx="4274357" cy="619247"/>
      </dsp:txXfrm>
    </dsp:sp>
    <dsp:sp modelId="{82837FB8-AFD3-4DE8-AC67-95877F9F679D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2DBC-6CDF-477B-8FFB-9F8FC96D2719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62013-97EB-4CB2-9705-87738D265825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0" y="0"/>
        <a:ext cx="2220445" cy="5267787"/>
      </dsp:txXfrm>
    </dsp:sp>
    <dsp:sp modelId="{4A0C98AA-0425-4120-9661-E0FF470D707A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2386978" y="61924"/>
        <a:ext cx="8715248" cy="1238495"/>
      </dsp:txXfrm>
    </dsp:sp>
    <dsp:sp modelId="{4CD91765-071D-43FD-AF55-F551992C7311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944CF4-6851-4E9A-B3A6-83D7FBD281A4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2386978" y="1362345"/>
        <a:ext cx="8715248" cy="1238495"/>
      </dsp:txXfrm>
    </dsp:sp>
    <dsp:sp modelId="{0BF450F2-1FB1-41BF-A250-30356AC8456A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799989-94E0-4DD8-A534-459FC554F9D2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2386978" y="2662766"/>
        <a:ext cx="8715248" cy="1238495"/>
      </dsp:txXfrm>
    </dsp:sp>
    <dsp:sp modelId="{C85B4E63-1FA2-4F7F-9657-57419F1BB8A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959F297-3BE1-403D-9EF9-CFAFC131A133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2386978" y="3963186"/>
        <a:ext cx="8715248" cy="1238495"/>
      </dsp:txXfrm>
    </dsp:sp>
    <dsp:sp modelId="{D64B2BFB-C36D-4503-A542-7680AA539BE3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0" y="0"/>
        <a:ext cx="2220445" cy="5267787"/>
      </dsp:txXfrm>
    </dsp:sp>
    <dsp:sp modelId="{901399E9-6541-4727-9E21-697132203735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sp:txBody>
      <dsp:txXfrm>
        <a:off x="2386978" y="82309"/>
        <a:ext cx="4274357" cy="1646183"/>
      </dsp:txXfrm>
    </dsp:sp>
    <dsp:sp modelId="{0F4DD29A-CC6F-422D-B6CE-6C8CB9F64E1C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sp:txBody>
      <dsp:txXfrm>
        <a:off x="6827869" y="82309"/>
        <a:ext cx="4274357" cy="548191"/>
      </dsp:txXfrm>
    </dsp:sp>
    <dsp:sp modelId="{FE04976C-B493-4C67-A296-753D38634676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942243-9583-4D8C-9A29-EE1BA2809BB4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sp:txBody>
      <dsp:txXfrm>
        <a:off x="6827869" y="630501"/>
        <a:ext cx="4274357" cy="548191"/>
      </dsp:txXfrm>
    </dsp:sp>
    <dsp:sp modelId="{B9519B18-6DBF-41B7-B8EF-3979B8A738E5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91887-B739-4A9A-9D14-78D77F0164BE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sp:txBody>
      <dsp:txXfrm>
        <a:off x="6827869" y="1178693"/>
        <a:ext cx="4274357" cy="548191"/>
      </dsp:txXfrm>
    </dsp:sp>
    <dsp:sp modelId="{918F996B-3CD4-42B4-B23F-BDF274966D0F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913D690-C8EB-4320-9E5B-65581775966A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sp:txBody>
      <dsp:txXfrm>
        <a:off x="2386978" y="1810801"/>
        <a:ext cx="4274357" cy="1646183"/>
      </dsp:txXfrm>
    </dsp:sp>
    <dsp:sp modelId="{9A4F0DC9-AA41-48DC-BB9F-A5EADE621436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6827869" y="1810801"/>
        <a:ext cx="4274357" cy="823091"/>
      </dsp:txXfrm>
    </dsp:sp>
    <dsp:sp modelId="{1114BF52-050F-455B-9587-6E714F40E831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ACEDF-E4C6-41B2-9331-A2BEF965D923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6827869" y="2633893"/>
        <a:ext cx="4274357" cy="823091"/>
      </dsp:txXfrm>
    </dsp:sp>
    <dsp:sp modelId="{9CAFA48C-6642-48E0-892A-96C67562F2A1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4224B0-4448-487F-A2CA-D4D48F4D90DD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2386978" y="3539294"/>
        <a:ext cx="4274357" cy="1646183"/>
      </dsp:txXfrm>
    </dsp:sp>
    <dsp:sp modelId="{131C1AAD-BC54-4E98-ADA6-5133BF4FB936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6DF01-2B4B-4058-AA8D-BE81F22458E1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05C1B5-0569-4513-B0ED-CB9748999511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sp:txBody>
      <dsp:txXfrm>
        <a:off x="0" y="0"/>
        <a:ext cx="2220445" cy="5267787"/>
      </dsp:txXfrm>
    </dsp:sp>
    <dsp:sp modelId="{EB3F55EB-77B3-4840-B868-275E882F9B3E}">
      <dsp:nvSpPr>
        <dsp:cNvPr id="0" name=""/>
        <dsp:cNvSpPr/>
      </dsp:nvSpPr>
      <dsp:spPr>
        <a:xfrm>
          <a:off x="2386978" y="82309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2386978" y="82309"/>
        <a:ext cx="8715248" cy="1646183"/>
      </dsp:txXfrm>
    </dsp:sp>
    <dsp:sp modelId="{A30CC5C7-ED6C-43E1-8D23-B11B63666C58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33F8A13-FD85-4B00-9CD6-191AD5404AA6}">
      <dsp:nvSpPr>
        <dsp:cNvPr id="0" name=""/>
        <dsp:cNvSpPr/>
      </dsp:nvSpPr>
      <dsp:spPr>
        <a:xfrm>
          <a:off x="2386978" y="1810801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2386978" y="1810801"/>
        <a:ext cx="8715248" cy="1646183"/>
      </dsp:txXfrm>
    </dsp:sp>
    <dsp:sp modelId="{849DB00A-6B64-4DFF-8233-3C8B7CA4A3B6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392BF5-2084-4DC7-B87C-3097154C522B}">
      <dsp:nvSpPr>
        <dsp:cNvPr id="0" name=""/>
        <dsp:cNvSpPr/>
      </dsp:nvSpPr>
      <dsp:spPr>
        <a:xfrm>
          <a:off x="2386978" y="3539294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sp:txBody>
      <dsp:txXfrm>
        <a:off x="2386978" y="3539294"/>
        <a:ext cx="8715248" cy="1646183"/>
      </dsp:txXfrm>
    </dsp:sp>
    <dsp:sp modelId="{575B12AB-A485-4336-A7BC-4D4DA92EC1FF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7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다치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애트리뷰트를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 dirty="0">
                <a:solidFill>
                  <a:srgbClr val="444444"/>
                </a:solidFill>
                <a:effectLst/>
              </a:rPr>
              <a:t>물리적 데이터 모델링의 개념</a:t>
            </a:r>
          </a:p>
          <a:p>
            <a:pPr algn="l"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논리 데이터 모델을 특정 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DBMS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에 맞는 물리적 스키마로 만드는 과정</a:t>
            </a:r>
          </a:p>
          <a:p>
            <a:pPr algn="l">
              <a:defRPr/>
            </a:pPr>
            <a:endParaRPr lang="en-US" altLang="ko-KR" b="0" i="0" dirty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ko-KR" altLang="en-US" dirty="0">
                <a:effectLst/>
              </a:rPr>
              <a:t>구조 조정 </a:t>
            </a:r>
          </a:p>
          <a:p>
            <a:pPr algn="l">
              <a:defRPr/>
            </a:pPr>
            <a:r>
              <a:rPr lang="en-US" altLang="ko-KR" dirty="0">
                <a:effectLst/>
              </a:rPr>
              <a:t>	- </a:t>
            </a:r>
            <a:r>
              <a:rPr lang="ko-KR" altLang="en-US" dirty="0" err="1">
                <a:effectLst/>
              </a:rPr>
              <a:t>수퍼타입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서브타입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모델 전환</a:t>
            </a:r>
          </a:p>
          <a:p>
            <a:pPr algn="l">
              <a:defRPr/>
            </a:pPr>
            <a:r>
              <a:rPr lang="en-US" altLang="ko-KR" dirty="0">
                <a:effectLst/>
              </a:rPr>
              <a:t>	- </a:t>
            </a:r>
            <a:r>
              <a:rPr lang="ko-KR" altLang="en-US" dirty="0">
                <a:effectLst/>
              </a:rPr>
              <a:t>결제방식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사용자</a:t>
            </a:r>
          </a:p>
          <a:p>
            <a:pPr algn="l">
              <a:defRPr/>
            </a:pPr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>성능 향상</a:t>
            </a:r>
            <a:r>
              <a:rPr lang="en-US" altLang="ko-KR" dirty="0">
                <a:effectLst/>
              </a:rPr>
              <a:t> </a:t>
            </a:r>
          </a:p>
          <a:p>
            <a:pPr algn="l">
              <a:defRPr/>
            </a:pPr>
            <a:r>
              <a:rPr lang="en-US" altLang="ko-KR" dirty="0">
                <a:effectLst/>
              </a:rPr>
              <a:t>	- </a:t>
            </a:r>
            <a:r>
              <a:rPr lang="ko-KR" altLang="en-US" dirty="0">
                <a:effectLst/>
              </a:rPr>
              <a:t>성능 고려한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반정규화</a:t>
            </a:r>
          </a:p>
          <a:p>
            <a:pPr algn="l"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영화일정정보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본인인증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포인트내역정보 추가</a:t>
            </a:r>
          </a:p>
          <a:p>
            <a:pPr algn="l"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몇가지 테이블 속성 변경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View </a:t>
            </a:r>
            <a:r>
              <a:rPr lang="ko-KR" altLang="en-US" dirty="0"/>
              <a:t>를 추가하는 것은 데이터베이스 구현 단계 후 이루어 지는데</a:t>
            </a:r>
            <a:r>
              <a:rPr lang="en-US" altLang="ko-KR" dirty="0"/>
              <a:t>, </a:t>
            </a:r>
            <a:r>
              <a:rPr lang="ko-KR" altLang="en-US" dirty="0"/>
              <a:t>미리 테이블로 생성해 보았다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영수증과 티켓 </a:t>
            </a:r>
            <a:r>
              <a:rPr lang="en-US" altLang="ko-KR" dirty="0"/>
              <a:t>view</a:t>
            </a:r>
            <a:r>
              <a:rPr lang="ko-KR" altLang="en-US" dirty="0"/>
              <a:t>를 생성했다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Peter Chen </a:t>
            </a:r>
            <a:r>
              <a:rPr lang="ko-KR" altLang="en-US" dirty="0"/>
              <a:t>표기법으로</a:t>
            </a:r>
            <a:r>
              <a:rPr lang="en-US" altLang="ko-KR" dirty="0"/>
              <a:t> ERD </a:t>
            </a:r>
            <a:r>
              <a:rPr lang="ko-KR" altLang="en-US" dirty="0"/>
              <a:t>모델링 진행</a:t>
            </a:r>
          </a:p>
          <a:p>
            <a:pPr lvl="0">
              <a:defRPr/>
            </a:pPr>
            <a:r>
              <a:rPr lang="ko-KR" altLang="en-US" dirty="0"/>
              <a:t>마지막에 </a:t>
            </a:r>
            <a:r>
              <a:rPr lang="ko-KR" altLang="en-US" dirty="0" err="1"/>
              <a:t>새발</a:t>
            </a:r>
            <a:r>
              <a:rPr lang="ko-KR" altLang="en-US" dirty="0"/>
              <a:t> 표기법 </a:t>
            </a:r>
            <a:r>
              <a:rPr lang="en-US" altLang="ko-KR" dirty="0"/>
              <a:t>ERD </a:t>
            </a:r>
            <a:r>
              <a:rPr lang="ko-KR" altLang="en-US" dirty="0"/>
              <a:t>추가</a:t>
            </a:r>
          </a:p>
          <a:p>
            <a:pPr lvl="0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b="1" i="0" dirty="0">
                <a:solidFill>
                  <a:srgbClr val="444444"/>
                </a:solidFill>
                <a:effectLst/>
              </a:rPr>
              <a:t>개념적 데이터 모델링의 개념</a:t>
            </a:r>
          </a:p>
          <a:p>
            <a:pPr algn="l"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업무 요건 충족 위해 주제 영역과 핵심 데이터 집합 간의 관계를 정의하는 상위 수준 데이터 설계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 dirty="0">
                <a:solidFill>
                  <a:srgbClr val="444444"/>
                </a:solidFill>
                <a:effectLst/>
              </a:rPr>
              <a:t>논리적 데이터 모델링의 개념</a:t>
            </a:r>
          </a:p>
          <a:p>
            <a:pPr algn="l"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업무를 모델링 표기법으로 </a:t>
            </a:r>
            <a:r>
              <a:rPr lang="ko-KR" altLang="en-US" b="0" i="0" dirty="0" err="1">
                <a:solidFill>
                  <a:srgbClr val="555555"/>
                </a:solidFill>
                <a:effectLst/>
              </a:rPr>
              <a:t>형상화하여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 직관적이며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특정 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DB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모델 기반 논리적 스키마로 변환하는 과정</a:t>
            </a:r>
          </a:p>
          <a:p>
            <a:pPr lvl="0">
              <a:defRPr/>
            </a:pPr>
            <a:endParaRPr lang="en-US" altLang="ko-KR" sz="1200" b="0" i="0" dirty="0">
              <a:solidFill>
                <a:schemeClr val="tx1"/>
              </a:solidFill>
              <a:effectLst/>
            </a:endParaRPr>
          </a:p>
          <a:p>
            <a:pPr lvl="0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엔티티 타입을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위크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</a:rPr>
              <a:t>엔티티타입을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 관계형 스키마로 맵핑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결제와 결제내역정보 테이블 생성 설명</a:t>
            </a:r>
          </a:p>
          <a:p>
            <a:pPr lvl="0">
              <a:defRPr/>
            </a:pPr>
            <a:endParaRPr lang="en-US" altLang="ko-KR" dirty="0"/>
          </a:p>
          <a:p>
            <a:pPr algn="l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3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1:1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1:n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관계 타입의 변환</a:t>
            </a:r>
          </a:p>
          <a:p>
            <a:pPr lvl="0">
              <a:defRPr/>
            </a:pPr>
            <a:endParaRPr lang="en-US" altLang="ko-KR" sz="1800" b="0" i="0" dirty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상영관에 왜 영화관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_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식별문자가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PK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: n:m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 3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차 관계타입을 관계형 스키마로 매핑</a:t>
            </a:r>
          </a:p>
          <a:p>
            <a:pPr lvl="0">
              <a:defRPr/>
            </a:pP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예매좌석정보와 예매자정보 변경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/>
          <p:cNvSpPr/>
          <p:nvPr/>
        </p:nvSpPr>
        <p:spPr>
          <a:xfrm>
            <a:off x="5726927" y="1940560"/>
            <a:ext cx="5855473" cy="873760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5164" y="1968893"/>
            <a:ext cx="3850006" cy="867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latin typeface="서울한강 장체L"/>
                <a:ea typeface="서울한강 장체L"/>
              </a:rPr>
              <a:t>DEJH</a:t>
            </a:r>
            <a:r>
              <a:rPr lang="ko-KR" altLang="en-US" sz="3200">
                <a:latin typeface="서울한강 장체L"/>
                <a:ea typeface="서울한강 장체L"/>
              </a:rPr>
              <a:t> 멀티플렉스 영화관</a:t>
            </a:r>
          </a:p>
          <a:p>
            <a:pPr>
              <a:defRPr/>
            </a:pPr>
            <a:r>
              <a:rPr lang="en-US" altLang="ko-KR" sz="1900">
                <a:latin typeface="서울한강 장체L"/>
                <a:ea typeface="서울한강 장체L"/>
              </a:rPr>
              <a:t>-</a:t>
            </a:r>
            <a:r>
              <a:rPr lang="ko-KR" altLang="en-US" sz="1900">
                <a:latin typeface="서울한강 장체L"/>
                <a:ea typeface="서울한강 장체L"/>
              </a:rPr>
              <a:t> 데이터베이스 모델링 과정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9522" y="3866663"/>
            <a:ext cx="1856598" cy="636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2017920036 </a:t>
            </a:r>
            <a:r>
              <a:rPr lang="ko-KR" altLang="en-US">
                <a:latin typeface="서울한강 장체L"/>
                <a:ea typeface="서울한강 장체L"/>
              </a:rPr>
              <a:t>양다은</a:t>
            </a:r>
          </a:p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2016920002 </a:t>
            </a:r>
            <a:r>
              <a:rPr lang="ko-KR" altLang="en-US">
                <a:latin typeface="서울한강 장체L"/>
                <a:ea typeface="서울한강 장체L"/>
              </a:rPr>
              <a:t>강진호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상영일자와 상영시각에 따라 해당 상영관의 좌석 정보가 달라진다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좌석 정보란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좌석의 수와 배치를 의미하는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정보를 의미한다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정보가 달라진다는 뜻이다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839" y="2426849"/>
            <a:ext cx="8582322" cy="369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011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관객방식과 각각의 관객수를 선택한다</a:t>
            </a:r>
            <a:r>
              <a:rPr lang="en-US" altLang="ko-KR" dirty="0">
                <a:latin typeface="서울한강 장체L"/>
                <a:ea typeface="서울한강 장체L"/>
              </a:rPr>
              <a:t>. </a:t>
            </a:r>
            <a:r>
              <a:rPr lang="ko-KR" altLang="en-US" dirty="0">
                <a:latin typeface="서울한강 장체L"/>
                <a:ea typeface="서울한강 장체L"/>
              </a:rPr>
              <a:t>이때 관객방식은 일반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청소년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경로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우대가 존재한다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상영관의 상영방식에 의거하여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관객방식마다 할인율이 다르게 적용된다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일반은 할인하지 않아 </a:t>
            </a:r>
            <a:r>
              <a:rPr lang="en-US" altLang="ko-KR" dirty="0">
                <a:latin typeface="서울한강 장체L"/>
                <a:ea typeface="서울한강 장체L"/>
              </a:rPr>
              <a:t>100%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청소년은 </a:t>
            </a:r>
            <a:r>
              <a:rPr lang="en-US" altLang="ko-KR" dirty="0">
                <a:latin typeface="서울한강 장체L"/>
                <a:ea typeface="서울한강 장체L"/>
              </a:rPr>
              <a:t>80%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경로는 </a:t>
            </a:r>
            <a:r>
              <a:rPr lang="en-US" altLang="ko-KR" dirty="0">
                <a:latin typeface="서울한강 장체L"/>
                <a:ea typeface="서울한강 장체L"/>
              </a:rPr>
              <a:t>60%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우대는 </a:t>
            </a:r>
            <a:r>
              <a:rPr lang="en-US" altLang="ko-KR" dirty="0">
                <a:latin typeface="서울한강 장체L"/>
                <a:ea typeface="서울한강 장체L"/>
              </a:rPr>
              <a:t>40%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8961" y="2836948"/>
            <a:ext cx="3524300" cy="323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사용자의 생년월일과 영화의 시청등급을 기준으로 예매자가 해당 영화를 시청가능한지 판단한다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예매자는 잔여좌석중 관객수만큼 원하는 좌석을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226" y="2609129"/>
            <a:ext cx="10723548" cy="311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예매단계를 모두 완료한 정보를 토대로 결제단계를 진행한다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예매정보를 생성한 시각 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예매시각이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분 이상 경과되면 결제단계를 진행하지 않는다고 간주하여 예매정보를 강제 삭제한다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0" indent="0">
              <a:buFont typeface="Wingdings"/>
              <a:buNone/>
              <a:defRPr/>
            </a:pP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288" y="2069118"/>
            <a:ext cx="10079615" cy="425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신용카드</a:t>
            </a:r>
            <a:r>
              <a:rPr lang="en-US" altLang="ko-KR" dirty="0">
                <a:latin typeface="서울한강 장체L"/>
                <a:ea typeface="서울한강 장체L"/>
              </a:rPr>
              <a:t> </a:t>
            </a:r>
            <a:r>
              <a:rPr lang="ko-KR" altLang="en-US" dirty="0">
                <a:latin typeface="서울한강 장체L"/>
                <a:ea typeface="서울한강 장체L"/>
              </a:rPr>
              <a:t>결제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무통장 입금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인터넷 결제 중 하나의 결제방식을 선택한다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온라인 시스템이므로 결제방식 중 현장 결제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현금 결제는 제외한다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09" y="2120133"/>
            <a:ext cx="10119773" cy="4401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회원인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결제단계에서 포인트를 적립하거나 소모할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적립은 결제금액의 최대 </a:t>
            </a:r>
            <a:r>
              <a:rPr lang="en-US" altLang="ko-KR">
                <a:latin typeface="서울한강 장체L"/>
                <a:ea typeface="서울한강 장체L"/>
              </a:rPr>
              <a:t>5%</a:t>
            </a:r>
            <a:r>
              <a:rPr lang="ko-KR" altLang="en-US">
                <a:latin typeface="서울한강 장체L"/>
                <a:ea typeface="서울한강 장체L"/>
              </a:rPr>
              <a:t>까지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소모는 언제든지 이용가능하다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544" y="2233754"/>
            <a:ext cx="9694912" cy="3965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결제단계를 완료 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정보를 기록한다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시청여부는 영화시청 및 상영을 기준으로 부여되는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유효여부는 결제상태인지 취소상태인지 나타내는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완료된 결제 취소는 영화시청 전에만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535" y="2592370"/>
            <a:ext cx="3747121" cy="376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234" y="1062032"/>
            <a:ext cx="10223532" cy="54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- 1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60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약한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296893"/>
            <a:ext cx="848309" cy="567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C000"/>
                </a:solidFill>
                <a:latin typeface="서울한강 장체L"/>
                <a:ea typeface="서울한강 장체L"/>
              </a:rPr>
              <a:t>목차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21389" y="1287842"/>
            <a:ext cx="4704840" cy="1253772"/>
            <a:chOff x="822572" y="2286002"/>
            <a:chExt cx="4450468" cy="660376"/>
          </a:xfrm>
        </p:grpSpPr>
        <p:sp>
          <p:nvSpPr>
            <p:cNvPr id="7" name="TextBox 6"/>
            <p:cNvSpPr txBox="1"/>
            <p:nvPr/>
          </p:nvSpPr>
          <p:spPr>
            <a:xfrm>
              <a:off x="1960672" y="2335285"/>
              <a:ext cx="3129283" cy="543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개념 적  데이터  모델링  단계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요구사항 명세서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Peter Chen 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표기법 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</p:txBody>
        </p:sp>
        <p:sp>
          <p:nvSpPr>
            <p:cNvPr id="8" name="양쪽 대괄호 7"/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572" y="2422035"/>
              <a:ext cx="393892" cy="368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1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74928" y="2734616"/>
            <a:ext cx="4658373" cy="911554"/>
            <a:chOff x="866525" y="2155143"/>
            <a:chExt cx="4406514" cy="1172988"/>
          </a:xfrm>
        </p:grpSpPr>
        <p:sp>
          <p:nvSpPr>
            <p:cNvPr id="24" name="TextBox 23"/>
            <p:cNvSpPr txBox="1"/>
            <p:nvPr/>
          </p:nvSpPr>
          <p:spPr>
            <a:xfrm>
              <a:off x="2015615" y="2267324"/>
              <a:ext cx="3129280" cy="1060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논리적  데이터  모델링  단계</a:t>
              </a:r>
            </a:p>
            <a:p>
              <a:pPr marL="0" indent="0" algn="ctr">
                <a:buFont typeface="Wingdings"/>
                <a:buNone/>
                <a:defRPr/>
              </a:pP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25" name="양쪽 대괄호 24"/>
            <p:cNvSpPr/>
            <p:nvPr/>
          </p:nvSpPr>
          <p:spPr>
            <a:xfrm>
              <a:off x="1673690" y="2286001"/>
              <a:ext cx="3599349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6525" y="2155143"/>
              <a:ext cx="398067" cy="893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2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7786" y="3617740"/>
            <a:ext cx="4704839" cy="1328083"/>
            <a:chOff x="822573" y="2223919"/>
            <a:chExt cx="4450467" cy="1708978"/>
          </a:xfrm>
        </p:grpSpPr>
        <p:sp>
          <p:nvSpPr>
            <p:cNvPr id="28" name="TextBox 27"/>
            <p:cNvSpPr txBox="1"/>
            <p:nvPr/>
          </p:nvSpPr>
          <p:spPr>
            <a:xfrm>
              <a:off x="1967430" y="2223919"/>
              <a:ext cx="3129280" cy="1704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물리 적  데이터  모델링  단계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새발표기법 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엔티티타입 속성 정의서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도메인정의서</a:t>
              </a:r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1574800" y="2286001"/>
              <a:ext cx="3698240" cy="164689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573" y="2627111"/>
              <a:ext cx="392735" cy="895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3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786" y="5260230"/>
            <a:ext cx="4762918" cy="1033889"/>
            <a:chOff x="767633" y="2238486"/>
            <a:chExt cx="4505406" cy="1330410"/>
          </a:xfrm>
        </p:grpSpPr>
        <p:sp>
          <p:nvSpPr>
            <p:cNvPr id="32" name="TextBox 31"/>
            <p:cNvSpPr txBox="1"/>
            <p:nvPr/>
          </p:nvSpPr>
          <p:spPr>
            <a:xfrm>
              <a:off x="1956434" y="2238486"/>
              <a:ext cx="3129286" cy="1330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상관 관점  데이터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프로세스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CRUD 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매트릭스</a:t>
              </a:r>
            </a:p>
          </p:txBody>
        </p:sp>
        <p:sp>
          <p:nvSpPr>
            <p:cNvPr id="33" name="양쪽 대괄호 32"/>
            <p:cNvSpPr/>
            <p:nvPr/>
          </p:nvSpPr>
          <p:spPr>
            <a:xfrm>
              <a:off x="1574799" y="2286001"/>
              <a:ext cx="3698240" cy="1213425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633" y="2477642"/>
              <a:ext cx="392735" cy="901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4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766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1:1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8614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- 4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899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- 5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M:N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09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: 3</a:t>
            </a: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진이상 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- 7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다치 애트리뷰트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구조 조정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&amp;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성능 향상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view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추가 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ERD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797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엔티티 타입 속성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89" y="1253326"/>
          <a:ext cx="523050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5" y="1236350"/>
          <a:ext cx="5230506" cy="485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229" y="1975308"/>
            <a:ext cx="8751542" cy="467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'DEJH' </a:t>
            </a:r>
            <a:r>
              <a:rPr lang="ko-KR" altLang="en-US">
                <a:latin typeface="서울한강 장체L"/>
                <a:ea typeface="서울한강 장체L"/>
              </a:rPr>
              <a:t>회사는 </a:t>
            </a: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멀티플렉스 영화관 체인이다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온라인으로만 예매시스템과 결제시스템을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 noChangeAspect="1"/>
          </p:cNvGraphicFramePr>
          <p:nvPr/>
        </p:nvGraphicFramePr>
        <p:xfrm>
          <a:off x="569890" y="1253326"/>
          <a:ext cx="5230506" cy="427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91607" y="1253326"/>
          <a:ext cx="523050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90" y="1255098"/>
          <a:ext cx="5230505" cy="30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6" y="1255098"/>
          <a:ext cx="5230504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9904" y="1171669"/>
          <a:ext cx="8492191" cy="533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MVXXXXX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LOCALXX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03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CINEMAXX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SCRWAYXX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THEATERXX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SCHXXXXXXX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EX) J13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GOERSXX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BOOKINGXXXX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PAYWAYX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POINTXXXX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71688" y="1254125"/>
          <a:ext cx="8484553" cy="518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감독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은행사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영화개봉일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단위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영화일정시작일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영화일정종료일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상영일정상영일자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활용시각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2450" y="1790696"/>
          <a:ext cx="8547099" cy="4132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상영중여부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시청가능여부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altLang="ko-KR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계좌번호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89299"/>
              </p:ext>
            </p:extLst>
          </p:nvPr>
        </p:nvGraphicFramePr>
        <p:xfrm>
          <a:off x="1319612" y="1380097"/>
          <a:ext cx="9552775" cy="482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사용자구분코드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비회원 </a:t>
                      </a:r>
                      <a:r>
                        <a:rPr lang="en-US" altLang="ko-KR" sz="1100" u="none" strike="noStrike">
                          <a:effectLst/>
                        </a:rPr>
                        <a:t>/ 1 : </a:t>
                      </a:r>
                      <a:r>
                        <a:rPr lang="ko-KR" altLang="en-US" sz="1100" u="none" strike="noStrike">
                          <a:effectLst/>
                        </a:rPr>
                        <a:t>회원 </a:t>
                      </a:r>
                      <a:r>
                        <a:rPr lang="en-US" altLang="ko-KR" sz="1100" u="none" strike="noStrike">
                          <a:effectLst/>
                        </a:rPr>
                        <a:t>/ 2 : </a:t>
                      </a:r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NUMBER(1)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 : 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신용카드 </a:t>
                      </a:r>
                      <a:r>
                        <a:rPr lang="en-US" altLang="ko-KR" sz="1100" u="none" strike="noStrike" dirty="0">
                          <a:effectLst/>
                        </a:rPr>
                        <a:t>/ 1 : </a:t>
                      </a:r>
                      <a:r>
                        <a:rPr lang="ko-KR" altLang="en-US" sz="1100" u="none" strike="noStrike" dirty="0">
                          <a:effectLst/>
                        </a:rPr>
                        <a:t>무통장입금 </a:t>
                      </a:r>
                      <a:r>
                        <a:rPr lang="en-US" altLang="ko-KR" sz="1100" u="none" strike="noStrike" dirty="0">
                          <a:effectLst/>
                        </a:rPr>
                        <a:t>/ 2 : </a:t>
                      </a:r>
                      <a:r>
                        <a:rPr lang="ko-KR" altLang="en-US" sz="1100" u="none" strike="noStrike" dirty="0">
                          <a:effectLst/>
                        </a:rPr>
                        <a:t>인터넷결제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포인트활용방식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소모</a:t>
                      </a:r>
                      <a:r>
                        <a:rPr lang="en-US" altLang="ko-KR" sz="1100" u="none" strike="noStrike">
                          <a:effectLst/>
                        </a:rPr>
                        <a:t>(-) / 1 : </a:t>
                      </a:r>
                      <a:r>
                        <a:rPr lang="ko-KR" altLang="en-US" sz="1100" u="none" strike="noStrike">
                          <a:effectLst/>
                        </a:rPr>
                        <a:t>적립</a:t>
                      </a:r>
                      <a:r>
                        <a:rPr lang="en-US" altLang="ko-KR" sz="1100" u="none" strike="noStrike">
                          <a:effectLst/>
                        </a:rPr>
                        <a:t>(+)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10000/ 20000/ 30000</a:t>
                      </a:r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r>
                        <a:rPr lang="ko-KR" altLang="en-US" sz="1100" u="none" strike="noStrike">
                          <a:effectLst/>
                        </a:rPr>
                        <a:t>만원 이하 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상영관좌석수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예매관객수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100 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73537" y="1254039"/>
          <a:ext cx="11445221" cy="434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91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MVRELEASEDATE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MVDIRECTOR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MVRUNTIME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NVARCHAR(1000)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STARTDATE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CLOSEDATE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NULL : </a:t>
                      </a:r>
                      <a:r>
                        <a:rPr lang="ko-KR" altLang="en-US" sz="1000" u="none" strike="noStrike">
                          <a:effectLst/>
                        </a:rPr>
                        <a:t>영화상영종료 </a:t>
                      </a:r>
                      <a:endParaRPr lang="en-US" altLang="ko-KR" sz="1000" u="none" strike="noStrike">
                        <a:effectLst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NUMBER(4,2)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ACTORNAME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084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5" y="1198156"/>
          <a:ext cx="11182714" cy="523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9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45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TOTALPOINT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FAVORGENRE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6335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6628" y="1226992"/>
          <a:ext cx="11098744" cy="51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8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09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NUMBER(2,1)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1866" y="1372509"/>
          <a:ext cx="11108267" cy="483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92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에매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BANKNAME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ACCOUNTNUM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4471977" cy="42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DEJH</a:t>
            </a:r>
            <a:r>
              <a:rPr lang="ko-KR" altLang="en-US">
                <a:latin typeface="서울한강 장체L"/>
                <a:ea typeface="서울한강 장체L"/>
              </a:rPr>
              <a:t>를 이용하는 사용자는 회원과 비회원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관리자가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회원은 아이디와 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이메일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자동으로 본인인증되며 회원가입된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비회원은 임시비밀번호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 본인인증되며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임시아이디와 임시비밀번호를 부여받은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없다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관리자는 영화와 상영일정을 등록하는 사용자이다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6" y="1697572"/>
          <a:ext cx="11443428" cy="411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결제 취소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ISWATCHED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영화시청전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영화상영일자 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PONITNO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포인트 환불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포인트 정상</a:t>
                      </a: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71192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8660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12" name="직선 연결선 11"/>
            <p:cNvSpPr/>
            <p:nvPr/>
          </p:nvSpPr>
          <p:spPr>
            <a:xfrm>
              <a:off x="819807" y="1064464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지역 및 영화관 관리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지역 등록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등록한다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16100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제거한다</a:t>
              </a:r>
            </a:p>
          </p:txBody>
        </p:sp>
        <p:sp>
          <p:nvSpPr>
            <p:cNvPr id="22" name="직선 연결선 21"/>
            <p:cNvSpPr/>
            <p:nvPr/>
          </p:nvSpPr>
          <p:spPr>
            <a:xfrm>
              <a:off x="3040252" y="2105943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영화관 등록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등록한다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26514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제거한다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3040252" y="3147422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영화관에 상영관 등록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등록한다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7481143" y="3692958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제거한다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40252" y="4188901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상영방식 등록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등록한다</a:t>
              </a:r>
            </a:p>
          </p:txBody>
        </p:sp>
        <p:sp>
          <p:nvSpPr>
            <p:cNvPr id="43" name="직선 연결선 42"/>
            <p:cNvSpPr/>
            <p:nvPr/>
          </p:nvSpPr>
          <p:spPr>
            <a:xfrm>
              <a:off x="7481143" y="45688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제거한다</a:t>
              </a:r>
            </a:p>
          </p:txBody>
        </p:sp>
        <p:sp>
          <p:nvSpPr>
            <p:cNvPr id="46" name="직선 연결선 45"/>
            <p:cNvSpPr/>
            <p:nvPr/>
          </p:nvSpPr>
          <p:spPr>
            <a:xfrm>
              <a:off x="7481143" y="4899106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수정한다</a:t>
              </a:r>
            </a:p>
          </p:txBody>
        </p:sp>
        <p:sp>
          <p:nvSpPr>
            <p:cNvPr id="49" name="직선 연결선 48"/>
            <p:cNvSpPr/>
            <p:nvPr/>
          </p:nvSpPr>
          <p:spPr>
            <a:xfrm>
              <a:off x="3040252" y="5230380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0" name="직사각형 49"/>
            <p:cNvSpPr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관객방식 등록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3" name="TextBox 52"/>
            <p:cNvSpPr txBox="1"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등록한다</a:t>
              </a:r>
            </a:p>
          </p:txBody>
        </p:sp>
        <p:sp>
          <p:nvSpPr>
            <p:cNvPr id="54" name="직선 연결선 53"/>
            <p:cNvSpPr/>
            <p:nvPr/>
          </p:nvSpPr>
          <p:spPr>
            <a:xfrm>
              <a:off x="7481143" y="56102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5" name="직사각형 54"/>
            <p:cNvSpPr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6" name="TextBox 55"/>
            <p:cNvSpPr txBox="1"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제거한다</a:t>
              </a:r>
            </a:p>
          </p:txBody>
        </p:sp>
        <p:sp>
          <p:nvSpPr>
            <p:cNvPr id="57" name="직선 연결선 56"/>
            <p:cNvSpPr/>
            <p:nvPr/>
          </p:nvSpPr>
          <p:spPr>
            <a:xfrm>
              <a:off x="7481143" y="59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수정한다</a:t>
              </a:r>
            </a:p>
          </p:txBody>
        </p:sp>
        <p:sp>
          <p:nvSpPr>
            <p:cNvPr id="60" name="직선 연결선 59"/>
            <p:cNvSpPr/>
            <p:nvPr/>
          </p:nvSpPr>
          <p:spPr>
            <a:xfrm>
              <a:off x="3040252" y="627185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527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관리자로 로그인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2447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회원으로 로그인</a:t>
              </a:r>
            </a:p>
          </p:txBody>
        </p:sp>
        <p:sp>
          <p:nvSpPr>
            <p:cNvPr id="14" name="직선 연결선 13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비회원으로 로그인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40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티켓을 예매한다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회원이 예매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16" name="직선 연결선 15"/>
            <p:cNvSpPr/>
            <p:nvPr/>
          </p:nvSpPr>
          <p:spPr>
            <a:xfrm>
              <a:off x="7481143" y="1692393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7" name="직사각형 16"/>
            <p:cNvSpPr/>
            <p:nvPr/>
          </p:nvSpPr>
          <p:spPr>
            <a:xfrm>
              <a:off x="7647676" y="16923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5" y="1692393"/>
              <a:ext cx="4274357" cy="10649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22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22405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직선 연결선 21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비회원이 예매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34208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34208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5" y="3420885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7481143" y="3969077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7647676" y="3969077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직선 연결선 32"/>
            <p:cNvSpPr/>
            <p:nvPr/>
          </p:nvSpPr>
          <p:spPr>
            <a:xfrm>
              <a:off x="3040252" y="4518877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 취소</a:t>
              </a:r>
            </a:p>
          </p:txBody>
        </p:sp>
        <p:sp>
          <p:nvSpPr>
            <p:cNvPr id="36" name="직선 연결선 35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83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지역은 정문통학마을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학식러버마을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후문자취마을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하늘연못마을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쪽운동장마을 크게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곳으로 나뉜다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정문통학마을에 전농관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자작마루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건설공학관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건공관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학식러버마을에 학생회관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학관</a:t>
            </a:r>
            <a:r>
              <a:rPr lang="en-US" altLang="ko-KR">
                <a:latin typeface="서울한강 장체L"/>
                <a:ea typeface="서울한강 장체L"/>
              </a:rPr>
              <a:t>), 21</a:t>
            </a:r>
            <a:r>
              <a:rPr lang="ko-KR" altLang="en-US">
                <a:latin typeface="서울한강 장체L"/>
                <a:ea typeface="서울한강 장체L"/>
              </a:rPr>
              <a:t>세기관</a:t>
            </a:r>
            <a:r>
              <a:rPr lang="en-US" altLang="ko-KR">
                <a:latin typeface="서울한강 장체L"/>
                <a:ea typeface="서울한강 장체L"/>
              </a:rPr>
              <a:t>(21</a:t>
            </a:r>
            <a:r>
              <a:rPr lang="ko-KR" altLang="en-US">
                <a:latin typeface="서울한강 장체L"/>
                <a:ea typeface="서울한강 장체L"/>
              </a:rPr>
              <a:t>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자연과학관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자과관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후문자취마을에 창공관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배봉관과 같이 </a:t>
            </a:r>
            <a:r>
              <a:rPr lang="en-US" altLang="ko-KR">
                <a:latin typeface="서울한강 장체L"/>
                <a:ea typeface="서울한강 장체L"/>
              </a:rPr>
              <a:t>2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하늘연못마을에 정보기술관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정기관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인문학관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음악관과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쪽운동장마을에 과학기술관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과기관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미래관</a:t>
            </a:r>
            <a:r>
              <a:rPr lang="en-US" altLang="ko-KR">
                <a:latin typeface="서울한강 장체L"/>
                <a:ea typeface="서울한강 장체L"/>
              </a:rPr>
              <a:t>, 100</a:t>
            </a:r>
            <a:r>
              <a:rPr lang="ko-KR" altLang="en-US">
                <a:latin typeface="서울한강 장체L"/>
                <a:ea typeface="서울한강 장체L"/>
              </a:rPr>
              <a:t>주년기념관</a:t>
            </a:r>
            <a:r>
              <a:rPr lang="en-US" altLang="ko-KR">
                <a:latin typeface="서울한강 장체L"/>
                <a:ea typeface="서울한강 장체L"/>
              </a:rPr>
              <a:t>(100</a:t>
            </a:r>
            <a:r>
              <a:rPr lang="ko-KR" altLang="en-US">
                <a:latin typeface="서울한강 장체L"/>
                <a:ea typeface="서울한강 장체L"/>
              </a:rPr>
              <a:t>기관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모든 영화관에 각각 </a:t>
            </a:r>
            <a:r>
              <a:rPr lang="en-US" altLang="ko-KR">
                <a:latin typeface="서울한강 장체L"/>
                <a:ea typeface="서울한강 장체L"/>
              </a:rPr>
              <a:t>10</a:t>
            </a:r>
            <a:r>
              <a:rPr lang="ko-KR" altLang="en-US">
                <a:latin typeface="서울한강 장체L"/>
                <a:ea typeface="서울한강 장체L"/>
              </a:rPr>
              <a:t>개 상영관이 존재한다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</a:p>
          <a:p>
            <a:pPr marL="285750" indent="-285750">
              <a:buFont typeface="Wingdings"/>
              <a:buChar char="§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926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1B028-EEA7-4066-8905-833D0BA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74"/>
              </p:ext>
            </p:extLst>
          </p:nvPr>
        </p:nvGraphicFramePr>
        <p:xfrm>
          <a:off x="505641" y="1291860"/>
          <a:ext cx="11303182" cy="481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815">
                  <a:extLst>
                    <a:ext uri="{9D8B030D-6E8A-4147-A177-3AD203B41FA5}">
                      <a16:colId xmlns:a16="http://schemas.microsoft.com/office/drawing/2014/main" val="2253128358"/>
                    </a:ext>
                  </a:extLst>
                </a:gridCol>
                <a:gridCol w="4721999">
                  <a:extLst>
                    <a:ext uri="{9D8B030D-6E8A-4147-A177-3AD203B41FA5}">
                      <a16:colId xmlns:a16="http://schemas.microsoft.com/office/drawing/2014/main" val="2397261479"/>
                    </a:ext>
                  </a:extLst>
                </a:gridCol>
                <a:gridCol w="526494">
                  <a:extLst>
                    <a:ext uri="{9D8B030D-6E8A-4147-A177-3AD203B41FA5}">
                      <a16:colId xmlns:a16="http://schemas.microsoft.com/office/drawing/2014/main" val="365348432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20169926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170140372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416951756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831483280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419302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지역을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03883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22617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영화관을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434985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701374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150819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42301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67608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상영방식을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908650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850077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29978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29557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관객방식을 수정한다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356628"/>
          <a:ext cx="11372189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상영관에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903" y="560011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배우 정보 테이블은 실제 연기자의 신상내역을 담은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 별 배우의 정보를 담고 있어 영화 등록 시 함께 등록한다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F7C6CB-7382-4589-8BF6-5E45CEBD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118"/>
              </p:ext>
            </p:extLst>
          </p:nvPr>
        </p:nvGraphicFramePr>
        <p:xfrm>
          <a:off x="409902" y="1540873"/>
          <a:ext cx="11050575" cy="39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667">
                  <a:extLst>
                    <a:ext uri="{9D8B030D-6E8A-4147-A177-3AD203B41FA5}">
                      <a16:colId xmlns:a16="http://schemas.microsoft.com/office/drawing/2014/main" val="1121892891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790242670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3141425530"/>
                    </a:ext>
                  </a:extLst>
                </a:gridCol>
                <a:gridCol w="953496">
                  <a:extLst>
                    <a:ext uri="{9D8B030D-6E8A-4147-A177-3AD203B41FA5}">
                      <a16:colId xmlns:a16="http://schemas.microsoft.com/office/drawing/2014/main" val="3813226984"/>
                    </a:ext>
                  </a:extLst>
                </a:gridCol>
                <a:gridCol w="884046">
                  <a:extLst>
                    <a:ext uri="{9D8B030D-6E8A-4147-A177-3AD203B41FA5}">
                      <a16:colId xmlns:a16="http://schemas.microsoft.com/office/drawing/2014/main" val="198453172"/>
                    </a:ext>
                  </a:extLst>
                </a:gridCol>
                <a:gridCol w="1218912">
                  <a:extLst>
                    <a:ext uri="{9D8B030D-6E8A-4147-A177-3AD203B41FA5}">
                      <a16:colId xmlns:a16="http://schemas.microsoft.com/office/drawing/2014/main" val="3385970830"/>
                    </a:ext>
                  </a:extLst>
                </a:gridCol>
                <a:gridCol w="723310">
                  <a:extLst>
                    <a:ext uri="{9D8B030D-6E8A-4147-A177-3AD203B41FA5}">
                      <a16:colId xmlns:a16="http://schemas.microsoft.com/office/drawing/2014/main" val="4217965827"/>
                    </a:ext>
                  </a:extLst>
                </a:gridCol>
                <a:gridCol w="1044782">
                  <a:extLst>
                    <a:ext uri="{9D8B030D-6E8A-4147-A177-3AD203B41FA5}">
                      <a16:colId xmlns:a16="http://schemas.microsoft.com/office/drawing/2014/main" val="1362423081"/>
                    </a:ext>
                  </a:extLst>
                </a:gridCol>
              </a:tblGrid>
              <a:tr h="11460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520621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0488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89207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93224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고객정보를 삭제한다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5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회원가입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4207"/>
              </p:ext>
            </p:extLst>
          </p:nvPr>
        </p:nvGraphicFramePr>
        <p:xfrm>
          <a:off x="420063" y="1640672"/>
          <a:ext cx="10874955" cy="417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38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회원가입한다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고객 정보를 입력한다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정보를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탈퇴한다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로그인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25745"/>
              </p:ext>
            </p:extLst>
          </p:nvPr>
        </p:nvGraphicFramePr>
        <p:xfrm>
          <a:off x="605366" y="1420706"/>
          <a:ext cx="11161183" cy="4565223"/>
        </p:xfrm>
        <a:graphic>
          <a:graphicData uri="http://schemas.openxmlformats.org/drawingml/2006/table">
            <a:tbl>
              <a:tblPr firstRow="1" bandRow="1"/>
              <a:tblGrid>
                <a:gridCol w="216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3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DEJH에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18D80D-E494-4672-B3FE-FC5C57A7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23"/>
              </p:ext>
            </p:extLst>
          </p:nvPr>
        </p:nvGraphicFramePr>
        <p:xfrm>
          <a:off x="409903" y="1471205"/>
          <a:ext cx="10962289" cy="41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3251">
                  <a:extLst>
                    <a:ext uri="{9D8B030D-6E8A-4147-A177-3AD203B41FA5}">
                      <a16:colId xmlns:a16="http://schemas.microsoft.com/office/drawing/2014/main" val="3430930250"/>
                    </a:ext>
                  </a:extLst>
                </a:gridCol>
                <a:gridCol w="4194903">
                  <a:extLst>
                    <a:ext uri="{9D8B030D-6E8A-4147-A177-3AD203B41FA5}">
                      <a16:colId xmlns:a16="http://schemas.microsoft.com/office/drawing/2014/main" val="4149620110"/>
                    </a:ext>
                  </a:extLst>
                </a:gridCol>
                <a:gridCol w="467724">
                  <a:extLst>
                    <a:ext uri="{9D8B030D-6E8A-4147-A177-3AD203B41FA5}">
                      <a16:colId xmlns:a16="http://schemas.microsoft.com/office/drawing/2014/main" val="37371577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34769992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4080895012"/>
                    </a:ext>
                  </a:extLst>
                </a:gridCol>
                <a:gridCol w="1037763">
                  <a:extLst>
                    <a:ext uri="{9D8B030D-6E8A-4147-A177-3AD203B41FA5}">
                      <a16:colId xmlns:a16="http://schemas.microsoft.com/office/drawing/2014/main" val="3425259945"/>
                    </a:ext>
                  </a:extLst>
                </a:gridCol>
                <a:gridCol w="1140078">
                  <a:extLst>
                    <a:ext uri="{9D8B030D-6E8A-4147-A177-3AD203B41FA5}">
                      <a16:colId xmlns:a16="http://schemas.microsoft.com/office/drawing/2014/main" val="598886645"/>
                    </a:ext>
                  </a:extLst>
                </a:gridCol>
              </a:tblGrid>
              <a:tr h="12070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776707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등록된 영화를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영화이름으로 검색하여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32995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선호장르별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메인페이지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690810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예매순위로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2427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장르별로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8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예매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02" y="5517493"/>
            <a:ext cx="10985899" cy="90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비회원이 예매할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영화와 상영일정을 모두 정하면 사용자 임시아이디가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영화선택시 예매자 테이블의 시청가능여부가 </a:t>
            </a:r>
            <a:r>
              <a:rPr lang="en-US" altLang="ko-KR">
                <a:latin typeface="서울한강 장체L"/>
                <a:ea typeface="서울한강 장체L"/>
              </a:rPr>
              <a:t>true</a:t>
            </a:r>
            <a:r>
              <a:rPr lang="ko-KR" altLang="en-US">
                <a:latin typeface="서울한강 장체L"/>
                <a:ea typeface="서울한강 장체L"/>
              </a:rPr>
              <a:t>이면 예매자 테이블이 </a:t>
            </a:r>
            <a:r>
              <a:rPr lang="en-US" altLang="ko-KR">
                <a:latin typeface="서울한강 장체L"/>
                <a:ea typeface="서울한강 장체L"/>
              </a:rPr>
              <a:t>create</a:t>
            </a:r>
            <a:r>
              <a:rPr lang="ko-KR" altLang="en-US">
                <a:latin typeface="서울한강 장체L"/>
                <a:ea typeface="서울한강 장체L"/>
              </a:rPr>
              <a:t>되고 좌석을 고를때마다 예매식별번호를 가진 예매좌석정보테이블이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r>
              <a:rPr lang="ko-KR" altLang="en-US">
                <a:latin typeface="서울한강 장체L"/>
                <a:ea typeface="서울한강 장체L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62318"/>
              </p:ext>
            </p:extLst>
          </p:nvPr>
        </p:nvGraphicFramePr>
        <p:xfrm>
          <a:off x="420062" y="1193504"/>
          <a:ext cx="11372192" cy="411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1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7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8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6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1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7833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비회원정보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결제 및 조회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36952"/>
              </p:ext>
            </p:extLst>
          </p:nvPr>
        </p:nvGraphicFramePr>
        <p:xfrm>
          <a:off x="428295" y="1197553"/>
          <a:ext cx="11202425" cy="430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8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9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7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56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포인트내역정보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결제방식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무통장입금으로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소모한다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결제를 완료한다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적립한다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영수증 정보를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784" y="5686624"/>
            <a:ext cx="10780612" cy="36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결제를 완료하면 영화정보테이블의 예매율과 예매순위가 </a:t>
            </a:r>
            <a:r>
              <a:rPr lang="en-US" altLang="ko-KR">
                <a:latin typeface="서울한강 장체L"/>
                <a:ea typeface="서울한강 장체L"/>
              </a:rPr>
              <a:t>update</a:t>
            </a:r>
            <a:r>
              <a:rPr lang="ko-KR" altLang="en-US">
                <a:latin typeface="서울한강 장체L"/>
                <a:ea typeface="서울한강 장체L"/>
              </a:rPr>
              <a:t>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4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상영관의 상영방식은 </a:t>
            </a:r>
            <a:r>
              <a:rPr lang="en-US" altLang="ko-KR">
                <a:latin typeface="서울한강 장체L"/>
                <a:ea typeface="서울한강 장체L"/>
              </a:rPr>
              <a:t>2D, 3D, 4DX, SOUNDX </a:t>
            </a:r>
            <a:r>
              <a:rPr lang="ko-KR" altLang="en-US">
                <a:latin typeface="서울한강 장체L"/>
                <a:ea typeface="서울한강 장체L"/>
              </a:rPr>
              <a:t>과 같이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영화관마다 모든 상영방식을 포함하지 않을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2D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10,000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3D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20,000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4DX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SOUNDX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535" y="3651379"/>
            <a:ext cx="10132347" cy="2271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영화에 대한 제목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개봉일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감독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시청등급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상영시간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장르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줄거리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예고편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포스터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또한 </a:t>
            </a:r>
            <a:r>
              <a:rPr lang="en-US" altLang="ko-KR">
                <a:latin typeface="서울한강 장체L"/>
                <a:ea typeface="서울한강 장체L"/>
              </a:rPr>
              <a:t>DEJH </a:t>
            </a:r>
            <a:r>
              <a:rPr lang="ko-KR" altLang="en-US">
                <a:latin typeface="서울한강 장체L"/>
                <a:ea typeface="서울한강 장체L"/>
              </a:rPr>
              <a:t>내에서 상영중인 영화의 예매율과 예매순위를 계산하여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500" y="2775828"/>
            <a:ext cx="10547693" cy="277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상영중이면 영화예매가 가능하고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상영중이지 않으면 영화예매가 불가능하다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2091" y="2332458"/>
            <a:ext cx="8587817" cy="379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 사용자는 원하는 영화를 지정한 후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상영시간을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영화별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원하는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영화관을 지정하고 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상영시간에 대한 정보를 확인한 후  영화를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지역별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2748" y="2237304"/>
            <a:ext cx="5636725" cy="4284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4592</Words>
  <Application>Microsoft Office PowerPoint</Application>
  <PresentationFormat>와이드스크린</PresentationFormat>
  <Paragraphs>1985</Paragraphs>
  <Slides>60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D2Docing</vt:lpstr>
      <vt:lpstr>나눔스퀘어라운드 Light</vt:lpstr>
      <vt:lpstr>맑은 고딕</vt:lpstr>
      <vt:lpstr>서울한강 장체L</vt:lpstr>
      <vt:lpstr>함초롬돋움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양</cp:lastModifiedBy>
  <cp:revision>69</cp:revision>
  <dcterms:created xsi:type="dcterms:W3CDTF">2020-08-03T00:59:02Z</dcterms:created>
  <dcterms:modified xsi:type="dcterms:W3CDTF">2021-05-31T02:16:33Z</dcterms:modified>
  <cp:version>1000.0000.01</cp:version>
</cp:coreProperties>
</file>