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94" r:id="rId4"/>
    <p:sldId id="307" r:id="rId5"/>
    <p:sldId id="313" r:id="rId6"/>
    <p:sldId id="312" r:id="rId7"/>
    <p:sldId id="308" r:id="rId8"/>
    <p:sldId id="314" r:id="rId9"/>
    <p:sldId id="310" r:id="rId10"/>
    <p:sldId id="309" r:id="rId11"/>
    <p:sldId id="311" r:id="rId12"/>
    <p:sldId id="316" r:id="rId13"/>
    <p:sldId id="317" r:id="rId14"/>
    <p:sldId id="318" r:id="rId15"/>
    <p:sldId id="319" r:id="rId16"/>
    <p:sldId id="320" r:id="rId17"/>
    <p:sldId id="321" r:id="rId18"/>
    <p:sldId id="315" r:id="rId19"/>
    <p:sldId id="322" r:id="rId20"/>
    <p:sldId id="323" r:id="rId21"/>
    <p:sldId id="324" r:id="rId22"/>
    <p:sldId id="26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652"/>
    <a:srgbClr val="76747A"/>
    <a:srgbClr val="A09F9F"/>
    <a:srgbClr val="E6E6E6"/>
    <a:srgbClr val="AC9D93"/>
    <a:srgbClr val="DFC3B5"/>
    <a:srgbClr val="F08C01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90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en-US" altLang="ko-KR" sz="3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상영관리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17DA5875-8663-412F-B30E-CB951F84503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gm:t>
    </dgm:pt>
    <dgm:pt modelId="{946558EE-B18B-4C90-8659-83E1A89AFE70}" type="parTrans" cxnId="{FAC8DADB-504D-403D-A946-07AC2F11D72C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05009123-F6DE-4AE7-BDCF-DCE0D8EBAC80}" type="sibTrans" cxnId="{FAC8DADB-504D-403D-A946-07AC2F11D72C}">
      <dgm:prSet/>
      <dgm:spPr/>
      <dgm:t>
        <a:bodyPr/>
        <a:lstStyle/>
        <a:p>
          <a:pPr latinLnBrk="1"/>
          <a:endParaRPr lang="ko-KR" altLang="en-US"/>
        </a:p>
      </dgm:t>
    </dgm:pt>
    <dgm:pt modelId="{9C69AA80-7110-4421-AF0F-A846E7B438FD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28B509A9-4E4C-4BA4-964E-6981D8C88DCF}" type="parTrans" cxnId="{5C4CD4C0-A27F-4A54-821E-654EC3E4D528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75076F26-0B69-4079-9E3A-4B6E3EE2C9A9}" type="sibTrans" cxnId="{5C4CD4C0-A27F-4A54-821E-654EC3E4D528}">
      <dgm:prSet/>
      <dgm:spPr/>
      <dgm:t>
        <a:bodyPr/>
        <a:lstStyle/>
        <a:p>
          <a:pPr latinLnBrk="1"/>
          <a:endParaRPr lang="ko-KR" altLang="en-US"/>
        </a:p>
      </dgm:t>
    </dgm:pt>
    <dgm:pt modelId="{B01F56E0-281D-4902-9B0C-E925E83AD9B6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gm:t>
    </dgm:pt>
    <dgm:pt modelId="{2D62410B-FEF8-4CF2-BE6E-F3D170F22A5D}" type="sibTrans" cxnId="{F4E3FCD3-532A-48F8-AACA-1BFEED28CFA0}">
      <dgm:prSet/>
      <dgm:spPr/>
      <dgm:t>
        <a:bodyPr/>
        <a:lstStyle/>
        <a:p>
          <a:pPr latinLnBrk="1"/>
          <a:endParaRPr lang="ko-KR" altLang="en-US"/>
        </a:p>
      </dgm:t>
    </dgm:pt>
    <dgm:pt modelId="{7343A129-E350-4316-9C11-A75185234C81}" type="parTrans" cxnId="{F4E3FCD3-532A-48F8-AACA-1BFEED28CFA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BF285178-A94D-4490-948E-635CCECF976C}" type="asst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gm:t>
    </dgm:pt>
    <dgm:pt modelId="{1C45686D-CF99-4FAC-BC62-220DED5BBADC}" type="sibTrans" cxnId="{635865C3-9577-4626-8544-E6D065039190}">
      <dgm:prSet/>
      <dgm:spPr/>
      <dgm:t>
        <a:bodyPr/>
        <a:lstStyle/>
        <a:p>
          <a:pPr latinLnBrk="1"/>
          <a:endParaRPr lang="ko-KR" altLang="en-US"/>
        </a:p>
      </dgm:t>
    </dgm:pt>
    <dgm:pt modelId="{AE121C66-BB9D-4BF0-BF15-F5A4797F855B}" type="parTrans" cxnId="{635865C3-9577-4626-8544-E6D06503919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24D3A1A-B5F1-40F7-BF3E-7CEBAA4CCECA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gm:t>
    </dgm:pt>
    <dgm:pt modelId="{D1CFFF81-1463-4876-B362-AEA41244435F}" type="parTrans" cxnId="{AFA829FA-1FBD-4191-A0FE-3D2B73A0D8B1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F8FD887E-9429-42E4-B3CC-A74C62AB840D}" type="sibTrans" cxnId="{AFA829FA-1FBD-4191-A0FE-3D2B73A0D8B1}">
      <dgm:prSet/>
      <dgm:spPr/>
      <dgm:t>
        <a:bodyPr/>
        <a:lstStyle/>
        <a:p>
          <a:pPr latinLnBrk="1"/>
          <a:endParaRPr lang="ko-KR" altLang="en-US"/>
        </a:p>
      </dgm:t>
    </dgm:pt>
    <dgm:pt modelId="{89C4C490-22F4-482C-8FA5-EE41512A118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5E2B8B17-789F-4DC4-B08A-C3E4CB7F42E7}" type="parTrans" cxnId="{25E7A906-942D-4437-977B-CBDD4C816DB6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3F04E20B-41E7-4A7A-8735-F5EF2C6E8FD0}" type="sibTrans" cxnId="{25E7A906-942D-4437-977B-CBDD4C816DB6}">
      <dgm:prSet/>
      <dgm:spPr/>
      <dgm:t>
        <a:bodyPr/>
        <a:lstStyle/>
        <a:p>
          <a:pPr latinLnBrk="1"/>
          <a:endParaRPr lang="ko-KR" altLang="en-US"/>
        </a:p>
      </dgm:t>
    </dgm:pt>
    <dgm:pt modelId="{4A3085AF-DCC2-433A-8E82-0AC1AD3D3A16}" type="pres">
      <dgm:prSet presAssocID="{73757D6B-355A-47BF-AB31-DA4D78A419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C41BA8-1F77-412F-86E3-5353CA9455D6}" type="pres">
      <dgm:prSet presAssocID="{1E05D724-9176-4F35-9680-49B560268DF2}" presName="hierRoot1" presStyleCnt="0"/>
      <dgm:spPr/>
    </dgm:pt>
    <dgm:pt modelId="{CFB13D25-272B-47EB-941A-7AE7478898E4}" type="pres">
      <dgm:prSet presAssocID="{1E05D724-9176-4F35-9680-49B560268DF2}" presName="composite" presStyleCnt="0"/>
      <dgm:spPr/>
    </dgm:pt>
    <dgm:pt modelId="{748DAAA7-3AAB-4D26-B6B8-D9F3FFF58A4B}" type="pres">
      <dgm:prSet presAssocID="{1E05D724-9176-4F35-9680-49B560268DF2}" presName="background" presStyleLbl="node0" presStyleIdx="0" presStyleCnt="1"/>
      <dgm:spPr/>
    </dgm:pt>
    <dgm:pt modelId="{D5F80586-47EA-4FF8-9C7C-D04606C2E13C}" type="pres">
      <dgm:prSet presAssocID="{1E05D724-9176-4F35-9680-49B560268DF2}" presName="text" presStyleLbl="fgAcc0" presStyleIdx="0" presStyleCnt="1">
        <dgm:presLayoutVars>
          <dgm:chPref val="3"/>
        </dgm:presLayoutVars>
      </dgm:prSet>
      <dgm:spPr/>
    </dgm:pt>
    <dgm:pt modelId="{E67AD5FA-AD22-41C3-B510-7C762BB013FC}" type="pres">
      <dgm:prSet presAssocID="{1E05D724-9176-4F35-9680-49B560268DF2}" presName="hierChild2" presStyleCnt="0"/>
      <dgm:spPr/>
    </dgm:pt>
    <dgm:pt modelId="{0663E826-2B7D-480E-A010-B4581B50AC2C}" type="pres">
      <dgm:prSet presAssocID="{0D1911B1-F3A8-421F-8C2E-4E2AD8C3019E}" presName="Name10" presStyleLbl="parChTrans1D2" presStyleIdx="0" presStyleCnt="2"/>
      <dgm:spPr/>
    </dgm:pt>
    <dgm:pt modelId="{4A2D96AA-7B47-4EE4-9037-1BF7FC46038B}" type="pres">
      <dgm:prSet presAssocID="{90128B5A-CE6E-4993-BB03-BF98D4C75CCB}" presName="hierRoot2" presStyleCnt="0"/>
      <dgm:spPr/>
    </dgm:pt>
    <dgm:pt modelId="{404F43F1-5D28-454A-B4F1-20865D1AD303}" type="pres">
      <dgm:prSet presAssocID="{90128B5A-CE6E-4993-BB03-BF98D4C75CCB}" presName="composite2" presStyleCnt="0"/>
      <dgm:spPr/>
    </dgm:pt>
    <dgm:pt modelId="{7802CDFF-DF3C-46FB-84DE-7C8B937CA52B}" type="pres">
      <dgm:prSet presAssocID="{90128B5A-CE6E-4993-BB03-BF98D4C75CCB}" presName="background2" presStyleLbl="asst1" presStyleIdx="0" presStyleCnt="2"/>
      <dgm:spPr/>
    </dgm:pt>
    <dgm:pt modelId="{369F4116-3554-434D-9DD2-280768A6EEC0}" type="pres">
      <dgm:prSet presAssocID="{90128B5A-CE6E-4993-BB03-BF98D4C75CCB}" presName="text2" presStyleLbl="fgAcc2" presStyleIdx="0" presStyleCnt="2">
        <dgm:presLayoutVars>
          <dgm:chPref val="3"/>
        </dgm:presLayoutVars>
      </dgm:prSet>
      <dgm:spPr/>
    </dgm:pt>
    <dgm:pt modelId="{05761E44-0758-44A1-8940-A38A4C24DD2F}" type="pres">
      <dgm:prSet presAssocID="{90128B5A-CE6E-4993-BB03-BF98D4C75CCB}" presName="hierChild3" presStyleCnt="0"/>
      <dgm:spPr/>
    </dgm:pt>
    <dgm:pt modelId="{8674F4AC-6619-4420-83A7-F3FF21F66913}" type="pres">
      <dgm:prSet presAssocID="{591E4B88-C957-4E20-9CC7-D2FDC3141BF0}" presName="Name17" presStyleLbl="parChTrans1D3" presStyleIdx="0" presStyleCnt="6"/>
      <dgm:spPr/>
    </dgm:pt>
    <dgm:pt modelId="{81D37026-2EF0-49B6-A707-2F94ABF8F06F}" type="pres">
      <dgm:prSet presAssocID="{81A7CA42-8D7D-4E1A-B4D8-02C4601B83FE}" presName="hierRoot3" presStyleCnt="0"/>
      <dgm:spPr/>
    </dgm:pt>
    <dgm:pt modelId="{C70302CC-AD1A-4B0E-A7D1-C70E0DB7E88C}" type="pres">
      <dgm:prSet presAssocID="{81A7CA42-8D7D-4E1A-B4D8-02C4601B83FE}" presName="composite3" presStyleCnt="0"/>
      <dgm:spPr/>
    </dgm:pt>
    <dgm:pt modelId="{8838A10A-3A43-4645-9350-6FBC10635542}" type="pres">
      <dgm:prSet presAssocID="{81A7CA42-8D7D-4E1A-B4D8-02C4601B83FE}" presName="background3" presStyleLbl="node3" presStyleIdx="0" presStyleCnt="6"/>
      <dgm:spPr/>
    </dgm:pt>
    <dgm:pt modelId="{C770429F-24D0-42A5-98A0-BDF1F2119A39}" type="pres">
      <dgm:prSet presAssocID="{81A7CA42-8D7D-4E1A-B4D8-02C4601B83FE}" presName="text3" presStyleLbl="fgAcc3" presStyleIdx="0" presStyleCnt="6">
        <dgm:presLayoutVars>
          <dgm:chPref val="3"/>
        </dgm:presLayoutVars>
      </dgm:prSet>
      <dgm:spPr/>
    </dgm:pt>
    <dgm:pt modelId="{48CEAE50-D28E-4746-8C26-10AAECC32E70}" type="pres">
      <dgm:prSet presAssocID="{81A7CA42-8D7D-4E1A-B4D8-02C4601B83FE}" presName="hierChild4" presStyleCnt="0"/>
      <dgm:spPr/>
    </dgm:pt>
    <dgm:pt modelId="{06A404E4-08F0-4C90-861B-939E1A7A6E41}" type="pres">
      <dgm:prSet presAssocID="{946558EE-B18B-4C90-8659-83E1A89AFE70}" presName="Name17" presStyleLbl="parChTrans1D3" presStyleIdx="1" presStyleCnt="6"/>
      <dgm:spPr/>
    </dgm:pt>
    <dgm:pt modelId="{2CB5BCF2-AD57-4EB9-9C52-CC937DC92509}" type="pres">
      <dgm:prSet presAssocID="{17DA5875-8663-412F-B30E-CB951F845035}" presName="hierRoot3" presStyleCnt="0"/>
      <dgm:spPr/>
    </dgm:pt>
    <dgm:pt modelId="{83D599A0-B287-4240-951C-68ACC78B1964}" type="pres">
      <dgm:prSet presAssocID="{17DA5875-8663-412F-B30E-CB951F845035}" presName="composite3" presStyleCnt="0"/>
      <dgm:spPr/>
    </dgm:pt>
    <dgm:pt modelId="{C9132505-2E31-4146-B2C0-41CB366B1795}" type="pres">
      <dgm:prSet presAssocID="{17DA5875-8663-412F-B30E-CB951F845035}" presName="background3" presStyleLbl="node3" presStyleIdx="1" presStyleCnt="6"/>
      <dgm:spPr/>
    </dgm:pt>
    <dgm:pt modelId="{F2E42F20-5B48-4E6B-B198-4C432ED75330}" type="pres">
      <dgm:prSet presAssocID="{17DA5875-8663-412F-B30E-CB951F845035}" presName="text3" presStyleLbl="fgAcc3" presStyleIdx="1" presStyleCnt="6">
        <dgm:presLayoutVars>
          <dgm:chPref val="3"/>
        </dgm:presLayoutVars>
      </dgm:prSet>
      <dgm:spPr/>
    </dgm:pt>
    <dgm:pt modelId="{27C1D7D2-D30B-44B3-91E3-436AA63FC49D}" type="pres">
      <dgm:prSet presAssocID="{17DA5875-8663-412F-B30E-CB951F845035}" presName="hierChild4" presStyleCnt="0"/>
      <dgm:spPr/>
    </dgm:pt>
    <dgm:pt modelId="{4110A921-9B9A-42F0-919C-6D4B751407AC}" type="pres">
      <dgm:prSet presAssocID="{AE121C66-BB9D-4BF0-BF15-F5A4797F855B}" presName="Name10" presStyleLbl="parChTrans1D2" presStyleIdx="1" presStyleCnt="2"/>
      <dgm:spPr/>
    </dgm:pt>
    <dgm:pt modelId="{624331BE-9062-48A6-870C-40036D5A868E}" type="pres">
      <dgm:prSet presAssocID="{BF285178-A94D-4490-948E-635CCECF976C}" presName="hierRoot2" presStyleCnt="0"/>
      <dgm:spPr/>
    </dgm:pt>
    <dgm:pt modelId="{4D4104EE-394E-4B0A-8D19-366A4DBE3471}" type="pres">
      <dgm:prSet presAssocID="{BF285178-A94D-4490-948E-635CCECF976C}" presName="composite2" presStyleCnt="0"/>
      <dgm:spPr/>
    </dgm:pt>
    <dgm:pt modelId="{725FEE73-BE6B-40B6-A19A-5DB73CF8EA04}" type="pres">
      <dgm:prSet presAssocID="{BF285178-A94D-4490-948E-635CCECF976C}" presName="background2" presStyleLbl="asst1" presStyleIdx="1" presStyleCnt="2"/>
      <dgm:spPr/>
    </dgm:pt>
    <dgm:pt modelId="{63716480-BD9D-4271-A326-95CDF906AA5C}" type="pres">
      <dgm:prSet presAssocID="{BF285178-A94D-4490-948E-635CCECF976C}" presName="text2" presStyleLbl="fgAcc2" presStyleIdx="1" presStyleCnt="2">
        <dgm:presLayoutVars>
          <dgm:chPref val="3"/>
        </dgm:presLayoutVars>
      </dgm:prSet>
      <dgm:spPr/>
    </dgm:pt>
    <dgm:pt modelId="{030C9AF6-7530-4411-9B3B-DE31EA815848}" type="pres">
      <dgm:prSet presAssocID="{BF285178-A94D-4490-948E-635CCECF976C}" presName="hierChild3" presStyleCnt="0"/>
      <dgm:spPr/>
    </dgm:pt>
    <dgm:pt modelId="{446478F3-C4D8-40D8-B86B-5FE07EC6F905}" type="pres">
      <dgm:prSet presAssocID="{7343A129-E350-4316-9C11-A75185234C81}" presName="Name17" presStyleLbl="parChTrans1D3" presStyleIdx="2" presStyleCnt="6"/>
      <dgm:spPr/>
    </dgm:pt>
    <dgm:pt modelId="{E242ABEE-3216-4EE7-9F06-8A330F3FB1EF}" type="pres">
      <dgm:prSet presAssocID="{B01F56E0-281D-4902-9B0C-E925E83AD9B6}" presName="hierRoot3" presStyleCnt="0"/>
      <dgm:spPr/>
    </dgm:pt>
    <dgm:pt modelId="{404A1A37-2C67-4E3D-8302-E518189973E6}" type="pres">
      <dgm:prSet presAssocID="{B01F56E0-281D-4902-9B0C-E925E83AD9B6}" presName="composite3" presStyleCnt="0"/>
      <dgm:spPr/>
    </dgm:pt>
    <dgm:pt modelId="{228286AB-BA38-4C0C-87DF-B74DFB44271A}" type="pres">
      <dgm:prSet presAssocID="{B01F56E0-281D-4902-9B0C-E925E83AD9B6}" presName="background3" presStyleLbl="node3" presStyleIdx="2" presStyleCnt="6"/>
      <dgm:spPr/>
    </dgm:pt>
    <dgm:pt modelId="{29BFC67D-2A12-4EB5-BBF6-AF9626969C8A}" type="pres">
      <dgm:prSet presAssocID="{B01F56E0-281D-4902-9B0C-E925E83AD9B6}" presName="text3" presStyleLbl="fgAcc3" presStyleIdx="2" presStyleCnt="6">
        <dgm:presLayoutVars>
          <dgm:chPref val="3"/>
        </dgm:presLayoutVars>
      </dgm:prSet>
      <dgm:spPr/>
    </dgm:pt>
    <dgm:pt modelId="{4FB7C3FF-7429-4110-8E43-156DFC22B2A0}" type="pres">
      <dgm:prSet presAssocID="{B01F56E0-281D-4902-9B0C-E925E83AD9B6}" presName="hierChild4" presStyleCnt="0"/>
      <dgm:spPr/>
    </dgm:pt>
    <dgm:pt modelId="{B6583D5E-64E0-4B10-ACD6-1C56511A9F5E}" type="pres">
      <dgm:prSet presAssocID="{28B509A9-4E4C-4BA4-964E-6981D8C88DCF}" presName="Name17" presStyleLbl="parChTrans1D3" presStyleIdx="3" presStyleCnt="6"/>
      <dgm:spPr/>
    </dgm:pt>
    <dgm:pt modelId="{3B72F938-DEDB-426C-B88A-CD80259FB480}" type="pres">
      <dgm:prSet presAssocID="{9C69AA80-7110-4421-AF0F-A846E7B438FD}" presName="hierRoot3" presStyleCnt="0"/>
      <dgm:spPr/>
    </dgm:pt>
    <dgm:pt modelId="{DCA4C9F1-43CD-4E6F-976E-20FF5E9CBBA8}" type="pres">
      <dgm:prSet presAssocID="{9C69AA80-7110-4421-AF0F-A846E7B438FD}" presName="composite3" presStyleCnt="0"/>
      <dgm:spPr/>
    </dgm:pt>
    <dgm:pt modelId="{7923DB3B-F0CE-4A23-8802-B022948CC71D}" type="pres">
      <dgm:prSet presAssocID="{9C69AA80-7110-4421-AF0F-A846E7B438FD}" presName="background3" presStyleLbl="node3" presStyleIdx="3" presStyleCnt="6"/>
      <dgm:spPr/>
    </dgm:pt>
    <dgm:pt modelId="{48BC0B56-495E-46F5-8C97-FC0071B63EB2}" type="pres">
      <dgm:prSet presAssocID="{9C69AA80-7110-4421-AF0F-A846E7B438FD}" presName="text3" presStyleLbl="fgAcc3" presStyleIdx="3" presStyleCnt="6">
        <dgm:presLayoutVars>
          <dgm:chPref val="3"/>
        </dgm:presLayoutVars>
      </dgm:prSet>
      <dgm:spPr/>
    </dgm:pt>
    <dgm:pt modelId="{1C41BC7B-9C4E-481F-BEEB-F92614036603}" type="pres">
      <dgm:prSet presAssocID="{9C69AA80-7110-4421-AF0F-A846E7B438FD}" presName="hierChild4" presStyleCnt="0"/>
      <dgm:spPr/>
    </dgm:pt>
    <dgm:pt modelId="{D8F19DCC-73A3-43F2-B660-396DC3DD40B7}" type="pres">
      <dgm:prSet presAssocID="{D1CFFF81-1463-4876-B362-AEA41244435F}" presName="Name17" presStyleLbl="parChTrans1D3" presStyleIdx="4" presStyleCnt="6"/>
      <dgm:spPr/>
    </dgm:pt>
    <dgm:pt modelId="{D639ACF6-219A-4667-9195-F0705EB05AE6}" type="pres">
      <dgm:prSet presAssocID="{624D3A1A-B5F1-40F7-BF3E-7CEBAA4CCECA}" presName="hierRoot3" presStyleCnt="0"/>
      <dgm:spPr/>
    </dgm:pt>
    <dgm:pt modelId="{57B5914E-0587-47F0-9219-8272C429787D}" type="pres">
      <dgm:prSet presAssocID="{624D3A1A-B5F1-40F7-BF3E-7CEBAA4CCECA}" presName="composite3" presStyleCnt="0"/>
      <dgm:spPr/>
    </dgm:pt>
    <dgm:pt modelId="{22E5654C-9F9B-4F06-9D8B-122955DD1CA7}" type="pres">
      <dgm:prSet presAssocID="{624D3A1A-B5F1-40F7-BF3E-7CEBAA4CCECA}" presName="background3" presStyleLbl="node3" presStyleIdx="4" presStyleCnt="6"/>
      <dgm:spPr/>
    </dgm:pt>
    <dgm:pt modelId="{6CF04D42-4702-4E5C-BC18-4C61D1332CE6}" type="pres">
      <dgm:prSet presAssocID="{624D3A1A-B5F1-40F7-BF3E-7CEBAA4CCECA}" presName="text3" presStyleLbl="fgAcc3" presStyleIdx="4" presStyleCnt="6">
        <dgm:presLayoutVars>
          <dgm:chPref val="3"/>
        </dgm:presLayoutVars>
      </dgm:prSet>
      <dgm:spPr/>
    </dgm:pt>
    <dgm:pt modelId="{111E7ED6-1BB1-4263-8C44-1D043C1B0A3C}" type="pres">
      <dgm:prSet presAssocID="{624D3A1A-B5F1-40F7-BF3E-7CEBAA4CCECA}" presName="hierChild4" presStyleCnt="0"/>
      <dgm:spPr/>
    </dgm:pt>
    <dgm:pt modelId="{8E272139-ABD1-44C0-A1C6-1BDFEE845BA0}" type="pres">
      <dgm:prSet presAssocID="{5E2B8B17-789F-4DC4-B08A-C3E4CB7F42E7}" presName="Name17" presStyleLbl="parChTrans1D3" presStyleIdx="5" presStyleCnt="6"/>
      <dgm:spPr/>
    </dgm:pt>
    <dgm:pt modelId="{F958C55F-6088-46E4-942C-23A64B8D3E3B}" type="pres">
      <dgm:prSet presAssocID="{89C4C490-22F4-482C-8FA5-EE41512A1185}" presName="hierRoot3" presStyleCnt="0"/>
      <dgm:spPr/>
    </dgm:pt>
    <dgm:pt modelId="{4463C392-8BBB-451A-9160-C56562997C66}" type="pres">
      <dgm:prSet presAssocID="{89C4C490-22F4-482C-8FA5-EE41512A1185}" presName="composite3" presStyleCnt="0"/>
      <dgm:spPr/>
    </dgm:pt>
    <dgm:pt modelId="{EA588F8D-6586-40FD-A4EF-BA92EA6E7A4A}" type="pres">
      <dgm:prSet presAssocID="{89C4C490-22F4-482C-8FA5-EE41512A1185}" presName="background3" presStyleLbl="node3" presStyleIdx="5" presStyleCnt="6"/>
      <dgm:spPr/>
    </dgm:pt>
    <dgm:pt modelId="{DE898918-5978-45A4-8883-E347B4760ED9}" type="pres">
      <dgm:prSet presAssocID="{89C4C490-22F4-482C-8FA5-EE41512A1185}" presName="text3" presStyleLbl="fgAcc3" presStyleIdx="5" presStyleCnt="6">
        <dgm:presLayoutVars>
          <dgm:chPref val="3"/>
        </dgm:presLayoutVars>
      </dgm:prSet>
      <dgm:spPr/>
    </dgm:pt>
    <dgm:pt modelId="{0E8C3921-9084-4D20-8245-C24F5EFF4E8A}" type="pres">
      <dgm:prSet presAssocID="{89C4C490-22F4-482C-8FA5-EE41512A1185}" presName="hierChild4" presStyleCnt="0"/>
      <dgm:spPr/>
    </dgm:pt>
  </dgm:ptLst>
  <dgm:cxnLst>
    <dgm:cxn modelId="{25E7A906-942D-4437-977B-CBDD4C816DB6}" srcId="{BF285178-A94D-4490-948E-635CCECF976C}" destId="{89C4C490-22F4-482C-8FA5-EE41512A1185}" srcOrd="3" destOrd="0" parTransId="{5E2B8B17-789F-4DC4-B08A-C3E4CB7F42E7}" sibTransId="{3F04E20B-41E7-4A7A-8735-F5EF2C6E8FD0}"/>
    <dgm:cxn modelId="{30AC2213-B823-473A-A86B-82356421B620}" type="presOf" srcId="{89C4C490-22F4-482C-8FA5-EE41512A1185}" destId="{DE898918-5978-45A4-8883-E347B4760ED9}" srcOrd="0" destOrd="0" presId="urn:microsoft.com/office/officeart/2005/8/layout/hierarchy1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B02131F-A581-43BA-9F71-85AFEDD46885}" type="presOf" srcId="{1E05D724-9176-4F35-9680-49B560268DF2}" destId="{D5F80586-47EA-4FF8-9C7C-D04606C2E13C}" srcOrd="0" destOrd="0" presId="urn:microsoft.com/office/officeart/2005/8/layout/hierarchy1"/>
    <dgm:cxn modelId="{FF665925-82AA-40CB-890A-655B2320CC11}" type="presOf" srcId="{17DA5875-8663-412F-B30E-CB951F845035}" destId="{F2E42F20-5B48-4E6B-B198-4C432ED75330}" srcOrd="0" destOrd="0" presId="urn:microsoft.com/office/officeart/2005/8/layout/hierarchy1"/>
    <dgm:cxn modelId="{64966232-5521-4B72-9A9C-0B18BB49B0E7}" type="presOf" srcId="{D1CFFF81-1463-4876-B362-AEA41244435F}" destId="{D8F19DCC-73A3-43F2-B660-396DC3DD40B7}" srcOrd="0" destOrd="0" presId="urn:microsoft.com/office/officeart/2005/8/layout/hierarchy1"/>
    <dgm:cxn modelId="{CC097236-806B-47DF-ADB3-E1A0C6C601AF}" type="presOf" srcId="{5E2B8B17-789F-4DC4-B08A-C3E4CB7F42E7}" destId="{8E272139-ABD1-44C0-A1C6-1BDFEE845BA0}" srcOrd="0" destOrd="0" presId="urn:microsoft.com/office/officeart/2005/8/layout/hierarchy1"/>
    <dgm:cxn modelId="{42785438-75E1-49F2-B38A-769302B07B43}" type="presOf" srcId="{AE121C66-BB9D-4BF0-BF15-F5A4797F855B}" destId="{4110A921-9B9A-42F0-919C-6D4B751407AC}" srcOrd="0" destOrd="0" presId="urn:microsoft.com/office/officeart/2005/8/layout/hierarchy1"/>
    <dgm:cxn modelId="{2CA9FA60-94C1-4F12-99D9-78B8CF29EB54}" type="presOf" srcId="{624D3A1A-B5F1-40F7-BF3E-7CEBAA4CCECA}" destId="{6CF04D42-4702-4E5C-BC18-4C61D1332CE6}" srcOrd="0" destOrd="0" presId="urn:microsoft.com/office/officeart/2005/8/layout/hierarchy1"/>
    <dgm:cxn modelId="{2953CC41-E791-439A-8DB0-743A49D84854}" type="presOf" srcId="{90128B5A-CE6E-4993-BB03-BF98D4C75CCB}" destId="{369F4116-3554-434D-9DD2-280768A6EEC0}" srcOrd="0" destOrd="0" presId="urn:microsoft.com/office/officeart/2005/8/layout/hierarchy1"/>
    <dgm:cxn modelId="{2197CE48-43AF-493B-992B-E1A854F79552}" type="presOf" srcId="{81A7CA42-8D7D-4E1A-B4D8-02C4601B83FE}" destId="{C770429F-24D0-42A5-98A0-BDF1F2119A39}" srcOrd="0" destOrd="0" presId="urn:microsoft.com/office/officeart/2005/8/layout/hierarchy1"/>
    <dgm:cxn modelId="{15941469-4F4B-4738-AD28-A7B6DB4450E9}" type="presOf" srcId="{BF285178-A94D-4490-948E-635CCECF976C}" destId="{63716480-BD9D-4271-A326-95CDF906AA5C}" srcOrd="0" destOrd="0" presId="urn:microsoft.com/office/officeart/2005/8/layout/hierarchy1"/>
    <dgm:cxn modelId="{9EA5306A-9698-48BE-BDA6-6A2B88C84E74}" type="presOf" srcId="{591E4B88-C957-4E20-9CC7-D2FDC3141BF0}" destId="{8674F4AC-6619-4420-83A7-F3FF21F66913}" srcOrd="0" destOrd="0" presId="urn:microsoft.com/office/officeart/2005/8/layout/hierarchy1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B3D6AE6F-52B8-4205-BDD7-EF1D4120985B}" type="presOf" srcId="{946558EE-B18B-4C90-8659-83E1A89AFE70}" destId="{06A404E4-08F0-4C90-861B-939E1A7A6E41}" srcOrd="0" destOrd="0" presId="urn:microsoft.com/office/officeart/2005/8/layout/hierarchy1"/>
    <dgm:cxn modelId="{B7FB1551-CC39-4F6C-AA25-D9A8D661A255}" type="presOf" srcId="{0D1911B1-F3A8-421F-8C2E-4E2AD8C3019E}" destId="{0663E826-2B7D-480E-A010-B4581B50AC2C}" srcOrd="0" destOrd="0" presId="urn:microsoft.com/office/officeart/2005/8/layout/hierarchy1"/>
    <dgm:cxn modelId="{4E239777-17C3-4792-A0C8-0D69EB9A83AB}" type="presOf" srcId="{B01F56E0-281D-4902-9B0C-E925E83AD9B6}" destId="{29BFC67D-2A12-4EB5-BBF6-AF9626969C8A}" srcOrd="0" destOrd="0" presId="urn:microsoft.com/office/officeart/2005/8/layout/hierarchy1"/>
    <dgm:cxn modelId="{217E598A-FC49-42B6-8443-548B6A158FF6}" type="presOf" srcId="{7343A129-E350-4316-9C11-A75185234C81}" destId="{446478F3-C4D8-40D8-B86B-5FE07EC6F905}" srcOrd="0" destOrd="0" presId="urn:microsoft.com/office/officeart/2005/8/layout/hierarchy1"/>
    <dgm:cxn modelId="{5C4CD4C0-A27F-4A54-821E-654EC3E4D528}" srcId="{BF285178-A94D-4490-948E-635CCECF976C}" destId="{9C69AA80-7110-4421-AF0F-A846E7B438FD}" srcOrd="1" destOrd="0" parTransId="{28B509A9-4E4C-4BA4-964E-6981D8C88DCF}" sibTransId="{75076F26-0B69-4079-9E3A-4B6E3EE2C9A9}"/>
    <dgm:cxn modelId="{301C32C1-2CA7-41FF-85A2-9D65C549B64F}" type="presOf" srcId="{28B509A9-4E4C-4BA4-964E-6981D8C88DCF}" destId="{B6583D5E-64E0-4B10-ACD6-1C56511A9F5E}" srcOrd="0" destOrd="0" presId="urn:microsoft.com/office/officeart/2005/8/layout/hierarchy1"/>
    <dgm:cxn modelId="{635865C3-9577-4626-8544-E6D065039190}" srcId="{1E05D724-9176-4F35-9680-49B560268DF2}" destId="{BF285178-A94D-4490-948E-635CCECF976C}" srcOrd="1" destOrd="0" parTransId="{AE121C66-BB9D-4BF0-BF15-F5A4797F855B}" sibTransId="{1C45686D-CF99-4FAC-BC62-220DED5BBADC}"/>
    <dgm:cxn modelId="{6F3BB3C6-E7EF-4D66-9C3B-928D75451286}" type="presOf" srcId="{9C69AA80-7110-4421-AF0F-A846E7B438FD}" destId="{48BC0B56-495E-46F5-8C97-FC0071B63EB2}" srcOrd="0" destOrd="0" presId="urn:microsoft.com/office/officeart/2005/8/layout/hierarchy1"/>
    <dgm:cxn modelId="{F4E3FCD3-532A-48F8-AACA-1BFEED28CFA0}" srcId="{BF285178-A94D-4490-948E-635CCECF976C}" destId="{B01F56E0-281D-4902-9B0C-E925E83AD9B6}" srcOrd="0" destOrd="0" parTransId="{7343A129-E350-4316-9C11-A75185234C81}" sibTransId="{2D62410B-FEF8-4CF2-BE6E-F3D170F22A5D}"/>
    <dgm:cxn modelId="{FAC8DADB-504D-403D-A946-07AC2F11D72C}" srcId="{90128B5A-CE6E-4993-BB03-BF98D4C75CCB}" destId="{17DA5875-8663-412F-B30E-CB951F845035}" srcOrd="1" destOrd="0" parTransId="{946558EE-B18B-4C90-8659-83E1A89AFE70}" sibTransId="{05009123-F6DE-4AE7-BDCF-DCE0D8EBAC80}"/>
    <dgm:cxn modelId="{118619E1-CF5D-42A7-B33E-1C44A13173D4}" type="presOf" srcId="{73757D6B-355A-47BF-AB31-DA4D78A419D3}" destId="{4A3085AF-DCC2-433A-8E82-0AC1AD3D3A16}" srcOrd="0" destOrd="0" presId="urn:microsoft.com/office/officeart/2005/8/layout/hierarchy1"/>
    <dgm:cxn modelId="{EAF3CFEB-38FF-4DC3-95C8-D0EB63FF64FE}" srcId="{90128B5A-CE6E-4993-BB03-BF98D4C75CCB}" destId="{81A7CA42-8D7D-4E1A-B4D8-02C4601B83FE}" srcOrd="0" destOrd="0" parTransId="{591E4B88-C957-4E20-9CC7-D2FDC3141BF0}" sibTransId="{AA26E928-4F14-4AC3-B539-C44985832CD1}"/>
    <dgm:cxn modelId="{AFA829FA-1FBD-4191-A0FE-3D2B73A0D8B1}" srcId="{BF285178-A94D-4490-948E-635CCECF976C}" destId="{624D3A1A-B5F1-40F7-BF3E-7CEBAA4CCECA}" srcOrd="2" destOrd="0" parTransId="{D1CFFF81-1463-4876-B362-AEA41244435F}" sibTransId="{F8FD887E-9429-42E4-B3CC-A74C62AB840D}"/>
    <dgm:cxn modelId="{FFE949DC-FE6B-4CB6-9006-653831793A4A}" type="presParOf" srcId="{4A3085AF-DCC2-433A-8E82-0AC1AD3D3A16}" destId="{95C41BA8-1F77-412F-86E3-5353CA9455D6}" srcOrd="0" destOrd="0" presId="urn:microsoft.com/office/officeart/2005/8/layout/hierarchy1"/>
    <dgm:cxn modelId="{93F3D5C8-77B9-4F0A-B233-5F0D2C5E0C6D}" type="presParOf" srcId="{95C41BA8-1F77-412F-86E3-5353CA9455D6}" destId="{CFB13D25-272B-47EB-941A-7AE7478898E4}" srcOrd="0" destOrd="0" presId="urn:microsoft.com/office/officeart/2005/8/layout/hierarchy1"/>
    <dgm:cxn modelId="{93B9F8C4-AFB4-467E-8F8E-FFA1A9A020E8}" type="presParOf" srcId="{CFB13D25-272B-47EB-941A-7AE7478898E4}" destId="{748DAAA7-3AAB-4D26-B6B8-D9F3FFF58A4B}" srcOrd="0" destOrd="0" presId="urn:microsoft.com/office/officeart/2005/8/layout/hierarchy1"/>
    <dgm:cxn modelId="{F575E98F-9B12-4327-AF9E-ADB0512CFDCA}" type="presParOf" srcId="{CFB13D25-272B-47EB-941A-7AE7478898E4}" destId="{D5F80586-47EA-4FF8-9C7C-D04606C2E13C}" srcOrd="1" destOrd="0" presId="urn:microsoft.com/office/officeart/2005/8/layout/hierarchy1"/>
    <dgm:cxn modelId="{C449B7C5-C2BD-43CA-AFCE-5C3574A3CF03}" type="presParOf" srcId="{95C41BA8-1F77-412F-86E3-5353CA9455D6}" destId="{E67AD5FA-AD22-41C3-B510-7C762BB013FC}" srcOrd="1" destOrd="0" presId="urn:microsoft.com/office/officeart/2005/8/layout/hierarchy1"/>
    <dgm:cxn modelId="{AA3B0CB6-12B5-476E-9D0C-CE4435393183}" type="presParOf" srcId="{E67AD5FA-AD22-41C3-B510-7C762BB013FC}" destId="{0663E826-2B7D-480E-A010-B4581B50AC2C}" srcOrd="0" destOrd="0" presId="urn:microsoft.com/office/officeart/2005/8/layout/hierarchy1"/>
    <dgm:cxn modelId="{E33F2920-2E52-4FBE-ABBF-C526BDCA7C91}" type="presParOf" srcId="{E67AD5FA-AD22-41C3-B510-7C762BB013FC}" destId="{4A2D96AA-7B47-4EE4-9037-1BF7FC46038B}" srcOrd="1" destOrd="0" presId="urn:microsoft.com/office/officeart/2005/8/layout/hierarchy1"/>
    <dgm:cxn modelId="{8EB51DF2-BFC4-4A07-BD40-0BDA644DF164}" type="presParOf" srcId="{4A2D96AA-7B47-4EE4-9037-1BF7FC46038B}" destId="{404F43F1-5D28-454A-B4F1-20865D1AD303}" srcOrd="0" destOrd="0" presId="urn:microsoft.com/office/officeart/2005/8/layout/hierarchy1"/>
    <dgm:cxn modelId="{9CC11095-FDFE-40D1-837C-2EBFE8194E0C}" type="presParOf" srcId="{404F43F1-5D28-454A-B4F1-20865D1AD303}" destId="{7802CDFF-DF3C-46FB-84DE-7C8B937CA52B}" srcOrd="0" destOrd="0" presId="urn:microsoft.com/office/officeart/2005/8/layout/hierarchy1"/>
    <dgm:cxn modelId="{A9C643A5-C4CD-4C66-A070-FB709EAC26C6}" type="presParOf" srcId="{404F43F1-5D28-454A-B4F1-20865D1AD303}" destId="{369F4116-3554-434D-9DD2-280768A6EEC0}" srcOrd="1" destOrd="0" presId="urn:microsoft.com/office/officeart/2005/8/layout/hierarchy1"/>
    <dgm:cxn modelId="{BD50D8DC-A52C-4431-B486-164E86E231F8}" type="presParOf" srcId="{4A2D96AA-7B47-4EE4-9037-1BF7FC46038B}" destId="{05761E44-0758-44A1-8940-A38A4C24DD2F}" srcOrd="1" destOrd="0" presId="urn:microsoft.com/office/officeart/2005/8/layout/hierarchy1"/>
    <dgm:cxn modelId="{D6E39C8A-1CBC-49D0-BA12-FB88EC7392D4}" type="presParOf" srcId="{05761E44-0758-44A1-8940-A38A4C24DD2F}" destId="{8674F4AC-6619-4420-83A7-F3FF21F66913}" srcOrd="0" destOrd="0" presId="urn:microsoft.com/office/officeart/2005/8/layout/hierarchy1"/>
    <dgm:cxn modelId="{BDBD7BB2-B2D4-4031-9766-5A3920A2FFA0}" type="presParOf" srcId="{05761E44-0758-44A1-8940-A38A4C24DD2F}" destId="{81D37026-2EF0-49B6-A707-2F94ABF8F06F}" srcOrd="1" destOrd="0" presId="urn:microsoft.com/office/officeart/2005/8/layout/hierarchy1"/>
    <dgm:cxn modelId="{3852F64D-F245-4B19-923C-5FE8563826DC}" type="presParOf" srcId="{81D37026-2EF0-49B6-A707-2F94ABF8F06F}" destId="{C70302CC-AD1A-4B0E-A7D1-C70E0DB7E88C}" srcOrd="0" destOrd="0" presId="urn:microsoft.com/office/officeart/2005/8/layout/hierarchy1"/>
    <dgm:cxn modelId="{0E4EC4DD-9C82-4EDE-80F5-9EB029E3E3EF}" type="presParOf" srcId="{C70302CC-AD1A-4B0E-A7D1-C70E0DB7E88C}" destId="{8838A10A-3A43-4645-9350-6FBC10635542}" srcOrd="0" destOrd="0" presId="urn:microsoft.com/office/officeart/2005/8/layout/hierarchy1"/>
    <dgm:cxn modelId="{8589248B-18DB-41D1-8E31-06F61BC4CEED}" type="presParOf" srcId="{C70302CC-AD1A-4B0E-A7D1-C70E0DB7E88C}" destId="{C770429F-24D0-42A5-98A0-BDF1F2119A39}" srcOrd="1" destOrd="0" presId="urn:microsoft.com/office/officeart/2005/8/layout/hierarchy1"/>
    <dgm:cxn modelId="{5B351F4B-EC7E-4A36-B962-2FB493196D25}" type="presParOf" srcId="{81D37026-2EF0-49B6-A707-2F94ABF8F06F}" destId="{48CEAE50-D28E-4746-8C26-10AAECC32E70}" srcOrd="1" destOrd="0" presId="urn:microsoft.com/office/officeart/2005/8/layout/hierarchy1"/>
    <dgm:cxn modelId="{CB110934-78CD-4713-94DD-C5816F65E7D3}" type="presParOf" srcId="{05761E44-0758-44A1-8940-A38A4C24DD2F}" destId="{06A404E4-08F0-4C90-861B-939E1A7A6E41}" srcOrd="2" destOrd="0" presId="urn:microsoft.com/office/officeart/2005/8/layout/hierarchy1"/>
    <dgm:cxn modelId="{9D2877AB-FE68-4388-B8F5-CD8CC13F43C0}" type="presParOf" srcId="{05761E44-0758-44A1-8940-A38A4C24DD2F}" destId="{2CB5BCF2-AD57-4EB9-9C52-CC937DC92509}" srcOrd="3" destOrd="0" presId="urn:microsoft.com/office/officeart/2005/8/layout/hierarchy1"/>
    <dgm:cxn modelId="{841D0BF9-C915-475D-9B67-D7F310F1BE5A}" type="presParOf" srcId="{2CB5BCF2-AD57-4EB9-9C52-CC937DC92509}" destId="{83D599A0-B287-4240-951C-68ACC78B1964}" srcOrd="0" destOrd="0" presId="urn:microsoft.com/office/officeart/2005/8/layout/hierarchy1"/>
    <dgm:cxn modelId="{C5DF3E5F-8C04-4805-9978-A9343BB1B315}" type="presParOf" srcId="{83D599A0-B287-4240-951C-68ACC78B1964}" destId="{C9132505-2E31-4146-B2C0-41CB366B1795}" srcOrd="0" destOrd="0" presId="urn:microsoft.com/office/officeart/2005/8/layout/hierarchy1"/>
    <dgm:cxn modelId="{C39F8680-0F29-451A-A3CF-691669F3A1BA}" type="presParOf" srcId="{83D599A0-B287-4240-951C-68ACC78B1964}" destId="{F2E42F20-5B48-4E6B-B198-4C432ED75330}" srcOrd="1" destOrd="0" presId="urn:microsoft.com/office/officeart/2005/8/layout/hierarchy1"/>
    <dgm:cxn modelId="{016F1B21-62F0-4178-B8A7-78D0C4092FA3}" type="presParOf" srcId="{2CB5BCF2-AD57-4EB9-9C52-CC937DC92509}" destId="{27C1D7D2-D30B-44B3-91E3-436AA63FC49D}" srcOrd="1" destOrd="0" presId="urn:microsoft.com/office/officeart/2005/8/layout/hierarchy1"/>
    <dgm:cxn modelId="{0E1AADA6-12B2-4270-B2A4-BA9CF111C003}" type="presParOf" srcId="{E67AD5FA-AD22-41C3-B510-7C762BB013FC}" destId="{4110A921-9B9A-42F0-919C-6D4B751407AC}" srcOrd="2" destOrd="0" presId="urn:microsoft.com/office/officeart/2005/8/layout/hierarchy1"/>
    <dgm:cxn modelId="{41C191BA-F115-4CEB-A062-EF2F39A34F6E}" type="presParOf" srcId="{E67AD5FA-AD22-41C3-B510-7C762BB013FC}" destId="{624331BE-9062-48A6-870C-40036D5A868E}" srcOrd="3" destOrd="0" presId="urn:microsoft.com/office/officeart/2005/8/layout/hierarchy1"/>
    <dgm:cxn modelId="{44694800-D360-4482-B80A-F24F14D9C91F}" type="presParOf" srcId="{624331BE-9062-48A6-870C-40036D5A868E}" destId="{4D4104EE-394E-4B0A-8D19-366A4DBE3471}" srcOrd="0" destOrd="0" presId="urn:microsoft.com/office/officeart/2005/8/layout/hierarchy1"/>
    <dgm:cxn modelId="{DC09DC84-E785-4BFA-AF35-3AF318A86E02}" type="presParOf" srcId="{4D4104EE-394E-4B0A-8D19-366A4DBE3471}" destId="{725FEE73-BE6B-40B6-A19A-5DB73CF8EA04}" srcOrd="0" destOrd="0" presId="urn:microsoft.com/office/officeart/2005/8/layout/hierarchy1"/>
    <dgm:cxn modelId="{1B0D5A00-F253-4D98-ABCF-3E6A60D32C96}" type="presParOf" srcId="{4D4104EE-394E-4B0A-8D19-366A4DBE3471}" destId="{63716480-BD9D-4271-A326-95CDF906AA5C}" srcOrd="1" destOrd="0" presId="urn:microsoft.com/office/officeart/2005/8/layout/hierarchy1"/>
    <dgm:cxn modelId="{27AB0B67-3AE5-4A07-8189-93E4F9AF4FFC}" type="presParOf" srcId="{624331BE-9062-48A6-870C-40036D5A868E}" destId="{030C9AF6-7530-4411-9B3B-DE31EA815848}" srcOrd="1" destOrd="0" presId="urn:microsoft.com/office/officeart/2005/8/layout/hierarchy1"/>
    <dgm:cxn modelId="{0196F8BF-6FD5-4ABB-85D4-CAB149C0133D}" type="presParOf" srcId="{030C9AF6-7530-4411-9B3B-DE31EA815848}" destId="{446478F3-C4D8-40D8-B86B-5FE07EC6F905}" srcOrd="0" destOrd="0" presId="urn:microsoft.com/office/officeart/2005/8/layout/hierarchy1"/>
    <dgm:cxn modelId="{FCCDCDEF-B658-4D7C-B094-A035784FBDF4}" type="presParOf" srcId="{030C9AF6-7530-4411-9B3B-DE31EA815848}" destId="{E242ABEE-3216-4EE7-9F06-8A330F3FB1EF}" srcOrd="1" destOrd="0" presId="urn:microsoft.com/office/officeart/2005/8/layout/hierarchy1"/>
    <dgm:cxn modelId="{7FAE64C4-DC9D-47D2-BCAC-6A1EFD80FC0D}" type="presParOf" srcId="{E242ABEE-3216-4EE7-9F06-8A330F3FB1EF}" destId="{404A1A37-2C67-4E3D-8302-E518189973E6}" srcOrd="0" destOrd="0" presId="urn:microsoft.com/office/officeart/2005/8/layout/hierarchy1"/>
    <dgm:cxn modelId="{859F82A0-D15E-4665-AC50-2520801692A9}" type="presParOf" srcId="{404A1A37-2C67-4E3D-8302-E518189973E6}" destId="{228286AB-BA38-4C0C-87DF-B74DFB44271A}" srcOrd="0" destOrd="0" presId="urn:microsoft.com/office/officeart/2005/8/layout/hierarchy1"/>
    <dgm:cxn modelId="{93D3A46E-02B7-4EE0-9253-518CE0E9C981}" type="presParOf" srcId="{404A1A37-2C67-4E3D-8302-E518189973E6}" destId="{29BFC67D-2A12-4EB5-BBF6-AF9626969C8A}" srcOrd="1" destOrd="0" presId="urn:microsoft.com/office/officeart/2005/8/layout/hierarchy1"/>
    <dgm:cxn modelId="{1FB9256C-7445-4106-9F78-D41846BD490E}" type="presParOf" srcId="{E242ABEE-3216-4EE7-9F06-8A330F3FB1EF}" destId="{4FB7C3FF-7429-4110-8E43-156DFC22B2A0}" srcOrd="1" destOrd="0" presId="urn:microsoft.com/office/officeart/2005/8/layout/hierarchy1"/>
    <dgm:cxn modelId="{C2FE5A97-520D-4EA0-88AF-8D0541BFD797}" type="presParOf" srcId="{030C9AF6-7530-4411-9B3B-DE31EA815848}" destId="{B6583D5E-64E0-4B10-ACD6-1C56511A9F5E}" srcOrd="2" destOrd="0" presId="urn:microsoft.com/office/officeart/2005/8/layout/hierarchy1"/>
    <dgm:cxn modelId="{F9C303F1-B1AD-4B4B-A8F4-2B56FE48A75F}" type="presParOf" srcId="{030C9AF6-7530-4411-9B3B-DE31EA815848}" destId="{3B72F938-DEDB-426C-B88A-CD80259FB480}" srcOrd="3" destOrd="0" presId="urn:microsoft.com/office/officeart/2005/8/layout/hierarchy1"/>
    <dgm:cxn modelId="{501EA08C-0F0D-4FA4-9CEF-CA86572D9606}" type="presParOf" srcId="{3B72F938-DEDB-426C-B88A-CD80259FB480}" destId="{DCA4C9F1-43CD-4E6F-976E-20FF5E9CBBA8}" srcOrd="0" destOrd="0" presId="urn:microsoft.com/office/officeart/2005/8/layout/hierarchy1"/>
    <dgm:cxn modelId="{0860FB50-56A4-4926-ADEA-587F17B5D03D}" type="presParOf" srcId="{DCA4C9F1-43CD-4E6F-976E-20FF5E9CBBA8}" destId="{7923DB3B-F0CE-4A23-8802-B022948CC71D}" srcOrd="0" destOrd="0" presId="urn:microsoft.com/office/officeart/2005/8/layout/hierarchy1"/>
    <dgm:cxn modelId="{A2BB84C2-BA15-4C11-9E02-32BCBD338FA0}" type="presParOf" srcId="{DCA4C9F1-43CD-4E6F-976E-20FF5E9CBBA8}" destId="{48BC0B56-495E-46F5-8C97-FC0071B63EB2}" srcOrd="1" destOrd="0" presId="urn:microsoft.com/office/officeart/2005/8/layout/hierarchy1"/>
    <dgm:cxn modelId="{5E6BDE52-C79A-43BE-BF4D-42FDD8068217}" type="presParOf" srcId="{3B72F938-DEDB-426C-B88A-CD80259FB480}" destId="{1C41BC7B-9C4E-481F-BEEB-F92614036603}" srcOrd="1" destOrd="0" presId="urn:microsoft.com/office/officeart/2005/8/layout/hierarchy1"/>
    <dgm:cxn modelId="{ADFAA831-B9A3-4188-8C10-C1A6C5D48673}" type="presParOf" srcId="{030C9AF6-7530-4411-9B3B-DE31EA815848}" destId="{D8F19DCC-73A3-43F2-B660-396DC3DD40B7}" srcOrd="4" destOrd="0" presId="urn:microsoft.com/office/officeart/2005/8/layout/hierarchy1"/>
    <dgm:cxn modelId="{EBB331FA-6638-49B2-9B46-139C26829019}" type="presParOf" srcId="{030C9AF6-7530-4411-9B3B-DE31EA815848}" destId="{D639ACF6-219A-4667-9195-F0705EB05AE6}" srcOrd="5" destOrd="0" presId="urn:microsoft.com/office/officeart/2005/8/layout/hierarchy1"/>
    <dgm:cxn modelId="{BB70670C-8D08-4A0C-90FF-4EF5A37805FD}" type="presParOf" srcId="{D639ACF6-219A-4667-9195-F0705EB05AE6}" destId="{57B5914E-0587-47F0-9219-8272C429787D}" srcOrd="0" destOrd="0" presId="urn:microsoft.com/office/officeart/2005/8/layout/hierarchy1"/>
    <dgm:cxn modelId="{C41F3BF4-FEAB-49C1-B4AA-FBCCEA389AB0}" type="presParOf" srcId="{57B5914E-0587-47F0-9219-8272C429787D}" destId="{22E5654C-9F9B-4F06-9D8B-122955DD1CA7}" srcOrd="0" destOrd="0" presId="urn:microsoft.com/office/officeart/2005/8/layout/hierarchy1"/>
    <dgm:cxn modelId="{1D4BF0E8-EB85-4F6F-A6AB-80A24A18031C}" type="presParOf" srcId="{57B5914E-0587-47F0-9219-8272C429787D}" destId="{6CF04D42-4702-4E5C-BC18-4C61D1332CE6}" srcOrd="1" destOrd="0" presId="urn:microsoft.com/office/officeart/2005/8/layout/hierarchy1"/>
    <dgm:cxn modelId="{4EA1D087-D2F6-4F73-9C3B-29A6740B91AA}" type="presParOf" srcId="{D639ACF6-219A-4667-9195-F0705EB05AE6}" destId="{111E7ED6-1BB1-4263-8C44-1D043C1B0A3C}" srcOrd="1" destOrd="0" presId="urn:microsoft.com/office/officeart/2005/8/layout/hierarchy1"/>
    <dgm:cxn modelId="{7CF343EC-F868-4E20-9373-497BAA7A9392}" type="presParOf" srcId="{030C9AF6-7530-4411-9B3B-DE31EA815848}" destId="{8E272139-ABD1-44C0-A1C6-1BDFEE845BA0}" srcOrd="6" destOrd="0" presId="urn:microsoft.com/office/officeart/2005/8/layout/hierarchy1"/>
    <dgm:cxn modelId="{DBAE4D96-0910-4D4E-A065-CA049A08CBA0}" type="presParOf" srcId="{030C9AF6-7530-4411-9B3B-DE31EA815848}" destId="{F958C55F-6088-46E4-942C-23A64B8D3E3B}" srcOrd="7" destOrd="0" presId="urn:microsoft.com/office/officeart/2005/8/layout/hierarchy1"/>
    <dgm:cxn modelId="{8EF90C2C-D8A7-412C-9C81-C2844D24DEA2}" type="presParOf" srcId="{F958C55F-6088-46E4-942C-23A64B8D3E3B}" destId="{4463C392-8BBB-451A-9160-C56562997C66}" srcOrd="0" destOrd="0" presId="urn:microsoft.com/office/officeart/2005/8/layout/hierarchy1"/>
    <dgm:cxn modelId="{1DF6854D-23D5-4B58-A57E-738F779AE982}" type="presParOf" srcId="{4463C392-8BBB-451A-9160-C56562997C66}" destId="{EA588F8D-6586-40FD-A4EF-BA92EA6E7A4A}" srcOrd="0" destOrd="0" presId="urn:microsoft.com/office/officeart/2005/8/layout/hierarchy1"/>
    <dgm:cxn modelId="{E09EFC03-87EB-4677-9BC0-EF9E5E48E1B9}" type="presParOf" srcId="{4463C392-8BBB-451A-9160-C56562997C66}" destId="{DE898918-5978-45A4-8883-E347B4760ED9}" srcOrd="1" destOrd="0" presId="urn:microsoft.com/office/officeart/2005/8/layout/hierarchy1"/>
    <dgm:cxn modelId="{3D33663A-8A8D-49F2-A917-7EA86900640D}" type="presParOf" srcId="{F958C55F-6088-46E4-942C-23A64B8D3E3B}" destId="{0E8C3921-9084-4D20-8245-C24F5EFF4E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en-US" altLang="ko-KR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FE33D4DB-683C-40A7-A677-4A4750E5880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gm:t>
    </dgm:pt>
    <dgm:pt modelId="{DE404EB4-D39A-4D3A-B17E-5803D90336F6}" type="parTrans" cxnId="{CDCC7D45-24B2-446E-83B3-0D2B7D97BCE5}">
      <dgm:prSet/>
      <dgm:spPr/>
      <dgm:t>
        <a:bodyPr/>
        <a:lstStyle/>
        <a:p>
          <a:pPr latinLnBrk="1"/>
          <a:endParaRPr lang="ko-KR" altLang="en-US" sz="2000"/>
        </a:p>
      </dgm:t>
    </dgm:pt>
    <dgm:pt modelId="{4D9735EA-D1B3-4F60-9852-552D32F3AF68}" type="sibTrans" cxnId="{CDCC7D45-24B2-446E-83B3-0D2B7D97BCE5}">
      <dgm:prSet/>
      <dgm:spPr/>
      <dgm:t>
        <a:bodyPr/>
        <a:lstStyle/>
        <a:p>
          <a:pPr latinLnBrk="1"/>
          <a:endParaRPr lang="ko-KR" altLang="en-US"/>
        </a:p>
      </dgm:t>
    </dgm:pt>
    <dgm:pt modelId="{CF6B6B76-C842-40D1-BF47-DB22778DEE8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gm:t>
    </dgm:pt>
    <dgm:pt modelId="{40C71E0D-B848-4061-85FF-52BA400EEF5A}" type="parTrans" cxnId="{80C0DBE0-EEDC-4987-87AB-F99700226863}">
      <dgm:prSet/>
      <dgm:spPr/>
      <dgm:t>
        <a:bodyPr/>
        <a:lstStyle/>
        <a:p>
          <a:pPr latinLnBrk="1"/>
          <a:endParaRPr lang="ko-KR" altLang="en-US" sz="2000"/>
        </a:p>
      </dgm:t>
    </dgm:pt>
    <dgm:pt modelId="{0835CE47-66ED-49C9-B6A9-23E0AA846E63}" type="sibTrans" cxnId="{80C0DBE0-EEDC-4987-87AB-F99700226863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3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3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3"/>
      <dgm:spPr/>
    </dgm:pt>
    <dgm:pt modelId="{FA83484C-69D9-46FA-B6B5-91F6569C93C1}" type="pres">
      <dgm:prSet presAssocID="{81A7CA42-8D7D-4E1A-B4D8-02C4601B83FE}" presName="hierChild4" presStyleCnt="0"/>
      <dgm:spPr/>
    </dgm:pt>
    <dgm:pt modelId="{311CE995-91E7-4F22-A43A-95A66A064083}" type="pres">
      <dgm:prSet presAssocID="{E68A6A20-4302-4986-B7C4-732E5BE7658B}" presName="Name64" presStyleLbl="parChTrans1D3" presStyleIdx="0" presStyleCnt="6"/>
      <dgm:spPr/>
    </dgm:pt>
    <dgm:pt modelId="{1334ABFF-E099-48C7-9F95-F6981528A839}" type="pres">
      <dgm:prSet presAssocID="{2C9C0239-4A73-4D60-8A38-9BEBADA1E071}" presName="hierRoot2" presStyleCnt="0">
        <dgm:presLayoutVars>
          <dgm:hierBranch val="init"/>
        </dgm:presLayoutVars>
      </dgm:prSet>
      <dgm:spPr/>
    </dgm:pt>
    <dgm:pt modelId="{3F3554A5-8163-4117-881E-BA0B8610A6DD}" type="pres">
      <dgm:prSet presAssocID="{2C9C0239-4A73-4D60-8A38-9BEBADA1E071}" presName="rootComposite" presStyleCnt="0"/>
      <dgm:spPr/>
    </dgm:pt>
    <dgm:pt modelId="{F72A4B05-B620-4534-954C-D20D23FC6424}" type="pres">
      <dgm:prSet presAssocID="{2C9C0239-4A73-4D60-8A38-9BEBADA1E071}" presName="rootText" presStyleLbl="node3" presStyleIdx="0" presStyleCnt="6" custScaleX="125439">
        <dgm:presLayoutVars>
          <dgm:chPref val="3"/>
        </dgm:presLayoutVars>
      </dgm:prSet>
      <dgm:spPr/>
    </dgm:pt>
    <dgm:pt modelId="{65C94A72-E0B0-4E48-A411-AB0E034CE838}" type="pres">
      <dgm:prSet presAssocID="{2C9C0239-4A73-4D60-8A38-9BEBADA1E071}" presName="rootConnector" presStyleLbl="node3" presStyleIdx="0" presStyleCnt="6"/>
      <dgm:spPr/>
    </dgm:pt>
    <dgm:pt modelId="{73F21ED5-F350-469C-86A3-02E2C8AC361A}" type="pres">
      <dgm:prSet presAssocID="{2C9C0239-4A73-4D60-8A38-9BEBADA1E071}" presName="hierChild4" presStyleCnt="0"/>
      <dgm:spPr/>
    </dgm:pt>
    <dgm:pt modelId="{B1AE11C5-C196-462E-BED8-60AC8BDCDAB1}" type="pres">
      <dgm:prSet presAssocID="{2C9C0239-4A73-4D60-8A38-9BEBADA1E071}" presName="hierChild5" presStyleCnt="0"/>
      <dgm:spPr/>
    </dgm:pt>
    <dgm:pt modelId="{51B9CD8A-1C8F-418E-8898-DB234072911F}" type="pres">
      <dgm:prSet presAssocID="{2ED67145-1B23-4D78-AB47-DBE8533ADD04}" presName="Name64" presStyleLbl="parChTrans1D3" presStyleIdx="1" presStyleCnt="6"/>
      <dgm:spPr/>
    </dgm:pt>
    <dgm:pt modelId="{FB5C05FF-8A5A-4FE0-A121-13CCE03FD26D}" type="pres">
      <dgm:prSet presAssocID="{D5639A4A-A0F7-4D97-A3A1-A58AB1B1DBBB}" presName="hierRoot2" presStyleCnt="0">
        <dgm:presLayoutVars>
          <dgm:hierBranch val="init"/>
        </dgm:presLayoutVars>
      </dgm:prSet>
      <dgm:spPr/>
    </dgm:pt>
    <dgm:pt modelId="{F41A275A-B8BE-4FD1-B647-AE3F90B937D1}" type="pres">
      <dgm:prSet presAssocID="{D5639A4A-A0F7-4D97-A3A1-A58AB1B1DBBB}" presName="rootComposite" presStyleCnt="0"/>
      <dgm:spPr/>
    </dgm:pt>
    <dgm:pt modelId="{F946056D-84B2-40AC-9877-C73467D99C88}" type="pres">
      <dgm:prSet presAssocID="{D5639A4A-A0F7-4D97-A3A1-A58AB1B1DBBB}" presName="rootText" presStyleLbl="node3" presStyleIdx="1" presStyleCnt="6" custScaleX="125439">
        <dgm:presLayoutVars>
          <dgm:chPref val="3"/>
        </dgm:presLayoutVars>
      </dgm:prSet>
      <dgm:spPr/>
    </dgm:pt>
    <dgm:pt modelId="{EEE36587-FC24-4B3E-B98A-0E9A89E2144E}" type="pres">
      <dgm:prSet presAssocID="{D5639A4A-A0F7-4D97-A3A1-A58AB1B1DBBB}" presName="rootConnector" presStyleLbl="node3" presStyleIdx="1" presStyleCnt="6"/>
      <dgm:spPr/>
    </dgm:pt>
    <dgm:pt modelId="{547B9D45-9AAB-4DEA-9040-C76F3BCB6837}" type="pres">
      <dgm:prSet presAssocID="{D5639A4A-A0F7-4D97-A3A1-A58AB1B1DBBB}" presName="hierChild4" presStyleCnt="0"/>
      <dgm:spPr/>
    </dgm:pt>
    <dgm:pt modelId="{7E8EAC73-DC89-4B3A-AAB5-7B5C60A34554}" type="pres">
      <dgm:prSet presAssocID="{D5639A4A-A0F7-4D97-A3A1-A58AB1B1DBBB}" presName="hierChild5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74437666-8652-4902-BB44-E5A568A26549}" type="pres">
      <dgm:prSet presAssocID="{3D091E19-CB88-477F-8817-6CE64E437ADC}" presName="Name64" presStyleLbl="parChTrans1D2" presStyleIdx="1" presStyleCnt="3"/>
      <dgm:spPr/>
    </dgm:pt>
    <dgm:pt modelId="{AB7312AA-9003-420E-A6E6-B645C18EB57A}" type="pres">
      <dgm:prSet presAssocID="{83CA96FA-6E96-4517-812D-BECB9665045B}" presName="hierRoot2" presStyleCnt="0">
        <dgm:presLayoutVars>
          <dgm:hierBranch val="init"/>
        </dgm:presLayoutVars>
      </dgm:prSet>
      <dgm:spPr/>
    </dgm:pt>
    <dgm:pt modelId="{1DAD0DBD-EE4F-41A2-8938-74A68E62844F}" type="pres">
      <dgm:prSet presAssocID="{83CA96FA-6E96-4517-812D-BECB9665045B}" presName="rootComposite" presStyleCnt="0"/>
      <dgm:spPr/>
    </dgm:pt>
    <dgm:pt modelId="{A7E1F1A4-8F5B-46DC-8078-4B14B35358B0}" type="pres">
      <dgm:prSet presAssocID="{83CA96FA-6E96-4517-812D-BECB9665045B}" presName="rootText" presStyleLbl="node2" presStyleIdx="1" presStyleCnt="3">
        <dgm:presLayoutVars>
          <dgm:chPref val="3"/>
        </dgm:presLayoutVars>
      </dgm:prSet>
      <dgm:spPr/>
    </dgm:pt>
    <dgm:pt modelId="{0C69BE16-2AA6-4625-A7BF-E36855785A97}" type="pres">
      <dgm:prSet presAssocID="{83CA96FA-6E96-4517-812D-BECB9665045B}" presName="rootConnector" presStyleLbl="node2" presStyleIdx="1" presStyleCnt="3"/>
      <dgm:spPr/>
    </dgm:pt>
    <dgm:pt modelId="{E69B4380-9DF3-48BE-8211-FE890BB81E04}" type="pres">
      <dgm:prSet presAssocID="{83CA96FA-6E96-4517-812D-BECB9665045B}" presName="hierChild4" presStyleCnt="0"/>
      <dgm:spPr/>
    </dgm:pt>
    <dgm:pt modelId="{AAF3A92B-A976-4F8B-8610-01B1448B155D}" type="pres">
      <dgm:prSet presAssocID="{DE404EB4-D39A-4D3A-B17E-5803D90336F6}" presName="Name64" presStyleLbl="parChTrans1D3" presStyleIdx="2" presStyleCnt="6"/>
      <dgm:spPr/>
    </dgm:pt>
    <dgm:pt modelId="{0E49CFD0-DA6F-4763-B65E-3DEC48589DEF}" type="pres">
      <dgm:prSet presAssocID="{FE33D4DB-683C-40A7-A677-4A4750E5880D}" presName="hierRoot2" presStyleCnt="0">
        <dgm:presLayoutVars>
          <dgm:hierBranch val="init"/>
        </dgm:presLayoutVars>
      </dgm:prSet>
      <dgm:spPr/>
    </dgm:pt>
    <dgm:pt modelId="{02BFCE7F-515B-4A44-9565-A9F9CD23E90A}" type="pres">
      <dgm:prSet presAssocID="{FE33D4DB-683C-40A7-A677-4A4750E5880D}" presName="rootComposite" presStyleCnt="0"/>
      <dgm:spPr/>
    </dgm:pt>
    <dgm:pt modelId="{16E0EB74-25CB-4978-82FA-2DC361DF1ED7}" type="pres">
      <dgm:prSet presAssocID="{FE33D4DB-683C-40A7-A677-4A4750E5880D}" presName="rootText" presStyleLbl="node3" presStyleIdx="2" presStyleCnt="6" custScaleX="125439">
        <dgm:presLayoutVars>
          <dgm:chPref val="3"/>
        </dgm:presLayoutVars>
      </dgm:prSet>
      <dgm:spPr/>
    </dgm:pt>
    <dgm:pt modelId="{8E336D87-B174-4CB8-AD24-BD87042F59FF}" type="pres">
      <dgm:prSet presAssocID="{FE33D4DB-683C-40A7-A677-4A4750E5880D}" presName="rootConnector" presStyleLbl="node3" presStyleIdx="2" presStyleCnt="6"/>
      <dgm:spPr/>
    </dgm:pt>
    <dgm:pt modelId="{E7BD2406-F24A-49E4-A416-BE434E130B12}" type="pres">
      <dgm:prSet presAssocID="{FE33D4DB-683C-40A7-A677-4A4750E5880D}" presName="hierChild4" presStyleCnt="0"/>
      <dgm:spPr/>
    </dgm:pt>
    <dgm:pt modelId="{0894C73A-F1AD-47CD-A930-AD96E7254ACD}" type="pres">
      <dgm:prSet presAssocID="{FE33D4DB-683C-40A7-A677-4A4750E5880D}" presName="hierChild5" presStyleCnt="0"/>
      <dgm:spPr/>
    </dgm:pt>
    <dgm:pt modelId="{E7013510-895B-41E6-BB31-86F65078FCBB}" type="pres">
      <dgm:prSet presAssocID="{40C71E0D-B848-4061-85FF-52BA400EEF5A}" presName="Name64" presStyleLbl="parChTrans1D3" presStyleIdx="3" presStyleCnt="6"/>
      <dgm:spPr/>
    </dgm:pt>
    <dgm:pt modelId="{33BD6E0A-C4E6-44D0-B83B-6B9A8E8FAFC2}" type="pres">
      <dgm:prSet presAssocID="{CF6B6B76-C842-40D1-BF47-DB22778DEE8D}" presName="hierRoot2" presStyleCnt="0">
        <dgm:presLayoutVars>
          <dgm:hierBranch val="init"/>
        </dgm:presLayoutVars>
      </dgm:prSet>
      <dgm:spPr/>
    </dgm:pt>
    <dgm:pt modelId="{6FD0DA03-0784-4E7D-A6E0-D38DC0B9D4FF}" type="pres">
      <dgm:prSet presAssocID="{CF6B6B76-C842-40D1-BF47-DB22778DEE8D}" presName="rootComposite" presStyleCnt="0"/>
      <dgm:spPr/>
    </dgm:pt>
    <dgm:pt modelId="{08B5BD84-7E9C-4C50-9127-EBF5AF09E277}" type="pres">
      <dgm:prSet presAssocID="{CF6B6B76-C842-40D1-BF47-DB22778DEE8D}" presName="rootText" presStyleLbl="node3" presStyleIdx="3" presStyleCnt="6" custScaleX="125439">
        <dgm:presLayoutVars>
          <dgm:chPref val="3"/>
        </dgm:presLayoutVars>
      </dgm:prSet>
      <dgm:spPr/>
    </dgm:pt>
    <dgm:pt modelId="{D775B989-56E6-4EEB-8321-C721C8CC8571}" type="pres">
      <dgm:prSet presAssocID="{CF6B6B76-C842-40D1-BF47-DB22778DEE8D}" presName="rootConnector" presStyleLbl="node3" presStyleIdx="3" presStyleCnt="6"/>
      <dgm:spPr/>
    </dgm:pt>
    <dgm:pt modelId="{6BBBD71F-BF3E-421F-95B6-E558CFCE5B7E}" type="pres">
      <dgm:prSet presAssocID="{CF6B6B76-C842-40D1-BF47-DB22778DEE8D}" presName="hierChild4" presStyleCnt="0"/>
      <dgm:spPr/>
    </dgm:pt>
    <dgm:pt modelId="{3809A5F3-FE95-4663-8AD4-D88AED5E3096}" type="pres">
      <dgm:prSet presAssocID="{CF6B6B76-C842-40D1-BF47-DB22778DEE8D}" presName="hierChild5" presStyleCnt="0"/>
      <dgm:spPr/>
    </dgm:pt>
    <dgm:pt modelId="{4846C52E-8F63-4D4E-9BCD-D4E46E2E66C2}" type="pres">
      <dgm:prSet presAssocID="{83CA96FA-6E96-4517-812D-BECB9665045B}" presName="hierChild5" presStyleCnt="0"/>
      <dgm:spPr/>
    </dgm:pt>
    <dgm:pt modelId="{D8C0CB10-D557-491D-B899-4512C330CD2D}" type="pres">
      <dgm:prSet presAssocID="{23F50E9F-01F9-4BEF-9AD6-F3D6B2D2F160}" presName="Name64" presStyleLbl="parChTrans1D2" presStyleIdx="2" presStyleCnt="3"/>
      <dgm:spPr/>
    </dgm:pt>
    <dgm:pt modelId="{C8FAF6D6-4C42-4B10-BE1D-C6B3F3F704ED}" type="pres">
      <dgm:prSet presAssocID="{508056DC-5F39-44EA-856F-CC706E28F915}" presName="hierRoot2" presStyleCnt="0">
        <dgm:presLayoutVars>
          <dgm:hierBranch val="init"/>
        </dgm:presLayoutVars>
      </dgm:prSet>
      <dgm:spPr/>
    </dgm:pt>
    <dgm:pt modelId="{16B70800-3CA6-4236-BE0D-A92401A46125}" type="pres">
      <dgm:prSet presAssocID="{508056DC-5F39-44EA-856F-CC706E28F915}" presName="rootComposite" presStyleCnt="0"/>
      <dgm:spPr/>
    </dgm:pt>
    <dgm:pt modelId="{A72296E0-3C08-430B-8872-1320823F1E28}" type="pres">
      <dgm:prSet presAssocID="{508056DC-5F39-44EA-856F-CC706E28F915}" presName="rootText" presStyleLbl="node2" presStyleIdx="2" presStyleCnt="3">
        <dgm:presLayoutVars>
          <dgm:chPref val="3"/>
        </dgm:presLayoutVars>
      </dgm:prSet>
      <dgm:spPr/>
    </dgm:pt>
    <dgm:pt modelId="{4E253312-6FD5-470D-ACED-8AE378A257A6}" type="pres">
      <dgm:prSet presAssocID="{508056DC-5F39-44EA-856F-CC706E28F915}" presName="rootConnector" presStyleLbl="node2" presStyleIdx="2" presStyleCnt="3"/>
      <dgm:spPr/>
    </dgm:pt>
    <dgm:pt modelId="{AA749FBD-080B-4EF7-B024-74D40B106869}" type="pres">
      <dgm:prSet presAssocID="{508056DC-5F39-44EA-856F-CC706E28F915}" presName="hierChild4" presStyleCnt="0"/>
      <dgm:spPr/>
    </dgm:pt>
    <dgm:pt modelId="{5BCF1D64-5ACE-423E-A5DE-77A0DC37143B}" type="pres">
      <dgm:prSet presAssocID="{80F2610F-182E-4D6B-877B-ABA8B68A63DE}" presName="Name64" presStyleLbl="parChTrans1D3" presStyleIdx="4" presStyleCnt="6"/>
      <dgm:spPr/>
    </dgm:pt>
    <dgm:pt modelId="{B245BB54-17C9-4EC6-9436-EFB709ED7C57}" type="pres">
      <dgm:prSet presAssocID="{2DD080B7-5704-4786-937C-368B07BD234C}" presName="hierRoot2" presStyleCnt="0">
        <dgm:presLayoutVars>
          <dgm:hierBranch val="init"/>
        </dgm:presLayoutVars>
      </dgm:prSet>
      <dgm:spPr/>
    </dgm:pt>
    <dgm:pt modelId="{228C1947-BC70-49AB-B87A-C70B52367437}" type="pres">
      <dgm:prSet presAssocID="{2DD080B7-5704-4786-937C-368B07BD234C}" presName="rootComposite" presStyleCnt="0"/>
      <dgm:spPr/>
    </dgm:pt>
    <dgm:pt modelId="{7E8AEBB7-577B-45CC-A8B1-BDC3AB0E4CC8}" type="pres">
      <dgm:prSet presAssocID="{2DD080B7-5704-4786-937C-368B07BD234C}" presName="rootText" presStyleLbl="node3" presStyleIdx="4" presStyleCnt="6" custScaleX="125439">
        <dgm:presLayoutVars>
          <dgm:chPref val="3"/>
        </dgm:presLayoutVars>
      </dgm:prSet>
      <dgm:spPr/>
    </dgm:pt>
    <dgm:pt modelId="{3375B803-1A66-4A1C-A561-8F0E8E95FC7B}" type="pres">
      <dgm:prSet presAssocID="{2DD080B7-5704-4786-937C-368B07BD234C}" presName="rootConnector" presStyleLbl="node3" presStyleIdx="4" presStyleCnt="6"/>
      <dgm:spPr/>
    </dgm:pt>
    <dgm:pt modelId="{4BA8FD80-693C-4055-AC38-EFC275BC9089}" type="pres">
      <dgm:prSet presAssocID="{2DD080B7-5704-4786-937C-368B07BD234C}" presName="hierChild4" presStyleCnt="0"/>
      <dgm:spPr/>
    </dgm:pt>
    <dgm:pt modelId="{8F72C47C-0628-40AE-BCDC-344B80875180}" type="pres">
      <dgm:prSet presAssocID="{2DD080B7-5704-4786-937C-368B07BD234C}" presName="hierChild5" presStyleCnt="0"/>
      <dgm:spPr/>
    </dgm:pt>
    <dgm:pt modelId="{0E732C90-FDB9-42A3-996D-07A913BB9896}" type="pres">
      <dgm:prSet presAssocID="{C0F4403A-71DC-47D2-A214-1681E587B835}" presName="Name64" presStyleLbl="parChTrans1D3" presStyleIdx="5" presStyleCnt="6"/>
      <dgm:spPr/>
    </dgm:pt>
    <dgm:pt modelId="{9A3B7222-4F7F-4BD9-A5FC-578CFC16ADD5}" type="pres">
      <dgm:prSet presAssocID="{91BCFA69-CE0B-4875-BED2-9345148DEB2E}" presName="hierRoot2" presStyleCnt="0">
        <dgm:presLayoutVars>
          <dgm:hierBranch val="init"/>
        </dgm:presLayoutVars>
      </dgm:prSet>
      <dgm:spPr/>
    </dgm:pt>
    <dgm:pt modelId="{0338DB27-A588-4967-95D3-9DF3DBB03D86}" type="pres">
      <dgm:prSet presAssocID="{91BCFA69-CE0B-4875-BED2-9345148DEB2E}" presName="rootComposite" presStyleCnt="0"/>
      <dgm:spPr/>
    </dgm:pt>
    <dgm:pt modelId="{78BE26CC-E8BE-4907-8EC8-FEFEF11D00AE}" type="pres">
      <dgm:prSet presAssocID="{91BCFA69-CE0B-4875-BED2-9345148DEB2E}" presName="rootText" presStyleLbl="node3" presStyleIdx="5" presStyleCnt="6" custScaleX="125439">
        <dgm:presLayoutVars>
          <dgm:chPref val="3"/>
        </dgm:presLayoutVars>
      </dgm:prSet>
      <dgm:spPr/>
    </dgm:pt>
    <dgm:pt modelId="{A4C7F9D2-7227-4CE1-8F03-FAE0864AD96C}" type="pres">
      <dgm:prSet presAssocID="{91BCFA69-CE0B-4875-BED2-9345148DEB2E}" presName="rootConnector" presStyleLbl="node3" presStyleIdx="5" presStyleCnt="6"/>
      <dgm:spPr/>
    </dgm:pt>
    <dgm:pt modelId="{8D804936-4CE8-41AA-A21A-84FCC20DE1A4}" type="pres">
      <dgm:prSet presAssocID="{91BCFA69-CE0B-4875-BED2-9345148DEB2E}" presName="hierChild4" presStyleCnt="0"/>
      <dgm:spPr/>
    </dgm:pt>
    <dgm:pt modelId="{4627491C-449F-430F-A8B6-2387ADDA56AD}" type="pres">
      <dgm:prSet presAssocID="{91BCFA69-CE0B-4875-BED2-9345148DEB2E}" presName="hierChild5" presStyleCnt="0"/>
      <dgm:spPr/>
    </dgm:pt>
    <dgm:pt modelId="{9D6AD80B-6BA4-42D6-B9D0-6F0F19EE6BB2}" type="pres">
      <dgm:prSet presAssocID="{508056DC-5F39-44EA-856F-CC706E28F915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2243A00E-6732-421A-BA4B-94814CB2B4AE}" srcId="{1E05D724-9176-4F35-9680-49B560268DF2}" destId="{508056DC-5F39-44EA-856F-CC706E28F915}" srcOrd="2" destOrd="0" parTransId="{23F50E9F-01F9-4BEF-9AD6-F3D6B2D2F160}" sibTransId="{9CA2B80A-8A42-49C9-9A40-D414824BDDE8}"/>
    <dgm:cxn modelId="{8B8FAD10-D5CB-4B4E-9A7E-940549D77444}" srcId="{81A7CA42-8D7D-4E1A-B4D8-02C4601B83FE}" destId="{2C9C0239-4A73-4D60-8A38-9BEBADA1E071}" srcOrd="0" destOrd="0" parTransId="{E68A6A20-4302-4986-B7C4-732E5BE7658B}" sibTransId="{79BF3FDC-5E54-4AA1-8848-73701D156432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85FBF912-41F2-4E6A-B00A-A76F0A956DDB}" type="presOf" srcId="{508056DC-5F39-44EA-856F-CC706E28F915}" destId="{4E253312-6FD5-470D-ACED-8AE378A257A6}" srcOrd="1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BCBEB71F-F58F-4990-A78D-5C7CF3E3EC27}" type="presOf" srcId="{CF6B6B76-C842-40D1-BF47-DB22778DEE8D}" destId="{08B5BD84-7E9C-4C50-9127-EBF5AF09E277}" srcOrd="0" destOrd="0" presId="urn:microsoft.com/office/officeart/2009/3/layout/HorizontalOrganizationChart"/>
    <dgm:cxn modelId="{2029C222-B2A1-405F-B1B6-AED55B5A51F1}" type="presOf" srcId="{2C9C0239-4A73-4D60-8A38-9BEBADA1E071}" destId="{65C94A72-E0B0-4E48-A411-AB0E034CE838}" srcOrd="1" destOrd="0" presId="urn:microsoft.com/office/officeart/2009/3/layout/HorizontalOrganizationChart"/>
    <dgm:cxn modelId="{EE1D3725-1586-4E1B-AC2D-251CCF529BCB}" type="presOf" srcId="{2DD080B7-5704-4786-937C-368B07BD234C}" destId="{3375B803-1A66-4A1C-A561-8F0E8E95FC7B}" srcOrd="1" destOrd="0" presId="urn:microsoft.com/office/officeart/2009/3/layout/HorizontalOrganizationChart"/>
    <dgm:cxn modelId="{3F632742-F31B-4AFF-99A5-89FC9D7C7F04}" srcId="{81A7CA42-8D7D-4E1A-B4D8-02C4601B83FE}" destId="{D5639A4A-A0F7-4D97-A3A1-A58AB1B1DBBB}" srcOrd="1" destOrd="0" parTransId="{2ED67145-1B23-4D78-AB47-DBE8533ADD04}" sibTransId="{6EDC5F76-E5F8-4E1A-9CB9-C73807A3A0FE}"/>
    <dgm:cxn modelId="{CDCC7D45-24B2-446E-83B3-0D2B7D97BCE5}" srcId="{83CA96FA-6E96-4517-812D-BECB9665045B}" destId="{FE33D4DB-683C-40A7-A677-4A4750E5880D}" srcOrd="0" destOrd="0" parTransId="{DE404EB4-D39A-4D3A-B17E-5803D90336F6}" sibTransId="{4D9735EA-D1B3-4F60-9852-552D32F3AF68}"/>
    <dgm:cxn modelId="{A252C046-B592-44E7-AC7A-E44244C088DC}" type="presOf" srcId="{E68A6A20-4302-4986-B7C4-732E5BE7658B}" destId="{311CE995-91E7-4F22-A43A-95A66A064083}" srcOrd="0" destOrd="0" presId="urn:microsoft.com/office/officeart/2009/3/layout/HorizontalOrganizationChart"/>
    <dgm:cxn modelId="{EC5BC247-E2D6-4D5C-AE07-7E01C4209B98}" type="presOf" srcId="{FE33D4DB-683C-40A7-A677-4A4750E5880D}" destId="{8E336D87-B174-4CB8-AD24-BD87042F59FF}" srcOrd="1" destOrd="0" presId="urn:microsoft.com/office/officeart/2009/3/layout/HorizontalOrganizationChart"/>
    <dgm:cxn modelId="{126C1248-EAE9-44C6-B2A3-B578AF6E2291}" type="presOf" srcId="{83CA96FA-6E96-4517-812D-BECB9665045B}" destId="{A7E1F1A4-8F5B-46DC-8078-4B14B35358B0}" srcOrd="0" destOrd="0" presId="urn:microsoft.com/office/officeart/2009/3/layout/HorizontalOrganizationChart"/>
    <dgm:cxn modelId="{C987F26D-80BA-460A-8BBF-8C80DF8C4D11}" type="presOf" srcId="{2DD080B7-5704-4786-937C-368B07BD234C}" destId="{7E8AEBB7-577B-45CC-A8B1-BDC3AB0E4CC8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C5566E55-8BD3-4375-9B58-6F8522127C7A}" type="presOf" srcId="{3D091E19-CB88-477F-8817-6CE64E437ADC}" destId="{74437666-8652-4902-BB44-E5A568A26549}" srcOrd="0" destOrd="0" presId="urn:microsoft.com/office/officeart/2009/3/layout/HorizontalOrganizationChart"/>
    <dgm:cxn modelId="{C8819655-C88E-4417-9234-016C14CA1231}" type="presOf" srcId="{DE404EB4-D39A-4D3A-B17E-5803D90336F6}" destId="{AAF3A92B-A976-4F8B-8610-01B1448B155D}" srcOrd="0" destOrd="0" presId="urn:microsoft.com/office/officeart/2009/3/layout/HorizontalOrganizationChart"/>
    <dgm:cxn modelId="{8D8D2279-69C7-42DC-A6B7-905B347DA66A}" type="presOf" srcId="{23F50E9F-01F9-4BEF-9AD6-F3D6B2D2F160}" destId="{D8C0CB10-D557-491D-B899-4512C330CD2D}" srcOrd="0" destOrd="0" presId="urn:microsoft.com/office/officeart/2009/3/layout/HorizontalOrganizationChart"/>
    <dgm:cxn modelId="{8083C05A-3475-4701-8807-878AA27FF6CB}" type="presOf" srcId="{508056DC-5F39-44EA-856F-CC706E28F915}" destId="{A72296E0-3C08-430B-8872-1320823F1E28}" srcOrd="0" destOrd="0" presId="urn:microsoft.com/office/officeart/2009/3/layout/HorizontalOrganizationChart"/>
    <dgm:cxn modelId="{4367F35A-429D-42FA-BBD6-903E9C207AE3}" type="presOf" srcId="{2ED67145-1B23-4D78-AB47-DBE8533ADD04}" destId="{51B9CD8A-1C8F-418E-8898-DB234072911F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2BAE7BA7-C0FE-4DB2-BDB9-A7B827E96617}" type="presOf" srcId="{2C9C0239-4A73-4D60-8A38-9BEBADA1E071}" destId="{F72A4B05-B620-4534-954C-D20D23FC6424}" srcOrd="0" destOrd="0" presId="urn:microsoft.com/office/officeart/2009/3/layout/HorizontalOrganizationChart"/>
    <dgm:cxn modelId="{07A456B0-3A59-453B-9904-4BC01D511F20}" type="presOf" srcId="{91BCFA69-CE0B-4875-BED2-9345148DEB2E}" destId="{A4C7F9D2-7227-4CE1-8F03-FAE0864AD96C}" srcOrd="1" destOrd="0" presId="urn:microsoft.com/office/officeart/2009/3/layout/HorizontalOrganizationChart"/>
    <dgm:cxn modelId="{3179B7B0-C207-402F-8B9F-2CD3E15C7129}" type="presOf" srcId="{D5639A4A-A0F7-4D97-A3A1-A58AB1B1DBBB}" destId="{EEE36587-FC24-4B3E-B98A-0E9A89E2144E}" srcOrd="1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46FB4EB9-9AF8-49F4-84D8-07890DD70494}" type="presOf" srcId="{83CA96FA-6E96-4517-812D-BECB9665045B}" destId="{0C69BE16-2AA6-4625-A7BF-E36855785A97}" srcOrd="1" destOrd="0" presId="urn:microsoft.com/office/officeart/2009/3/layout/HorizontalOrganizationChart"/>
    <dgm:cxn modelId="{A4F470C7-5053-4A9D-9CA5-FCF9A9D96259}" type="presOf" srcId="{CF6B6B76-C842-40D1-BF47-DB22778DEE8D}" destId="{D775B989-56E6-4EEB-8321-C721C8CC8571}" srcOrd="1" destOrd="0" presId="urn:microsoft.com/office/officeart/2009/3/layout/HorizontalOrganizationChart"/>
    <dgm:cxn modelId="{80C0DBE0-EEDC-4987-87AB-F99700226863}" srcId="{83CA96FA-6E96-4517-812D-BECB9665045B}" destId="{CF6B6B76-C842-40D1-BF47-DB22778DEE8D}" srcOrd="1" destOrd="0" parTransId="{40C71E0D-B848-4061-85FF-52BA400EEF5A}" sibTransId="{0835CE47-66ED-49C9-B6A9-23E0AA846E63}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19684FE6-A74C-42CA-A5BD-409D39C0952E}" type="presOf" srcId="{91BCFA69-CE0B-4875-BED2-9345148DEB2E}" destId="{78BE26CC-E8BE-4907-8EC8-FEFEF11D00AE}" srcOrd="0" destOrd="0" presId="urn:microsoft.com/office/officeart/2009/3/layout/HorizontalOrganizationChart"/>
    <dgm:cxn modelId="{088EF5E6-BB4B-4353-8846-47806376B8CC}" type="presOf" srcId="{80F2610F-182E-4D6B-877B-ABA8B68A63DE}" destId="{5BCF1D64-5ACE-423E-A5DE-77A0DC37143B}" srcOrd="0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E4880BEC-5C44-4676-AC0E-A709815DAE5C}" type="presOf" srcId="{FE33D4DB-683C-40A7-A677-4A4750E5880D}" destId="{16E0EB74-25CB-4978-82FA-2DC361DF1ED7}" srcOrd="0" destOrd="0" presId="urn:microsoft.com/office/officeart/2009/3/layout/HorizontalOrganizationChart"/>
    <dgm:cxn modelId="{4639ABED-6FD6-4744-8505-E507AAD0E718}" type="presOf" srcId="{C0F4403A-71DC-47D2-A214-1681E587B835}" destId="{0E732C90-FDB9-42A3-996D-07A913BB9896}" srcOrd="0" destOrd="0" presId="urn:microsoft.com/office/officeart/2009/3/layout/HorizontalOrganizationChart"/>
    <dgm:cxn modelId="{13022BF1-93D8-46F0-9116-1B37CAD9E880}" type="presOf" srcId="{D5639A4A-A0F7-4D97-A3A1-A58AB1B1DBBB}" destId="{F946056D-84B2-40AC-9877-C73467D99C88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68E280FF-CC30-4E62-AB0B-5D87AE7ADBC8}" type="presOf" srcId="{40C71E0D-B848-4061-85FF-52BA400EEF5A}" destId="{E7013510-895B-41E6-BB31-86F65078FCBB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AEA6A3FF-4415-4247-A4EC-6E39B9B9244F}" type="presParOf" srcId="{FA83484C-69D9-46FA-B6B5-91F6569C93C1}" destId="{311CE995-91E7-4F22-A43A-95A66A064083}" srcOrd="0" destOrd="0" presId="urn:microsoft.com/office/officeart/2009/3/layout/HorizontalOrganizationChart"/>
    <dgm:cxn modelId="{569FCE0A-9DA2-464D-A1E0-6158250397FE}" type="presParOf" srcId="{FA83484C-69D9-46FA-B6B5-91F6569C93C1}" destId="{1334ABFF-E099-48C7-9F95-F6981528A839}" srcOrd="1" destOrd="0" presId="urn:microsoft.com/office/officeart/2009/3/layout/HorizontalOrganizationChart"/>
    <dgm:cxn modelId="{F06C97DA-A784-492C-B723-4C63BFAF3315}" type="presParOf" srcId="{1334ABFF-E099-48C7-9F95-F6981528A839}" destId="{3F3554A5-8163-4117-881E-BA0B8610A6DD}" srcOrd="0" destOrd="0" presId="urn:microsoft.com/office/officeart/2009/3/layout/HorizontalOrganizationChart"/>
    <dgm:cxn modelId="{9404C9C4-79EE-42C3-BBF9-A54707410E51}" type="presParOf" srcId="{3F3554A5-8163-4117-881E-BA0B8610A6DD}" destId="{F72A4B05-B620-4534-954C-D20D23FC6424}" srcOrd="0" destOrd="0" presId="urn:microsoft.com/office/officeart/2009/3/layout/HorizontalOrganizationChart"/>
    <dgm:cxn modelId="{D2B891C8-5A6B-4373-BB58-60183601C0C9}" type="presParOf" srcId="{3F3554A5-8163-4117-881E-BA0B8610A6DD}" destId="{65C94A72-E0B0-4E48-A411-AB0E034CE838}" srcOrd="1" destOrd="0" presId="urn:microsoft.com/office/officeart/2009/3/layout/HorizontalOrganizationChart"/>
    <dgm:cxn modelId="{811E9DBE-78B5-4B23-BC0A-FB93D46D4260}" type="presParOf" srcId="{1334ABFF-E099-48C7-9F95-F6981528A839}" destId="{73F21ED5-F350-469C-86A3-02E2C8AC361A}" srcOrd="1" destOrd="0" presId="urn:microsoft.com/office/officeart/2009/3/layout/HorizontalOrganizationChart"/>
    <dgm:cxn modelId="{16FE94DC-161E-4207-A458-3B0A7015D3A7}" type="presParOf" srcId="{1334ABFF-E099-48C7-9F95-F6981528A839}" destId="{B1AE11C5-C196-462E-BED8-60AC8BDCDAB1}" srcOrd="2" destOrd="0" presId="urn:microsoft.com/office/officeart/2009/3/layout/HorizontalOrganizationChart"/>
    <dgm:cxn modelId="{247FB7A2-F51A-4DE5-83BE-51C62434063F}" type="presParOf" srcId="{FA83484C-69D9-46FA-B6B5-91F6569C93C1}" destId="{51B9CD8A-1C8F-418E-8898-DB234072911F}" srcOrd="2" destOrd="0" presId="urn:microsoft.com/office/officeart/2009/3/layout/HorizontalOrganizationChart"/>
    <dgm:cxn modelId="{12DB3B3F-2D66-4291-8228-5021B11F4241}" type="presParOf" srcId="{FA83484C-69D9-46FA-B6B5-91F6569C93C1}" destId="{FB5C05FF-8A5A-4FE0-A121-13CCE03FD26D}" srcOrd="3" destOrd="0" presId="urn:microsoft.com/office/officeart/2009/3/layout/HorizontalOrganizationChart"/>
    <dgm:cxn modelId="{0A768039-68E0-4EF2-A20F-F23750859205}" type="presParOf" srcId="{FB5C05FF-8A5A-4FE0-A121-13CCE03FD26D}" destId="{F41A275A-B8BE-4FD1-B647-AE3F90B937D1}" srcOrd="0" destOrd="0" presId="urn:microsoft.com/office/officeart/2009/3/layout/HorizontalOrganizationChart"/>
    <dgm:cxn modelId="{76DE7443-D47C-40F4-B670-D96CD47BB1E5}" type="presParOf" srcId="{F41A275A-B8BE-4FD1-B647-AE3F90B937D1}" destId="{F946056D-84B2-40AC-9877-C73467D99C88}" srcOrd="0" destOrd="0" presId="urn:microsoft.com/office/officeart/2009/3/layout/HorizontalOrganizationChart"/>
    <dgm:cxn modelId="{3CE5E207-85F8-4263-BC42-8AC887565706}" type="presParOf" srcId="{F41A275A-B8BE-4FD1-B647-AE3F90B937D1}" destId="{EEE36587-FC24-4B3E-B98A-0E9A89E2144E}" srcOrd="1" destOrd="0" presId="urn:microsoft.com/office/officeart/2009/3/layout/HorizontalOrganizationChart"/>
    <dgm:cxn modelId="{A8BC7186-82BF-4B13-B472-65942F8E10E1}" type="presParOf" srcId="{FB5C05FF-8A5A-4FE0-A121-13CCE03FD26D}" destId="{547B9D45-9AAB-4DEA-9040-C76F3BCB6837}" srcOrd="1" destOrd="0" presId="urn:microsoft.com/office/officeart/2009/3/layout/HorizontalOrganizationChart"/>
    <dgm:cxn modelId="{F9C0B9CB-DA29-4D74-AA54-8F6EB23D58A6}" type="presParOf" srcId="{FB5C05FF-8A5A-4FE0-A121-13CCE03FD26D}" destId="{7E8EAC73-DC89-4B3A-AAB5-7B5C60A34554}" srcOrd="2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9D8FFD2-39A4-407E-A845-1D7BECB9D846}" type="presParOf" srcId="{5E82697A-F9B5-4EF5-A7CC-5EE73C0D982E}" destId="{74437666-8652-4902-BB44-E5A568A26549}" srcOrd="2" destOrd="0" presId="urn:microsoft.com/office/officeart/2009/3/layout/HorizontalOrganizationChart"/>
    <dgm:cxn modelId="{310B6E2B-2F91-4F8D-93C8-75FF3373EA11}" type="presParOf" srcId="{5E82697A-F9B5-4EF5-A7CC-5EE73C0D982E}" destId="{AB7312AA-9003-420E-A6E6-B645C18EB57A}" srcOrd="3" destOrd="0" presId="urn:microsoft.com/office/officeart/2009/3/layout/HorizontalOrganizationChart"/>
    <dgm:cxn modelId="{4474D832-36B9-4672-8413-94A4D4948650}" type="presParOf" srcId="{AB7312AA-9003-420E-A6E6-B645C18EB57A}" destId="{1DAD0DBD-EE4F-41A2-8938-74A68E62844F}" srcOrd="0" destOrd="0" presId="urn:microsoft.com/office/officeart/2009/3/layout/HorizontalOrganizationChart"/>
    <dgm:cxn modelId="{8BD4F506-3AC4-48E5-A7C6-47FDDA1D4A59}" type="presParOf" srcId="{1DAD0DBD-EE4F-41A2-8938-74A68E62844F}" destId="{A7E1F1A4-8F5B-46DC-8078-4B14B35358B0}" srcOrd="0" destOrd="0" presId="urn:microsoft.com/office/officeart/2009/3/layout/HorizontalOrganizationChart"/>
    <dgm:cxn modelId="{1D4B9E20-609A-44EE-90A6-2434B35A7438}" type="presParOf" srcId="{1DAD0DBD-EE4F-41A2-8938-74A68E62844F}" destId="{0C69BE16-2AA6-4625-A7BF-E36855785A97}" srcOrd="1" destOrd="0" presId="urn:microsoft.com/office/officeart/2009/3/layout/HorizontalOrganizationChart"/>
    <dgm:cxn modelId="{409DF2A3-FE8D-49CB-B54D-16A2F6BFA356}" type="presParOf" srcId="{AB7312AA-9003-420E-A6E6-B645C18EB57A}" destId="{E69B4380-9DF3-48BE-8211-FE890BB81E04}" srcOrd="1" destOrd="0" presId="urn:microsoft.com/office/officeart/2009/3/layout/HorizontalOrganizationChart"/>
    <dgm:cxn modelId="{A8A58EAF-46AD-4EE0-A0AA-BE4E57DCEE67}" type="presParOf" srcId="{E69B4380-9DF3-48BE-8211-FE890BB81E04}" destId="{AAF3A92B-A976-4F8B-8610-01B1448B155D}" srcOrd="0" destOrd="0" presId="urn:microsoft.com/office/officeart/2009/3/layout/HorizontalOrganizationChart"/>
    <dgm:cxn modelId="{608041F5-4B13-4969-9AF3-E53112196D3F}" type="presParOf" srcId="{E69B4380-9DF3-48BE-8211-FE890BB81E04}" destId="{0E49CFD0-DA6F-4763-B65E-3DEC48589DEF}" srcOrd="1" destOrd="0" presId="urn:microsoft.com/office/officeart/2009/3/layout/HorizontalOrganizationChart"/>
    <dgm:cxn modelId="{2EEAC806-5E29-4643-B23D-5254F4551487}" type="presParOf" srcId="{0E49CFD0-DA6F-4763-B65E-3DEC48589DEF}" destId="{02BFCE7F-515B-4A44-9565-A9F9CD23E90A}" srcOrd="0" destOrd="0" presId="urn:microsoft.com/office/officeart/2009/3/layout/HorizontalOrganizationChart"/>
    <dgm:cxn modelId="{D433EAE5-36E6-4E38-88AB-77B123781D8B}" type="presParOf" srcId="{02BFCE7F-515B-4A44-9565-A9F9CD23E90A}" destId="{16E0EB74-25CB-4978-82FA-2DC361DF1ED7}" srcOrd="0" destOrd="0" presId="urn:microsoft.com/office/officeart/2009/3/layout/HorizontalOrganizationChart"/>
    <dgm:cxn modelId="{44583990-008F-4148-9761-F1B74840CE68}" type="presParOf" srcId="{02BFCE7F-515B-4A44-9565-A9F9CD23E90A}" destId="{8E336D87-B174-4CB8-AD24-BD87042F59FF}" srcOrd="1" destOrd="0" presId="urn:microsoft.com/office/officeart/2009/3/layout/HorizontalOrganizationChart"/>
    <dgm:cxn modelId="{4EB40586-CB35-409D-9670-7D6538A7569B}" type="presParOf" srcId="{0E49CFD0-DA6F-4763-B65E-3DEC48589DEF}" destId="{E7BD2406-F24A-49E4-A416-BE434E130B12}" srcOrd="1" destOrd="0" presId="urn:microsoft.com/office/officeart/2009/3/layout/HorizontalOrganizationChart"/>
    <dgm:cxn modelId="{C8077243-9038-4EDA-A848-0DE467D9B035}" type="presParOf" srcId="{0E49CFD0-DA6F-4763-B65E-3DEC48589DEF}" destId="{0894C73A-F1AD-47CD-A930-AD96E7254ACD}" srcOrd="2" destOrd="0" presId="urn:microsoft.com/office/officeart/2009/3/layout/HorizontalOrganizationChart"/>
    <dgm:cxn modelId="{77EC8A9C-9CA9-42E6-A1AB-89F2A77B4B08}" type="presParOf" srcId="{E69B4380-9DF3-48BE-8211-FE890BB81E04}" destId="{E7013510-895B-41E6-BB31-86F65078FCBB}" srcOrd="2" destOrd="0" presId="urn:microsoft.com/office/officeart/2009/3/layout/HorizontalOrganizationChart"/>
    <dgm:cxn modelId="{21D662A4-A7DF-4B55-8105-F9776B5245A1}" type="presParOf" srcId="{E69B4380-9DF3-48BE-8211-FE890BB81E04}" destId="{33BD6E0A-C4E6-44D0-B83B-6B9A8E8FAFC2}" srcOrd="3" destOrd="0" presId="urn:microsoft.com/office/officeart/2009/3/layout/HorizontalOrganizationChart"/>
    <dgm:cxn modelId="{A1658D79-CB85-414D-A25C-B045B44C3A1F}" type="presParOf" srcId="{33BD6E0A-C4E6-44D0-B83B-6B9A8E8FAFC2}" destId="{6FD0DA03-0784-4E7D-A6E0-D38DC0B9D4FF}" srcOrd="0" destOrd="0" presId="urn:microsoft.com/office/officeart/2009/3/layout/HorizontalOrganizationChart"/>
    <dgm:cxn modelId="{15DCE5BF-389D-4DFF-BCF6-D97BDE4AE95C}" type="presParOf" srcId="{6FD0DA03-0784-4E7D-A6E0-D38DC0B9D4FF}" destId="{08B5BD84-7E9C-4C50-9127-EBF5AF09E277}" srcOrd="0" destOrd="0" presId="urn:microsoft.com/office/officeart/2009/3/layout/HorizontalOrganizationChart"/>
    <dgm:cxn modelId="{737FF279-A750-4EFD-ACC9-A0E91E4FCF2C}" type="presParOf" srcId="{6FD0DA03-0784-4E7D-A6E0-D38DC0B9D4FF}" destId="{D775B989-56E6-4EEB-8321-C721C8CC8571}" srcOrd="1" destOrd="0" presId="urn:microsoft.com/office/officeart/2009/3/layout/HorizontalOrganizationChart"/>
    <dgm:cxn modelId="{2EC5E8ED-DBFA-4533-B49C-8DAC64894714}" type="presParOf" srcId="{33BD6E0A-C4E6-44D0-B83B-6B9A8E8FAFC2}" destId="{6BBBD71F-BF3E-421F-95B6-E558CFCE5B7E}" srcOrd="1" destOrd="0" presId="urn:microsoft.com/office/officeart/2009/3/layout/HorizontalOrganizationChart"/>
    <dgm:cxn modelId="{008EB915-7292-4D54-A113-69AE2AD03FC1}" type="presParOf" srcId="{33BD6E0A-C4E6-44D0-B83B-6B9A8E8FAFC2}" destId="{3809A5F3-FE95-4663-8AD4-D88AED5E3096}" srcOrd="2" destOrd="0" presId="urn:microsoft.com/office/officeart/2009/3/layout/HorizontalOrganizationChart"/>
    <dgm:cxn modelId="{97E8F22C-675A-4757-BE03-5FD26EE4E821}" type="presParOf" srcId="{AB7312AA-9003-420E-A6E6-B645C18EB57A}" destId="{4846C52E-8F63-4D4E-9BCD-D4E46E2E66C2}" srcOrd="2" destOrd="0" presId="urn:microsoft.com/office/officeart/2009/3/layout/HorizontalOrganizationChart"/>
    <dgm:cxn modelId="{C10F9F54-D87C-4DC7-B19D-659F86DE2ABC}" type="presParOf" srcId="{5E82697A-F9B5-4EF5-A7CC-5EE73C0D982E}" destId="{D8C0CB10-D557-491D-B899-4512C330CD2D}" srcOrd="4" destOrd="0" presId="urn:microsoft.com/office/officeart/2009/3/layout/HorizontalOrganizationChart"/>
    <dgm:cxn modelId="{F367BE42-C537-45EE-BCDF-E857C0D4E4FA}" type="presParOf" srcId="{5E82697A-F9B5-4EF5-A7CC-5EE73C0D982E}" destId="{C8FAF6D6-4C42-4B10-BE1D-C6B3F3F704ED}" srcOrd="5" destOrd="0" presId="urn:microsoft.com/office/officeart/2009/3/layout/HorizontalOrganizationChart"/>
    <dgm:cxn modelId="{323D6158-293A-409A-8314-AD37BA50491D}" type="presParOf" srcId="{C8FAF6D6-4C42-4B10-BE1D-C6B3F3F704ED}" destId="{16B70800-3CA6-4236-BE0D-A92401A46125}" srcOrd="0" destOrd="0" presId="urn:microsoft.com/office/officeart/2009/3/layout/HorizontalOrganizationChart"/>
    <dgm:cxn modelId="{7689FFE3-D57F-478D-BB0F-8DFFB7C69517}" type="presParOf" srcId="{16B70800-3CA6-4236-BE0D-A92401A46125}" destId="{A72296E0-3C08-430B-8872-1320823F1E28}" srcOrd="0" destOrd="0" presId="urn:microsoft.com/office/officeart/2009/3/layout/HorizontalOrganizationChart"/>
    <dgm:cxn modelId="{9F8B6E0B-88E9-403E-9BED-AA2CD9EEF96B}" type="presParOf" srcId="{16B70800-3CA6-4236-BE0D-A92401A46125}" destId="{4E253312-6FD5-470D-ACED-8AE378A257A6}" srcOrd="1" destOrd="0" presId="urn:microsoft.com/office/officeart/2009/3/layout/HorizontalOrganizationChart"/>
    <dgm:cxn modelId="{B34A37C2-FC27-424E-BDEF-5DE6A64A1548}" type="presParOf" srcId="{C8FAF6D6-4C42-4B10-BE1D-C6B3F3F704ED}" destId="{AA749FBD-080B-4EF7-B024-74D40B106869}" srcOrd="1" destOrd="0" presId="urn:microsoft.com/office/officeart/2009/3/layout/HorizontalOrganizationChart"/>
    <dgm:cxn modelId="{3294A5C0-2F9A-4A33-AB88-514B201FAF9D}" type="presParOf" srcId="{AA749FBD-080B-4EF7-B024-74D40B106869}" destId="{5BCF1D64-5ACE-423E-A5DE-77A0DC37143B}" srcOrd="0" destOrd="0" presId="urn:microsoft.com/office/officeart/2009/3/layout/HorizontalOrganizationChart"/>
    <dgm:cxn modelId="{9BD64486-1B9E-427B-BBDC-722692809705}" type="presParOf" srcId="{AA749FBD-080B-4EF7-B024-74D40B106869}" destId="{B245BB54-17C9-4EC6-9436-EFB709ED7C57}" srcOrd="1" destOrd="0" presId="urn:microsoft.com/office/officeart/2009/3/layout/HorizontalOrganizationChart"/>
    <dgm:cxn modelId="{9342F66C-27EA-433D-869E-74A66BDB5B7F}" type="presParOf" srcId="{B245BB54-17C9-4EC6-9436-EFB709ED7C57}" destId="{228C1947-BC70-49AB-B87A-C70B52367437}" srcOrd="0" destOrd="0" presId="urn:microsoft.com/office/officeart/2009/3/layout/HorizontalOrganizationChart"/>
    <dgm:cxn modelId="{7802A228-6D30-4FD5-A88F-75BBAC002503}" type="presParOf" srcId="{228C1947-BC70-49AB-B87A-C70B52367437}" destId="{7E8AEBB7-577B-45CC-A8B1-BDC3AB0E4CC8}" srcOrd="0" destOrd="0" presId="urn:microsoft.com/office/officeart/2009/3/layout/HorizontalOrganizationChart"/>
    <dgm:cxn modelId="{363AB956-C7BB-4FC0-9E7D-3EDA0A410495}" type="presParOf" srcId="{228C1947-BC70-49AB-B87A-C70B52367437}" destId="{3375B803-1A66-4A1C-A561-8F0E8E95FC7B}" srcOrd="1" destOrd="0" presId="urn:microsoft.com/office/officeart/2009/3/layout/HorizontalOrganizationChart"/>
    <dgm:cxn modelId="{A0B055DF-3A01-4A4D-850F-5DABF0656E14}" type="presParOf" srcId="{B245BB54-17C9-4EC6-9436-EFB709ED7C57}" destId="{4BA8FD80-693C-4055-AC38-EFC275BC9089}" srcOrd="1" destOrd="0" presId="urn:microsoft.com/office/officeart/2009/3/layout/HorizontalOrganizationChart"/>
    <dgm:cxn modelId="{9A74695D-9CFD-46AA-B269-DCA9FECE40A0}" type="presParOf" srcId="{B245BB54-17C9-4EC6-9436-EFB709ED7C57}" destId="{8F72C47C-0628-40AE-BCDC-344B80875180}" srcOrd="2" destOrd="0" presId="urn:microsoft.com/office/officeart/2009/3/layout/HorizontalOrganizationChart"/>
    <dgm:cxn modelId="{101A3FDD-F071-459D-B000-07B88898EF69}" type="presParOf" srcId="{AA749FBD-080B-4EF7-B024-74D40B106869}" destId="{0E732C90-FDB9-42A3-996D-07A913BB9896}" srcOrd="2" destOrd="0" presId="urn:microsoft.com/office/officeart/2009/3/layout/HorizontalOrganizationChart"/>
    <dgm:cxn modelId="{0289A59C-5A95-4E0A-9FFD-A692416DFEAC}" type="presParOf" srcId="{AA749FBD-080B-4EF7-B024-74D40B106869}" destId="{9A3B7222-4F7F-4BD9-A5FC-578CFC16ADD5}" srcOrd="3" destOrd="0" presId="urn:microsoft.com/office/officeart/2009/3/layout/HorizontalOrganizationChart"/>
    <dgm:cxn modelId="{12FA4C95-B6DA-4A1A-9132-EEDB96A06601}" type="presParOf" srcId="{9A3B7222-4F7F-4BD9-A5FC-578CFC16ADD5}" destId="{0338DB27-A588-4967-95D3-9DF3DBB03D86}" srcOrd="0" destOrd="0" presId="urn:microsoft.com/office/officeart/2009/3/layout/HorizontalOrganizationChart"/>
    <dgm:cxn modelId="{90841305-9FA9-487C-9786-824CA2BDD295}" type="presParOf" srcId="{0338DB27-A588-4967-95D3-9DF3DBB03D86}" destId="{78BE26CC-E8BE-4907-8EC8-FEFEF11D00AE}" srcOrd="0" destOrd="0" presId="urn:microsoft.com/office/officeart/2009/3/layout/HorizontalOrganizationChart"/>
    <dgm:cxn modelId="{2B9FAEB3-B635-402B-9B23-45E1E4F6C045}" type="presParOf" srcId="{0338DB27-A588-4967-95D3-9DF3DBB03D86}" destId="{A4C7F9D2-7227-4CE1-8F03-FAE0864AD96C}" srcOrd="1" destOrd="0" presId="urn:microsoft.com/office/officeart/2009/3/layout/HorizontalOrganizationChart"/>
    <dgm:cxn modelId="{1F6F0792-F9C0-48BE-9C55-938C8BAAC36A}" type="presParOf" srcId="{9A3B7222-4F7F-4BD9-A5FC-578CFC16ADD5}" destId="{8D804936-4CE8-41AA-A21A-84FCC20DE1A4}" srcOrd="1" destOrd="0" presId="urn:microsoft.com/office/officeart/2009/3/layout/HorizontalOrganizationChart"/>
    <dgm:cxn modelId="{774B7BE7-556B-4046-ABE4-29EBF35ABE8E}" type="presParOf" srcId="{9A3B7222-4F7F-4BD9-A5FC-578CFC16ADD5}" destId="{4627491C-449F-430F-A8B6-2387ADDA56AD}" srcOrd="2" destOrd="0" presId="urn:microsoft.com/office/officeart/2009/3/layout/HorizontalOrganizationChart"/>
    <dgm:cxn modelId="{D82C2428-C04C-4840-BDF4-16785DC26DB3}" type="presParOf" srcId="{C8FAF6D6-4C42-4B10-BE1D-C6B3F3F704ED}" destId="{9D6AD80B-6BA4-42D6-B9D0-6F0F19EE6BB2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311CE995-91E7-4F22-A43A-95A66A064083}" type="pres">
      <dgm:prSet presAssocID="{E68A6A20-4302-4986-B7C4-732E5BE7658B}" presName="Name64" presStyleLbl="parChTrans1D2" presStyleIdx="0" presStyleCnt="2"/>
      <dgm:spPr/>
    </dgm:pt>
    <dgm:pt modelId="{1334ABFF-E099-48C7-9F95-F6981528A839}" type="pres">
      <dgm:prSet presAssocID="{2C9C0239-4A73-4D60-8A38-9BEBADA1E071}" presName="hierRoot2" presStyleCnt="0">
        <dgm:presLayoutVars>
          <dgm:hierBranch val="init"/>
        </dgm:presLayoutVars>
      </dgm:prSet>
      <dgm:spPr/>
    </dgm:pt>
    <dgm:pt modelId="{3F3554A5-8163-4117-881E-BA0B8610A6DD}" type="pres">
      <dgm:prSet presAssocID="{2C9C0239-4A73-4D60-8A38-9BEBADA1E071}" presName="rootComposite" presStyleCnt="0"/>
      <dgm:spPr/>
    </dgm:pt>
    <dgm:pt modelId="{F72A4B05-B620-4534-954C-D20D23FC6424}" type="pres">
      <dgm:prSet presAssocID="{2C9C0239-4A73-4D60-8A38-9BEBADA1E071}" presName="rootText" presStyleLbl="node2" presStyleIdx="0" presStyleCnt="2" custScaleX="125439">
        <dgm:presLayoutVars>
          <dgm:chPref val="3"/>
        </dgm:presLayoutVars>
      </dgm:prSet>
      <dgm:spPr/>
    </dgm:pt>
    <dgm:pt modelId="{65C94A72-E0B0-4E48-A411-AB0E034CE838}" type="pres">
      <dgm:prSet presAssocID="{2C9C0239-4A73-4D60-8A38-9BEBADA1E071}" presName="rootConnector" presStyleLbl="node2" presStyleIdx="0" presStyleCnt="2"/>
      <dgm:spPr/>
    </dgm:pt>
    <dgm:pt modelId="{73F21ED5-F350-469C-86A3-02E2C8AC361A}" type="pres">
      <dgm:prSet presAssocID="{2C9C0239-4A73-4D60-8A38-9BEBADA1E071}" presName="hierChild4" presStyleCnt="0"/>
      <dgm:spPr/>
    </dgm:pt>
    <dgm:pt modelId="{B1AE11C5-C196-462E-BED8-60AC8BDCDAB1}" type="pres">
      <dgm:prSet presAssocID="{2C9C0239-4A73-4D60-8A38-9BEBADA1E071}" presName="hierChild5" presStyleCnt="0"/>
      <dgm:spPr/>
    </dgm:pt>
    <dgm:pt modelId="{51B9CD8A-1C8F-418E-8898-DB234072911F}" type="pres">
      <dgm:prSet presAssocID="{2ED67145-1B23-4D78-AB47-DBE8533ADD04}" presName="Name64" presStyleLbl="parChTrans1D2" presStyleIdx="1" presStyleCnt="2"/>
      <dgm:spPr/>
    </dgm:pt>
    <dgm:pt modelId="{FB5C05FF-8A5A-4FE0-A121-13CCE03FD26D}" type="pres">
      <dgm:prSet presAssocID="{D5639A4A-A0F7-4D97-A3A1-A58AB1B1DBBB}" presName="hierRoot2" presStyleCnt="0">
        <dgm:presLayoutVars>
          <dgm:hierBranch val="init"/>
        </dgm:presLayoutVars>
      </dgm:prSet>
      <dgm:spPr/>
    </dgm:pt>
    <dgm:pt modelId="{F41A275A-B8BE-4FD1-B647-AE3F90B937D1}" type="pres">
      <dgm:prSet presAssocID="{D5639A4A-A0F7-4D97-A3A1-A58AB1B1DBBB}" presName="rootComposite" presStyleCnt="0"/>
      <dgm:spPr/>
    </dgm:pt>
    <dgm:pt modelId="{F946056D-84B2-40AC-9877-C73467D99C88}" type="pres">
      <dgm:prSet presAssocID="{D5639A4A-A0F7-4D97-A3A1-A58AB1B1DBBB}" presName="rootText" presStyleLbl="node2" presStyleIdx="1" presStyleCnt="2" custScaleX="125439">
        <dgm:presLayoutVars>
          <dgm:chPref val="3"/>
        </dgm:presLayoutVars>
      </dgm:prSet>
      <dgm:spPr/>
    </dgm:pt>
    <dgm:pt modelId="{EEE36587-FC24-4B3E-B98A-0E9A89E2144E}" type="pres">
      <dgm:prSet presAssocID="{D5639A4A-A0F7-4D97-A3A1-A58AB1B1DBBB}" presName="rootConnector" presStyleLbl="node2" presStyleIdx="1" presStyleCnt="2"/>
      <dgm:spPr/>
    </dgm:pt>
    <dgm:pt modelId="{547B9D45-9AAB-4DEA-9040-C76F3BCB6837}" type="pres">
      <dgm:prSet presAssocID="{D5639A4A-A0F7-4D97-A3A1-A58AB1B1DBBB}" presName="hierChild4" presStyleCnt="0"/>
      <dgm:spPr/>
    </dgm:pt>
    <dgm:pt modelId="{7E8EAC73-DC89-4B3A-AAB5-7B5C60A34554}" type="pres">
      <dgm:prSet presAssocID="{D5639A4A-A0F7-4D97-A3A1-A58AB1B1DBBB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E5FEFB0C-044D-48C9-AF16-99471CA60E84}" type="presOf" srcId="{2ED67145-1B23-4D78-AB47-DBE8533ADD04}" destId="{51B9CD8A-1C8F-418E-8898-DB234072911F}" srcOrd="0" destOrd="0" presId="urn:microsoft.com/office/officeart/2009/3/layout/HorizontalOrganizationChart"/>
    <dgm:cxn modelId="{8B8FAD10-D5CB-4B4E-9A7E-940549D77444}" srcId="{1E05D724-9176-4F35-9680-49B560268DF2}" destId="{2C9C0239-4A73-4D60-8A38-9BEBADA1E071}" srcOrd="0" destOrd="0" parTransId="{E68A6A20-4302-4986-B7C4-732E5BE7658B}" sibTransId="{79BF3FDC-5E54-4AA1-8848-73701D156432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F632742-F31B-4AFF-99A5-89FC9D7C7F04}" srcId="{1E05D724-9176-4F35-9680-49B560268DF2}" destId="{D5639A4A-A0F7-4D97-A3A1-A58AB1B1DBBB}" srcOrd="1" destOrd="0" parTransId="{2ED67145-1B23-4D78-AB47-DBE8533ADD04}" sibTransId="{6EDC5F76-E5F8-4E1A-9CB9-C73807A3A0FE}"/>
    <dgm:cxn modelId="{A1742770-75BC-4424-9E68-7F60A45284B8}" type="presOf" srcId="{D5639A4A-A0F7-4D97-A3A1-A58AB1B1DBBB}" destId="{F946056D-84B2-40AC-9877-C73467D99C88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AED70B8B-018D-47CB-9B25-5EBAA6367B84}" type="presOf" srcId="{2C9C0239-4A73-4D60-8A38-9BEBADA1E071}" destId="{65C94A72-E0B0-4E48-A411-AB0E034CE838}" srcOrd="1" destOrd="0" presId="urn:microsoft.com/office/officeart/2009/3/layout/HorizontalOrganizationChart"/>
    <dgm:cxn modelId="{02654E98-34C9-4CD8-A4F1-CE9C068521D0}" type="presOf" srcId="{D5639A4A-A0F7-4D97-A3A1-A58AB1B1DBBB}" destId="{EEE36587-FC24-4B3E-B98A-0E9A89E2144E}" srcOrd="1" destOrd="0" presId="urn:microsoft.com/office/officeart/2009/3/layout/HorizontalOrganizationChart"/>
    <dgm:cxn modelId="{42C2A39B-5296-424F-B072-9BCF013DE6CC}" type="presOf" srcId="{2C9C0239-4A73-4D60-8A38-9BEBADA1E071}" destId="{F72A4B05-B620-4534-954C-D20D23FC6424}" srcOrd="0" destOrd="0" presId="urn:microsoft.com/office/officeart/2009/3/layout/HorizontalOrganizationChart"/>
    <dgm:cxn modelId="{A07A08FD-22C7-4FA4-955E-54FF8A5BE160}" type="presOf" srcId="{E68A6A20-4302-4986-B7C4-732E5BE7658B}" destId="{311CE995-91E7-4F22-A43A-95A66A064083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A85A8E4D-E1A9-41C3-95A5-1B10A8EF18E2}" type="presParOf" srcId="{5E82697A-F9B5-4EF5-A7CC-5EE73C0D982E}" destId="{311CE995-91E7-4F22-A43A-95A66A064083}" srcOrd="0" destOrd="0" presId="urn:microsoft.com/office/officeart/2009/3/layout/HorizontalOrganizationChart"/>
    <dgm:cxn modelId="{43507B1E-9986-4FEB-BC22-E2551A73409F}" type="presParOf" srcId="{5E82697A-F9B5-4EF5-A7CC-5EE73C0D982E}" destId="{1334ABFF-E099-48C7-9F95-F6981528A839}" srcOrd="1" destOrd="0" presId="urn:microsoft.com/office/officeart/2009/3/layout/HorizontalOrganizationChart"/>
    <dgm:cxn modelId="{96C27BFC-0AA1-4E4A-90C6-BF0577ADA8A1}" type="presParOf" srcId="{1334ABFF-E099-48C7-9F95-F6981528A839}" destId="{3F3554A5-8163-4117-881E-BA0B8610A6DD}" srcOrd="0" destOrd="0" presId="urn:microsoft.com/office/officeart/2009/3/layout/HorizontalOrganizationChart"/>
    <dgm:cxn modelId="{C34ACD5A-11FA-4AC4-B2B9-F0861E019276}" type="presParOf" srcId="{3F3554A5-8163-4117-881E-BA0B8610A6DD}" destId="{F72A4B05-B620-4534-954C-D20D23FC6424}" srcOrd="0" destOrd="0" presId="urn:microsoft.com/office/officeart/2009/3/layout/HorizontalOrganizationChart"/>
    <dgm:cxn modelId="{8F42B2EF-32C5-43CF-AD29-FD30D9B1F0FB}" type="presParOf" srcId="{3F3554A5-8163-4117-881E-BA0B8610A6DD}" destId="{65C94A72-E0B0-4E48-A411-AB0E034CE838}" srcOrd="1" destOrd="0" presId="urn:microsoft.com/office/officeart/2009/3/layout/HorizontalOrganizationChart"/>
    <dgm:cxn modelId="{42FA4E11-0191-4C8E-8866-85EA732354BF}" type="presParOf" srcId="{1334ABFF-E099-48C7-9F95-F6981528A839}" destId="{73F21ED5-F350-469C-86A3-02E2C8AC361A}" srcOrd="1" destOrd="0" presId="urn:microsoft.com/office/officeart/2009/3/layout/HorizontalOrganizationChart"/>
    <dgm:cxn modelId="{1A3FA1F8-CE66-4751-995F-285001312601}" type="presParOf" srcId="{1334ABFF-E099-48C7-9F95-F6981528A839}" destId="{B1AE11C5-C196-462E-BED8-60AC8BDCDAB1}" srcOrd="2" destOrd="0" presId="urn:microsoft.com/office/officeart/2009/3/layout/HorizontalOrganizationChart"/>
    <dgm:cxn modelId="{D3598247-F329-40C6-A05F-677AE1919BCE}" type="presParOf" srcId="{5E82697A-F9B5-4EF5-A7CC-5EE73C0D982E}" destId="{51B9CD8A-1C8F-418E-8898-DB234072911F}" srcOrd="2" destOrd="0" presId="urn:microsoft.com/office/officeart/2009/3/layout/HorizontalOrganizationChart"/>
    <dgm:cxn modelId="{BFE53E0F-6861-41A8-863F-584B64D6BEA9}" type="presParOf" srcId="{5E82697A-F9B5-4EF5-A7CC-5EE73C0D982E}" destId="{FB5C05FF-8A5A-4FE0-A121-13CCE03FD26D}" srcOrd="3" destOrd="0" presId="urn:microsoft.com/office/officeart/2009/3/layout/HorizontalOrganizationChart"/>
    <dgm:cxn modelId="{EFCEEDFC-4C8A-47AB-9905-6ACAA304A572}" type="presParOf" srcId="{FB5C05FF-8A5A-4FE0-A121-13CCE03FD26D}" destId="{F41A275A-B8BE-4FD1-B647-AE3F90B937D1}" srcOrd="0" destOrd="0" presId="urn:microsoft.com/office/officeart/2009/3/layout/HorizontalOrganizationChart"/>
    <dgm:cxn modelId="{1FD6D32C-A9B6-45DC-A0FD-BE55773EDE77}" type="presParOf" srcId="{F41A275A-B8BE-4FD1-B647-AE3F90B937D1}" destId="{F946056D-84B2-40AC-9877-C73467D99C88}" srcOrd="0" destOrd="0" presId="urn:microsoft.com/office/officeart/2009/3/layout/HorizontalOrganizationChart"/>
    <dgm:cxn modelId="{89D3DD52-C7C0-45C7-BC6E-5DCFFAA686C8}" type="presParOf" srcId="{F41A275A-B8BE-4FD1-B647-AE3F90B937D1}" destId="{EEE36587-FC24-4B3E-B98A-0E9A89E2144E}" srcOrd="1" destOrd="0" presId="urn:microsoft.com/office/officeart/2009/3/layout/HorizontalOrganizationChart"/>
    <dgm:cxn modelId="{8200DC08-8A7A-44E4-AD4C-A837CAFA3DF7}" type="presParOf" srcId="{FB5C05FF-8A5A-4FE0-A121-13CCE03FD26D}" destId="{547B9D45-9AAB-4DEA-9040-C76F3BCB6837}" srcOrd="1" destOrd="0" presId="urn:microsoft.com/office/officeart/2009/3/layout/HorizontalOrganizationChart"/>
    <dgm:cxn modelId="{EF46A03E-7838-49DB-BAB7-EC2EE3C28197}" type="presParOf" srcId="{FB5C05FF-8A5A-4FE0-A121-13CCE03FD26D}" destId="{7E8EAC73-DC89-4B3A-AAB5-7B5C60A34554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입력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F1A575C-141A-4087-986A-04D2AAC657F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gm:t>
    </dgm:pt>
    <dgm:pt modelId="{46BA390D-83A4-433D-9D4C-7014DB6E1B8D}" type="par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96892B55-E7E8-4F9D-873A-4399DE0063E7}" type="sib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4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4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4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74437666-8652-4902-BB44-E5A568A26549}" type="pres">
      <dgm:prSet presAssocID="{3D091E19-CB88-477F-8817-6CE64E437ADC}" presName="Name64" presStyleLbl="parChTrans1D2" presStyleIdx="1" presStyleCnt="4"/>
      <dgm:spPr/>
    </dgm:pt>
    <dgm:pt modelId="{AB7312AA-9003-420E-A6E6-B645C18EB57A}" type="pres">
      <dgm:prSet presAssocID="{83CA96FA-6E96-4517-812D-BECB9665045B}" presName="hierRoot2" presStyleCnt="0">
        <dgm:presLayoutVars>
          <dgm:hierBranch val="init"/>
        </dgm:presLayoutVars>
      </dgm:prSet>
      <dgm:spPr/>
    </dgm:pt>
    <dgm:pt modelId="{1DAD0DBD-EE4F-41A2-8938-74A68E62844F}" type="pres">
      <dgm:prSet presAssocID="{83CA96FA-6E96-4517-812D-BECB9665045B}" presName="rootComposite" presStyleCnt="0"/>
      <dgm:spPr/>
    </dgm:pt>
    <dgm:pt modelId="{A7E1F1A4-8F5B-46DC-8078-4B14B35358B0}" type="pres">
      <dgm:prSet presAssocID="{83CA96FA-6E96-4517-812D-BECB9665045B}" presName="rootText" presStyleLbl="node2" presStyleIdx="1" presStyleCnt="4">
        <dgm:presLayoutVars>
          <dgm:chPref val="3"/>
        </dgm:presLayoutVars>
      </dgm:prSet>
      <dgm:spPr/>
    </dgm:pt>
    <dgm:pt modelId="{0C69BE16-2AA6-4625-A7BF-E36855785A97}" type="pres">
      <dgm:prSet presAssocID="{83CA96FA-6E96-4517-812D-BECB9665045B}" presName="rootConnector" presStyleLbl="node2" presStyleIdx="1" presStyleCnt="4"/>
      <dgm:spPr/>
    </dgm:pt>
    <dgm:pt modelId="{E69B4380-9DF3-48BE-8211-FE890BB81E04}" type="pres">
      <dgm:prSet presAssocID="{83CA96FA-6E96-4517-812D-BECB9665045B}" presName="hierChild4" presStyleCnt="0"/>
      <dgm:spPr/>
    </dgm:pt>
    <dgm:pt modelId="{4846C52E-8F63-4D4E-9BCD-D4E46E2E66C2}" type="pres">
      <dgm:prSet presAssocID="{83CA96FA-6E96-4517-812D-BECB9665045B}" presName="hierChild5" presStyleCnt="0"/>
      <dgm:spPr/>
    </dgm:pt>
    <dgm:pt modelId="{234DA32C-C2A1-405A-8AB2-C86599056F73}" type="pres">
      <dgm:prSet presAssocID="{46BA390D-83A4-433D-9D4C-7014DB6E1B8D}" presName="Name64" presStyleLbl="parChTrans1D2" presStyleIdx="2" presStyleCnt="4"/>
      <dgm:spPr/>
    </dgm:pt>
    <dgm:pt modelId="{31F0D9E3-1C95-4A30-B9DA-EB247342A07C}" type="pres">
      <dgm:prSet presAssocID="{DF1A575C-141A-4087-986A-04D2AAC657FB}" presName="hierRoot2" presStyleCnt="0">
        <dgm:presLayoutVars>
          <dgm:hierBranch val="init"/>
        </dgm:presLayoutVars>
      </dgm:prSet>
      <dgm:spPr/>
    </dgm:pt>
    <dgm:pt modelId="{4316B7F2-1700-44CA-8ABD-79095A0CDCBE}" type="pres">
      <dgm:prSet presAssocID="{DF1A575C-141A-4087-986A-04D2AAC657FB}" presName="rootComposite" presStyleCnt="0"/>
      <dgm:spPr/>
    </dgm:pt>
    <dgm:pt modelId="{F936A63D-8E1F-434B-A5B3-AB87736FFB5D}" type="pres">
      <dgm:prSet presAssocID="{DF1A575C-141A-4087-986A-04D2AAC657FB}" presName="rootText" presStyleLbl="node2" presStyleIdx="2" presStyleCnt="4">
        <dgm:presLayoutVars>
          <dgm:chPref val="3"/>
        </dgm:presLayoutVars>
      </dgm:prSet>
      <dgm:spPr/>
    </dgm:pt>
    <dgm:pt modelId="{1412ACCC-DC51-42FC-BB60-123987D88F24}" type="pres">
      <dgm:prSet presAssocID="{DF1A575C-141A-4087-986A-04D2AAC657FB}" presName="rootConnector" presStyleLbl="node2" presStyleIdx="2" presStyleCnt="4"/>
      <dgm:spPr/>
    </dgm:pt>
    <dgm:pt modelId="{6B0B1953-7FFB-4DBA-BD77-10B1E32AF15B}" type="pres">
      <dgm:prSet presAssocID="{DF1A575C-141A-4087-986A-04D2AAC657FB}" presName="hierChild4" presStyleCnt="0"/>
      <dgm:spPr/>
    </dgm:pt>
    <dgm:pt modelId="{06299D2A-9C04-47A1-BAA9-C583D278AB1E}" type="pres">
      <dgm:prSet presAssocID="{DF1A575C-141A-4087-986A-04D2AAC657FB}" presName="hierChild5" presStyleCnt="0"/>
      <dgm:spPr/>
    </dgm:pt>
    <dgm:pt modelId="{D8C0CB10-D557-491D-B899-4512C330CD2D}" type="pres">
      <dgm:prSet presAssocID="{23F50E9F-01F9-4BEF-9AD6-F3D6B2D2F160}" presName="Name64" presStyleLbl="parChTrans1D2" presStyleIdx="3" presStyleCnt="4"/>
      <dgm:spPr/>
    </dgm:pt>
    <dgm:pt modelId="{C8FAF6D6-4C42-4B10-BE1D-C6B3F3F704ED}" type="pres">
      <dgm:prSet presAssocID="{508056DC-5F39-44EA-856F-CC706E28F915}" presName="hierRoot2" presStyleCnt="0">
        <dgm:presLayoutVars>
          <dgm:hierBranch val="init"/>
        </dgm:presLayoutVars>
      </dgm:prSet>
      <dgm:spPr/>
    </dgm:pt>
    <dgm:pt modelId="{16B70800-3CA6-4236-BE0D-A92401A46125}" type="pres">
      <dgm:prSet presAssocID="{508056DC-5F39-44EA-856F-CC706E28F915}" presName="rootComposite" presStyleCnt="0"/>
      <dgm:spPr/>
    </dgm:pt>
    <dgm:pt modelId="{A72296E0-3C08-430B-8872-1320823F1E28}" type="pres">
      <dgm:prSet presAssocID="{508056DC-5F39-44EA-856F-CC706E28F915}" presName="rootText" presStyleLbl="node2" presStyleIdx="3" presStyleCnt="4">
        <dgm:presLayoutVars>
          <dgm:chPref val="3"/>
        </dgm:presLayoutVars>
      </dgm:prSet>
      <dgm:spPr/>
    </dgm:pt>
    <dgm:pt modelId="{4E253312-6FD5-470D-ACED-8AE378A257A6}" type="pres">
      <dgm:prSet presAssocID="{508056DC-5F39-44EA-856F-CC706E28F915}" presName="rootConnector" presStyleLbl="node2" presStyleIdx="3" presStyleCnt="4"/>
      <dgm:spPr/>
    </dgm:pt>
    <dgm:pt modelId="{AA749FBD-080B-4EF7-B024-74D40B106869}" type="pres">
      <dgm:prSet presAssocID="{508056DC-5F39-44EA-856F-CC706E28F915}" presName="hierChild4" presStyleCnt="0"/>
      <dgm:spPr/>
    </dgm:pt>
    <dgm:pt modelId="{5BCF1D64-5ACE-423E-A5DE-77A0DC37143B}" type="pres">
      <dgm:prSet presAssocID="{80F2610F-182E-4D6B-877B-ABA8B68A63DE}" presName="Name64" presStyleLbl="parChTrans1D3" presStyleIdx="0" presStyleCnt="2"/>
      <dgm:spPr/>
    </dgm:pt>
    <dgm:pt modelId="{B245BB54-17C9-4EC6-9436-EFB709ED7C57}" type="pres">
      <dgm:prSet presAssocID="{2DD080B7-5704-4786-937C-368B07BD234C}" presName="hierRoot2" presStyleCnt="0">
        <dgm:presLayoutVars>
          <dgm:hierBranch val="init"/>
        </dgm:presLayoutVars>
      </dgm:prSet>
      <dgm:spPr/>
    </dgm:pt>
    <dgm:pt modelId="{228C1947-BC70-49AB-B87A-C70B52367437}" type="pres">
      <dgm:prSet presAssocID="{2DD080B7-5704-4786-937C-368B07BD234C}" presName="rootComposite" presStyleCnt="0"/>
      <dgm:spPr/>
    </dgm:pt>
    <dgm:pt modelId="{7E8AEBB7-577B-45CC-A8B1-BDC3AB0E4CC8}" type="pres">
      <dgm:prSet presAssocID="{2DD080B7-5704-4786-937C-368B07BD234C}" presName="rootText" presStyleLbl="node3" presStyleIdx="0" presStyleCnt="2" custScaleX="125439">
        <dgm:presLayoutVars>
          <dgm:chPref val="3"/>
        </dgm:presLayoutVars>
      </dgm:prSet>
      <dgm:spPr/>
    </dgm:pt>
    <dgm:pt modelId="{3375B803-1A66-4A1C-A561-8F0E8E95FC7B}" type="pres">
      <dgm:prSet presAssocID="{2DD080B7-5704-4786-937C-368B07BD234C}" presName="rootConnector" presStyleLbl="node3" presStyleIdx="0" presStyleCnt="2"/>
      <dgm:spPr/>
    </dgm:pt>
    <dgm:pt modelId="{4BA8FD80-693C-4055-AC38-EFC275BC9089}" type="pres">
      <dgm:prSet presAssocID="{2DD080B7-5704-4786-937C-368B07BD234C}" presName="hierChild4" presStyleCnt="0"/>
      <dgm:spPr/>
    </dgm:pt>
    <dgm:pt modelId="{8F72C47C-0628-40AE-BCDC-344B80875180}" type="pres">
      <dgm:prSet presAssocID="{2DD080B7-5704-4786-937C-368B07BD234C}" presName="hierChild5" presStyleCnt="0"/>
      <dgm:spPr/>
    </dgm:pt>
    <dgm:pt modelId="{0E732C90-FDB9-42A3-996D-07A913BB9896}" type="pres">
      <dgm:prSet presAssocID="{C0F4403A-71DC-47D2-A214-1681E587B835}" presName="Name64" presStyleLbl="parChTrans1D3" presStyleIdx="1" presStyleCnt="2"/>
      <dgm:spPr/>
    </dgm:pt>
    <dgm:pt modelId="{9A3B7222-4F7F-4BD9-A5FC-578CFC16ADD5}" type="pres">
      <dgm:prSet presAssocID="{91BCFA69-CE0B-4875-BED2-9345148DEB2E}" presName="hierRoot2" presStyleCnt="0">
        <dgm:presLayoutVars>
          <dgm:hierBranch val="init"/>
        </dgm:presLayoutVars>
      </dgm:prSet>
      <dgm:spPr/>
    </dgm:pt>
    <dgm:pt modelId="{0338DB27-A588-4967-95D3-9DF3DBB03D86}" type="pres">
      <dgm:prSet presAssocID="{91BCFA69-CE0B-4875-BED2-9345148DEB2E}" presName="rootComposite" presStyleCnt="0"/>
      <dgm:spPr/>
    </dgm:pt>
    <dgm:pt modelId="{78BE26CC-E8BE-4907-8EC8-FEFEF11D00AE}" type="pres">
      <dgm:prSet presAssocID="{91BCFA69-CE0B-4875-BED2-9345148DEB2E}" presName="rootText" presStyleLbl="node3" presStyleIdx="1" presStyleCnt="2" custScaleX="125439">
        <dgm:presLayoutVars>
          <dgm:chPref val="3"/>
        </dgm:presLayoutVars>
      </dgm:prSet>
      <dgm:spPr/>
    </dgm:pt>
    <dgm:pt modelId="{A4C7F9D2-7227-4CE1-8F03-FAE0864AD96C}" type="pres">
      <dgm:prSet presAssocID="{91BCFA69-CE0B-4875-BED2-9345148DEB2E}" presName="rootConnector" presStyleLbl="node3" presStyleIdx="1" presStyleCnt="2"/>
      <dgm:spPr/>
    </dgm:pt>
    <dgm:pt modelId="{8D804936-4CE8-41AA-A21A-84FCC20DE1A4}" type="pres">
      <dgm:prSet presAssocID="{91BCFA69-CE0B-4875-BED2-9345148DEB2E}" presName="hierChild4" presStyleCnt="0"/>
      <dgm:spPr/>
    </dgm:pt>
    <dgm:pt modelId="{4627491C-449F-430F-A8B6-2387ADDA56AD}" type="pres">
      <dgm:prSet presAssocID="{91BCFA69-CE0B-4875-BED2-9345148DEB2E}" presName="hierChild5" presStyleCnt="0"/>
      <dgm:spPr/>
    </dgm:pt>
    <dgm:pt modelId="{9D6AD80B-6BA4-42D6-B9D0-6F0F19EE6BB2}" type="pres">
      <dgm:prSet presAssocID="{508056DC-5F39-44EA-856F-CC706E28F915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2243A00E-6732-421A-BA4B-94814CB2B4AE}" srcId="{1E05D724-9176-4F35-9680-49B560268DF2}" destId="{508056DC-5F39-44EA-856F-CC706E28F915}" srcOrd="3" destOrd="0" parTransId="{23F50E9F-01F9-4BEF-9AD6-F3D6B2D2F160}" sibTransId="{9CA2B80A-8A42-49C9-9A40-D414824BDDE8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85FBF912-41F2-4E6A-B00A-A76F0A956DDB}" type="presOf" srcId="{508056DC-5F39-44EA-856F-CC706E28F915}" destId="{4E253312-6FD5-470D-ACED-8AE378A257A6}" srcOrd="1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EE1D3725-1586-4E1B-AC2D-251CCF529BCB}" type="presOf" srcId="{2DD080B7-5704-4786-937C-368B07BD234C}" destId="{3375B803-1A66-4A1C-A561-8F0E8E95FC7B}" srcOrd="1" destOrd="0" presId="urn:microsoft.com/office/officeart/2009/3/layout/HorizontalOrganizationChart"/>
    <dgm:cxn modelId="{EE3B0627-85FF-4D73-BD0D-DA1A17C6FF61}" srcId="{1E05D724-9176-4F35-9680-49B560268DF2}" destId="{DF1A575C-141A-4087-986A-04D2AAC657FB}" srcOrd="2" destOrd="0" parTransId="{46BA390D-83A4-433D-9D4C-7014DB6E1B8D}" sibTransId="{96892B55-E7E8-4F9D-873A-4399DE0063E7}"/>
    <dgm:cxn modelId="{126C1248-EAE9-44C6-B2A3-B578AF6E2291}" type="presOf" srcId="{83CA96FA-6E96-4517-812D-BECB9665045B}" destId="{A7E1F1A4-8F5B-46DC-8078-4B14B35358B0}" srcOrd="0" destOrd="0" presId="urn:microsoft.com/office/officeart/2009/3/layout/HorizontalOrganizationChart"/>
    <dgm:cxn modelId="{C987F26D-80BA-460A-8BBF-8C80DF8C4D11}" type="presOf" srcId="{2DD080B7-5704-4786-937C-368B07BD234C}" destId="{7E8AEBB7-577B-45CC-A8B1-BDC3AB0E4CC8}" srcOrd="0" destOrd="0" presId="urn:microsoft.com/office/officeart/2009/3/layout/HorizontalOrganizationChart"/>
    <dgm:cxn modelId="{AF2C4E72-4014-4FEE-A1F1-961D24F7EB7C}" type="presOf" srcId="{DF1A575C-141A-4087-986A-04D2AAC657FB}" destId="{1412ACCC-DC51-42FC-BB60-123987D88F24}" srcOrd="1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C5566E55-8BD3-4375-9B58-6F8522127C7A}" type="presOf" srcId="{3D091E19-CB88-477F-8817-6CE64E437ADC}" destId="{74437666-8652-4902-BB44-E5A568A26549}" srcOrd="0" destOrd="0" presId="urn:microsoft.com/office/officeart/2009/3/layout/HorizontalOrganizationChart"/>
    <dgm:cxn modelId="{8D8D2279-69C7-42DC-A6B7-905B347DA66A}" type="presOf" srcId="{23F50E9F-01F9-4BEF-9AD6-F3D6B2D2F160}" destId="{D8C0CB10-D557-491D-B899-4512C330CD2D}" srcOrd="0" destOrd="0" presId="urn:microsoft.com/office/officeart/2009/3/layout/HorizontalOrganizationChart"/>
    <dgm:cxn modelId="{8083C05A-3475-4701-8807-878AA27FF6CB}" type="presOf" srcId="{508056DC-5F39-44EA-856F-CC706E28F915}" destId="{A72296E0-3C08-430B-8872-1320823F1E28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73BA3DA6-25BC-4A30-88D9-ABF48E32F724}" type="presOf" srcId="{DF1A575C-141A-4087-986A-04D2AAC657FB}" destId="{F936A63D-8E1F-434B-A5B3-AB87736FFB5D}" srcOrd="0" destOrd="0" presId="urn:microsoft.com/office/officeart/2009/3/layout/HorizontalOrganizationChart"/>
    <dgm:cxn modelId="{50C997A8-8A6F-48AC-8819-03E8C4BCF318}" type="presOf" srcId="{46BA390D-83A4-433D-9D4C-7014DB6E1B8D}" destId="{234DA32C-C2A1-405A-8AB2-C86599056F73}" srcOrd="0" destOrd="0" presId="urn:microsoft.com/office/officeart/2009/3/layout/HorizontalOrganizationChart"/>
    <dgm:cxn modelId="{07A456B0-3A59-453B-9904-4BC01D511F20}" type="presOf" srcId="{91BCFA69-CE0B-4875-BED2-9345148DEB2E}" destId="{A4C7F9D2-7227-4CE1-8F03-FAE0864AD96C}" srcOrd="1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46FB4EB9-9AF8-49F4-84D8-07890DD70494}" type="presOf" srcId="{83CA96FA-6E96-4517-812D-BECB9665045B}" destId="{0C69BE16-2AA6-4625-A7BF-E36855785A97}" srcOrd="1" destOrd="0" presId="urn:microsoft.com/office/officeart/2009/3/layout/HorizontalOrganizationChart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19684FE6-A74C-42CA-A5BD-409D39C0952E}" type="presOf" srcId="{91BCFA69-CE0B-4875-BED2-9345148DEB2E}" destId="{78BE26CC-E8BE-4907-8EC8-FEFEF11D00AE}" srcOrd="0" destOrd="0" presId="urn:microsoft.com/office/officeart/2009/3/layout/HorizontalOrganizationChart"/>
    <dgm:cxn modelId="{088EF5E6-BB4B-4353-8846-47806376B8CC}" type="presOf" srcId="{80F2610F-182E-4D6B-877B-ABA8B68A63DE}" destId="{5BCF1D64-5ACE-423E-A5DE-77A0DC37143B}" srcOrd="0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4639ABED-6FD6-4744-8505-E507AAD0E718}" type="presOf" srcId="{C0F4403A-71DC-47D2-A214-1681E587B835}" destId="{0E732C90-FDB9-42A3-996D-07A913BB9896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9D8FFD2-39A4-407E-A845-1D7BECB9D846}" type="presParOf" srcId="{5E82697A-F9B5-4EF5-A7CC-5EE73C0D982E}" destId="{74437666-8652-4902-BB44-E5A568A26549}" srcOrd="2" destOrd="0" presId="urn:microsoft.com/office/officeart/2009/3/layout/HorizontalOrganizationChart"/>
    <dgm:cxn modelId="{310B6E2B-2F91-4F8D-93C8-75FF3373EA11}" type="presParOf" srcId="{5E82697A-F9B5-4EF5-A7CC-5EE73C0D982E}" destId="{AB7312AA-9003-420E-A6E6-B645C18EB57A}" srcOrd="3" destOrd="0" presId="urn:microsoft.com/office/officeart/2009/3/layout/HorizontalOrganizationChart"/>
    <dgm:cxn modelId="{4474D832-36B9-4672-8413-94A4D4948650}" type="presParOf" srcId="{AB7312AA-9003-420E-A6E6-B645C18EB57A}" destId="{1DAD0DBD-EE4F-41A2-8938-74A68E62844F}" srcOrd="0" destOrd="0" presId="urn:microsoft.com/office/officeart/2009/3/layout/HorizontalOrganizationChart"/>
    <dgm:cxn modelId="{8BD4F506-3AC4-48E5-A7C6-47FDDA1D4A59}" type="presParOf" srcId="{1DAD0DBD-EE4F-41A2-8938-74A68E62844F}" destId="{A7E1F1A4-8F5B-46DC-8078-4B14B35358B0}" srcOrd="0" destOrd="0" presId="urn:microsoft.com/office/officeart/2009/3/layout/HorizontalOrganizationChart"/>
    <dgm:cxn modelId="{1D4B9E20-609A-44EE-90A6-2434B35A7438}" type="presParOf" srcId="{1DAD0DBD-EE4F-41A2-8938-74A68E62844F}" destId="{0C69BE16-2AA6-4625-A7BF-E36855785A97}" srcOrd="1" destOrd="0" presId="urn:microsoft.com/office/officeart/2009/3/layout/HorizontalOrganizationChart"/>
    <dgm:cxn modelId="{409DF2A3-FE8D-49CB-B54D-16A2F6BFA356}" type="presParOf" srcId="{AB7312AA-9003-420E-A6E6-B645C18EB57A}" destId="{E69B4380-9DF3-48BE-8211-FE890BB81E04}" srcOrd="1" destOrd="0" presId="urn:microsoft.com/office/officeart/2009/3/layout/HorizontalOrganizationChart"/>
    <dgm:cxn modelId="{97E8F22C-675A-4757-BE03-5FD26EE4E821}" type="presParOf" srcId="{AB7312AA-9003-420E-A6E6-B645C18EB57A}" destId="{4846C52E-8F63-4D4E-9BCD-D4E46E2E66C2}" srcOrd="2" destOrd="0" presId="urn:microsoft.com/office/officeart/2009/3/layout/HorizontalOrganizationChart"/>
    <dgm:cxn modelId="{C01D1A1B-F64D-4D0A-91CC-0F0002664674}" type="presParOf" srcId="{5E82697A-F9B5-4EF5-A7CC-5EE73C0D982E}" destId="{234DA32C-C2A1-405A-8AB2-C86599056F73}" srcOrd="4" destOrd="0" presId="urn:microsoft.com/office/officeart/2009/3/layout/HorizontalOrganizationChart"/>
    <dgm:cxn modelId="{F4EE4040-778C-4625-A17E-B3F15589CC4D}" type="presParOf" srcId="{5E82697A-F9B5-4EF5-A7CC-5EE73C0D982E}" destId="{31F0D9E3-1C95-4A30-B9DA-EB247342A07C}" srcOrd="5" destOrd="0" presId="urn:microsoft.com/office/officeart/2009/3/layout/HorizontalOrganizationChart"/>
    <dgm:cxn modelId="{2E105815-D825-4131-A855-CE7074EE7289}" type="presParOf" srcId="{31F0D9E3-1C95-4A30-B9DA-EB247342A07C}" destId="{4316B7F2-1700-44CA-8ABD-79095A0CDCBE}" srcOrd="0" destOrd="0" presId="urn:microsoft.com/office/officeart/2009/3/layout/HorizontalOrganizationChart"/>
    <dgm:cxn modelId="{927F07D2-76D7-43DA-8A1C-1FB6090551BF}" type="presParOf" srcId="{4316B7F2-1700-44CA-8ABD-79095A0CDCBE}" destId="{F936A63D-8E1F-434B-A5B3-AB87736FFB5D}" srcOrd="0" destOrd="0" presId="urn:microsoft.com/office/officeart/2009/3/layout/HorizontalOrganizationChart"/>
    <dgm:cxn modelId="{41A3E982-4538-45B8-AC8C-E0FA6546F82E}" type="presParOf" srcId="{4316B7F2-1700-44CA-8ABD-79095A0CDCBE}" destId="{1412ACCC-DC51-42FC-BB60-123987D88F24}" srcOrd="1" destOrd="0" presId="urn:microsoft.com/office/officeart/2009/3/layout/HorizontalOrganizationChart"/>
    <dgm:cxn modelId="{B43087AD-97B7-4221-B672-15D4E35ABEDC}" type="presParOf" srcId="{31F0D9E3-1C95-4A30-B9DA-EB247342A07C}" destId="{6B0B1953-7FFB-4DBA-BD77-10B1E32AF15B}" srcOrd="1" destOrd="0" presId="urn:microsoft.com/office/officeart/2009/3/layout/HorizontalOrganizationChart"/>
    <dgm:cxn modelId="{CE72D9EE-C0D2-41F8-8B51-57F68FD64C9A}" type="presParOf" srcId="{31F0D9E3-1C95-4A30-B9DA-EB247342A07C}" destId="{06299D2A-9C04-47A1-BAA9-C583D278AB1E}" srcOrd="2" destOrd="0" presId="urn:microsoft.com/office/officeart/2009/3/layout/HorizontalOrganizationChart"/>
    <dgm:cxn modelId="{C10F9F54-D87C-4DC7-B19D-659F86DE2ABC}" type="presParOf" srcId="{5E82697A-F9B5-4EF5-A7CC-5EE73C0D982E}" destId="{D8C0CB10-D557-491D-B899-4512C330CD2D}" srcOrd="6" destOrd="0" presId="urn:microsoft.com/office/officeart/2009/3/layout/HorizontalOrganizationChart"/>
    <dgm:cxn modelId="{F367BE42-C537-45EE-BCDF-E857C0D4E4FA}" type="presParOf" srcId="{5E82697A-F9B5-4EF5-A7CC-5EE73C0D982E}" destId="{C8FAF6D6-4C42-4B10-BE1D-C6B3F3F704ED}" srcOrd="7" destOrd="0" presId="urn:microsoft.com/office/officeart/2009/3/layout/HorizontalOrganizationChart"/>
    <dgm:cxn modelId="{323D6158-293A-409A-8314-AD37BA50491D}" type="presParOf" srcId="{C8FAF6D6-4C42-4B10-BE1D-C6B3F3F704ED}" destId="{16B70800-3CA6-4236-BE0D-A92401A46125}" srcOrd="0" destOrd="0" presId="urn:microsoft.com/office/officeart/2009/3/layout/HorizontalOrganizationChart"/>
    <dgm:cxn modelId="{7689FFE3-D57F-478D-BB0F-8DFFB7C69517}" type="presParOf" srcId="{16B70800-3CA6-4236-BE0D-A92401A46125}" destId="{A72296E0-3C08-430B-8872-1320823F1E28}" srcOrd="0" destOrd="0" presId="urn:microsoft.com/office/officeart/2009/3/layout/HorizontalOrganizationChart"/>
    <dgm:cxn modelId="{9F8B6E0B-88E9-403E-9BED-AA2CD9EEF96B}" type="presParOf" srcId="{16B70800-3CA6-4236-BE0D-A92401A46125}" destId="{4E253312-6FD5-470D-ACED-8AE378A257A6}" srcOrd="1" destOrd="0" presId="urn:microsoft.com/office/officeart/2009/3/layout/HorizontalOrganizationChart"/>
    <dgm:cxn modelId="{B34A37C2-FC27-424E-BDEF-5DE6A64A1548}" type="presParOf" srcId="{C8FAF6D6-4C42-4B10-BE1D-C6B3F3F704ED}" destId="{AA749FBD-080B-4EF7-B024-74D40B106869}" srcOrd="1" destOrd="0" presId="urn:microsoft.com/office/officeart/2009/3/layout/HorizontalOrganizationChart"/>
    <dgm:cxn modelId="{3294A5C0-2F9A-4A33-AB88-514B201FAF9D}" type="presParOf" srcId="{AA749FBD-080B-4EF7-B024-74D40B106869}" destId="{5BCF1D64-5ACE-423E-A5DE-77A0DC37143B}" srcOrd="0" destOrd="0" presId="urn:microsoft.com/office/officeart/2009/3/layout/HorizontalOrganizationChart"/>
    <dgm:cxn modelId="{9BD64486-1B9E-427B-BBDC-722692809705}" type="presParOf" srcId="{AA749FBD-080B-4EF7-B024-74D40B106869}" destId="{B245BB54-17C9-4EC6-9436-EFB709ED7C57}" srcOrd="1" destOrd="0" presId="urn:microsoft.com/office/officeart/2009/3/layout/HorizontalOrganizationChart"/>
    <dgm:cxn modelId="{9342F66C-27EA-433D-869E-74A66BDB5B7F}" type="presParOf" srcId="{B245BB54-17C9-4EC6-9436-EFB709ED7C57}" destId="{228C1947-BC70-49AB-B87A-C70B52367437}" srcOrd="0" destOrd="0" presId="urn:microsoft.com/office/officeart/2009/3/layout/HorizontalOrganizationChart"/>
    <dgm:cxn modelId="{7802A228-6D30-4FD5-A88F-75BBAC002503}" type="presParOf" srcId="{228C1947-BC70-49AB-B87A-C70B52367437}" destId="{7E8AEBB7-577B-45CC-A8B1-BDC3AB0E4CC8}" srcOrd="0" destOrd="0" presId="urn:microsoft.com/office/officeart/2009/3/layout/HorizontalOrganizationChart"/>
    <dgm:cxn modelId="{363AB956-C7BB-4FC0-9E7D-3EDA0A410495}" type="presParOf" srcId="{228C1947-BC70-49AB-B87A-C70B52367437}" destId="{3375B803-1A66-4A1C-A561-8F0E8E95FC7B}" srcOrd="1" destOrd="0" presId="urn:microsoft.com/office/officeart/2009/3/layout/HorizontalOrganizationChart"/>
    <dgm:cxn modelId="{A0B055DF-3A01-4A4D-850F-5DABF0656E14}" type="presParOf" srcId="{B245BB54-17C9-4EC6-9436-EFB709ED7C57}" destId="{4BA8FD80-693C-4055-AC38-EFC275BC9089}" srcOrd="1" destOrd="0" presId="urn:microsoft.com/office/officeart/2009/3/layout/HorizontalOrganizationChart"/>
    <dgm:cxn modelId="{9A74695D-9CFD-46AA-B269-DCA9FECE40A0}" type="presParOf" srcId="{B245BB54-17C9-4EC6-9436-EFB709ED7C57}" destId="{8F72C47C-0628-40AE-BCDC-344B80875180}" srcOrd="2" destOrd="0" presId="urn:microsoft.com/office/officeart/2009/3/layout/HorizontalOrganizationChart"/>
    <dgm:cxn modelId="{101A3FDD-F071-459D-B000-07B88898EF69}" type="presParOf" srcId="{AA749FBD-080B-4EF7-B024-74D40B106869}" destId="{0E732C90-FDB9-42A3-996D-07A913BB9896}" srcOrd="2" destOrd="0" presId="urn:microsoft.com/office/officeart/2009/3/layout/HorizontalOrganizationChart"/>
    <dgm:cxn modelId="{0289A59C-5A95-4E0A-9FFD-A692416DFEAC}" type="presParOf" srcId="{AA749FBD-080B-4EF7-B024-74D40B106869}" destId="{9A3B7222-4F7F-4BD9-A5FC-578CFC16ADD5}" srcOrd="3" destOrd="0" presId="urn:microsoft.com/office/officeart/2009/3/layout/HorizontalOrganizationChart"/>
    <dgm:cxn modelId="{12FA4C95-B6DA-4A1A-9132-EEDB96A06601}" type="presParOf" srcId="{9A3B7222-4F7F-4BD9-A5FC-578CFC16ADD5}" destId="{0338DB27-A588-4967-95D3-9DF3DBB03D86}" srcOrd="0" destOrd="0" presId="urn:microsoft.com/office/officeart/2009/3/layout/HorizontalOrganizationChart"/>
    <dgm:cxn modelId="{90841305-9FA9-487C-9786-824CA2BDD295}" type="presParOf" srcId="{0338DB27-A588-4967-95D3-9DF3DBB03D86}" destId="{78BE26CC-E8BE-4907-8EC8-FEFEF11D00AE}" srcOrd="0" destOrd="0" presId="urn:microsoft.com/office/officeart/2009/3/layout/HorizontalOrganizationChart"/>
    <dgm:cxn modelId="{2B9FAEB3-B635-402B-9B23-45E1E4F6C045}" type="presParOf" srcId="{0338DB27-A588-4967-95D3-9DF3DBB03D86}" destId="{A4C7F9D2-7227-4CE1-8F03-FAE0864AD96C}" srcOrd="1" destOrd="0" presId="urn:microsoft.com/office/officeart/2009/3/layout/HorizontalOrganizationChart"/>
    <dgm:cxn modelId="{1F6F0792-F9C0-48BE-9C55-938C8BAAC36A}" type="presParOf" srcId="{9A3B7222-4F7F-4BD9-A5FC-578CFC16ADD5}" destId="{8D804936-4CE8-41AA-A21A-84FCC20DE1A4}" srcOrd="1" destOrd="0" presId="urn:microsoft.com/office/officeart/2009/3/layout/HorizontalOrganizationChart"/>
    <dgm:cxn modelId="{774B7BE7-556B-4046-ABE4-29EBF35ABE8E}" type="presParOf" srcId="{9A3B7222-4F7F-4BD9-A5FC-578CFC16ADD5}" destId="{4627491C-449F-430F-A8B6-2387ADDA56AD}" srcOrd="2" destOrd="0" presId="urn:microsoft.com/office/officeart/2009/3/layout/HorizontalOrganizationChart"/>
    <dgm:cxn modelId="{D82C2428-C04C-4840-BDF4-16785DC26DB3}" type="presParOf" srcId="{C8FAF6D6-4C42-4B10-BE1D-C6B3F3F704ED}" destId="{9D6AD80B-6BA4-42D6-B9D0-6F0F19EE6BB2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4EC007D8-F15B-447C-BF94-7B843003078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gm:t>
    </dgm:pt>
    <dgm:pt modelId="{C29360C9-B5CD-4127-9F32-C6A6FE211B35}" type="par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858F0908-C2DD-4229-A102-67FADADA5C83}" type="sib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7B20CFCA-3D25-4EFA-B4BF-B58C09FCA5B3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gm:t>
    </dgm:pt>
    <dgm:pt modelId="{19E31995-C7D4-4DB0-B551-0F888EC5B66E}" type="par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D4E23634-E498-417F-8066-AFD7C0B7AA3A}" type="sib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AF47771F-4969-4939-B81F-23F9D7B1D6C4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gm:t>
    </dgm:pt>
    <dgm:pt modelId="{EF3E0159-5BA7-4405-AA15-A50DDCF604EA}" type="par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02AFA282-2979-4BFB-9C00-17AFA0A6CC99}" type="sib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4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4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4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045A36A4-4EF3-4E85-94FE-C9EEB874A626}" type="pres">
      <dgm:prSet presAssocID="{C29360C9-B5CD-4127-9F32-C6A6FE211B35}" presName="Name64" presStyleLbl="parChTrans1D2" presStyleIdx="1" presStyleCnt="4"/>
      <dgm:spPr/>
    </dgm:pt>
    <dgm:pt modelId="{3019ACED-35D5-4543-B10F-A437E1C5F72F}" type="pres">
      <dgm:prSet presAssocID="{4EC007D8-F15B-447C-BF94-7B843003078B}" presName="hierRoot2" presStyleCnt="0">
        <dgm:presLayoutVars>
          <dgm:hierBranch val="init"/>
        </dgm:presLayoutVars>
      </dgm:prSet>
      <dgm:spPr/>
    </dgm:pt>
    <dgm:pt modelId="{C8F1B428-487A-4C4F-B04D-D566E56544D3}" type="pres">
      <dgm:prSet presAssocID="{4EC007D8-F15B-447C-BF94-7B843003078B}" presName="rootComposite" presStyleCnt="0"/>
      <dgm:spPr/>
    </dgm:pt>
    <dgm:pt modelId="{2884132A-65FC-4AB9-BB1C-3AB6158FEC62}" type="pres">
      <dgm:prSet presAssocID="{4EC007D8-F15B-447C-BF94-7B843003078B}" presName="rootText" presStyleLbl="node2" presStyleIdx="1" presStyleCnt="4">
        <dgm:presLayoutVars>
          <dgm:chPref val="3"/>
        </dgm:presLayoutVars>
      </dgm:prSet>
      <dgm:spPr/>
    </dgm:pt>
    <dgm:pt modelId="{F04DC528-1D33-4950-861D-0D0CA0198E4E}" type="pres">
      <dgm:prSet presAssocID="{4EC007D8-F15B-447C-BF94-7B843003078B}" presName="rootConnector" presStyleLbl="node2" presStyleIdx="1" presStyleCnt="4"/>
      <dgm:spPr/>
    </dgm:pt>
    <dgm:pt modelId="{6882D205-376D-437C-A6E8-BF18AA3AC0A3}" type="pres">
      <dgm:prSet presAssocID="{4EC007D8-F15B-447C-BF94-7B843003078B}" presName="hierChild4" presStyleCnt="0"/>
      <dgm:spPr/>
    </dgm:pt>
    <dgm:pt modelId="{25B6D6DC-8422-4926-87F0-0DC019080661}" type="pres">
      <dgm:prSet presAssocID="{4EC007D8-F15B-447C-BF94-7B843003078B}" presName="hierChild5" presStyleCnt="0"/>
      <dgm:spPr/>
    </dgm:pt>
    <dgm:pt modelId="{0A78D784-7A48-4D6B-85E6-3D0C06D16DB3}" type="pres">
      <dgm:prSet presAssocID="{19E31995-C7D4-4DB0-B551-0F888EC5B66E}" presName="Name64" presStyleLbl="parChTrans1D2" presStyleIdx="2" presStyleCnt="4"/>
      <dgm:spPr/>
    </dgm:pt>
    <dgm:pt modelId="{B605EDB5-B239-4D9F-857C-75F47E416529}" type="pres">
      <dgm:prSet presAssocID="{7B20CFCA-3D25-4EFA-B4BF-B58C09FCA5B3}" presName="hierRoot2" presStyleCnt="0">
        <dgm:presLayoutVars>
          <dgm:hierBranch val="init"/>
        </dgm:presLayoutVars>
      </dgm:prSet>
      <dgm:spPr/>
    </dgm:pt>
    <dgm:pt modelId="{386BD0C5-7DC1-4527-A7F4-EB27993078EC}" type="pres">
      <dgm:prSet presAssocID="{7B20CFCA-3D25-4EFA-B4BF-B58C09FCA5B3}" presName="rootComposite" presStyleCnt="0"/>
      <dgm:spPr/>
    </dgm:pt>
    <dgm:pt modelId="{5B4D3BCD-C8D6-461E-9E7F-FD083F8244C2}" type="pres">
      <dgm:prSet presAssocID="{7B20CFCA-3D25-4EFA-B4BF-B58C09FCA5B3}" presName="rootText" presStyleLbl="node2" presStyleIdx="2" presStyleCnt="4">
        <dgm:presLayoutVars>
          <dgm:chPref val="3"/>
        </dgm:presLayoutVars>
      </dgm:prSet>
      <dgm:spPr/>
    </dgm:pt>
    <dgm:pt modelId="{0058941A-48BC-4784-B891-AA4D7158E74D}" type="pres">
      <dgm:prSet presAssocID="{7B20CFCA-3D25-4EFA-B4BF-B58C09FCA5B3}" presName="rootConnector" presStyleLbl="node2" presStyleIdx="2" presStyleCnt="4"/>
      <dgm:spPr/>
    </dgm:pt>
    <dgm:pt modelId="{BA43D144-61D1-45A2-93DC-4C0E93C15472}" type="pres">
      <dgm:prSet presAssocID="{7B20CFCA-3D25-4EFA-B4BF-B58C09FCA5B3}" presName="hierChild4" presStyleCnt="0"/>
      <dgm:spPr/>
    </dgm:pt>
    <dgm:pt modelId="{2437D740-6DA7-4BCF-A2C4-AEC6FD949D8E}" type="pres">
      <dgm:prSet presAssocID="{7B20CFCA-3D25-4EFA-B4BF-B58C09FCA5B3}" presName="hierChild5" presStyleCnt="0"/>
      <dgm:spPr/>
    </dgm:pt>
    <dgm:pt modelId="{678959B6-0DBD-471B-8212-B3C4765785FA}" type="pres">
      <dgm:prSet presAssocID="{EF3E0159-5BA7-4405-AA15-A50DDCF604EA}" presName="Name64" presStyleLbl="parChTrans1D2" presStyleIdx="3" presStyleCnt="4"/>
      <dgm:spPr/>
    </dgm:pt>
    <dgm:pt modelId="{BC3AE40F-A351-415B-9289-F33E867A8BF8}" type="pres">
      <dgm:prSet presAssocID="{AF47771F-4969-4939-B81F-23F9D7B1D6C4}" presName="hierRoot2" presStyleCnt="0">
        <dgm:presLayoutVars>
          <dgm:hierBranch val="init"/>
        </dgm:presLayoutVars>
      </dgm:prSet>
      <dgm:spPr/>
    </dgm:pt>
    <dgm:pt modelId="{F53DE817-E1B3-4D5E-A849-F90BE7B79863}" type="pres">
      <dgm:prSet presAssocID="{AF47771F-4969-4939-B81F-23F9D7B1D6C4}" presName="rootComposite" presStyleCnt="0"/>
      <dgm:spPr/>
    </dgm:pt>
    <dgm:pt modelId="{73ADDF49-8F30-4D16-9812-50C2A6703708}" type="pres">
      <dgm:prSet presAssocID="{AF47771F-4969-4939-B81F-23F9D7B1D6C4}" presName="rootText" presStyleLbl="node2" presStyleIdx="3" presStyleCnt="4">
        <dgm:presLayoutVars>
          <dgm:chPref val="3"/>
        </dgm:presLayoutVars>
      </dgm:prSet>
      <dgm:spPr/>
    </dgm:pt>
    <dgm:pt modelId="{15D171B4-364F-4207-BF69-6ADFD0582685}" type="pres">
      <dgm:prSet presAssocID="{AF47771F-4969-4939-B81F-23F9D7B1D6C4}" presName="rootConnector" presStyleLbl="node2" presStyleIdx="3" presStyleCnt="4"/>
      <dgm:spPr/>
    </dgm:pt>
    <dgm:pt modelId="{8F8C6197-D40A-40DC-92B9-FDDE9D298E3A}" type="pres">
      <dgm:prSet presAssocID="{AF47771F-4969-4939-B81F-23F9D7B1D6C4}" presName="hierChild4" presStyleCnt="0"/>
      <dgm:spPr/>
    </dgm:pt>
    <dgm:pt modelId="{F665079C-D8A9-4397-BD85-A0D6A949022F}" type="pres">
      <dgm:prSet presAssocID="{AF47771F-4969-4939-B81F-23F9D7B1D6C4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935D5606-D4DD-4942-BF45-D63AF67F3FF0}" type="presOf" srcId="{4EC007D8-F15B-447C-BF94-7B843003078B}" destId="{F04DC528-1D33-4950-861D-0D0CA0198E4E}" srcOrd="1" destOrd="0" presId="urn:microsoft.com/office/officeart/2009/3/layout/HorizontalOrganizationChart"/>
    <dgm:cxn modelId="{BF716C08-B686-439F-8521-87F778E4F4E5}" srcId="{1E05D724-9176-4F35-9680-49B560268DF2}" destId="{4EC007D8-F15B-447C-BF94-7B843003078B}" srcOrd="1" destOrd="0" parTransId="{C29360C9-B5CD-4127-9F32-C6A6FE211B35}" sibTransId="{858F0908-C2DD-4229-A102-67FADADA5C83}"/>
    <dgm:cxn modelId="{78CF7308-09B7-411F-B181-7902242CD01A}" type="presOf" srcId="{EF3E0159-5BA7-4405-AA15-A50DDCF604EA}" destId="{678959B6-0DBD-471B-8212-B3C4765785FA}" srcOrd="0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DAA2E436-0EF4-4D74-8E49-C4C2FEC15267}" srcId="{1E05D724-9176-4F35-9680-49B560268DF2}" destId="{7B20CFCA-3D25-4EFA-B4BF-B58C09FCA5B3}" srcOrd="2" destOrd="0" parTransId="{19E31995-C7D4-4DB0-B551-0F888EC5B66E}" sibTransId="{D4E23634-E498-417F-8066-AFD7C0B7AA3A}"/>
    <dgm:cxn modelId="{C5BFF53C-154A-4FC8-8D48-8D3A8CF2DA9E}" type="presOf" srcId="{7B20CFCA-3D25-4EFA-B4BF-B58C09FCA5B3}" destId="{0058941A-48BC-4784-B891-AA4D7158E74D}" srcOrd="1" destOrd="0" presId="urn:microsoft.com/office/officeart/2009/3/layout/HorizontalOrganizationChart"/>
    <dgm:cxn modelId="{73E42B5F-A677-4AB5-9AC0-59D0E598DA47}" type="presOf" srcId="{19E31995-C7D4-4DB0-B551-0F888EC5B66E}" destId="{0A78D784-7A48-4D6B-85E6-3D0C06D16DB3}" srcOrd="0" destOrd="0" presId="urn:microsoft.com/office/officeart/2009/3/layout/HorizontalOrganizationChart"/>
    <dgm:cxn modelId="{AEF91471-6F9E-4FDB-8C00-CEE515114301}" type="presOf" srcId="{4EC007D8-F15B-447C-BF94-7B843003078B}" destId="{2884132A-65FC-4AB9-BB1C-3AB6158FEC62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82291B7B-8FD5-4864-90D1-EA96B55370A3}" type="presOf" srcId="{AF47771F-4969-4939-B81F-23F9D7B1D6C4}" destId="{15D171B4-364F-4207-BF69-6ADFD0582685}" srcOrd="1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D381696-9FFA-451C-899B-2F412D76F599}" type="presOf" srcId="{AF47771F-4969-4939-B81F-23F9D7B1D6C4}" destId="{73ADDF49-8F30-4D16-9812-50C2A6703708}" srcOrd="0" destOrd="0" presId="urn:microsoft.com/office/officeart/2009/3/layout/HorizontalOrganizationChart"/>
    <dgm:cxn modelId="{8C6737A0-6586-446B-A375-47A098AEB2D6}" type="presOf" srcId="{7B20CFCA-3D25-4EFA-B4BF-B58C09FCA5B3}" destId="{5B4D3BCD-C8D6-461E-9E7F-FD083F8244C2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8471ABBC-7E03-4543-974B-2BEB5B34C3D2}" srcId="{1E05D724-9176-4F35-9680-49B560268DF2}" destId="{AF47771F-4969-4939-B81F-23F9D7B1D6C4}" srcOrd="3" destOrd="0" parTransId="{EF3E0159-5BA7-4405-AA15-A50DDCF604EA}" sibTransId="{02AFA282-2979-4BFB-9C00-17AFA0A6CC99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BCD19CFA-9304-4025-8142-E38DDD725298}" type="presOf" srcId="{C29360C9-B5CD-4127-9F32-C6A6FE211B35}" destId="{045A36A4-4EF3-4E85-94FE-C9EEB874A626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F3086895-CC01-4E89-95D8-0DFDA7E6E52B}" type="presParOf" srcId="{5E82697A-F9B5-4EF5-A7CC-5EE73C0D982E}" destId="{045A36A4-4EF3-4E85-94FE-C9EEB874A626}" srcOrd="2" destOrd="0" presId="urn:microsoft.com/office/officeart/2009/3/layout/HorizontalOrganizationChart"/>
    <dgm:cxn modelId="{8C12F9F3-0216-4089-A195-FCA1C2F9900C}" type="presParOf" srcId="{5E82697A-F9B5-4EF5-A7CC-5EE73C0D982E}" destId="{3019ACED-35D5-4543-B10F-A437E1C5F72F}" srcOrd="3" destOrd="0" presId="urn:microsoft.com/office/officeart/2009/3/layout/HorizontalOrganizationChart"/>
    <dgm:cxn modelId="{638FD18F-D6FE-4898-BCB0-3830FB6FD1B4}" type="presParOf" srcId="{3019ACED-35D5-4543-B10F-A437E1C5F72F}" destId="{C8F1B428-487A-4C4F-B04D-D566E56544D3}" srcOrd="0" destOrd="0" presId="urn:microsoft.com/office/officeart/2009/3/layout/HorizontalOrganizationChart"/>
    <dgm:cxn modelId="{4664D07D-8932-40E1-8454-351FE76932D6}" type="presParOf" srcId="{C8F1B428-487A-4C4F-B04D-D566E56544D3}" destId="{2884132A-65FC-4AB9-BB1C-3AB6158FEC62}" srcOrd="0" destOrd="0" presId="urn:microsoft.com/office/officeart/2009/3/layout/HorizontalOrganizationChart"/>
    <dgm:cxn modelId="{9CE00D66-8409-440D-B838-324B7A556289}" type="presParOf" srcId="{C8F1B428-487A-4C4F-B04D-D566E56544D3}" destId="{F04DC528-1D33-4950-861D-0D0CA0198E4E}" srcOrd="1" destOrd="0" presId="urn:microsoft.com/office/officeart/2009/3/layout/HorizontalOrganizationChart"/>
    <dgm:cxn modelId="{B7F618AA-3DBF-4A28-95CA-04B4A9C9F88D}" type="presParOf" srcId="{3019ACED-35D5-4543-B10F-A437E1C5F72F}" destId="{6882D205-376D-437C-A6E8-BF18AA3AC0A3}" srcOrd="1" destOrd="0" presId="urn:microsoft.com/office/officeart/2009/3/layout/HorizontalOrganizationChart"/>
    <dgm:cxn modelId="{A4A7E34B-2AF4-4C14-8F36-0BD57DA4C174}" type="presParOf" srcId="{3019ACED-35D5-4543-B10F-A437E1C5F72F}" destId="{25B6D6DC-8422-4926-87F0-0DC019080661}" srcOrd="2" destOrd="0" presId="urn:microsoft.com/office/officeart/2009/3/layout/HorizontalOrganizationChart"/>
    <dgm:cxn modelId="{8642C07F-10A6-4027-AA94-2B1C47D5E094}" type="presParOf" srcId="{5E82697A-F9B5-4EF5-A7CC-5EE73C0D982E}" destId="{0A78D784-7A48-4D6B-85E6-3D0C06D16DB3}" srcOrd="4" destOrd="0" presId="urn:microsoft.com/office/officeart/2009/3/layout/HorizontalOrganizationChart"/>
    <dgm:cxn modelId="{D6BD3A96-C250-419D-A88D-D925BCF55CD9}" type="presParOf" srcId="{5E82697A-F9B5-4EF5-A7CC-5EE73C0D982E}" destId="{B605EDB5-B239-4D9F-857C-75F47E416529}" srcOrd="5" destOrd="0" presId="urn:microsoft.com/office/officeart/2009/3/layout/HorizontalOrganizationChart"/>
    <dgm:cxn modelId="{70838876-3D36-473F-9531-057D0B577022}" type="presParOf" srcId="{B605EDB5-B239-4D9F-857C-75F47E416529}" destId="{386BD0C5-7DC1-4527-A7F4-EB27993078EC}" srcOrd="0" destOrd="0" presId="urn:microsoft.com/office/officeart/2009/3/layout/HorizontalOrganizationChart"/>
    <dgm:cxn modelId="{5AA0441C-4AEE-4605-85D9-954CF9C4A212}" type="presParOf" srcId="{386BD0C5-7DC1-4527-A7F4-EB27993078EC}" destId="{5B4D3BCD-C8D6-461E-9E7F-FD083F8244C2}" srcOrd="0" destOrd="0" presId="urn:microsoft.com/office/officeart/2009/3/layout/HorizontalOrganizationChart"/>
    <dgm:cxn modelId="{901D0E37-44D4-4A13-8085-C5727D7A968B}" type="presParOf" srcId="{386BD0C5-7DC1-4527-A7F4-EB27993078EC}" destId="{0058941A-48BC-4784-B891-AA4D7158E74D}" srcOrd="1" destOrd="0" presId="urn:microsoft.com/office/officeart/2009/3/layout/HorizontalOrganizationChart"/>
    <dgm:cxn modelId="{7FC8EFD3-40C6-4A95-A0DC-54755C0A5B38}" type="presParOf" srcId="{B605EDB5-B239-4D9F-857C-75F47E416529}" destId="{BA43D144-61D1-45A2-93DC-4C0E93C15472}" srcOrd="1" destOrd="0" presId="urn:microsoft.com/office/officeart/2009/3/layout/HorizontalOrganizationChart"/>
    <dgm:cxn modelId="{545F8FDB-8754-4233-ACE7-2A1AFE615611}" type="presParOf" srcId="{B605EDB5-B239-4D9F-857C-75F47E416529}" destId="{2437D740-6DA7-4BCF-A2C4-AEC6FD949D8E}" srcOrd="2" destOrd="0" presId="urn:microsoft.com/office/officeart/2009/3/layout/HorizontalOrganizationChart"/>
    <dgm:cxn modelId="{D495B583-35F8-405A-AF89-3105366C788E}" type="presParOf" srcId="{5E82697A-F9B5-4EF5-A7CC-5EE73C0D982E}" destId="{678959B6-0DBD-471B-8212-B3C4765785FA}" srcOrd="6" destOrd="0" presId="urn:microsoft.com/office/officeart/2009/3/layout/HorizontalOrganizationChart"/>
    <dgm:cxn modelId="{611091DD-0C2E-4D10-9632-5159BDFD7297}" type="presParOf" srcId="{5E82697A-F9B5-4EF5-A7CC-5EE73C0D982E}" destId="{BC3AE40F-A351-415B-9289-F33E867A8BF8}" srcOrd="7" destOrd="0" presId="urn:microsoft.com/office/officeart/2009/3/layout/HorizontalOrganizationChart"/>
    <dgm:cxn modelId="{71154490-4508-4CEC-ADDB-592B71DDC326}" type="presParOf" srcId="{BC3AE40F-A351-415B-9289-F33E867A8BF8}" destId="{F53DE817-E1B3-4D5E-A849-F90BE7B79863}" srcOrd="0" destOrd="0" presId="urn:microsoft.com/office/officeart/2009/3/layout/HorizontalOrganizationChart"/>
    <dgm:cxn modelId="{6A04E60A-1EE8-4372-AEBF-3CFD9A9965B0}" type="presParOf" srcId="{F53DE817-E1B3-4D5E-A849-F90BE7B79863}" destId="{73ADDF49-8F30-4D16-9812-50C2A6703708}" srcOrd="0" destOrd="0" presId="urn:microsoft.com/office/officeart/2009/3/layout/HorizontalOrganizationChart"/>
    <dgm:cxn modelId="{A7099845-0252-44C2-A03F-7E9B13ECC229}" type="presParOf" srcId="{F53DE817-E1B3-4D5E-A849-F90BE7B79863}" destId="{15D171B4-364F-4207-BF69-6ADFD0582685}" srcOrd="1" destOrd="0" presId="urn:microsoft.com/office/officeart/2009/3/layout/HorizontalOrganizationChart"/>
    <dgm:cxn modelId="{9FDD8623-4788-4CB3-A833-79F5C6C0926B}" type="presParOf" srcId="{BC3AE40F-A351-415B-9289-F33E867A8BF8}" destId="{8F8C6197-D40A-40DC-92B9-FDDE9D298E3A}" srcOrd="1" destOrd="0" presId="urn:microsoft.com/office/officeart/2009/3/layout/HorizontalOrganizationChart"/>
    <dgm:cxn modelId="{98403EE7-A197-47AC-B366-4023C8A7BD5E}" type="presParOf" srcId="{BC3AE40F-A351-415B-9289-F33E867A8BF8}" destId="{F665079C-D8A9-4397-BD85-A0D6A949022F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예매한다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746799C8-07A1-49A5-9E45-E068A3E014DF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gm:t>
    </dgm:pt>
    <dgm:pt modelId="{24FC9F5B-2FB5-4F1E-A201-2C06B2560A9C}" type="par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BA8F7E18-FEF4-4BB3-8104-2D540B783917}" type="sib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4E2CF670-19A3-48E7-9677-53D557082664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회원의 시청 가능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gm:t>
    </dgm:pt>
    <dgm:pt modelId="{77BFC5BE-9DAE-4910-910B-A36FD4C1A7A5}" type="parTrans" cxnId="{FF70D72F-C5B3-4B7B-825D-85738E14D990}">
      <dgm:prSet/>
      <dgm:spPr/>
      <dgm:t>
        <a:bodyPr/>
        <a:lstStyle/>
        <a:p>
          <a:pPr latinLnBrk="1"/>
          <a:endParaRPr lang="ko-KR" altLang="en-US"/>
        </a:p>
      </dgm:t>
    </dgm:pt>
    <dgm:pt modelId="{2CB4FCBF-25BC-42BA-B513-755769D16102}" type="sibTrans" cxnId="{FF70D72F-C5B3-4B7B-825D-85738E14D990}">
      <dgm:prSet/>
      <dgm:spPr/>
      <dgm:t>
        <a:bodyPr/>
        <a:lstStyle/>
        <a:p>
          <a:pPr latinLnBrk="1"/>
          <a:endParaRPr lang="ko-KR" altLang="en-US"/>
        </a:p>
      </dgm:t>
    </dgm:pt>
    <dgm:pt modelId="{D0CF7623-8545-446D-9C0E-4E14841BA540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비회원의 시청 가능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gm:t>
    </dgm:pt>
    <dgm:pt modelId="{843D28AC-BA0F-41C3-A343-22B4A4809BDB}" type="parTrans" cxnId="{F214B1C3-F8F0-4388-91DC-E8DE9CA06116}">
      <dgm:prSet/>
      <dgm:spPr/>
      <dgm:t>
        <a:bodyPr/>
        <a:lstStyle/>
        <a:p>
          <a:pPr latinLnBrk="1"/>
          <a:endParaRPr lang="ko-KR" altLang="en-US"/>
        </a:p>
      </dgm:t>
    </dgm:pt>
    <dgm:pt modelId="{6721DD28-6063-4B43-B5F9-3A7BAED1EA7E}" type="sibTrans" cxnId="{F214B1C3-F8F0-4388-91DC-E8DE9CA06116}">
      <dgm:prSet/>
      <dgm:spPr/>
      <dgm:t>
        <a:bodyPr/>
        <a:lstStyle/>
        <a:p>
          <a:pPr latinLnBrk="1"/>
          <a:endParaRPr lang="ko-KR" altLang="en-US"/>
        </a:p>
      </dgm:t>
    </dgm:pt>
    <dgm:pt modelId="{68F3C91B-1014-4E44-8C78-2C830491D62E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시청 가능 여부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확인</a:t>
          </a:r>
        </a:p>
      </dgm:t>
    </dgm:pt>
    <dgm:pt modelId="{A7516C55-C8DB-4175-B16B-AD7D4D32BDC5}" type="parTrans" cxnId="{FF42E599-7A08-4DAE-BB3C-0F7C80E630DE}">
      <dgm:prSet/>
      <dgm:spPr/>
      <dgm:t>
        <a:bodyPr/>
        <a:lstStyle/>
        <a:p>
          <a:pPr latinLnBrk="1"/>
          <a:endParaRPr lang="ko-KR" altLang="en-US"/>
        </a:p>
      </dgm:t>
    </dgm:pt>
    <dgm:pt modelId="{5FB1AD5E-0338-4181-98EC-7BFEB10E6C4B}" type="sibTrans" cxnId="{FF42E599-7A08-4DAE-BB3C-0F7C80E630DE}">
      <dgm:prSet/>
      <dgm:spPr/>
      <dgm:t>
        <a:bodyPr/>
        <a:lstStyle/>
        <a:p>
          <a:pPr latinLnBrk="1"/>
          <a:endParaRPr lang="ko-KR" altLang="en-US"/>
        </a:p>
      </dgm:t>
    </dgm:pt>
    <dgm:pt modelId="{F580DD01-4525-4EB7-B4FB-7F352D77BA96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지역별 예매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gm:t>
    </dgm:pt>
    <dgm:pt modelId="{3D81F218-B327-4C78-962B-290FCB8682EB}" type="parTrans" cxnId="{7984583C-B895-4F49-AA0A-60EB0D4B4CFB}">
      <dgm:prSet/>
      <dgm:spPr/>
      <dgm:t>
        <a:bodyPr/>
        <a:lstStyle/>
        <a:p>
          <a:pPr latinLnBrk="1"/>
          <a:endParaRPr lang="ko-KR" altLang="en-US"/>
        </a:p>
      </dgm:t>
    </dgm:pt>
    <dgm:pt modelId="{5FBA1D0D-B175-46B5-8483-9B3CAE134999}" type="sibTrans" cxnId="{7984583C-B895-4F49-AA0A-60EB0D4B4CFB}">
      <dgm:prSet/>
      <dgm:spPr/>
      <dgm:t>
        <a:bodyPr/>
        <a:lstStyle/>
        <a:p>
          <a:pPr latinLnBrk="1"/>
          <a:endParaRPr lang="ko-KR" altLang="en-US"/>
        </a:p>
      </dgm:t>
    </dgm:pt>
    <dgm:pt modelId="{CC40F8A3-EA34-42BD-A952-C72B4A349848}">
      <dgm:prSet custT="1"/>
      <dgm:spPr/>
      <dgm:t>
        <a:bodyPr/>
        <a:lstStyle/>
        <a:p>
          <a:pPr latinLnBrk="1"/>
          <a:r>
            <a:rPr lang="ko-KR" altLang="en-US" sz="1400" dirty="0" err="1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영화별</a:t>
          </a:r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예매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gm:t>
    </dgm:pt>
    <dgm:pt modelId="{151F5ADA-C1A2-46AC-8F34-FA8BC7183F62}" type="parTrans" cxnId="{D0E87D72-75D8-441D-BFEE-9AB717CCDF58}">
      <dgm:prSet/>
      <dgm:spPr/>
      <dgm:t>
        <a:bodyPr/>
        <a:lstStyle/>
        <a:p>
          <a:pPr latinLnBrk="1"/>
          <a:endParaRPr lang="ko-KR" altLang="en-US"/>
        </a:p>
      </dgm:t>
    </dgm:pt>
    <dgm:pt modelId="{03FF3767-3894-4A4F-AAD5-8586470ADA66}" type="sibTrans" cxnId="{D0E87D72-75D8-441D-BFEE-9AB717CCDF58}">
      <dgm:prSet/>
      <dgm:spPr/>
      <dgm:t>
        <a:bodyPr/>
        <a:lstStyle/>
        <a:p>
          <a:pPr latinLnBrk="1"/>
          <a:endParaRPr lang="ko-KR" altLang="en-US"/>
        </a:p>
      </dgm:t>
    </dgm:pt>
    <dgm:pt modelId="{0F38095B-CDD4-4953-851A-EB7EC7E434B8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취소</a:t>
          </a:r>
        </a:p>
      </dgm:t>
    </dgm:pt>
    <dgm:pt modelId="{0422A5DB-247C-4447-B7B9-6CB62BC26C44}" type="parTrans" cxnId="{294BA12F-05FF-4459-8175-382F5007F1A2}">
      <dgm:prSet/>
      <dgm:spPr/>
      <dgm:t>
        <a:bodyPr/>
        <a:lstStyle/>
        <a:p>
          <a:pPr latinLnBrk="1"/>
          <a:endParaRPr lang="ko-KR" altLang="en-US"/>
        </a:p>
      </dgm:t>
    </dgm:pt>
    <dgm:pt modelId="{9FF5BABF-D536-45B8-B7D1-7B1C0890B5FE}" type="sibTrans" cxnId="{294BA12F-05FF-4459-8175-382F5007F1A2}">
      <dgm:prSet/>
      <dgm:spPr/>
      <dgm:t>
        <a:bodyPr/>
        <a:lstStyle/>
        <a:p>
          <a:pPr latinLnBrk="1"/>
          <a:endParaRPr lang="ko-KR" altLang="en-US"/>
        </a:p>
      </dgm:t>
    </dgm:pt>
    <dgm:pt modelId="{5C53C76E-1822-4D9C-8F97-92B5EE0D213A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결제를 완료한다</a:t>
          </a:r>
        </a:p>
      </dgm:t>
    </dgm:pt>
    <dgm:pt modelId="{F4C281EA-03A3-4C3D-A7C6-818CD0F2A304}" type="parTrans" cxnId="{B25193D4-FE41-4AB2-995D-3E724001EAA2}">
      <dgm:prSet/>
      <dgm:spPr/>
      <dgm:t>
        <a:bodyPr/>
        <a:lstStyle/>
        <a:p>
          <a:pPr latinLnBrk="1"/>
          <a:endParaRPr lang="ko-KR" altLang="en-US"/>
        </a:p>
      </dgm:t>
    </dgm:pt>
    <dgm:pt modelId="{64D1B099-95B1-436A-B6F4-D8909D7C88E9}" type="sibTrans" cxnId="{B25193D4-FE41-4AB2-995D-3E724001EAA2}">
      <dgm:prSet/>
      <dgm:spPr/>
      <dgm:t>
        <a:bodyPr/>
        <a:lstStyle/>
        <a:p>
          <a:pPr latinLnBrk="1"/>
          <a:endParaRPr lang="ko-KR" altLang="en-US"/>
        </a:p>
      </dgm:t>
    </dgm:pt>
    <dgm:pt modelId="{6CAB2415-85D4-4493-BF2C-D08C8CB81FAC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방법 선택</a:t>
          </a:r>
        </a:p>
      </dgm:t>
    </dgm:pt>
    <dgm:pt modelId="{C2C23F85-202E-4F13-8811-7449502E122A}" type="parTrans" cxnId="{8BF0F672-D8AF-482F-AEE0-22FE7BBB7D67}">
      <dgm:prSet/>
      <dgm:spPr/>
      <dgm:t>
        <a:bodyPr/>
        <a:lstStyle/>
        <a:p>
          <a:pPr latinLnBrk="1"/>
          <a:endParaRPr lang="ko-KR" altLang="en-US"/>
        </a:p>
      </dgm:t>
    </dgm:pt>
    <dgm:pt modelId="{2E30E9FF-D3DB-44D9-995D-84528DC16C7B}" type="sibTrans" cxnId="{8BF0F672-D8AF-482F-AEE0-22FE7BBB7D67}">
      <dgm:prSet/>
      <dgm:spPr/>
      <dgm:t>
        <a:bodyPr/>
        <a:lstStyle/>
        <a:p>
          <a:pPr latinLnBrk="1"/>
          <a:endParaRPr lang="ko-KR" altLang="en-US"/>
        </a:p>
      </dgm:t>
    </dgm:pt>
    <dgm:pt modelId="{4AE7C668-7384-4B29-BD41-EC0478AC5247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활용</a:t>
          </a:r>
        </a:p>
      </dgm:t>
    </dgm:pt>
    <dgm:pt modelId="{E6C9A501-8623-4824-89CE-9B54F35746FE}" type="par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389A6F8C-A0CC-45C0-9C29-94F132F60EC5}" type="sib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613C688C-74FD-4739-B407-181880A01FE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gm:t>
    </dgm:pt>
    <dgm:pt modelId="{97623861-1681-4735-B6D4-DCC95742504B}" type="par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2852511F-096C-4F92-9C37-11D9112116F0}" type="sib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C97D974B-AFBB-4EB8-BA8F-AD677C965718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gm:t>
    </dgm:pt>
    <dgm:pt modelId="{F05FA4F6-9D83-4029-8749-9809B16AD02A}" type="par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A0ACA865-925E-421D-8141-14D11959528D}" type="sib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E0C3FB33-404E-4192-BC04-F4BE225F66EC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gm:t>
    </dgm:pt>
    <dgm:pt modelId="{C5F40BC2-FF0B-4D0C-8575-C9C90DBF8EFD}" type="par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49EA99ED-E380-45C9-A95B-7A0633F64667}" type="sib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2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2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2"/>
      <dgm:spPr/>
    </dgm:pt>
    <dgm:pt modelId="{FA83484C-69D9-46FA-B6B5-91F6569C93C1}" type="pres">
      <dgm:prSet presAssocID="{81A7CA42-8D7D-4E1A-B4D8-02C4601B83FE}" presName="hierChild4" presStyleCnt="0"/>
      <dgm:spPr/>
    </dgm:pt>
    <dgm:pt modelId="{A99B0E3C-71CC-4C17-8048-BBDD37246305}" type="pres">
      <dgm:prSet presAssocID="{3D81F218-B327-4C78-962B-290FCB8682EB}" presName="Name64" presStyleLbl="parChTrans1D3" presStyleIdx="0" presStyleCnt="5"/>
      <dgm:spPr/>
    </dgm:pt>
    <dgm:pt modelId="{5984F971-D769-4F04-9BAB-F234228745A6}" type="pres">
      <dgm:prSet presAssocID="{F580DD01-4525-4EB7-B4FB-7F352D77BA96}" presName="hierRoot2" presStyleCnt="0">
        <dgm:presLayoutVars>
          <dgm:hierBranch val="init"/>
        </dgm:presLayoutVars>
      </dgm:prSet>
      <dgm:spPr/>
    </dgm:pt>
    <dgm:pt modelId="{387A2611-E5D6-422F-9528-97083C37E885}" type="pres">
      <dgm:prSet presAssocID="{F580DD01-4525-4EB7-B4FB-7F352D77BA96}" presName="rootComposite" presStyleCnt="0"/>
      <dgm:spPr/>
    </dgm:pt>
    <dgm:pt modelId="{6926F930-7653-4161-AFAB-6153099708BB}" type="pres">
      <dgm:prSet presAssocID="{F580DD01-4525-4EB7-B4FB-7F352D77BA96}" presName="rootText" presStyleLbl="node3" presStyleIdx="0" presStyleCnt="5">
        <dgm:presLayoutVars>
          <dgm:chPref val="3"/>
        </dgm:presLayoutVars>
      </dgm:prSet>
      <dgm:spPr/>
    </dgm:pt>
    <dgm:pt modelId="{D242B3CA-7C7B-42E9-93CC-7A9E58F7F7B0}" type="pres">
      <dgm:prSet presAssocID="{F580DD01-4525-4EB7-B4FB-7F352D77BA96}" presName="rootConnector" presStyleLbl="node3" presStyleIdx="0" presStyleCnt="5"/>
      <dgm:spPr/>
    </dgm:pt>
    <dgm:pt modelId="{D64EE5F8-1DF6-4C78-A146-6D98B8D61DAE}" type="pres">
      <dgm:prSet presAssocID="{F580DD01-4525-4EB7-B4FB-7F352D77BA96}" presName="hierChild4" presStyleCnt="0"/>
      <dgm:spPr/>
    </dgm:pt>
    <dgm:pt modelId="{0CAC9D99-3DBA-4B4E-A36B-62B49821B50D}" type="pres">
      <dgm:prSet presAssocID="{F580DD01-4525-4EB7-B4FB-7F352D77BA96}" presName="hierChild5" presStyleCnt="0"/>
      <dgm:spPr/>
    </dgm:pt>
    <dgm:pt modelId="{ED5FF2A3-894F-4892-89B1-5D8EC9EEED7A}" type="pres">
      <dgm:prSet presAssocID="{151F5ADA-C1A2-46AC-8F34-FA8BC7183F62}" presName="Name64" presStyleLbl="parChTrans1D3" presStyleIdx="1" presStyleCnt="5"/>
      <dgm:spPr/>
    </dgm:pt>
    <dgm:pt modelId="{1387B501-653F-4751-98CC-83C1345924F9}" type="pres">
      <dgm:prSet presAssocID="{CC40F8A3-EA34-42BD-A952-C72B4A349848}" presName="hierRoot2" presStyleCnt="0">
        <dgm:presLayoutVars>
          <dgm:hierBranch val="init"/>
        </dgm:presLayoutVars>
      </dgm:prSet>
      <dgm:spPr/>
    </dgm:pt>
    <dgm:pt modelId="{938F5F94-15AB-4B73-8F5B-A851687220C1}" type="pres">
      <dgm:prSet presAssocID="{CC40F8A3-EA34-42BD-A952-C72B4A349848}" presName="rootComposite" presStyleCnt="0"/>
      <dgm:spPr/>
    </dgm:pt>
    <dgm:pt modelId="{230E9CD4-9A6C-44B9-B5F2-62B6B70B6CEB}" type="pres">
      <dgm:prSet presAssocID="{CC40F8A3-EA34-42BD-A952-C72B4A349848}" presName="rootText" presStyleLbl="node3" presStyleIdx="1" presStyleCnt="5">
        <dgm:presLayoutVars>
          <dgm:chPref val="3"/>
        </dgm:presLayoutVars>
      </dgm:prSet>
      <dgm:spPr/>
    </dgm:pt>
    <dgm:pt modelId="{FCF92C6C-1AEA-4407-834D-B171DB64A26D}" type="pres">
      <dgm:prSet presAssocID="{CC40F8A3-EA34-42BD-A952-C72B4A349848}" presName="rootConnector" presStyleLbl="node3" presStyleIdx="1" presStyleCnt="5"/>
      <dgm:spPr/>
    </dgm:pt>
    <dgm:pt modelId="{6E12F0EF-0A46-430E-9AB5-64768E2AB271}" type="pres">
      <dgm:prSet presAssocID="{CC40F8A3-EA34-42BD-A952-C72B4A349848}" presName="hierChild4" presStyleCnt="0"/>
      <dgm:spPr/>
    </dgm:pt>
    <dgm:pt modelId="{2A8F43F7-14E7-41C1-8EE0-B6B152B34DDB}" type="pres">
      <dgm:prSet presAssocID="{CC40F8A3-EA34-42BD-A952-C72B4A349848}" presName="hierChild5" presStyleCnt="0"/>
      <dgm:spPr/>
    </dgm:pt>
    <dgm:pt modelId="{A3BCC2AC-B838-434E-988F-4AA59DF9759B}" type="pres">
      <dgm:prSet presAssocID="{0422A5DB-247C-4447-B7B9-6CB62BC26C44}" presName="Name64" presStyleLbl="parChTrans1D3" presStyleIdx="2" presStyleCnt="5"/>
      <dgm:spPr/>
    </dgm:pt>
    <dgm:pt modelId="{FDCE5978-AEFC-42E1-9E7F-8A3AEDB85EF0}" type="pres">
      <dgm:prSet presAssocID="{0F38095B-CDD4-4953-851A-EB7EC7E434B8}" presName="hierRoot2" presStyleCnt="0">
        <dgm:presLayoutVars>
          <dgm:hierBranch val="init"/>
        </dgm:presLayoutVars>
      </dgm:prSet>
      <dgm:spPr/>
    </dgm:pt>
    <dgm:pt modelId="{0F6D9386-FA08-4459-B5B1-DEF148108A5E}" type="pres">
      <dgm:prSet presAssocID="{0F38095B-CDD4-4953-851A-EB7EC7E434B8}" presName="rootComposite" presStyleCnt="0"/>
      <dgm:spPr/>
    </dgm:pt>
    <dgm:pt modelId="{FBF059ED-1A13-44A0-92B6-02CB02E2DBFF}" type="pres">
      <dgm:prSet presAssocID="{0F38095B-CDD4-4953-851A-EB7EC7E434B8}" presName="rootText" presStyleLbl="node3" presStyleIdx="2" presStyleCnt="5">
        <dgm:presLayoutVars>
          <dgm:chPref val="3"/>
        </dgm:presLayoutVars>
      </dgm:prSet>
      <dgm:spPr/>
    </dgm:pt>
    <dgm:pt modelId="{5010BC25-0461-4EAF-9CC4-C51007324484}" type="pres">
      <dgm:prSet presAssocID="{0F38095B-CDD4-4953-851A-EB7EC7E434B8}" presName="rootConnector" presStyleLbl="node3" presStyleIdx="2" presStyleCnt="5"/>
      <dgm:spPr/>
    </dgm:pt>
    <dgm:pt modelId="{D06BA9D8-2BB2-4351-AB92-C39426BFFB68}" type="pres">
      <dgm:prSet presAssocID="{0F38095B-CDD4-4953-851A-EB7EC7E434B8}" presName="hierChild4" presStyleCnt="0"/>
      <dgm:spPr/>
    </dgm:pt>
    <dgm:pt modelId="{857EC0C0-E538-4657-B2D6-506FC9574067}" type="pres">
      <dgm:prSet presAssocID="{0F38095B-CDD4-4953-851A-EB7EC7E434B8}" presName="hierChild5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0BE89504-26CB-4963-B695-6375C6B98164}" type="pres">
      <dgm:prSet presAssocID="{24FC9F5B-2FB5-4F1E-A201-2C06B2560A9C}" presName="Name64" presStyleLbl="parChTrans1D2" presStyleIdx="1" presStyleCnt="2"/>
      <dgm:spPr/>
    </dgm:pt>
    <dgm:pt modelId="{F8468FB9-E382-4C27-8C54-3EA3A4BF746D}" type="pres">
      <dgm:prSet presAssocID="{746799C8-07A1-49A5-9E45-E068A3E014DF}" presName="hierRoot2" presStyleCnt="0">
        <dgm:presLayoutVars>
          <dgm:hierBranch val="init"/>
        </dgm:presLayoutVars>
      </dgm:prSet>
      <dgm:spPr/>
    </dgm:pt>
    <dgm:pt modelId="{ECE24230-6101-45E0-B799-3C07A084FDE3}" type="pres">
      <dgm:prSet presAssocID="{746799C8-07A1-49A5-9E45-E068A3E014DF}" presName="rootComposite" presStyleCnt="0"/>
      <dgm:spPr/>
    </dgm:pt>
    <dgm:pt modelId="{163E2B8A-40BD-462D-A44C-6A6360795D33}" type="pres">
      <dgm:prSet presAssocID="{746799C8-07A1-49A5-9E45-E068A3E014DF}" presName="rootText" presStyleLbl="node2" presStyleIdx="1" presStyleCnt="2">
        <dgm:presLayoutVars>
          <dgm:chPref val="3"/>
        </dgm:presLayoutVars>
      </dgm:prSet>
      <dgm:spPr/>
    </dgm:pt>
    <dgm:pt modelId="{89D3029D-BA7C-4542-A9ED-45B11FA6A969}" type="pres">
      <dgm:prSet presAssocID="{746799C8-07A1-49A5-9E45-E068A3E014DF}" presName="rootConnector" presStyleLbl="node2" presStyleIdx="1" presStyleCnt="2"/>
      <dgm:spPr/>
    </dgm:pt>
    <dgm:pt modelId="{1E89E837-8EFF-450F-9E94-B62187BCD7AB}" type="pres">
      <dgm:prSet presAssocID="{746799C8-07A1-49A5-9E45-E068A3E014DF}" presName="hierChild4" presStyleCnt="0"/>
      <dgm:spPr/>
    </dgm:pt>
    <dgm:pt modelId="{D8CF2139-F285-44CF-A60E-8D773CDC1584}" type="pres">
      <dgm:prSet presAssocID="{A7516C55-C8DB-4175-B16B-AD7D4D32BDC5}" presName="Name64" presStyleLbl="parChTrans1D3" presStyleIdx="3" presStyleCnt="5"/>
      <dgm:spPr/>
    </dgm:pt>
    <dgm:pt modelId="{85F9DA2D-FFB9-4677-B513-3C6F8404B957}" type="pres">
      <dgm:prSet presAssocID="{68F3C91B-1014-4E44-8C78-2C830491D62E}" presName="hierRoot2" presStyleCnt="0">
        <dgm:presLayoutVars>
          <dgm:hierBranch val="init"/>
        </dgm:presLayoutVars>
      </dgm:prSet>
      <dgm:spPr/>
    </dgm:pt>
    <dgm:pt modelId="{03E3FE75-F5CE-499B-A654-AFE31E2331A5}" type="pres">
      <dgm:prSet presAssocID="{68F3C91B-1014-4E44-8C78-2C830491D62E}" presName="rootComposite" presStyleCnt="0"/>
      <dgm:spPr/>
    </dgm:pt>
    <dgm:pt modelId="{817993B8-A4D4-4BFC-A3E6-114E6B3A8977}" type="pres">
      <dgm:prSet presAssocID="{68F3C91B-1014-4E44-8C78-2C830491D62E}" presName="rootText" presStyleLbl="node3" presStyleIdx="3" presStyleCnt="5">
        <dgm:presLayoutVars>
          <dgm:chPref val="3"/>
        </dgm:presLayoutVars>
      </dgm:prSet>
      <dgm:spPr/>
    </dgm:pt>
    <dgm:pt modelId="{4397F3DB-9744-42D4-AC87-C6C8B478898F}" type="pres">
      <dgm:prSet presAssocID="{68F3C91B-1014-4E44-8C78-2C830491D62E}" presName="rootConnector" presStyleLbl="node3" presStyleIdx="3" presStyleCnt="5"/>
      <dgm:spPr/>
    </dgm:pt>
    <dgm:pt modelId="{C6F50222-80BD-462A-9BF0-72F68DE0D7CC}" type="pres">
      <dgm:prSet presAssocID="{68F3C91B-1014-4E44-8C78-2C830491D62E}" presName="hierChild4" presStyleCnt="0"/>
      <dgm:spPr/>
    </dgm:pt>
    <dgm:pt modelId="{ABD83447-CE63-4FBE-A6C5-7768EA2DEF97}" type="pres">
      <dgm:prSet presAssocID="{77BFC5BE-9DAE-4910-910B-A36FD4C1A7A5}" presName="Name64" presStyleLbl="parChTrans1D4" presStyleIdx="0" presStyleCnt="7"/>
      <dgm:spPr/>
    </dgm:pt>
    <dgm:pt modelId="{562ABF5D-0A7C-496C-8D68-A3F14F380936}" type="pres">
      <dgm:prSet presAssocID="{4E2CF670-19A3-48E7-9677-53D557082664}" presName="hierRoot2" presStyleCnt="0">
        <dgm:presLayoutVars>
          <dgm:hierBranch val="init"/>
        </dgm:presLayoutVars>
      </dgm:prSet>
      <dgm:spPr/>
    </dgm:pt>
    <dgm:pt modelId="{AD09FCF6-88FC-4DE3-93FB-580E0EFC88AC}" type="pres">
      <dgm:prSet presAssocID="{4E2CF670-19A3-48E7-9677-53D557082664}" presName="rootComposite" presStyleCnt="0"/>
      <dgm:spPr/>
    </dgm:pt>
    <dgm:pt modelId="{4CE21EE1-C6C2-4A56-B722-B81C575476A7}" type="pres">
      <dgm:prSet presAssocID="{4E2CF670-19A3-48E7-9677-53D557082664}" presName="rootText" presStyleLbl="node4" presStyleIdx="0" presStyleCnt="7">
        <dgm:presLayoutVars>
          <dgm:chPref val="3"/>
        </dgm:presLayoutVars>
      </dgm:prSet>
      <dgm:spPr/>
    </dgm:pt>
    <dgm:pt modelId="{0DDAE59E-8988-406F-AE55-546F2871B4F0}" type="pres">
      <dgm:prSet presAssocID="{4E2CF670-19A3-48E7-9677-53D557082664}" presName="rootConnector" presStyleLbl="node4" presStyleIdx="0" presStyleCnt="7"/>
      <dgm:spPr/>
    </dgm:pt>
    <dgm:pt modelId="{51148D81-FDB2-4717-8B6A-E9E08351AC8D}" type="pres">
      <dgm:prSet presAssocID="{4E2CF670-19A3-48E7-9677-53D557082664}" presName="hierChild4" presStyleCnt="0"/>
      <dgm:spPr/>
    </dgm:pt>
    <dgm:pt modelId="{6C3981CB-B6EF-42C7-B3AF-F84C025A7A84}" type="pres">
      <dgm:prSet presAssocID="{4E2CF670-19A3-48E7-9677-53D557082664}" presName="hierChild5" presStyleCnt="0"/>
      <dgm:spPr/>
    </dgm:pt>
    <dgm:pt modelId="{F0DA4A6C-6C83-44CD-85B1-BA346AF6DA34}" type="pres">
      <dgm:prSet presAssocID="{843D28AC-BA0F-41C3-A343-22B4A4809BDB}" presName="Name64" presStyleLbl="parChTrans1D4" presStyleIdx="1" presStyleCnt="7"/>
      <dgm:spPr/>
    </dgm:pt>
    <dgm:pt modelId="{F2258F06-E0BD-4003-B657-EC72FB0AB4DF}" type="pres">
      <dgm:prSet presAssocID="{D0CF7623-8545-446D-9C0E-4E14841BA540}" presName="hierRoot2" presStyleCnt="0">
        <dgm:presLayoutVars>
          <dgm:hierBranch val="init"/>
        </dgm:presLayoutVars>
      </dgm:prSet>
      <dgm:spPr/>
    </dgm:pt>
    <dgm:pt modelId="{05D30905-0412-4D9D-BAA9-CF69CBA08658}" type="pres">
      <dgm:prSet presAssocID="{D0CF7623-8545-446D-9C0E-4E14841BA540}" presName="rootComposite" presStyleCnt="0"/>
      <dgm:spPr/>
    </dgm:pt>
    <dgm:pt modelId="{154E32F9-9E16-47FA-961D-99B38D1A40F7}" type="pres">
      <dgm:prSet presAssocID="{D0CF7623-8545-446D-9C0E-4E14841BA540}" presName="rootText" presStyleLbl="node4" presStyleIdx="1" presStyleCnt="7">
        <dgm:presLayoutVars>
          <dgm:chPref val="3"/>
        </dgm:presLayoutVars>
      </dgm:prSet>
      <dgm:spPr/>
    </dgm:pt>
    <dgm:pt modelId="{2107B7FE-9079-4514-AC8E-5368E63AC1B8}" type="pres">
      <dgm:prSet presAssocID="{D0CF7623-8545-446D-9C0E-4E14841BA540}" presName="rootConnector" presStyleLbl="node4" presStyleIdx="1" presStyleCnt="7"/>
      <dgm:spPr/>
    </dgm:pt>
    <dgm:pt modelId="{AEE70A3A-3AA6-4F6E-A5A7-D3FD5D8C20B0}" type="pres">
      <dgm:prSet presAssocID="{D0CF7623-8545-446D-9C0E-4E14841BA540}" presName="hierChild4" presStyleCnt="0"/>
      <dgm:spPr/>
    </dgm:pt>
    <dgm:pt modelId="{801BC5C0-0C57-47B8-8528-6BA3AECD27DB}" type="pres">
      <dgm:prSet presAssocID="{D0CF7623-8545-446D-9C0E-4E14841BA540}" presName="hierChild5" presStyleCnt="0"/>
      <dgm:spPr/>
    </dgm:pt>
    <dgm:pt modelId="{A5471786-9F1A-412B-AA52-AAB409612A21}" type="pres">
      <dgm:prSet presAssocID="{68F3C91B-1014-4E44-8C78-2C830491D62E}" presName="hierChild5" presStyleCnt="0"/>
      <dgm:spPr/>
    </dgm:pt>
    <dgm:pt modelId="{E9F00B0F-B01B-40AF-A10B-63113E0F463A}" type="pres">
      <dgm:prSet presAssocID="{F4C281EA-03A3-4C3D-A7C6-818CD0F2A304}" presName="Name64" presStyleLbl="parChTrans1D3" presStyleIdx="4" presStyleCnt="5"/>
      <dgm:spPr/>
    </dgm:pt>
    <dgm:pt modelId="{4B077B59-A239-4859-A2EB-4174EF17DB20}" type="pres">
      <dgm:prSet presAssocID="{5C53C76E-1822-4D9C-8F97-92B5EE0D213A}" presName="hierRoot2" presStyleCnt="0">
        <dgm:presLayoutVars>
          <dgm:hierBranch val="init"/>
        </dgm:presLayoutVars>
      </dgm:prSet>
      <dgm:spPr/>
    </dgm:pt>
    <dgm:pt modelId="{9422358D-E235-49CA-9908-9F4FAF118835}" type="pres">
      <dgm:prSet presAssocID="{5C53C76E-1822-4D9C-8F97-92B5EE0D213A}" presName="rootComposite" presStyleCnt="0"/>
      <dgm:spPr/>
    </dgm:pt>
    <dgm:pt modelId="{AE419CCC-2559-4BD3-B71B-DEC2DBDFB78A}" type="pres">
      <dgm:prSet presAssocID="{5C53C76E-1822-4D9C-8F97-92B5EE0D213A}" presName="rootText" presStyleLbl="node3" presStyleIdx="4" presStyleCnt="5">
        <dgm:presLayoutVars>
          <dgm:chPref val="3"/>
        </dgm:presLayoutVars>
      </dgm:prSet>
      <dgm:spPr/>
    </dgm:pt>
    <dgm:pt modelId="{8444692D-4748-4B09-862D-A233C5E1D2B6}" type="pres">
      <dgm:prSet presAssocID="{5C53C76E-1822-4D9C-8F97-92B5EE0D213A}" presName="rootConnector" presStyleLbl="node3" presStyleIdx="4" presStyleCnt="5"/>
      <dgm:spPr/>
    </dgm:pt>
    <dgm:pt modelId="{33B56D17-8910-4733-A4F6-038A117EBA18}" type="pres">
      <dgm:prSet presAssocID="{5C53C76E-1822-4D9C-8F97-92B5EE0D213A}" presName="hierChild4" presStyleCnt="0"/>
      <dgm:spPr/>
    </dgm:pt>
    <dgm:pt modelId="{32AAEE9C-FE39-412A-A3F1-92CBA21CF251}" type="pres">
      <dgm:prSet presAssocID="{C2C23F85-202E-4F13-8811-7449502E122A}" presName="Name64" presStyleLbl="parChTrans1D4" presStyleIdx="2" presStyleCnt="7"/>
      <dgm:spPr/>
    </dgm:pt>
    <dgm:pt modelId="{2A4178C0-B444-4857-A80A-76DB710D99CA}" type="pres">
      <dgm:prSet presAssocID="{6CAB2415-85D4-4493-BF2C-D08C8CB81FAC}" presName="hierRoot2" presStyleCnt="0">
        <dgm:presLayoutVars>
          <dgm:hierBranch val="init"/>
        </dgm:presLayoutVars>
      </dgm:prSet>
      <dgm:spPr/>
    </dgm:pt>
    <dgm:pt modelId="{35FE989B-D826-42D5-96AC-B63190DB3DA0}" type="pres">
      <dgm:prSet presAssocID="{6CAB2415-85D4-4493-BF2C-D08C8CB81FAC}" presName="rootComposite" presStyleCnt="0"/>
      <dgm:spPr/>
    </dgm:pt>
    <dgm:pt modelId="{57003F59-C97F-4878-B18B-EBB2D3DC779B}" type="pres">
      <dgm:prSet presAssocID="{6CAB2415-85D4-4493-BF2C-D08C8CB81FAC}" presName="rootText" presStyleLbl="node4" presStyleIdx="2" presStyleCnt="7">
        <dgm:presLayoutVars>
          <dgm:chPref val="3"/>
        </dgm:presLayoutVars>
      </dgm:prSet>
      <dgm:spPr/>
    </dgm:pt>
    <dgm:pt modelId="{43580D45-86F3-4A73-80ED-F735CD06FC64}" type="pres">
      <dgm:prSet presAssocID="{6CAB2415-85D4-4493-BF2C-D08C8CB81FAC}" presName="rootConnector" presStyleLbl="node4" presStyleIdx="2" presStyleCnt="7"/>
      <dgm:spPr/>
    </dgm:pt>
    <dgm:pt modelId="{9EC48BE3-5723-427C-97F1-96483F3F5C73}" type="pres">
      <dgm:prSet presAssocID="{6CAB2415-85D4-4493-BF2C-D08C8CB81FAC}" presName="hierChild4" presStyleCnt="0"/>
      <dgm:spPr/>
    </dgm:pt>
    <dgm:pt modelId="{20181BA2-8538-45A8-9F12-C31D3364C5FC}" type="pres">
      <dgm:prSet presAssocID="{6CAB2415-85D4-4493-BF2C-D08C8CB81FAC}" presName="hierChild5" presStyleCnt="0"/>
      <dgm:spPr/>
    </dgm:pt>
    <dgm:pt modelId="{52E50496-1CB6-4E00-8102-BF20A9646A1D}" type="pres">
      <dgm:prSet presAssocID="{E6C9A501-8623-4824-89CE-9B54F35746FE}" presName="Name64" presStyleLbl="parChTrans1D4" presStyleIdx="3" presStyleCnt="7"/>
      <dgm:spPr/>
    </dgm:pt>
    <dgm:pt modelId="{EA508882-2D87-4261-9C4C-C3F604B17DEB}" type="pres">
      <dgm:prSet presAssocID="{4AE7C668-7384-4B29-BD41-EC0478AC5247}" presName="hierRoot2" presStyleCnt="0">
        <dgm:presLayoutVars>
          <dgm:hierBranch val="init"/>
        </dgm:presLayoutVars>
      </dgm:prSet>
      <dgm:spPr/>
    </dgm:pt>
    <dgm:pt modelId="{6DA60A6A-A953-4D86-9CC1-98EF5B4052EC}" type="pres">
      <dgm:prSet presAssocID="{4AE7C668-7384-4B29-BD41-EC0478AC5247}" presName="rootComposite" presStyleCnt="0"/>
      <dgm:spPr/>
    </dgm:pt>
    <dgm:pt modelId="{39AAAC55-71CA-4434-BBC4-3F50D89D7E58}" type="pres">
      <dgm:prSet presAssocID="{4AE7C668-7384-4B29-BD41-EC0478AC5247}" presName="rootText" presStyleLbl="node4" presStyleIdx="3" presStyleCnt="7">
        <dgm:presLayoutVars>
          <dgm:chPref val="3"/>
        </dgm:presLayoutVars>
      </dgm:prSet>
      <dgm:spPr/>
    </dgm:pt>
    <dgm:pt modelId="{D2D154D0-8EF6-47AB-821C-67E2ECE16F02}" type="pres">
      <dgm:prSet presAssocID="{4AE7C668-7384-4B29-BD41-EC0478AC5247}" presName="rootConnector" presStyleLbl="node4" presStyleIdx="3" presStyleCnt="7"/>
      <dgm:spPr/>
    </dgm:pt>
    <dgm:pt modelId="{3EF8CB42-9534-411B-A7CB-CD58EDAC62E1}" type="pres">
      <dgm:prSet presAssocID="{4AE7C668-7384-4B29-BD41-EC0478AC5247}" presName="hierChild4" presStyleCnt="0"/>
      <dgm:spPr/>
    </dgm:pt>
    <dgm:pt modelId="{3E707446-4E69-4816-BAAC-3DF7588573B4}" type="pres">
      <dgm:prSet presAssocID="{97623861-1681-4735-B6D4-DCC95742504B}" presName="Name64" presStyleLbl="parChTrans1D4" presStyleIdx="4" presStyleCnt="7"/>
      <dgm:spPr/>
    </dgm:pt>
    <dgm:pt modelId="{29EDC23E-96F3-4E48-9F7E-9DC46F319963}" type="pres">
      <dgm:prSet presAssocID="{613C688C-74FD-4739-B407-181880A01FE5}" presName="hierRoot2" presStyleCnt="0">
        <dgm:presLayoutVars>
          <dgm:hierBranch val="init"/>
        </dgm:presLayoutVars>
      </dgm:prSet>
      <dgm:spPr/>
    </dgm:pt>
    <dgm:pt modelId="{162B55AE-D4D2-4A7E-A2E5-787FC37C1180}" type="pres">
      <dgm:prSet presAssocID="{613C688C-74FD-4739-B407-181880A01FE5}" presName="rootComposite" presStyleCnt="0"/>
      <dgm:spPr/>
    </dgm:pt>
    <dgm:pt modelId="{206BFB83-9719-4C35-AC30-901EF75B4F17}" type="pres">
      <dgm:prSet presAssocID="{613C688C-74FD-4739-B407-181880A01FE5}" presName="rootText" presStyleLbl="node4" presStyleIdx="4" presStyleCnt="7">
        <dgm:presLayoutVars>
          <dgm:chPref val="3"/>
        </dgm:presLayoutVars>
      </dgm:prSet>
      <dgm:spPr/>
    </dgm:pt>
    <dgm:pt modelId="{29074DD6-F354-4C2B-BC96-5D25E986B8D8}" type="pres">
      <dgm:prSet presAssocID="{613C688C-74FD-4739-B407-181880A01FE5}" presName="rootConnector" presStyleLbl="node4" presStyleIdx="4" presStyleCnt="7"/>
      <dgm:spPr/>
    </dgm:pt>
    <dgm:pt modelId="{9F8BD4D9-5344-4F25-BB6E-1A12A5A15526}" type="pres">
      <dgm:prSet presAssocID="{613C688C-74FD-4739-B407-181880A01FE5}" presName="hierChild4" presStyleCnt="0"/>
      <dgm:spPr/>
    </dgm:pt>
    <dgm:pt modelId="{C519DDA2-1294-4851-B9D4-AA79FD0617DA}" type="pres">
      <dgm:prSet presAssocID="{613C688C-74FD-4739-B407-181880A01FE5}" presName="hierChild5" presStyleCnt="0"/>
      <dgm:spPr/>
    </dgm:pt>
    <dgm:pt modelId="{925A9C5A-F787-4EEF-AEB6-B81DE826BAEA}" type="pres">
      <dgm:prSet presAssocID="{F05FA4F6-9D83-4029-8749-9809B16AD02A}" presName="Name64" presStyleLbl="parChTrans1D4" presStyleIdx="5" presStyleCnt="7"/>
      <dgm:spPr/>
    </dgm:pt>
    <dgm:pt modelId="{E80AAE95-3B26-471F-AAED-80A04BF32CCE}" type="pres">
      <dgm:prSet presAssocID="{C97D974B-AFBB-4EB8-BA8F-AD677C965718}" presName="hierRoot2" presStyleCnt="0">
        <dgm:presLayoutVars>
          <dgm:hierBranch val="init"/>
        </dgm:presLayoutVars>
      </dgm:prSet>
      <dgm:spPr/>
    </dgm:pt>
    <dgm:pt modelId="{94A6F9CE-6D6A-4B71-86B0-AA93861C04A4}" type="pres">
      <dgm:prSet presAssocID="{C97D974B-AFBB-4EB8-BA8F-AD677C965718}" presName="rootComposite" presStyleCnt="0"/>
      <dgm:spPr/>
    </dgm:pt>
    <dgm:pt modelId="{F696630C-FA21-42A3-B185-60DB13DD4362}" type="pres">
      <dgm:prSet presAssocID="{C97D974B-AFBB-4EB8-BA8F-AD677C965718}" presName="rootText" presStyleLbl="node4" presStyleIdx="5" presStyleCnt="7">
        <dgm:presLayoutVars>
          <dgm:chPref val="3"/>
        </dgm:presLayoutVars>
      </dgm:prSet>
      <dgm:spPr/>
    </dgm:pt>
    <dgm:pt modelId="{39AFE937-25B8-4AEE-A7F6-A6FC7BFBB1C4}" type="pres">
      <dgm:prSet presAssocID="{C97D974B-AFBB-4EB8-BA8F-AD677C965718}" presName="rootConnector" presStyleLbl="node4" presStyleIdx="5" presStyleCnt="7"/>
      <dgm:spPr/>
    </dgm:pt>
    <dgm:pt modelId="{76D68276-D568-4F0E-8FA5-05D699E77AF9}" type="pres">
      <dgm:prSet presAssocID="{C97D974B-AFBB-4EB8-BA8F-AD677C965718}" presName="hierChild4" presStyleCnt="0"/>
      <dgm:spPr/>
    </dgm:pt>
    <dgm:pt modelId="{7451C3C3-C131-4C7A-BD38-6F3B1E4C6764}" type="pres">
      <dgm:prSet presAssocID="{C97D974B-AFBB-4EB8-BA8F-AD677C965718}" presName="hierChild5" presStyleCnt="0"/>
      <dgm:spPr/>
    </dgm:pt>
    <dgm:pt modelId="{2CDD0F3C-9F0F-402A-BE45-F6C86C583B39}" type="pres">
      <dgm:prSet presAssocID="{4AE7C668-7384-4B29-BD41-EC0478AC5247}" presName="hierChild5" presStyleCnt="0"/>
      <dgm:spPr/>
    </dgm:pt>
    <dgm:pt modelId="{15B4ADA6-CB2A-4661-80ED-7547C492B565}" type="pres">
      <dgm:prSet presAssocID="{C5F40BC2-FF0B-4D0C-8575-C9C90DBF8EFD}" presName="Name64" presStyleLbl="parChTrans1D4" presStyleIdx="6" presStyleCnt="7"/>
      <dgm:spPr/>
    </dgm:pt>
    <dgm:pt modelId="{6B5541DF-06E6-49B6-AE24-7959967E4B4A}" type="pres">
      <dgm:prSet presAssocID="{E0C3FB33-404E-4192-BC04-F4BE225F66EC}" presName="hierRoot2" presStyleCnt="0">
        <dgm:presLayoutVars>
          <dgm:hierBranch val="init"/>
        </dgm:presLayoutVars>
      </dgm:prSet>
      <dgm:spPr/>
    </dgm:pt>
    <dgm:pt modelId="{8202C903-9972-4C33-B891-26E3C8B1A112}" type="pres">
      <dgm:prSet presAssocID="{E0C3FB33-404E-4192-BC04-F4BE225F66EC}" presName="rootComposite" presStyleCnt="0"/>
      <dgm:spPr/>
    </dgm:pt>
    <dgm:pt modelId="{B2677727-747A-46F5-B45B-8626B91BE3B1}" type="pres">
      <dgm:prSet presAssocID="{E0C3FB33-404E-4192-BC04-F4BE225F66EC}" presName="rootText" presStyleLbl="node4" presStyleIdx="6" presStyleCnt="7">
        <dgm:presLayoutVars>
          <dgm:chPref val="3"/>
        </dgm:presLayoutVars>
      </dgm:prSet>
      <dgm:spPr/>
    </dgm:pt>
    <dgm:pt modelId="{96305D2F-8B3A-4FAA-8D41-D4D207F55A1C}" type="pres">
      <dgm:prSet presAssocID="{E0C3FB33-404E-4192-BC04-F4BE225F66EC}" presName="rootConnector" presStyleLbl="node4" presStyleIdx="6" presStyleCnt="7"/>
      <dgm:spPr/>
    </dgm:pt>
    <dgm:pt modelId="{32E919D0-B6C8-4467-8C0A-1FAF8B8FD768}" type="pres">
      <dgm:prSet presAssocID="{E0C3FB33-404E-4192-BC04-F4BE225F66EC}" presName="hierChild4" presStyleCnt="0"/>
      <dgm:spPr/>
    </dgm:pt>
    <dgm:pt modelId="{080CFFA1-4C62-4082-B142-E7BE9157FD72}" type="pres">
      <dgm:prSet presAssocID="{E0C3FB33-404E-4192-BC04-F4BE225F66EC}" presName="hierChild5" presStyleCnt="0"/>
      <dgm:spPr/>
    </dgm:pt>
    <dgm:pt modelId="{F35E4BF2-278C-4669-A9B3-C958E8CBA80E}" type="pres">
      <dgm:prSet presAssocID="{5C53C76E-1822-4D9C-8F97-92B5EE0D213A}" presName="hierChild5" presStyleCnt="0"/>
      <dgm:spPr/>
    </dgm:pt>
    <dgm:pt modelId="{55212389-43D5-4592-A46B-61ECEDC0EC1E}" type="pres">
      <dgm:prSet presAssocID="{746799C8-07A1-49A5-9E45-E068A3E014DF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C4DA8B10-48AE-4A40-AD88-21AF962CDAB9}" type="presOf" srcId="{D0CF7623-8545-446D-9C0E-4E14841BA540}" destId="{2107B7FE-9079-4514-AC8E-5368E63AC1B8}" srcOrd="1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2CF3DF1A-C960-420B-A568-80CF39CC0EF5}" type="presOf" srcId="{CC40F8A3-EA34-42BD-A952-C72B4A349848}" destId="{230E9CD4-9A6C-44B9-B5F2-62B6B70B6CEB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600B6B2A-B4F1-41B0-8914-D0222CE25361}" type="presOf" srcId="{A7516C55-C8DB-4175-B16B-AD7D4D32BDC5}" destId="{D8CF2139-F285-44CF-A60E-8D773CDC1584}" srcOrd="0" destOrd="0" presId="urn:microsoft.com/office/officeart/2009/3/layout/HorizontalOrganizationChart"/>
    <dgm:cxn modelId="{7939272F-8765-4570-8A69-CF7520C7E8F0}" type="presOf" srcId="{CC40F8A3-EA34-42BD-A952-C72B4A349848}" destId="{FCF92C6C-1AEA-4407-834D-B171DB64A26D}" srcOrd="1" destOrd="0" presId="urn:microsoft.com/office/officeart/2009/3/layout/HorizontalOrganizationChart"/>
    <dgm:cxn modelId="{294BA12F-05FF-4459-8175-382F5007F1A2}" srcId="{81A7CA42-8D7D-4E1A-B4D8-02C4601B83FE}" destId="{0F38095B-CDD4-4953-851A-EB7EC7E434B8}" srcOrd="2" destOrd="0" parTransId="{0422A5DB-247C-4447-B7B9-6CB62BC26C44}" sibTransId="{9FF5BABF-D536-45B8-B7D1-7B1C0890B5FE}"/>
    <dgm:cxn modelId="{FF70D72F-C5B3-4B7B-825D-85738E14D990}" srcId="{68F3C91B-1014-4E44-8C78-2C830491D62E}" destId="{4E2CF670-19A3-48E7-9677-53D557082664}" srcOrd="0" destOrd="0" parTransId="{77BFC5BE-9DAE-4910-910B-A36FD4C1A7A5}" sibTransId="{2CB4FCBF-25BC-42BA-B513-755769D16102}"/>
    <dgm:cxn modelId="{7984583C-B895-4F49-AA0A-60EB0D4B4CFB}" srcId="{81A7CA42-8D7D-4E1A-B4D8-02C4601B83FE}" destId="{F580DD01-4525-4EB7-B4FB-7F352D77BA96}" srcOrd="0" destOrd="0" parTransId="{3D81F218-B327-4C78-962B-290FCB8682EB}" sibTransId="{5FBA1D0D-B175-46B5-8483-9B3CAE134999}"/>
    <dgm:cxn modelId="{EF871660-4250-4A3A-8BD8-7112114EF4C8}" type="presOf" srcId="{4AE7C668-7384-4B29-BD41-EC0478AC5247}" destId="{D2D154D0-8EF6-47AB-821C-67E2ECE16F02}" srcOrd="1" destOrd="0" presId="urn:microsoft.com/office/officeart/2009/3/layout/HorizontalOrganizationChart"/>
    <dgm:cxn modelId="{60815361-D249-4C40-BBC5-CBF2F42BDA43}" type="presOf" srcId="{0422A5DB-247C-4447-B7B9-6CB62BC26C44}" destId="{A3BCC2AC-B838-434E-988F-4AA59DF9759B}" srcOrd="0" destOrd="0" presId="urn:microsoft.com/office/officeart/2009/3/layout/HorizontalOrganizationChart"/>
    <dgm:cxn modelId="{6D178241-75D6-4370-AF83-4484CE9CDB45}" type="presOf" srcId="{151F5ADA-C1A2-46AC-8F34-FA8BC7183F62}" destId="{ED5FF2A3-894F-4892-89B1-5D8EC9EEED7A}" srcOrd="0" destOrd="0" presId="urn:microsoft.com/office/officeart/2009/3/layout/HorizontalOrganizationChart"/>
    <dgm:cxn modelId="{86915162-26ED-4FA6-AB66-3F0D412F8557}" srcId="{4AE7C668-7384-4B29-BD41-EC0478AC5247}" destId="{C97D974B-AFBB-4EB8-BA8F-AD677C965718}" srcOrd="1" destOrd="0" parTransId="{F05FA4F6-9D83-4029-8749-9809B16AD02A}" sibTransId="{A0ACA865-925E-421D-8141-14D11959528D}"/>
    <dgm:cxn modelId="{4BCB6544-A45B-487C-91B1-F53EC5B52EF6}" type="presOf" srcId="{6CAB2415-85D4-4493-BF2C-D08C8CB81FAC}" destId="{43580D45-86F3-4A73-80ED-F735CD06FC64}" srcOrd="1" destOrd="0" presId="urn:microsoft.com/office/officeart/2009/3/layout/HorizontalOrganizationChart"/>
    <dgm:cxn modelId="{4233D364-66FF-49F7-94C2-1D16027D274E}" type="presOf" srcId="{E6C9A501-8623-4824-89CE-9B54F35746FE}" destId="{52E50496-1CB6-4E00-8102-BF20A9646A1D}" srcOrd="0" destOrd="0" presId="urn:microsoft.com/office/officeart/2009/3/layout/HorizontalOrganizationChart"/>
    <dgm:cxn modelId="{2576D06A-0CE6-40B1-BBAB-CE780A05C48F}" type="presOf" srcId="{843D28AC-BA0F-41C3-A343-22B4A4809BDB}" destId="{F0DA4A6C-6C83-44CD-85B1-BA346AF6DA34}" srcOrd="0" destOrd="0" presId="urn:microsoft.com/office/officeart/2009/3/layout/HorizontalOrganizationChart"/>
    <dgm:cxn modelId="{1E0AEB4E-5AA5-4982-8FF2-3562C0BB9729}" type="presOf" srcId="{E0C3FB33-404E-4192-BC04-F4BE225F66EC}" destId="{96305D2F-8B3A-4FAA-8D41-D4D207F55A1C}" srcOrd="1" destOrd="0" presId="urn:microsoft.com/office/officeart/2009/3/layout/HorizontalOrganizationChart"/>
    <dgm:cxn modelId="{78E65F50-546C-47F5-9D60-6C78AD8F00BC}" srcId="{5C53C76E-1822-4D9C-8F97-92B5EE0D213A}" destId="{E0C3FB33-404E-4192-BC04-F4BE225F66EC}" srcOrd="2" destOrd="0" parTransId="{C5F40BC2-FF0B-4D0C-8575-C9C90DBF8EFD}" sibTransId="{49EA99ED-E380-45C9-A95B-7A0633F64667}"/>
    <dgm:cxn modelId="{CA30A351-0AF9-453F-9DFD-D0C20F71CC9F}" type="presOf" srcId="{613C688C-74FD-4739-B407-181880A01FE5}" destId="{206BFB83-9719-4C35-AC30-901EF75B4F17}" srcOrd="0" destOrd="0" presId="urn:microsoft.com/office/officeart/2009/3/layout/HorizontalOrganizationChart"/>
    <dgm:cxn modelId="{D0E87D72-75D8-441D-BFEE-9AB717CCDF58}" srcId="{81A7CA42-8D7D-4E1A-B4D8-02C4601B83FE}" destId="{CC40F8A3-EA34-42BD-A952-C72B4A349848}" srcOrd="1" destOrd="0" parTransId="{151F5ADA-C1A2-46AC-8F34-FA8BC7183F62}" sibTransId="{03FF3767-3894-4A4F-AAD5-8586470ADA66}"/>
    <dgm:cxn modelId="{8BF0F672-D8AF-482F-AEE0-22FE7BBB7D67}" srcId="{5C53C76E-1822-4D9C-8F97-92B5EE0D213A}" destId="{6CAB2415-85D4-4493-BF2C-D08C8CB81FAC}" srcOrd="0" destOrd="0" parTransId="{C2C23F85-202E-4F13-8811-7449502E122A}" sibTransId="{2E30E9FF-D3DB-44D9-995D-84528DC16C7B}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EF587776-8696-4D61-A080-5B3E3AFB2E88}" type="presOf" srcId="{4E2CF670-19A3-48E7-9677-53D557082664}" destId="{4CE21EE1-C6C2-4A56-B722-B81C575476A7}" srcOrd="0" destOrd="0" presId="urn:microsoft.com/office/officeart/2009/3/layout/HorizontalOrganizationChart"/>
    <dgm:cxn modelId="{3E01EC81-E335-42C1-B3B5-8CF322A3A2D0}" type="presOf" srcId="{F580DD01-4525-4EB7-B4FB-7F352D77BA96}" destId="{D242B3CA-7C7B-42E9-93CC-7A9E58F7F7B0}" srcOrd="1" destOrd="0" presId="urn:microsoft.com/office/officeart/2009/3/layout/HorizontalOrganizationChart"/>
    <dgm:cxn modelId="{D4AA4785-F1FF-463A-B608-C48CA85FB6E0}" type="presOf" srcId="{613C688C-74FD-4739-B407-181880A01FE5}" destId="{29074DD6-F354-4C2B-BC96-5D25E986B8D8}" srcOrd="1" destOrd="0" presId="urn:microsoft.com/office/officeart/2009/3/layout/HorizontalOrganizationChart"/>
    <dgm:cxn modelId="{C98B3486-AE10-49B9-93F7-8651851C9CDF}" type="presOf" srcId="{5C53C76E-1822-4D9C-8F97-92B5EE0D213A}" destId="{AE419CCC-2559-4BD3-B71B-DEC2DBDFB78A}" srcOrd="0" destOrd="0" presId="urn:microsoft.com/office/officeart/2009/3/layout/HorizontalOrganizationChart"/>
    <dgm:cxn modelId="{B9706B88-85B6-4E8E-8EB1-2EB6EDBF8736}" type="presOf" srcId="{4AE7C668-7384-4B29-BD41-EC0478AC5247}" destId="{39AAAC55-71CA-4434-BBC4-3F50D89D7E58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BD32758D-B482-48B5-9E0D-528CCADC4B0A}" type="presOf" srcId="{5C53C76E-1822-4D9C-8F97-92B5EE0D213A}" destId="{8444692D-4748-4B09-862D-A233C5E1D2B6}" srcOrd="1" destOrd="0" presId="urn:microsoft.com/office/officeart/2009/3/layout/HorizontalOrganizationChart"/>
    <dgm:cxn modelId="{B292938F-915E-44A3-A224-6AB738FA310C}" type="presOf" srcId="{746799C8-07A1-49A5-9E45-E068A3E014DF}" destId="{89D3029D-BA7C-4542-A9ED-45B11FA6A969}" srcOrd="1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D0648797-BB98-4A54-9677-E57D2029F2DC}" type="presOf" srcId="{E0C3FB33-404E-4192-BC04-F4BE225F66EC}" destId="{B2677727-747A-46F5-B45B-8626B91BE3B1}" srcOrd="0" destOrd="0" presId="urn:microsoft.com/office/officeart/2009/3/layout/HorizontalOrganizationChart"/>
    <dgm:cxn modelId="{FF42E599-7A08-4DAE-BB3C-0F7C80E630DE}" srcId="{746799C8-07A1-49A5-9E45-E068A3E014DF}" destId="{68F3C91B-1014-4E44-8C78-2C830491D62E}" srcOrd="0" destOrd="0" parTransId="{A7516C55-C8DB-4175-B16B-AD7D4D32BDC5}" sibTransId="{5FB1AD5E-0338-4181-98EC-7BFEB10E6C4B}"/>
    <dgm:cxn modelId="{7C1E66A1-E7E3-4435-AE37-71588F204BAE}" type="presOf" srcId="{F05FA4F6-9D83-4029-8749-9809B16AD02A}" destId="{925A9C5A-F787-4EEF-AEB6-B81DE826BAEA}" srcOrd="0" destOrd="0" presId="urn:microsoft.com/office/officeart/2009/3/layout/HorizontalOrganizationChart"/>
    <dgm:cxn modelId="{F6BB3FA3-625E-46DB-8CD9-8A4F2CD391DA}" type="presOf" srcId="{4E2CF670-19A3-48E7-9677-53D557082664}" destId="{0DDAE59E-8988-406F-AE55-546F2871B4F0}" srcOrd="1" destOrd="0" presId="urn:microsoft.com/office/officeart/2009/3/layout/HorizontalOrganizationChart"/>
    <dgm:cxn modelId="{0EC45CA7-8113-40C2-8651-FE0D26CA7E8B}" type="presOf" srcId="{0F38095B-CDD4-4953-851A-EB7EC7E434B8}" destId="{5010BC25-0461-4EAF-9CC4-C51007324484}" srcOrd="1" destOrd="0" presId="urn:microsoft.com/office/officeart/2009/3/layout/HorizontalOrganizationChart"/>
    <dgm:cxn modelId="{85C191A9-E00F-4A03-8A0D-1B25B59E5FCA}" type="presOf" srcId="{97623861-1681-4735-B6D4-DCC95742504B}" destId="{3E707446-4E69-4816-BAAC-3DF7588573B4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619F87B9-1A9F-4448-9B98-A60A17D23247}" type="presOf" srcId="{77BFC5BE-9DAE-4910-910B-A36FD4C1A7A5}" destId="{ABD83447-CE63-4FBE-A6C5-7768EA2DEF97}" srcOrd="0" destOrd="0" presId="urn:microsoft.com/office/officeart/2009/3/layout/HorizontalOrganizationChart"/>
    <dgm:cxn modelId="{9ED65FC0-7E3E-4073-96BB-0B8024252C21}" type="presOf" srcId="{0F38095B-CDD4-4953-851A-EB7EC7E434B8}" destId="{FBF059ED-1A13-44A0-92B6-02CB02E2DBFF}" srcOrd="0" destOrd="0" presId="urn:microsoft.com/office/officeart/2009/3/layout/HorizontalOrganizationChart"/>
    <dgm:cxn modelId="{F214B1C3-F8F0-4388-91DC-E8DE9CA06116}" srcId="{68F3C91B-1014-4E44-8C78-2C830491D62E}" destId="{D0CF7623-8545-446D-9C0E-4E14841BA540}" srcOrd="1" destOrd="0" parTransId="{843D28AC-BA0F-41C3-A343-22B4A4809BDB}" sibTransId="{6721DD28-6063-4B43-B5F9-3A7BAED1EA7E}"/>
    <dgm:cxn modelId="{9F7BC5CA-F7DD-41A7-A9C9-982D8E4BEFA9}" type="presOf" srcId="{D0CF7623-8545-446D-9C0E-4E14841BA540}" destId="{154E32F9-9E16-47FA-961D-99B38D1A40F7}" srcOrd="0" destOrd="0" presId="urn:microsoft.com/office/officeart/2009/3/layout/HorizontalOrganizationChart"/>
    <dgm:cxn modelId="{D0D55ECF-2EDA-4264-A031-B66D90E01E21}" srcId="{4AE7C668-7384-4B29-BD41-EC0478AC5247}" destId="{613C688C-74FD-4739-B407-181880A01FE5}" srcOrd="0" destOrd="0" parTransId="{97623861-1681-4735-B6D4-DCC95742504B}" sibTransId="{2852511F-096C-4F92-9C37-11D9112116F0}"/>
    <dgm:cxn modelId="{087A47CF-56F9-427E-A613-474621450F62}" type="presOf" srcId="{F580DD01-4525-4EB7-B4FB-7F352D77BA96}" destId="{6926F930-7653-4161-AFAB-6153099708BB}" srcOrd="0" destOrd="0" presId="urn:microsoft.com/office/officeart/2009/3/layout/HorizontalOrganizationChart"/>
    <dgm:cxn modelId="{F89D5FD1-1C8C-4BD0-890B-2DA9B3BF2330}" type="presOf" srcId="{24FC9F5B-2FB5-4F1E-A201-2C06B2560A9C}" destId="{0BE89504-26CB-4963-B695-6375C6B98164}" srcOrd="0" destOrd="0" presId="urn:microsoft.com/office/officeart/2009/3/layout/HorizontalOrganizationChart"/>
    <dgm:cxn modelId="{339FFED3-DC33-4D4F-82DC-90D2B953F4BE}" srcId="{1E05D724-9176-4F35-9680-49B560268DF2}" destId="{746799C8-07A1-49A5-9E45-E068A3E014DF}" srcOrd="1" destOrd="0" parTransId="{24FC9F5B-2FB5-4F1E-A201-2C06B2560A9C}" sibTransId="{BA8F7E18-FEF4-4BB3-8104-2D540B783917}"/>
    <dgm:cxn modelId="{B25193D4-FE41-4AB2-995D-3E724001EAA2}" srcId="{746799C8-07A1-49A5-9E45-E068A3E014DF}" destId="{5C53C76E-1822-4D9C-8F97-92B5EE0D213A}" srcOrd="1" destOrd="0" parTransId="{F4C281EA-03A3-4C3D-A7C6-818CD0F2A304}" sibTransId="{64D1B099-95B1-436A-B6F4-D8909D7C88E9}"/>
    <dgm:cxn modelId="{158E7DD7-C7F9-496D-AA38-84DB032D2B01}" type="presOf" srcId="{C97D974B-AFBB-4EB8-BA8F-AD677C965718}" destId="{39AFE937-25B8-4AEE-A7F6-A6FC7BFBB1C4}" srcOrd="1" destOrd="0" presId="urn:microsoft.com/office/officeart/2009/3/layout/HorizontalOrganizationChart"/>
    <dgm:cxn modelId="{0AEBD7D9-7139-4455-B581-B298361A41B0}" type="presOf" srcId="{C5F40BC2-FF0B-4D0C-8575-C9C90DBF8EFD}" destId="{15B4ADA6-CB2A-4661-80ED-7547C492B565}" srcOrd="0" destOrd="0" presId="urn:microsoft.com/office/officeart/2009/3/layout/HorizontalOrganizationChart"/>
    <dgm:cxn modelId="{DD5B57DD-E6A5-4675-94DC-E3F5A6DB515A}" type="presOf" srcId="{68F3C91B-1014-4E44-8C78-2C830491D62E}" destId="{4397F3DB-9744-42D4-AC87-C6C8B478898F}" srcOrd="1" destOrd="0" presId="urn:microsoft.com/office/officeart/2009/3/layout/HorizontalOrganizationChart"/>
    <dgm:cxn modelId="{889E33DF-9E05-4100-B361-5C0447D5F2D8}" type="presOf" srcId="{6CAB2415-85D4-4493-BF2C-D08C8CB81FAC}" destId="{57003F59-C97F-4878-B18B-EBB2D3DC779B}" srcOrd="0" destOrd="0" presId="urn:microsoft.com/office/officeart/2009/3/layout/HorizontalOrganizationChart"/>
    <dgm:cxn modelId="{B9A9F2E5-E72D-489D-BC51-59146366D0F5}" type="presOf" srcId="{C2C23F85-202E-4F13-8811-7449502E122A}" destId="{32AAEE9C-FE39-412A-A3F1-92CBA21CF251}" srcOrd="0" destOrd="0" presId="urn:microsoft.com/office/officeart/2009/3/layout/HorizontalOrganizationChart"/>
    <dgm:cxn modelId="{6CE7BFE7-EE24-4B53-9009-0785BA10D168}" type="presOf" srcId="{68F3C91B-1014-4E44-8C78-2C830491D62E}" destId="{817993B8-A4D4-4BFC-A3E6-114E6B3A8977}" srcOrd="0" destOrd="0" presId="urn:microsoft.com/office/officeart/2009/3/layout/HorizontalOrganizationChart"/>
    <dgm:cxn modelId="{BB1342EA-EB19-411F-9ADE-693A2F3D1880}" type="presOf" srcId="{C97D974B-AFBB-4EB8-BA8F-AD677C965718}" destId="{F696630C-FA21-42A3-B185-60DB13DD4362}" srcOrd="0" destOrd="0" presId="urn:microsoft.com/office/officeart/2009/3/layout/HorizontalOrganizationChart"/>
    <dgm:cxn modelId="{C907D7EA-9ADC-437C-9BAE-EC9F2CBF57A0}" srcId="{5C53C76E-1822-4D9C-8F97-92B5EE0D213A}" destId="{4AE7C668-7384-4B29-BD41-EC0478AC5247}" srcOrd="1" destOrd="0" parTransId="{E6C9A501-8623-4824-89CE-9B54F35746FE}" sibTransId="{389A6F8C-A0CC-45C0-9C29-94F132F60EC5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57DEB4F0-F91F-49A9-8B74-8F7A46F1FB76}" type="presOf" srcId="{F4C281EA-03A3-4C3D-A7C6-818CD0F2A304}" destId="{E9F00B0F-B01B-40AF-A10B-63113E0F463A}" srcOrd="0" destOrd="0" presId="urn:microsoft.com/office/officeart/2009/3/layout/HorizontalOrganizationChart"/>
    <dgm:cxn modelId="{01FC9AF7-0323-4FD2-8743-587ADB4F1F23}" type="presOf" srcId="{3D81F218-B327-4C78-962B-290FCB8682EB}" destId="{A99B0E3C-71CC-4C17-8048-BBDD37246305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BC464AFE-39DA-4EBC-B1B5-08BB326914BA}" type="presOf" srcId="{746799C8-07A1-49A5-9E45-E068A3E014DF}" destId="{163E2B8A-40BD-462D-A44C-6A6360795D33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602982F8-960D-4F45-A700-CD1494EE0704}" type="presParOf" srcId="{FA83484C-69D9-46FA-B6B5-91F6569C93C1}" destId="{A99B0E3C-71CC-4C17-8048-BBDD37246305}" srcOrd="0" destOrd="0" presId="urn:microsoft.com/office/officeart/2009/3/layout/HorizontalOrganizationChart"/>
    <dgm:cxn modelId="{D1E2EAEE-9CD9-48CD-8954-059D5B4B0908}" type="presParOf" srcId="{FA83484C-69D9-46FA-B6B5-91F6569C93C1}" destId="{5984F971-D769-4F04-9BAB-F234228745A6}" srcOrd="1" destOrd="0" presId="urn:microsoft.com/office/officeart/2009/3/layout/HorizontalOrganizationChart"/>
    <dgm:cxn modelId="{F91AD5BB-C63C-4B04-AF1B-AA0CB54D9B7B}" type="presParOf" srcId="{5984F971-D769-4F04-9BAB-F234228745A6}" destId="{387A2611-E5D6-422F-9528-97083C37E885}" srcOrd="0" destOrd="0" presId="urn:microsoft.com/office/officeart/2009/3/layout/HorizontalOrganizationChart"/>
    <dgm:cxn modelId="{C42052A6-5FBA-4A4A-AF42-FE5B04691B5A}" type="presParOf" srcId="{387A2611-E5D6-422F-9528-97083C37E885}" destId="{6926F930-7653-4161-AFAB-6153099708BB}" srcOrd="0" destOrd="0" presId="urn:microsoft.com/office/officeart/2009/3/layout/HorizontalOrganizationChart"/>
    <dgm:cxn modelId="{7BC72C13-528A-4F1D-8D95-055068505A6B}" type="presParOf" srcId="{387A2611-E5D6-422F-9528-97083C37E885}" destId="{D242B3CA-7C7B-42E9-93CC-7A9E58F7F7B0}" srcOrd="1" destOrd="0" presId="urn:microsoft.com/office/officeart/2009/3/layout/HorizontalOrganizationChart"/>
    <dgm:cxn modelId="{93F8B264-4F9E-46D8-A8FA-8B84940DB97D}" type="presParOf" srcId="{5984F971-D769-4F04-9BAB-F234228745A6}" destId="{D64EE5F8-1DF6-4C78-A146-6D98B8D61DAE}" srcOrd="1" destOrd="0" presId="urn:microsoft.com/office/officeart/2009/3/layout/HorizontalOrganizationChart"/>
    <dgm:cxn modelId="{EA097FEF-AD8C-4EE6-BA56-947351363368}" type="presParOf" srcId="{5984F971-D769-4F04-9BAB-F234228745A6}" destId="{0CAC9D99-3DBA-4B4E-A36B-62B49821B50D}" srcOrd="2" destOrd="0" presId="urn:microsoft.com/office/officeart/2009/3/layout/HorizontalOrganizationChart"/>
    <dgm:cxn modelId="{B0BEFBEF-6D8B-477C-A14C-795DA8A74418}" type="presParOf" srcId="{FA83484C-69D9-46FA-B6B5-91F6569C93C1}" destId="{ED5FF2A3-894F-4892-89B1-5D8EC9EEED7A}" srcOrd="2" destOrd="0" presId="urn:microsoft.com/office/officeart/2009/3/layout/HorizontalOrganizationChart"/>
    <dgm:cxn modelId="{B359B8B5-B692-4249-A477-6377C9DA5A11}" type="presParOf" srcId="{FA83484C-69D9-46FA-B6B5-91F6569C93C1}" destId="{1387B501-653F-4751-98CC-83C1345924F9}" srcOrd="3" destOrd="0" presId="urn:microsoft.com/office/officeart/2009/3/layout/HorizontalOrganizationChart"/>
    <dgm:cxn modelId="{FFF5DD30-E22F-41A6-8FEF-0C90DC3C592A}" type="presParOf" srcId="{1387B501-653F-4751-98CC-83C1345924F9}" destId="{938F5F94-15AB-4B73-8F5B-A851687220C1}" srcOrd="0" destOrd="0" presId="urn:microsoft.com/office/officeart/2009/3/layout/HorizontalOrganizationChart"/>
    <dgm:cxn modelId="{87856E7C-C290-4A00-95BC-5865304F9493}" type="presParOf" srcId="{938F5F94-15AB-4B73-8F5B-A851687220C1}" destId="{230E9CD4-9A6C-44B9-B5F2-62B6B70B6CEB}" srcOrd="0" destOrd="0" presId="urn:microsoft.com/office/officeart/2009/3/layout/HorizontalOrganizationChart"/>
    <dgm:cxn modelId="{F5D6C9B3-642B-436F-8942-4E81388E472E}" type="presParOf" srcId="{938F5F94-15AB-4B73-8F5B-A851687220C1}" destId="{FCF92C6C-1AEA-4407-834D-B171DB64A26D}" srcOrd="1" destOrd="0" presId="urn:microsoft.com/office/officeart/2009/3/layout/HorizontalOrganizationChart"/>
    <dgm:cxn modelId="{1BF9BF06-4B9E-4E92-AD95-E50C97CE49CF}" type="presParOf" srcId="{1387B501-653F-4751-98CC-83C1345924F9}" destId="{6E12F0EF-0A46-430E-9AB5-64768E2AB271}" srcOrd="1" destOrd="0" presId="urn:microsoft.com/office/officeart/2009/3/layout/HorizontalOrganizationChart"/>
    <dgm:cxn modelId="{B855F595-B125-4A1F-8E47-330943FDF70D}" type="presParOf" srcId="{1387B501-653F-4751-98CC-83C1345924F9}" destId="{2A8F43F7-14E7-41C1-8EE0-B6B152B34DDB}" srcOrd="2" destOrd="0" presId="urn:microsoft.com/office/officeart/2009/3/layout/HorizontalOrganizationChart"/>
    <dgm:cxn modelId="{80990892-9E1B-4744-ADB3-01E4518AD8B8}" type="presParOf" srcId="{FA83484C-69D9-46FA-B6B5-91F6569C93C1}" destId="{A3BCC2AC-B838-434E-988F-4AA59DF9759B}" srcOrd="4" destOrd="0" presId="urn:microsoft.com/office/officeart/2009/3/layout/HorizontalOrganizationChart"/>
    <dgm:cxn modelId="{B1415E13-DA7B-404E-9E44-252C4201F6AB}" type="presParOf" srcId="{FA83484C-69D9-46FA-B6B5-91F6569C93C1}" destId="{FDCE5978-AEFC-42E1-9E7F-8A3AEDB85EF0}" srcOrd="5" destOrd="0" presId="urn:microsoft.com/office/officeart/2009/3/layout/HorizontalOrganizationChart"/>
    <dgm:cxn modelId="{C65B57CF-7B20-4213-AD26-2E6A9992BA4C}" type="presParOf" srcId="{FDCE5978-AEFC-42E1-9E7F-8A3AEDB85EF0}" destId="{0F6D9386-FA08-4459-B5B1-DEF148108A5E}" srcOrd="0" destOrd="0" presId="urn:microsoft.com/office/officeart/2009/3/layout/HorizontalOrganizationChart"/>
    <dgm:cxn modelId="{3F26E05C-FD97-4728-83C6-CB53C0195E5B}" type="presParOf" srcId="{0F6D9386-FA08-4459-B5B1-DEF148108A5E}" destId="{FBF059ED-1A13-44A0-92B6-02CB02E2DBFF}" srcOrd="0" destOrd="0" presId="urn:microsoft.com/office/officeart/2009/3/layout/HorizontalOrganizationChart"/>
    <dgm:cxn modelId="{1BEC1007-8CEE-4076-8C11-9A868EF850CB}" type="presParOf" srcId="{0F6D9386-FA08-4459-B5B1-DEF148108A5E}" destId="{5010BC25-0461-4EAF-9CC4-C51007324484}" srcOrd="1" destOrd="0" presId="urn:microsoft.com/office/officeart/2009/3/layout/HorizontalOrganizationChart"/>
    <dgm:cxn modelId="{F2C997AA-F9B1-4BAC-AC89-1A373D0B22B5}" type="presParOf" srcId="{FDCE5978-AEFC-42E1-9E7F-8A3AEDB85EF0}" destId="{D06BA9D8-2BB2-4351-AB92-C39426BFFB68}" srcOrd="1" destOrd="0" presId="urn:microsoft.com/office/officeart/2009/3/layout/HorizontalOrganizationChart"/>
    <dgm:cxn modelId="{537DD0B6-1FE8-4625-BA05-DC82FD1E8A9E}" type="presParOf" srcId="{FDCE5978-AEFC-42E1-9E7F-8A3AEDB85EF0}" destId="{857EC0C0-E538-4657-B2D6-506FC9574067}" srcOrd="2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E91835A-ABE8-40AE-8C34-B57EF794D2F7}" type="presParOf" srcId="{5E82697A-F9B5-4EF5-A7CC-5EE73C0D982E}" destId="{0BE89504-26CB-4963-B695-6375C6B98164}" srcOrd="2" destOrd="0" presId="urn:microsoft.com/office/officeart/2009/3/layout/HorizontalOrganizationChart"/>
    <dgm:cxn modelId="{87AFFCF7-E8B7-4F90-8C92-F8467C1FE83A}" type="presParOf" srcId="{5E82697A-F9B5-4EF5-A7CC-5EE73C0D982E}" destId="{F8468FB9-E382-4C27-8C54-3EA3A4BF746D}" srcOrd="3" destOrd="0" presId="urn:microsoft.com/office/officeart/2009/3/layout/HorizontalOrganizationChart"/>
    <dgm:cxn modelId="{815E60C2-4FFB-42BD-8BFC-91CDF292E611}" type="presParOf" srcId="{F8468FB9-E382-4C27-8C54-3EA3A4BF746D}" destId="{ECE24230-6101-45E0-B799-3C07A084FDE3}" srcOrd="0" destOrd="0" presId="urn:microsoft.com/office/officeart/2009/3/layout/HorizontalOrganizationChart"/>
    <dgm:cxn modelId="{66A55C4C-98B9-4244-A24D-C7A3275B8DBD}" type="presParOf" srcId="{ECE24230-6101-45E0-B799-3C07A084FDE3}" destId="{163E2B8A-40BD-462D-A44C-6A6360795D33}" srcOrd="0" destOrd="0" presId="urn:microsoft.com/office/officeart/2009/3/layout/HorizontalOrganizationChart"/>
    <dgm:cxn modelId="{EDEB55B3-7BBA-40EF-B53E-6D9A44BFC33B}" type="presParOf" srcId="{ECE24230-6101-45E0-B799-3C07A084FDE3}" destId="{89D3029D-BA7C-4542-A9ED-45B11FA6A969}" srcOrd="1" destOrd="0" presId="urn:microsoft.com/office/officeart/2009/3/layout/HorizontalOrganizationChart"/>
    <dgm:cxn modelId="{B5667C63-AC45-4C2F-8ED8-4960BF976A47}" type="presParOf" srcId="{F8468FB9-E382-4C27-8C54-3EA3A4BF746D}" destId="{1E89E837-8EFF-450F-9E94-B62187BCD7AB}" srcOrd="1" destOrd="0" presId="urn:microsoft.com/office/officeart/2009/3/layout/HorizontalOrganizationChart"/>
    <dgm:cxn modelId="{F5B1A3E4-22B7-43CC-B0D3-F480988C8F71}" type="presParOf" srcId="{1E89E837-8EFF-450F-9E94-B62187BCD7AB}" destId="{D8CF2139-F285-44CF-A60E-8D773CDC1584}" srcOrd="0" destOrd="0" presId="urn:microsoft.com/office/officeart/2009/3/layout/HorizontalOrganizationChart"/>
    <dgm:cxn modelId="{004D52EB-FD96-4189-A4B8-25ED03F07AB6}" type="presParOf" srcId="{1E89E837-8EFF-450F-9E94-B62187BCD7AB}" destId="{85F9DA2D-FFB9-4677-B513-3C6F8404B957}" srcOrd="1" destOrd="0" presId="urn:microsoft.com/office/officeart/2009/3/layout/HorizontalOrganizationChart"/>
    <dgm:cxn modelId="{0BFAFCF9-26EB-448D-8C78-7CFFB5F8901D}" type="presParOf" srcId="{85F9DA2D-FFB9-4677-B513-3C6F8404B957}" destId="{03E3FE75-F5CE-499B-A654-AFE31E2331A5}" srcOrd="0" destOrd="0" presId="urn:microsoft.com/office/officeart/2009/3/layout/HorizontalOrganizationChart"/>
    <dgm:cxn modelId="{9D94C2B5-3655-47C0-8BEA-9A6DF23F1CC8}" type="presParOf" srcId="{03E3FE75-F5CE-499B-A654-AFE31E2331A5}" destId="{817993B8-A4D4-4BFC-A3E6-114E6B3A8977}" srcOrd="0" destOrd="0" presId="urn:microsoft.com/office/officeart/2009/3/layout/HorizontalOrganizationChart"/>
    <dgm:cxn modelId="{01FFB2C8-EB7D-4211-AF27-DF99C71A986A}" type="presParOf" srcId="{03E3FE75-F5CE-499B-A654-AFE31E2331A5}" destId="{4397F3DB-9744-42D4-AC87-C6C8B478898F}" srcOrd="1" destOrd="0" presId="urn:microsoft.com/office/officeart/2009/3/layout/HorizontalOrganizationChart"/>
    <dgm:cxn modelId="{3AF2B3CF-9AB9-4AA6-B8D4-3BD29C5D8F47}" type="presParOf" srcId="{85F9DA2D-FFB9-4677-B513-3C6F8404B957}" destId="{C6F50222-80BD-462A-9BF0-72F68DE0D7CC}" srcOrd="1" destOrd="0" presId="urn:microsoft.com/office/officeart/2009/3/layout/HorizontalOrganizationChart"/>
    <dgm:cxn modelId="{36E9ACAC-EAE3-476E-84CA-DCE46B90DBC6}" type="presParOf" srcId="{C6F50222-80BD-462A-9BF0-72F68DE0D7CC}" destId="{ABD83447-CE63-4FBE-A6C5-7768EA2DEF97}" srcOrd="0" destOrd="0" presId="urn:microsoft.com/office/officeart/2009/3/layout/HorizontalOrganizationChart"/>
    <dgm:cxn modelId="{459203B8-E38C-49CC-8B88-5DEB609A842F}" type="presParOf" srcId="{C6F50222-80BD-462A-9BF0-72F68DE0D7CC}" destId="{562ABF5D-0A7C-496C-8D68-A3F14F380936}" srcOrd="1" destOrd="0" presId="urn:microsoft.com/office/officeart/2009/3/layout/HorizontalOrganizationChart"/>
    <dgm:cxn modelId="{474E1458-FC85-44ED-97FC-4566471D7F32}" type="presParOf" srcId="{562ABF5D-0A7C-496C-8D68-A3F14F380936}" destId="{AD09FCF6-88FC-4DE3-93FB-580E0EFC88AC}" srcOrd="0" destOrd="0" presId="urn:microsoft.com/office/officeart/2009/3/layout/HorizontalOrganizationChart"/>
    <dgm:cxn modelId="{DCEFA9D9-08F9-4405-A72B-DF9EE30822CB}" type="presParOf" srcId="{AD09FCF6-88FC-4DE3-93FB-580E0EFC88AC}" destId="{4CE21EE1-C6C2-4A56-B722-B81C575476A7}" srcOrd="0" destOrd="0" presId="urn:microsoft.com/office/officeart/2009/3/layout/HorizontalOrganizationChart"/>
    <dgm:cxn modelId="{66F3C033-0D7E-4654-AE57-3CAF23997292}" type="presParOf" srcId="{AD09FCF6-88FC-4DE3-93FB-580E0EFC88AC}" destId="{0DDAE59E-8988-406F-AE55-546F2871B4F0}" srcOrd="1" destOrd="0" presId="urn:microsoft.com/office/officeart/2009/3/layout/HorizontalOrganizationChart"/>
    <dgm:cxn modelId="{05E9D027-86D0-43A5-9180-3790C765C042}" type="presParOf" srcId="{562ABF5D-0A7C-496C-8D68-A3F14F380936}" destId="{51148D81-FDB2-4717-8B6A-E9E08351AC8D}" srcOrd="1" destOrd="0" presId="urn:microsoft.com/office/officeart/2009/3/layout/HorizontalOrganizationChart"/>
    <dgm:cxn modelId="{C364169F-3E01-449E-92FE-5AFBF5B7F82A}" type="presParOf" srcId="{562ABF5D-0A7C-496C-8D68-A3F14F380936}" destId="{6C3981CB-B6EF-42C7-B3AF-F84C025A7A84}" srcOrd="2" destOrd="0" presId="urn:microsoft.com/office/officeart/2009/3/layout/HorizontalOrganizationChart"/>
    <dgm:cxn modelId="{C665BECE-000A-4459-B728-EC5069E53CD2}" type="presParOf" srcId="{C6F50222-80BD-462A-9BF0-72F68DE0D7CC}" destId="{F0DA4A6C-6C83-44CD-85B1-BA346AF6DA34}" srcOrd="2" destOrd="0" presId="urn:microsoft.com/office/officeart/2009/3/layout/HorizontalOrganizationChart"/>
    <dgm:cxn modelId="{E422E2A3-BB43-4BC5-BCBC-21C48009E780}" type="presParOf" srcId="{C6F50222-80BD-462A-9BF0-72F68DE0D7CC}" destId="{F2258F06-E0BD-4003-B657-EC72FB0AB4DF}" srcOrd="3" destOrd="0" presId="urn:microsoft.com/office/officeart/2009/3/layout/HorizontalOrganizationChart"/>
    <dgm:cxn modelId="{4C434D8A-F19A-40AD-A733-1CAEED2CFCB3}" type="presParOf" srcId="{F2258F06-E0BD-4003-B657-EC72FB0AB4DF}" destId="{05D30905-0412-4D9D-BAA9-CF69CBA08658}" srcOrd="0" destOrd="0" presId="urn:microsoft.com/office/officeart/2009/3/layout/HorizontalOrganizationChart"/>
    <dgm:cxn modelId="{751A6B3E-F3A7-44FC-A194-72222CD45ECB}" type="presParOf" srcId="{05D30905-0412-4D9D-BAA9-CF69CBA08658}" destId="{154E32F9-9E16-47FA-961D-99B38D1A40F7}" srcOrd="0" destOrd="0" presId="urn:microsoft.com/office/officeart/2009/3/layout/HorizontalOrganizationChart"/>
    <dgm:cxn modelId="{6A8B6EC9-1052-4DB1-9041-0A6F7ACFADC8}" type="presParOf" srcId="{05D30905-0412-4D9D-BAA9-CF69CBA08658}" destId="{2107B7FE-9079-4514-AC8E-5368E63AC1B8}" srcOrd="1" destOrd="0" presId="urn:microsoft.com/office/officeart/2009/3/layout/HorizontalOrganizationChart"/>
    <dgm:cxn modelId="{529B32BD-C0C5-47A9-8827-2665A4B84D10}" type="presParOf" srcId="{F2258F06-E0BD-4003-B657-EC72FB0AB4DF}" destId="{AEE70A3A-3AA6-4F6E-A5A7-D3FD5D8C20B0}" srcOrd="1" destOrd="0" presId="urn:microsoft.com/office/officeart/2009/3/layout/HorizontalOrganizationChart"/>
    <dgm:cxn modelId="{26212250-4D6F-4395-98F1-33AF55126363}" type="presParOf" srcId="{F2258F06-E0BD-4003-B657-EC72FB0AB4DF}" destId="{801BC5C0-0C57-47B8-8528-6BA3AECD27DB}" srcOrd="2" destOrd="0" presId="urn:microsoft.com/office/officeart/2009/3/layout/HorizontalOrganizationChart"/>
    <dgm:cxn modelId="{E94D1408-C631-4D43-B409-767C85ACD99E}" type="presParOf" srcId="{85F9DA2D-FFB9-4677-B513-3C6F8404B957}" destId="{A5471786-9F1A-412B-AA52-AAB409612A21}" srcOrd="2" destOrd="0" presId="urn:microsoft.com/office/officeart/2009/3/layout/HorizontalOrganizationChart"/>
    <dgm:cxn modelId="{922D57D8-FBBB-4B42-92F4-3C157F8F3DC8}" type="presParOf" srcId="{1E89E837-8EFF-450F-9E94-B62187BCD7AB}" destId="{E9F00B0F-B01B-40AF-A10B-63113E0F463A}" srcOrd="2" destOrd="0" presId="urn:microsoft.com/office/officeart/2009/3/layout/HorizontalOrganizationChart"/>
    <dgm:cxn modelId="{C87727E1-C4DE-4F40-8B32-36683BA9D9BE}" type="presParOf" srcId="{1E89E837-8EFF-450F-9E94-B62187BCD7AB}" destId="{4B077B59-A239-4859-A2EB-4174EF17DB20}" srcOrd="3" destOrd="0" presId="urn:microsoft.com/office/officeart/2009/3/layout/HorizontalOrganizationChart"/>
    <dgm:cxn modelId="{B7DB23A5-C27C-4382-A19F-9CF3511F4546}" type="presParOf" srcId="{4B077B59-A239-4859-A2EB-4174EF17DB20}" destId="{9422358D-E235-49CA-9908-9F4FAF118835}" srcOrd="0" destOrd="0" presId="urn:microsoft.com/office/officeart/2009/3/layout/HorizontalOrganizationChart"/>
    <dgm:cxn modelId="{5D156DC6-52EB-471C-893D-97BA2066EF85}" type="presParOf" srcId="{9422358D-E235-49CA-9908-9F4FAF118835}" destId="{AE419CCC-2559-4BD3-B71B-DEC2DBDFB78A}" srcOrd="0" destOrd="0" presId="urn:microsoft.com/office/officeart/2009/3/layout/HorizontalOrganizationChart"/>
    <dgm:cxn modelId="{79ADE23F-7791-40DA-86C6-4AA4740E06BF}" type="presParOf" srcId="{9422358D-E235-49CA-9908-9F4FAF118835}" destId="{8444692D-4748-4B09-862D-A233C5E1D2B6}" srcOrd="1" destOrd="0" presId="urn:microsoft.com/office/officeart/2009/3/layout/HorizontalOrganizationChart"/>
    <dgm:cxn modelId="{4C3EF785-6AB6-4109-BD81-2EF58E961DDC}" type="presParOf" srcId="{4B077B59-A239-4859-A2EB-4174EF17DB20}" destId="{33B56D17-8910-4733-A4F6-038A117EBA18}" srcOrd="1" destOrd="0" presId="urn:microsoft.com/office/officeart/2009/3/layout/HorizontalOrganizationChart"/>
    <dgm:cxn modelId="{53223AC8-52FB-421C-9D8A-053492EE12FF}" type="presParOf" srcId="{33B56D17-8910-4733-A4F6-038A117EBA18}" destId="{32AAEE9C-FE39-412A-A3F1-92CBA21CF251}" srcOrd="0" destOrd="0" presId="urn:microsoft.com/office/officeart/2009/3/layout/HorizontalOrganizationChart"/>
    <dgm:cxn modelId="{58CB2FD4-318E-4959-827C-843324E4C5EC}" type="presParOf" srcId="{33B56D17-8910-4733-A4F6-038A117EBA18}" destId="{2A4178C0-B444-4857-A80A-76DB710D99CA}" srcOrd="1" destOrd="0" presId="urn:microsoft.com/office/officeart/2009/3/layout/HorizontalOrganizationChart"/>
    <dgm:cxn modelId="{53212955-645D-42D1-BAED-B3AB729E63A3}" type="presParOf" srcId="{2A4178C0-B444-4857-A80A-76DB710D99CA}" destId="{35FE989B-D826-42D5-96AC-B63190DB3DA0}" srcOrd="0" destOrd="0" presId="urn:microsoft.com/office/officeart/2009/3/layout/HorizontalOrganizationChart"/>
    <dgm:cxn modelId="{91F2B03C-CF6A-4E34-854C-4192298C2B19}" type="presParOf" srcId="{35FE989B-D826-42D5-96AC-B63190DB3DA0}" destId="{57003F59-C97F-4878-B18B-EBB2D3DC779B}" srcOrd="0" destOrd="0" presId="urn:microsoft.com/office/officeart/2009/3/layout/HorizontalOrganizationChart"/>
    <dgm:cxn modelId="{F51AE886-23CE-4EAF-93B6-90554027EC43}" type="presParOf" srcId="{35FE989B-D826-42D5-96AC-B63190DB3DA0}" destId="{43580D45-86F3-4A73-80ED-F735CD06FC64}" srcOrd="1" destOrd="0" presId="urn:microsoft.com/office/officeart/2009/3/layout/HorizontalOrganizationChart"/>
    <dgm:cxn modelId="{8A4B9CDF-A763-47DE-A45C-4DE8F724FAB9}" type="presParOf" srcId="{2A4178C0-B444-4857-A80A-76DB710D99CA}" destId="{9EC48BE3-5723-427C-97F1-96483F3F5C73}" srcOrd="1" destOrd="0" presId="urn:microsoft.com/office/officeart/2009/3/layout/HorizontalOrganizationChart"/>
    <dgm:cxn modelId="{45F9FF84-8598-49C1-90E5-E35248647663}" type="presParOf" srcId="{2A4178C0-B444-4857-A80A-76DB710D99CA}" destId="{20181BA2-8538-45A8-9F12-C31D3364C5FC}" srcOrd="2" destOrd="0" presId="urn:microsoft.com/office/officeart/2009/3/layout/HorizontalOrganizationChart"/>
    <dgm:cxn modelId="{495806A3-30EB-4BDD-8D42-4D51539162B9}" type="presParOf" srcId="{33B56D17-8910-4733-A4F6-038A117EBA18}" destId="{52E50496-1CB6-4E00-8102-BF20A9646A1D}" srcOrd="2" destOrd="0" presId="urn:microsoft.com/office/officeart/2009/3/layout/HorizontalOrganizationChart"/>
    <dgm:cxn modelId="{82066CBD-27F8-4903-BC04-8B6CDBA3693E}" type="presParOf" srcId="{33B56D17-8910-4733-A4F6-038A117EBA18}" destId="{EA508882-2D87-4261-9C4C-C3F604B17DEB}" srcOrd="3" destOrd="0" presId="urn:microsoft.com/office/officeart/2009/3/layout/HorizontalOrganizationChart"/>
    <dgm:cxn modelId="{AB6C2D90-EAC7-4210-91D8-7C1C66E2FDF3}" type="presParOf" srcId="{EA508882-2D87-4261-9C4C-C3F604B17DEB}" destId="{6DA60A6A-A953-4D86-9CC1-98EF5B4052EC}" srcOrd="0" destOrd="0" presId="urn:microsoft.com/office/officeart/2009/3/layout/HorizontalOrganizationChart"/>
    <dgm:cxn modelId="{808DEC2E-9B00-4BD6-8D22-A91CE5876FD2}" type="presParOf" srcId="{6DA60A6A-A953-4D86-9CC1-98EF5B4052EC}" destId="{39AAAC55-71CA-4434-BBC4-3F50D89D7E58}" srcOrd="0" destOrd="0" presId="urn:microsoft.com/office/officeart/2009/3/layout/HorizontalOrganizationChart"/>
    <dgm:cxn modelId="{EC6C758E-3D86-4396-B0EA-86CC6B68D0EA}" type="presParOf" srcId="{6DA60A6A-A953-4D86-9CC1-98EF5B4052EC}" destId="{D2D154D0-8EF6-47AB-821C-67E2ECE16F02}" srcOrd="1" destOrd="0" presId="urn:microsoft.com/office/officeart/2009/3/layout/HorizontalOrganizationChart"/>
    <dgm:cxn modelId="{582B0107-DFFA-40EF-A7CC-CCA258C84090}" type="presParOf" srcId="{EA508882-2D87-4261-9C4C-C3F604B17DEB}" destId="{3EF8CB42-9534-411B-A7CB-CD58EDAC62E1}" srcOrd="1" destOrd="0" presId="urn:microsoft.com/office/officeart/2009/3/layout/HorizontalOrganizationChart"/>
    <dgm:cxn modelId="{B7BC0B96-0E0E-4F1B-9E1E-F3FD4D995AA2}" type="presParOf" srcId="{3EF8CB42-9534-411B-A7CB-CD58EDAC62E1}" destId="{3E707446-4E69-4816-BAAC-3DF7588573B4}" srcOrd="0" destOrd="0" presId="urn:microsoft.com/office/officeart/2009/3/layout/HorizontalOrganizationChart"/>
    <dgm:cxn modelId="{AE101AC9-7378-4DEC-9685-CEFA69BCE736}" type="presParOf" srcId="{3EF8CB42-9534-411B-A7CB-CD58EDAC62E1}" destId="{29EDC23E-96F3-4E48-9F7E-9DC46F319963}" srcOrd="1" destOrd="0" presId="urn:microsoft.com/office/officeart/2009/3/layout/HorizontalOrganizationChart"/>
    <dgm:cxn modelId="{9B377142-456B-424D-BF1E-5170383A130F}" type="presParOf" srcId="{29EDC23E-96F3-4E48-9F7E-9DC46F319963}" destId="{162B55AE-D4D2-4A7E-A2E5-787FC37C1180}" srcOrd="0" destOrd="0" presId="urn:microsoft.com/office/officeart/2009/3/layout/HorizontalOrganizationChart"/>
    <dgm:cxn modelId="{971B0A58-3C93-4EF4-88C0-AEE7CB6A9305}" type="presParOf" srcId="{162B55AE-D4D2-4A7E-A2E5-787FC37C1180}" destId="{206BFB83-9719-4C35-AC30-901EF75B4F17}" srcOrd="0" destOrd="0" presId="urn:microsoft.com/office/officeart/2009/3/layout/HorizontalOrganizationChart"/>
    <dgm:cxn modelId="{2578DDB1-9720-4722-839D-923134BAB173}" type="presParOf" srcId="{162B55AE-D4D2-4A7E-A2E5-787FC37C1180}" destId="{29074DD6-F354-4C2B-BC96-5D25E986B8D8}" srcOrd="1" destOrd="0" presId="urn:microsoft.com/office/officeart/2009/3/layout/HorizontalOrganizationChart"/>
    <dgm:cxn modelId="{F07F5463-A480-4D4C-8850-18859E0BF17F}" type="presParOf" srcId="{29EDC23E-96F3-4E48-9F7E-9DC46F319963}" destId="{9F8BD4D9-5344-4F25-BB6E-1A12A5A15526}" srcOrd="1" destOrd="0" presId="urn:microsoft.com/office/officeart/2009/3/layout/HorizontalOrganizationChart"/>
    <dgm:cxn modelId="{DA8449DE-4556-4908-ABFD-BB9AFB7F660F}" type="presParOf" srcId="{29EDC23E-96F3-4E48-9F7E-9DC46F319963}" destId="{C519DDA2-1294-4851-B9D4-AA79FD0617DA}" srcOrd="2" destOrd="0" presId="urn:microsoft.com/office/officeart/2009/3/layout/HorizontalOrganizationChart"/>
    <dgm:cxn modelId="{D99775FF-F996-4D62-AD91-BE35A15108F9}" type="presParOf" srcId="{3EF8CB42-9534-411B-A7CB-CD58EDAC62E1}" destId="{925A9C5A-F787-4EEF-AEB6-B81DE826BAEA}" srcOrd="2" destOrd="0" presId="urn:microsoft.com/office/officeart/2009/3/layout/HorizontalOrganizationChart"/>
    <dgm:cxn modelId="{AABBD436-BB84-4797-9257-72222F52B3F2}" type="presParOf" srcId="{3EF8CB42-9534-411B-A7CB-CD58EDAC62E1}" destId="{E80AAE95-3B26-471F-AAED-80A04BF32CCE}" srcOrd="3" destOrd="0" presId="urn:microsoft.com/office/officeart/2009/3/layout/HorizontalOrganizationChart"/>
    <dgm:cxn modelId="{0EDB7514-5E48-410D-9412-ED54E3AD979A}" type="presParOf" srcId="{E80AAE95-3B26-471F-AAED-80A04BF32CCE}" destId="{94A6F9CE-6D6A-4B71-86B0-AA93861C04A4}" srcOrd="0" destOrd="0" presId="urn:microsoft.com/office/officeart/2009/3/layout/HorizontalOrganizationChart"/>
    <dgm:cxn modelId="{9F8ADB3E-2CE1-4D57-B484-5EB6F3DD7A0C}" type="presParOf" srcId="{94A6F9CE-6D6A-4B71-86B0-AA93861C04A4}" destId="{F696630C-FA21-42A3-B185-60DB13DD4362}" srcOrd="0" destOrd="0" presId="urn:microsoft.com/office/officeart/2009/3/layout/HorizontalOrganizationChart"/>
    <dgm:cxn modelId="{33F32FFF-2D22-42FD-AF49-04035AB06BC6}" type="presParOf" srcId="{94A6F9CE-6D6A-4B71-86B0-AA93861C04A4}" destId="{39AFE937-25B8-4AEE-A7F6-A6FC7BFBB1C4}" srcOrd="1" destOrd="0" presId="urn:microsoft.com/office/officeart/2009/3/layout/HorizontalOrganizationChart"/>
    <dgm:cxn modelId="{0288E111-2668-4963-A785-8444EAA70865}" type="presParOf" srcId="{E80AAE95-3B26-471F-AAED-80A04BF32CCE}" destId="{76D68276-D568-4F0E-8FA5-05D699E77AF9}" srcOrd="1" destOrd="0" presId="urn:microsoft.com/office/officeart/2009/3/layout/HorizontalOrganizationChart"/>
    <dgm:cxn modelId="{5BA3C957-A910-4579-AD0B-B5781D806B24}" type="presParOf" srcId="{E80AAE95-3B26-471F-AAED-80A04BF32CCE}" destId="{7451C3C3-C131-4C7A-BD38-6F3B1E4C6764}" srcOrd="2" destOrd="0" presId="urn:microsoft.com/office/officeart/2009/3/layout/HorizontalOrganizationChart"/>
    <dgm:cxn modelId="{D5AFC71B-538B-47A0-9B0D-2C2EA5E59435}" type="presParOf" srcId="{EA508882-2D87-4261-9C4C-C3F604B17DEB}" destId="{2CDD0F3C-9F0F-402A-BE45-F6C86C583B39}" srcOrd="2" destOrd="0" presId="urn:microsoft.com/office/officeart/2009/3/layout/HorizontalOrganizationChart"/>
    <dgm:cxn modelId="{F184CB1D-0C01-47BA-88E1-4F248EE1A2F4}" type="presParOf" srcId="{33B56D17-8910-4733-A4F6-038A117EBA18}" destId="{15B4ADA6-CB2A-4661-80ED-7547C492B565}" srcOrd="4" destOrd="0" presId="urn:microsoft.com/office/officeart/2009/3/layout/HorizontalOrganizationChart"/>
    <dgm:cxn modelId="{898FBE3F-3942-450A-AB00-B467FE595B09}" type="presParOf" srcId="{33B56D17-8910-4733-A4F6-038A117EBA18}" destId="{6B5541DF-06E6-49B6-AE24-7959967E4B4A}" srcOrd="5" destOrd="0" presId="urn:microsoft.com/office/officeart/2009/3/layout/HorizontalOrganizationChart"/>
    <dgm:cxn modelId="{095F1F95-DF6B-46F1-8414-D09D3ADB8282}" type="presParOf" srcId="{6B5541DF-06E6-49B6-AE24-7959967E4B4A}" destId="{8202C903-9972-4C33-B891-26E3C8B1A112}" srcOrd="0" destOrd="0" presId="urn:microsoft.com/office/officeart/2009/3/layout/HorizontalOrganizationChart"/>
    <dgm:cxn modelId="{30E1B0FE-97DC-426D-B1B3-DAB6E067F28F}" type="presParOf" srcId="{8202C903-9972-4C33-B891-26E3C8B1A112}" destId="{B2677727-747A-46F5-B45B-8626B91BE3B1}" srcOrd="0" destOrd="0" presId="urn:microsoft.com/office/officeart/2009/3/layout/HorizontalOrganizationChart"/>
    <dgm:cxn modelId="{3408236D-E99B-4A66-AA73-54B8906B95F9}" type="presParOf" srcId="{8202C903-9972-4C33-B891-26E3C8B1A112}" destId="{96305D2F-8B3A-4FAA-8D41-D4D207F55A1C}" srcOrd="1" destOrd="0" presId="urn:microsoft.com/office/officeart/2009/3/layout/HorizontalOrganizationChart"/>
    <dgm:cxn modelId="{473429BC-1C95-4EA5-B1DB-8058887587E5}" type="presParOf" srcId="{6B5541DF-06E6-49B6-AE24-7959967E4B4A}" destId="{32E919D0-B6C8-4467-8C0A-1FAF8B8FD768}" srcOrd="1" destOrd="0" presId="urn:microsoft.com/office/officeart/2009/3/layout/HorizontalOrganizationChart"/>
    <dgm:cxn modelId="{1339533E-7458-4E43-8413-722350C59F6B}" type="presParOf" srcId="{6B5541DF-06E6-49B6-AE24-7959967E4B4A}" destId="{080CFFA1-4C62-4082-B142-E7BE9157FD72}" srcOrd="2" destOrd="0" presId="urn:microsoft.com/office/officeart/2009/3/layout/HorizontalOrganizationChart"/>
    <dgm:cxn modelId="{9C26C553-C7F8-4DBE-B41D-B184308A35E2}" type="presParOf" srcId="{4B077B59-A239-4859-A2EB-4174EF17DB20}" destId="{F35E4BF2-278C-4669-A9B3-C958E8CBA80E}" srcOrd="2" destOrd="0" presId="urn:microsoft.com/office/officeart/2009/3/layout/HorizontalOrganizationChart"/>
    <dgm:cxn modelId="{D098D065-133C-4BEE-B0AC-75944312E007}" type="presParOf" srcId="{F8468FB9-E382-4C27-8C54-3EA3A4BF746D}" destId="{55212389-43D5-4592-A46B-61ECEDC0EC1E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CD402D34-FF5A-4931-A874-149E844E517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gm:t>
    </dgm:pt>
    <dgm:pt modelId="{03AC9722-FCF8-4F15-97CE-B9CD4D47C302}" type="par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A7FC61F7-3C72-4684-9277-0F30827D8102}" type="sib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2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2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2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3AD3947E-B273-4E0C-9137-D40136370661}" type="pres">
      <dgm:prSet presAssocID="{03AC9722-FCF8-4F15-97CE-B9CD4D47C302}" presName="Name64" presStyleLbl="parChTrans1D2" presStyleIdx="1" presStyleCnt="2"/>
      <dgm:spPr/>
    </dgm:pt>
    <dgm:pt modelId="{B2383FF3-6F01-4AC9-A44D-12C1BA5C5248}" type="pres">
      <dgm:prSet presAssocID="{CD402D34-FF5A-4931-A874-149E844E517C}" presName="hierRoot2" presStyleCnt="0">
        <dgm:presLayoutVars>
          <dgm:hierBranch val="init"/>
        </dgm:presLayoutVars>
      </dgm:prSet>
      <dgm:spPr/>
    </dgm:pt>
    <dgm:pt modelId="{75A7CE16-6B4C-4B33-88F0-98F986832B24}" type="pres">
      <dgm:prSet presAssocID="{CD402D34-FF5A-4931-A874-149E844E517C}" presName="rootComposite" presStyleCnt="0"/>
      <dgm:spPr/>
    </dgm:pt>
    <dgm:pt modelId="{23270529-6A86-4F2D-B535-3D6C07F660EA}" type="pres">
      <dgm:prSet presAssocID="{CD402D34-FF5A-4931-A874-149E844E517C}" presName="rootText" presStyleLbl="node2" presStyleIdx="1" presStyleCnt="2">
        <dgm:presLayoutVars>
          <dgm:chPref val="3"/>
        </dgm:presLayoutVars>
      </dgm:prSet>
      <dgm:spPr/>
    </dgm:pt>
    <dgm:pt modelId="{9521D664-488E-48ED-86A6-6375FDF68F45}" type="pres">
      <dgm:prSet presAssocID="{CD402D34-FF5A-4931-A874-149E844E517C}" presName="rootConnector" presStyleLbl="node2" presStyleIdx="1" presStyleCnt="2"/>
      <dgm:spPr/>
    </dgm:pt>
    <dgm:pt modelId="{47A62068-21FA-41A8-889E-0DF87E42B8B2}" type="pres">
      <dgm:prSet presAssocID="{CD402D34-FF5A-4931-A874-149E844E517C}" presName="hierChild4" presStyleCnt="0"/>
      <dgm:spPr/>
    </dgm:pt>
    <dgm:pt modelId="{B8FF2DA2-7646-47D5-81F3-46804A34299E}" type="pres">
      <dgm:prSet presAssocID="{CD402D34-FF5A-4931-A874-149E844E517C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40B8BA06-E4DA-4879-BBFF-7A920C711D3B}" type="presOf" srcId="{CD402D34-FF5A-4931-A874-149E844E517C}" destId="{9521D664-488E-48ED-86A6-6375FDF68F45}" srcOrd="1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D3112B5B-D1D5-4D57-A577-97D35461C5C7}" type="presOf" srcId="{CD402D34-FF5A-4931-A874-149E844E517C}" destId="{23270529-6A86-4F2D-B535-3D6C07F660EA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DF5CEB85-258C-4FC6-A980-E70B340E6D56}" srcId="{1E05D724-9176-4F35-9680-49B560268DF2}" destId="{CD402D34-FF5A-4931-A874-149E844E517C}" srcOrd="1" destOrd="0" parTransId="{03AC9722-FCF8-4F15-97CE-B9CD4D47C302}" sibTransId="{A7FC61F7-3C72-4684-9277-0F30827D8102}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DBA93FF-192D-45E5-AEDA-98C41DACC086}" type="presOf" srcId="{03AC9722-FCF8-4F15-97CE-B9CD4D47C302}" destId="{3AD3947E-B273-4E0C-9137-D40136370661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6D269534-4704-4329-AD1A-1FBAE716D5E6}" type="presParOf" srcId="{5E82697A-F9B5-4EF5-A7CC-5EE73C0D982E}" destId="{3AD3947E-B273-4E0C-9137-D40136370661}" srcOrd="2" destOrd="0" presId="urn:microsoft.com/office/officeart/2009/3/layout/HorizontalOrganizationChart"/>
    <dgm:cxn modelId="{08FDBD12-057D-4862-BCC7-F9CAFA107414}" type="presParOf" srcId="{5E82697A-F9B5-4EF5-A7CC-5EE73C0D982E}" destId="{B2383FF3-6F01-4AC9-A44D-12C1BA5C5248}" srcOrd="3" destOrd="0" presId="urn:microsoft.com/office/officeart/2009/3/layout/HorizontalOrganizationChart"/>
    <dgm:cxn modelId="{B9002C38-1E61-4C44-BDA6-43B9F0FF4E27}" type="presParOf" srcId="{B2383FF3-6F01-4AC9-A44D-12C1BA5C5248}" destId="{75A7CE16-6B4C-4B33-88F0-98F986832B24}" srcOrd="0" destOrd="0" presId="urn:microsoft.com/office/officeart/2009/3/layout/HorizontalOrganizationChart"/>
    <dgm:cxn modelId="{222F28A0-0461-4827-A368-7608F1114D89}" type="presParOf" srcId="{75A7CE16-6B4C-4B33-88F0-98F986832B24}" destId="{23270529-6A86-4F2D-B535-3D6C07F660EA}" srcOrd="0" destOrd="0" presId="urn:microsoft.com/office/officeart/2009/3/layout/HorizontalOrganizationChart"/>
    <dgm:cxn modelId="{FA80D327-E9BD-4AA9-B3EC-BB855A1C8440}" type="presParOf" srcId="{75A7CE16-6B4C-4B33-88F0-98F986832B24}" destId="{9521D664-488E-48ED-86A6-6375FDF68F45}" srcOrd="1" destOrd="0" presId="urn:microsoft.com/office/officeart/2009/3/layout/HorizontalOrganizationChart"/>
    <dgm:cxn modelId="{65A8E62B-966C-4ECD-BF51-EEE317F9DE1D}" type="presParOf" srcId="{B2383FF3-6F01-4AC9-A44D-12C1BA5C5248}" destId="{47A62068-21FA-41A8-889E-0DF87E42B8B2}" srcOrd="1" destOrd="0" presId="urn:microsoft.com/office/officeart/2009/3/layout/HorizontalOrganizationChart"/>
    <dgm:cxn modelId="{9412F79B-9651-4D70-94D4-E6A5D34FAB21}" type="presParOf" srcId="{B2383FF3-6F01-4AC9-A44D-12C1BA5C5248}" destId="{B8FF2DA2-7646-47D5-81F3-46804A34299E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72139-ABD1-44C0-A1C6-1BDFEE845BA0}">
      <dsp:nvSpPr>
        <dsp:cNvPr id="0" name=""/>
        <dsp:cNvSpPr/>
      </dsp:nvSpPr>
      <dsp:spPr>
        <a:xfrm>
          <a:off x="7082609" y="3026247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2717243" y="293750"/>
              </a:lnTo>
              <a:lnTo>
                <a:pt x="2717243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9DCC-73A3-43F2-B660-396DC3DD40B7}">
      <dsp:nvSpPr>
        <dsp:cNvPr id="0" name=""/>
        <dsp:cNvSpPr/>
      </dsp:nvSpPr>
      <dsp:spPr>
        <a:xfrm>
          <a:off x="7082609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905747" y="293750"/>
              </a:lnTo>
              <a:lnTo>
                <a:pt x="905747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83D5E-64E0-4B10-ACD6-1C56511A9F5E}">
      <dsp:nvSpPr>
        <dsp:cNvPr id="0" name=""/>
        <dsp:cNvSpPr/>
      </dsp:nvSpPr>
      <dsp:spPr>
        <a:xfrm>
          <a:off x="6176861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905747" y="0"/>
              </a:moveTo>
              <a:lnTo>
                <a:pt x="905747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8F3-C4D8-40D8-B86B-5FE07EC6F905}">
      <dsp:nvSpPr>
        <dsp:cNvPr id="0" name=""/>
        <dsp:cNvSpPr/>
      </dsp:nvSpPr>
      <dsp:spPr>
        <a:xfrm>
          <a:off x="4365365" y="3026247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2717243" y="0"/>
              </a:moveTo>
              <a:lnTo>
                <a:pt x="2717243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0A921-9B9A-42F0-919C-6D4B751407AC}">
      <dsp:nvSpPr>
        <dsp:cNvPr id="0" name=""/>
        <dsp:cNvSpPr/>
      </dsp:nvSpPr>
      <dsp:spPr>
        <a:xfrm>
          <a:off x="4365365" y="1654038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2717243" y="293750"/>
              </a:lnTo>
              <a:lnTo>
                <a:pt x="2717243" y="4310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04E4-08F0-4C90-861B-939E1A7A6E41}">
      <dsp:nvSpPr>
        <dsp:cNvPr id="0" name=""/>
        <dsp:cNvSpPr/>
      </dsp:nvSpPr>
      <dsp:spPr>
        <a:xfrm>
          <a:off x="1648121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905747" y="293750"/>
              </a:lnTo>
              <a:lnTo>
                <a:pt x="905747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F4AC-6619-4420-83A7-F3FF21F66913}">
      <dsp:nvSpPr>
        <dsp:cNvPr id="0" name=""/>
        <dsp:cNvSpPr/>
      </dsp:nvSpPr>
      <dsp:spPr>
        <a:xfrm>
          <a:off x="742373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905747" y="0"/>
              </a:moveTo>
              <a:lnTo>
                <a:pt x="905747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3E826-2B7D-480E-A010-B4581B50AC2C}">
      <dsp:nvSpPr>
        <dsp:cNvPr id="0" name=""/>
        <dsp:cNvSpPr/>
      </dsp:nvSpPr>
      <dsp:spPr>
        <a:xfrm>
          <a:off x="1648121" y="1654038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2717243" y="0"/>
              </a:moveTo>
              <a:lnTo>
                <a:pt x="2717243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DAAA7-3AAB-4D26-B6B8-D9F3FFF58A4B}">
      <dsp:nvSpPr>
        <dsp:cNvPr id="0" name=""/>
        <dsp:cNvSpPr/>
      </dsp:nvSpPr>
      <dsp:spPr>
        <a:xfrm>
          <a:off x="3624298" y="712884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F80586-47EA-4FF8-9C7C-D04606C2E13C}">
      <dsp:nvSpPr>
        <dsp:cNvPr id="0" name=""/>
        <dsp:cNvSpPr/>
      </dsp:nvSpPr>
      <dsp:spPr>
        <a:xfrm>
          <a:off x="3788980" y="869331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3816545" y="896896"/>
        <a:ext cx="1427003" cy="886024"/>
      </dsp:txXfrm>
    </dsp:sp>
    <dsp:sp modelId="{7802CDFF-DF3C-46FB-84DE-7C8B937CA52B}">
      <dsp:nvSpPr>
        <dsp:cNvPr id="0" name=""/>
        <dsp:cNvSpPr/>
      </dsp:nvSpPr>
      <dsp:spPr>
        <a:xfrm>
          <a:off x="907054" y="2085092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9F4116-3554-434D-9DD2-280768A6EEC0}">
      <dsp:nvSpPr>
        <dsp:cNvPr id="0" name=""/>
        <dsp:cNvSpPr/>
      </dsp:nvSpPr>
      <dsp:spPr>
        <a:xfrm>
          <a:off x="1071736" y="2241539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sp:txBody>
      <dsp:txXfrm>
        <a:off x="1099301" y="2269104"/>
        <a:ext cx="1427003" cy="886024"/>
      </dsp:txXfrm>
    </dsp:sp>
    <dsp:sp modelId="{8838A10A-3A43-4645-9350-6FBC10635542}">
      <dsp:nvSpPr>
        <dsp:cNvPr id="0" name=""/>
        <dsp:cNvSpPr/>
      </dsp:nvSpPr>
      <dsp:spPr>
        <a:xfrm>
          <a:off x="1306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70429F-24D0-42A5-98A0-BDF1F2119A39}">
      <dsp:nvSpPr>
        <dsp:cNvPr id="0" name=""/>
        <dsp:cNvSpPr/>
      </dsp:nvSpPr>
      <dsp:spPr>
        <a:xfrm>
          <a:off x="165988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상영관리</a:t>
          </a:r>
        </a:p>
      </dsp:txBody>
      <dsp:txXfrm>
        <a:off x="193553" y="3641313"/>
        <a:ext cx="1427003" cy="886024"/>
      </dsp:txXfrm>
    </dsp:sp>
    <dsp:sp modelId="{C9132505-2E31-4146-B2C0-41CB366B1795}">
      <dsp:nvSpPr>
        <dsp:cNvPr id="0" name=""/>
        <dsp:cNvSpPr/>
      </dsp:nvSpPr>
      <dsp:spPr>
        <a:xfrm>
          <a:off x="1812802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E42F20-5B48-4E6B-B198-4C432ED75330}">
      <dsp:nvSpPr>
        <dsp:cNvPr id="0" name=""/>
        <dsp:cNvSpPr/>
      </dsp:nvSpPr>
      <dsp:spPr>
        <a:xfrm>
          <a:off x="1977484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sp:txBody>
      <dsp:txXfrm>
        <a:off x="2005049" y="3641313"/>
        <a:ext cx="1427003" cy="886024"/>
      </dsp:txXfrm>
    </dsp:sp>
    <dsp:sp modelId="{725FEE73-BE6B-40B6-A19A-5DB73CF8EA04}">
      <dsp:nvSpPr>
        <dsp:cNvPr id="0" name=""/>
        <dsp:cNvSpPr/>
      </dsp:nvSpPr>
      <dsp:spPr>
        <a:xfrm>
          <a:off x="6341542" y="2085092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716480-BD9D-4271-A326-95CDF906AA5C}">
      <dsp:nvSpPr>
        <dsp:cNvPr id="0" name=""/>
        <dsp:cNvSpPr/>
      </dsp:nvSpPr>
      <dsp:spPr>
        <a:xfrm>
          <a:off x="6506224" y="2241539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sp:txBody>
      <dsp:txXfrm>
        <a:off x="6533789" y="2269104"/>
        <a:ext cx="1427003" cy="886024"/>
      </dsp:txXfrm>
    </dsp:sp>
    <dsp:sp modelId="{228286AB-BA38-4C0C-87DF-B74DFB44271A}">
      <dsp:nvSpPr>
        <dsp:cNvPr id="0" name=""/>
        <dsp:cNvSpPr/>
      </dsp:nvSpPr>
      <dsp:spPr>
        <a:xfrm>
          <a:off x="3624298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BFC67D-2A12-4EB5-BBF6-AF9626969C8A}">
      <dsp:nvSpPr>
        <dsp:cNvPr id="0" name=""/>
        <dsp:cNvSpPr/>
      </dsp:nvSpPr>
      <dsp:spPr>
        <a:xfrm>
          <a:off x="3788980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sp:txBody>
      <dsp:txXfrm>
        <a:off x="3816545" y="3641313"/>
        <a:ext cx="1427003" cy="886024"/>
      </dsp:txXfrm>
    </dsp:sp>
    <dsp:sp modelId="{7923DB3B-F0CE-4A23-8802-B022948CC71D}">
      <dsp:nvSpPr>
        <dsp:cNvPr id="0" name=""/>
        <dsp:cNvSpPr/>
      </dsp:nvSpPr>
      <dsp:spPr>
        <a:xfrm>
          <a:off x="5435794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BC0B56-495E-46F5-8C97-FC0071B63EB2}">
      <dsp:nvSpPr>
        <dsp:cNvPr id="0" name=""/>
        <dsp:cNvSpPr/>
      </dsp:nvSpPr>
      <dsp:spPr>
        <a:xfrm>
          <a:off x="5600476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5628041" y="3641313"/>
        <a:ext cx="1427003" cy="886024"/>
      </dsp:txXfrm>
    </dsp:sp>
    <dsp:sp modelId="{22E5654C-9F9B-4F06-9D8B-122955DD1CA7}">
      <dsp:nvSpPr>
        <dsp:cNvPr id="0" name=""/>
        <dsp:cNvSpPr/>
      </dsp:nvSpPr>
      <dsp:spPr>
        <a:xfrm>
          <a:off x="7247290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F04D42-4702-4E5C-BC18-4C61D1332CE6}">
      <dsp:nvSpPr>
        <dsp:cNvPr id="0" name=""/>
        <dsp:cNvSpPr/>
      </dsp:nvSpPr>
      <dsp:spPr>
        <a:xfrm>
          <a:off x="7411972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sp:txBody>
      <dsp:txXfrm>
        <a:off x="7439537" y="3641313"/>
        <a:ext cx="1427003" cy="886024"/>
      </dsp:txXfrm>
    </dsp:sp>
    <dsp:sp modelId="{EA588F8D-6586-40FD-A4EF-BA92EA6E7A4A}">
      <dsp:nvSpPr>
        <dsp:cNvPr id="0" name=""/>
        <dsp:cNvSpPr/>
      </dsp:nvSpPr>
      <dsp:spPr>
        <a:xfrm>
          <a:off x="9058786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898918-5978-45A4-8883-E347B4760ED9}">
      <dsp:nvSpPr>
        <dsp:cNvPr id="0" name=""/>
        <dsp:cNvSpPr/>
      </dsp:nvSpPr>
      <dsp:spPr>
        <a:xfrm>
          <a:off x="9223467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9251032" y="3641313"/>
        <a:ext cx="1427003" cy="886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32C90-FDB9-42A3-996D-07A913BB9896}">
      <dsp:nvSpPr>
        <dsp:cNvPr id="0" name=""/>
        <dsp:cNvSpPr/>
      </dsp:nvSpPr>
      <dsp:spPr>
        <a:xfrm>
          <a:off x="6350663" y="4478324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F1D64-5ACE-423E-A5DE-77A0DC37143B}">
      <dsp:nvSpPr>
        <dsp:cNvPr id="0" name=""/>
        <dsp:cNvSpPr/>
      </dsp:nvSpPr>
      <dsp:spPr>
        <a:xfrm>
          <a:off x="6350663" y="4017216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0CB10-D557-491D-B899-4512C330CD2D}">
      <dsp:nvSpPr>
        <dsp:cNvPr id="0" name=""/>
        <dsp:cNvSpPr/>
      </dsp:nvSpPr>
      <dsp:spPr>
        <a:xfrm>
          <a:off x="3777039" y="2633893"/>
          <a:ext cx="428937" cy="1844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1844430"/>
              </a:lnTo>
              <a:lnTo>
                <a:pt x="428937" y="18444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13510-895B-41E6-BB31-86F65078FCBB}">
      <dsp:nvSpPr>
        <dsp:cNvPr id="0" name=""/>
        <dsp:cNvSpPr/>
      </dsp:nvSpPr>
      <dsp:spPr>
        <a:xfrm>
          <a:off x="6350663" y="2633893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3A92B-A976-4F8B-8610-01B1448B155D}">
      <dsp:nvSpPr>
        <dsp:cNvPr id="0" name=""/>
        <dsp:cNvSpPr/>
      </dsp:nvSpPr>
      <dsp:spPr>
        <a:xfrm>
          <a:off x="6350663" y="2172785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37666-8652-4902-BB44-E5A568A26549}">
      <dsp:nvSpPr>
        <dsp:cNvPr id="0" name=""/>
        <dsp:cNvSpPr/>
      </dsp:nvSpPr>
      <dsp:spPr>
        <a:xfrm>
          <a:off x="3777039" y="2588173"/>
          <a:ext cx="428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93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9CD8A-1C8F-418E-8898-DB234072911F}">
      <dsp:nvSpPr>
        <dsp:cNvPr id="0" name=""/>
        <dsp:cNvSpPr/>
      </dsp:nvSpPr>
      <dsp:spPr>
        <a:xfrm>
          <a:off x="6350663" y="789462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CE995-91E7-4F22-A43A-95A66A064083}">
      <dsp:nvSpPr>
        <dsp:cNvPr id="0" name=""/>
        <dsp:cNvSpPr/>
      </dsp:nvSpPr>
      <dsp:spPr>
        <a:xfrm>
          <a:off x="6350663" y="328355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3777039" y="789462"/>
          <a:ext cx="428937" cy="1844430"/>
        </a:xfrm>
        <a:custGeom>
          <a:avLst/>
          <a:gdLst/>
          <a:ahLst/>
          <a:cxnLst/>
          <a:rect l="0" t="0" r="0" b="0"/>
          <a:pathLst>
            <a:path>
              <a:moveTo>
                <a:pt x="0" y="1844430"/>
              </a:moveTo>
              <a:lnTo>
                <a:pt x="214468" y="1844430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1632352" y="2306828"/>
          <a:ext cx="2144686" cy="6541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sp:txBody>
      <dsp:txXfrm>
        <a:off x="1632352" y="2306828"/>
        <a:ext cx="2144686" cy="654129"/>
      </dsp:txXfrm>
    </dsp:sp>
    <dsp:sp modelId="{B4BE8165-CAF7-44C1-B36B-F1DF9EF56357}">
      <dsp:nvSpPr>
        <dsp:cNvPr id="0" name=""/>
        <dsp:cNvSpPr/>
      </dsp:nvSpPr>
      <dsp:spPr>
        <a:xfrm>
          <a:off x="4205976" y="462398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sp:txBody>
      <dsp:txXfrm>
        <a:off x="4205976" y="462398"/>
        <a:ext cx="2144686" cy="654129"/>
      </dsp:txXfrm>
    </dsp:sp>
    <dsp:sp modelId="{F72A4B05-B620-4534-954C-D20D23FC6424}">
      <dsp:nvSpPr>
        <dsp:cNvPr id="0" name=""/>
        <dsp:cNvSpPr/>
      </dsp:nvSpPr>
      <dsp:spPr>
        <a:xfrm>
          <a:off x="6779600" y="1290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sp:txBody>
      <dsp:txXfrm>
        <a:off x="6779600" y="1290"/>
        <a:ext cx="2690273" cy="654129"/>
      </dsp:txXfrm>
    </dsp:sp>
    <dsp:sp modelId="{F946056D-84B2-40AC-9877-C73467D99C88}">
      <dsp:nvSpPr>
        <dsp:cNvPr id="0" name=""/>
        <dsp:cNvSpPr/>
      </dsp:nvSpPr>
      <dsp:spPr>
        <a:xfrm>
          <a:off x="6779600" y="923505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sp:txBody>
      <dsp:txXfrm>
        <a:off x="6779600" y="923505"/>
        <a:ext cx="2690273" cy="654129"/>
      </dsp:txXfrm>
    </dsp:sp>
    <dsp:sp modelId="{A7E1F1A4-8F5B-46DC-8078-4B14B35358B0}">
      <dsp:nvSpPr>
        <dsp:cNvPr id="0" name=""/>
        <dsp:cNvSpPr/>
      </dsp:nvSpPr>
      <dsp:spPr>
        <a:xfrm>
          <a:off x="4205976" y="2306828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sp:txBody>
      <dsp:txXfrm>
        <a:off x="4205976" y="2306828"/>
        <a:ext cx="2144686" cy="654129"/>
      </dsp:txXfrm>
    </dsp:sp>
    <dsp:sp modelId="{16E0EB74-25CB-4978-82FA-2DC361DF1ED7}">
      <dsp:nvSpPr>
        <dsp:cNvPr id="0" name=""/>
        <dsp:cNvSpPr/>
      </dsp:nvSpPr>
      <dsp:spPr>
        <a:xfrm>
          <a:off x="6779600" y="1845721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sp:txBody>
      <dsp:txXfrm>
        <a:off x="6779600" y="1845721"/>
        <a:ext cx="2690273" cy="654129"/>
      </dsp:txXfrm>
    </dsp:sp>
    <dsp:sp modelId="{08B5BD84-7E9C-4C50-9127-EBF5AF09E277}">
      <dsp:nvSpPr>
        <dsp:cNvPr id="0" name=""/>
        <dsp:cNvSpPr/>
      </dsp:nvSpPr>
      <dsp:spPr>
        <a:xfrm>
          <a:off x="6779600" y="2767936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sp:txBody>
      <dsp:txXfrm>
        <a:off x="6779600" y="2767936"/>
        <a:ext cx="2690273" cy="654129"/>
      </dsp:txXfrm>
    </dsp:sp>
    <dsp:sp modelId="{A72296E0-3C08-430B-8872-1320823F1E28}">
      <dsp:nvSpPr>
        <dsp:cNvPr id="0" name=""/>
        <dsp:cNvSpPr/>
      </dsp:nvSpPr>
      <dsp:spPr>
        <a:xfrm>
          <a:off x="4205976" y="4151259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sp:txBody>
      <dsp:txXfrm>
        <a:off x="4205976" y="4151259"/>
        <a:ext cx="2144686" cy="654129"/>
      </dsp:txXfrm>
    </dsp:sp>
    <dsp:sp modelId="{7E8AEBB7-577B-45CC-A8B1-BDC3AB0E4CC8}">
      <dsp:nvSpPr>
        <dsp:cNvPr id="0" name=""/>
        <dsp:cNvSpPr/>
      </dsp:nvSpPr>
      <dsp:spPr>
        <a:xfrm>
          <a:off x="6779600" y="3690151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sp:txBody>
      <dsp:txXfrm>
        <a:off x="6779600" y="3690151"/>
        <a:ext cx="2690273" cy="654129"/>
      </dsp:txXfrm>
    </dsp:sp>
    <dsp:sp modelId="{78BE26CC-E8BE-4907-8EC8-FEFEF11D00AE}">
      <dsp:nvSpPr>
        <dsp:cNvPr id="0" name=""/>
        <dsp:cNvSpPr/>
      </dsp:nvSpPr>
      <dsp:spPr>
        <a:xfrm>
          <a:off x="6779600" y="4612367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sp:txBody>
      <dsp:txXfrm>
        <a:off x="6779600" y="4612367"/>
        <a:ext cx="2690273" cy="654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9CD8A-1C8F-418E-8898-DB234072911F}">
      <dsp:nvSpPr>
        <dsp:cNvPr id="0" name=""/>
        <dsp:cNvSpPr/>
      </dsp:nvSpPr>
      <dsp:spPr>
        <a:xfrm>
          <a:off x="4524245" y="2633893"/>
          <a:ext cx="903953" cy="971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1976" y="0"/>
              </a:lnTo>
              <a:lnTo>
                <a:pt x="451976" y="971749"/>
              </a:lnTo>
              <a:lnTo>
                <a:pt x="903953" y="9717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CE995-91E7-4F22-A43A-95A66A064083}">
      <dsp:nvSpPr>
        <dsp:cNvPr id="0" name=""/>
        <dsp:cNvSpPr/>
      </dsp:nvSpPr>
      <dsp:spPr>
        <a:xfrm>
          <a:off x="4524245" y="1662143"/>
          <a:ext cx="903953" cy="971749"/>
        </a:xfrm>
        <a:custGeom>
          <a:avLst/>
          <a:gdLst/>
          <a:ahLst/>
          <a:cxnLst/>
          <a:rect l="0" t="0" r="0" b="0"/>
          <a:pathLst>
            <a:path>
              <a:moveTo>
                <a:pt x="0" y="971749"/>
              </a:moveTo>
              <a:lnTo>
                <a:pt x="451976" y="971749"/>
              </a:lnTo>
              <a:lnTo>
                <a:pt x="451976" y="0"/>
              </a:lnTo>
              <a:lnTo>
                <a:pt x="90395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4478" y="1944629"/>
          <a:ext cx="4519766" cy="13785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sp:txBody>
      <dsp:txXfrm>
        <a:off x="4478" y="1944629"/>
        <a:ext cx="4519766" cy="1378528"/>
      </dsp:txXfrm>
    </dsp:sp>
    <dsp:sp modelId="{F72A4B05-B620-4534-954C-D20D23FC6424}">
      <dsp:nvSpPr>
        <dsp:cNvPr id="0" name=""/>
        <dsp:cNvSpPr/>
      </dsp:nvSpPr>
      <dsp:spPr>
        <a:xfrm>
          <a:off x="5428198" y="972879"/>
          <a:ext cx="5669549" cy="13785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sp:txBody>
      <dsp:txXfrm>
        <a:off x="5428198" y="972879"/>
        <a:ext cx="5669549" cy="1378528"/>
      </dsp:txXfrm>
    </dsp:sp>
    <dsp:sp modelId="{F946056D-84B2-40AC-9877-C73467D99C88}">
      <dsp:nvSpPr>
        <dsp:cNvPr id="0" name=""/>
        <dsp:cNvSpPr/>
      </dsp:nvSpPr>
      <dsp:spPr>
        <a:xfrm>
          <a:off x="5428198" y="2916378"/>
          <a:ext cx="5669549" cy="13785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sp:txBody>
      <dsp:txXfrm>
        <a:off x="5428198" y="2916378"/>
        <a:ext cx="5669549" cy="13785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32C90-FDB9-42A3-996D-07A913BB9896}">
      <dsp:nvSpPr>
        <dsp:cNvPr id="0" name=""/>
        <dsp:cNvSpPr/>
      </dsp:nvSpPr>
      <dsp:spPr>
        <a:xfrm>
          <a:off x="6634863" y="4196414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625008"/>
              </a:lnTo>
              <a:lnTo>
                <a:pt x="581403" y="6250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F1D64-5ACE-423E-A5DE-77A0DC37143B}">
      <dsp:nvSpPr>
        <dsp:cNvPr id="0" name=""/>
        <dsp:cNvSpPr/>
      </dsp:nvSpPr>
      <dsp:spPr>
        <a:xfrm>
          <a:off x="6634863" y="3571406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625008"/>
              </a:moveTo>
              <a:lnTo>
                <a:pt x="290701" y="625008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0CB10-D557-491D-B899-4512C330CD2D}">
      <dsp:nvSpPr>
        <dsp:cNvPr id="0" name=""/>
        <dsp:cNvSpPr/>
      </dsp:nvSpPr>
      <dsp:spPr>
        <a:xfrm>
          <a:off x="3146444" y="2321389"/>
          <a:ext cx="581403" cy="1875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1875025"/>
              </a:lnTo>
              <a:lnTo>
                <a:pt x="581403" y="18750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DA32C-C2A1-405A-8AB2-C86599056F73}">
      <dsp:nvSpPr>
        <dsp:cNvPr id="0" name=""/>
        <dsp:cNvSpPr/>
      </dsp:nvSpPr>
      <dsp:spPr>
        <a:xfrm>
          <a:off x="3146444" y="2321389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625008"/>
              </a:lnTo>
              <a:lnTo>
                <a:pt x="581403" y="6250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37666-8652-4902-BB44-E5A568A26549}">
      <dsp:nvSpPr>
        <dsp:cNvPr id="0" name=""/>
        <dsp:cNvSpPr/>
      </dsp:nvSpPr>
      <dsp:spPr>
        <a:xfrm>
          <a:off x="3146444" y="1696380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625008"/>
              </a:moveTo>
              <a:lnTo>
                <a:pt x="290701" y="625008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3146444" y="446363"/>
          <a:ext cx="581403" cy="1875025"/>
        </a:xfrm>
        <a:custGeom>
          <a:avLst/>
          <a:gdLst/>
          <a:ahLst/>
          <a:cxnLst/>
          <a:rect l="0" t="0" r="0" b="0"/>
          <a:pathLst>
            <a:path>
              <a:moveTo>
                <a:pt x="0" y="1875025"/>
              </a:moveTo>
              <a:lnTo>
                <a:pt x="290701" y="1875025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239427" y="1878069"/>
          <a:ext cx="2907016" cy="8866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sp:txBody>
      <dsp:txXfrm>
        <a:off x="239427" y="1878069"/>
        <a:ext cx="2907016" cy="886639"/>
      </dsp:txXfrm>
    </dsp:sp>
    <dsp:sp modelId="{B4BE8165-CAF7-44C1-B36B-F1DF9EF56357}">
      <dsp:nvSpPr>
        <dsp:cNvPr id="0" name=""/>
        <dsp:cNvSpPr/>
      </dsp:nvSpPr>
      <dsp:spPr>
        <a:xfrm>
          <a:off x="3727847" y="3043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입력</a:t>
          </a:r>
        </a:p>
      </dsp:txBody>
      <dsp:txXfrm>
        <a:off x="3727847" y="3043"/>
        <a:ext cx="2907016" cy="886639"/>
      </dsp:txXfrm>
    </dsp:sp>
    <dsp:sp modelId="{A7E1F1A4-8F5B-46DC-8078-4B14B35358B0}">
      <dsp:nvSpPr>
        <dsp:cNvPr id="0" name=""/>
        <dsp:cNvSpPr/>
      </dsp:nvSpPr>
      <dsp:spPr>
        <a:xfrm>
          <a:off x="3727847" y="1253060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sp:txBody>
      <dsp:txXfrm>
        <a:off x="3727847" y="1253060"/>
        <a:ext cx="2907016" cy="886639"/>
      </dsp:txXfrm>
    </dsp:sp>
    <dsp:sp modelId="{F936A63D-8E1F-434B-A5B3-AB87736FFB5D}">
      <dsp:nvSpPr>
        <dsp:cNvPr id="0" name=""/>
        <dsp:cNvSpPr/>
      </dsp:nvSpPr>
      <dsp:spPr>
        <a:xfrm>
          <a:off x="3727847" y="2503077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sp:txBody>
      <dsp:txXfrm>
        <a:off x="3727847" y="2503077"/>
        <a:ext cx="2907016" cy="886639"/>
      </dsp:txXfrm>
    </dsp:sp>
    <dsp:sp modelId="{A72296E0-3C08-430B-8872-1320823F1E28}">
      <dsp:nvSpPr>
        <dsp:cNvPr id="0" name=""/>
        <dsp:cNvSpPr/>
      </dsp:nvSpPr>
      <dsp:spPr>
        <a:xfrm>
          <a:off x="3727847" y="3753094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sp:txBody>
      <dsp:txXfrm>
        <a:off x="3727847" y="3753094"/>
        <a:ext cx="2907016" cy="886639"/>
      </dsp:txXfrm>
    </dsp:sp>
    <dsp:sp modelId="{7E8AEBB7-577B-45CC-A8B1-BDC3AB0E4CC8}">
      <dsp:nvSpPr>
        <dsp:cNvPr id="0" name=""/>
        <dsp:cNvSpPr/>
      </dsp:nvSpPr>
      <dsp:spPr>
        <a:xfrm>
          <a:off x="7216266" y="3128086"/>
          <a:ext cx="3646532" cy="8866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sp:txBody>
      <dsp:txXfrm>
        <a:off x="7216266" y="3128086"/>
        <a:ext cx="3646532" cy="886639"/>
      </dsp:txXfrm>
    </dsp:sp>
    <dsp:sp modelId="{78BE26CC-E8BE-4907-8EC8-FEFEF11D00AE}">
      <dsp:nvSpPr>
        <dsp:cNvPr id="0" name=""/>
        <dsp:cNvSpPr/>
      </dsp:nvSpPr>
      <dsp:spPr>
        <a:xfrm>
          <a:off x="7216266" y="4378103"/>
          <a:ext cx="3646532" cy="8866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sp:txBody>
      <dsp:txXfrm>
        <a:off x="7216266" y="4378103"/>
        <a:ext cx="3646532" cy="886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959B6-0DBD-471B-8212-B3C4765785FA}">
      <dsp:nvSpPr>
        <dsp:cNvPr id="0" name=""/>
        <dsp:cNvSpPr/>
      </dsp:nvSpPr>
      <dsp:spPr>
        <a:xfrm>
          <a:off x="5221109" y="2633893"/>
          <a:ext cx="660007" cy="2128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003" y="0"/>
              </a:lnTo>
              <a:lnTo>
                <a:pt x="330003" y="2128525"/>
              </a:lnTo>
              <a:lnTo>
                <a:pt x="660007" y="21285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8D784-7A48-4D6B-85E6-3D0C06D16DB3}">
      <dsp:nvSpPr>
        <dsp:cNvPr id="0" name=""/>
        <dsp:cNvSpPr/>
      </dsp:nvSpPr>
      <dsp:spPr>
        <a:xfrm>
          <a:off x="5221109" y="2633893"/>
          <a:ext cx="660007" cy="70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003" y="0"/>
              </a:lnTo>
              <a:lnTo>
                <a:pt x="330003" y="709508"/>
              </a:lnTo>
              <a:lnTo>
                <a:pt x="660007" y="7095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A36A4-4EF3-4E85-94FE-C9EEB874A626}">
      <dsp:nvSpPr>
        <dsp:cNvPr id="0" name=""/>
        <dsp:cNvSpPr/>
      </dsp:nvSpPr>
      <dsp:spPr>
        <a:xfrm>
          <a:off x="5221109" y="1924385"/>
          <a:ext cx="660007" cy="709508"/>
        </a:xfrm>
        <a:custGeom>
          <a:avLst/>
          <a:gdLst/>
          <a:ahLst/>
          <a:cxnLst/>
          <a:rect l="0" t="0" r="0" b="0"/>
          <a:pathLst>
            <a:path>
              <a:moveTo>
                <a:pt x="0" y="709508"/>
              </a:moveTo>
              <a:lnTo>
                <a:pt x="330003" y="709508"/>
              </a:lnTo>
              <a:lnTo>
                <a:pt x="330003" y="0"/>
              </a:lnTo>
              <a:lnTo>
                <a:pt x="6600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5221109" y="505368"/>
          <a:ext cx="660007" cy="2128525"/>
        </a:xfrm>
        <a:custGeom>
          <a:avLst/>
          <a:gdLst/>
          <a:ahLst/>
          <a:cxnLst/>
          <a:rect l="0" t="0" r="0" b="0"/>
          <a:pathLst>
            <a:path>
              <a:moveTo>
                <a:pt x="0" y="2128525"/>
              </a:moveTo>
              <a:lnTo>
                <a:pt x="330003" y="2128525"/>
              </a:lnTo>
              <a:lnTo>
                <a:pt x="330003" y="0"/>
              </a:lnTo>
              <a:lnTo>
                <a:pt x="6600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1921070" y="2130637"/>
          <a:ext cx="3300039" cy="10065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sp:txBody>
      <dsp:txXfrm>
        <a:off x="1921070" y="2130637"/>
        <a:ext cx="3300039" cy="1006512"/>
      </dsp:txXfrm>
    </dsp:sp>
    <dsp:sp modelId="{B4BE8165-CAF7-44C1-B36B-F1DF9EF56357}">
      <dsp:nvSpPr>
        <dsp:cNvPr id="0" name=""/>
        <dsp:cNvSpPr/>
      </dsp:nvSpPr>
      <dsp:spPr>
        <a:xfrm>
          <a:off x="5881117" y="2112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sp:txBody>
      <dsp:txXfrm>
        <a:off x="5881117" y="2112"/>
        <a:ext cx="3300039" cy="1006512"/>
      </dsp:txXfrm>
    </dsp:sp>
    <dsp:sp modelId="{2884132A-65FC-4AB9-BB1C-3AB6158FEC62}">
      <dsp:nvSpPr>
        <dsp:cNvPr id="0" name=""/>
        <dsp:cNvSpPr/>
      </dsp:nvSpPr>
      <dsp:spPr>
        <a:xfrm>
          <a:off x="5881117" y="1421129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sp:txBody>
      <dsp:txXfrm>
        <a:off x="5881117" y="1421129"/>
        <a:ext cx="3300039" cy="1006512"/>
      </dsp:txXfrm>
    </dsp:sp>
    <dsp:sp modelId="{5B4D3BCD-C8D6-461E-9E7F-FD083F8244C2}">
      <dsp:nvSpPr>
        <dsp:cNvPr id="0" name=""/>
        <dsp:cNvSpPr/>
      </dsp:nvSpPr>
      <dsp:spPr>
        <a:xfrm>
          <a:off x="5881117" y="2840145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sp:txBody>
      <dsp:txXfrm>
        <a:off x="5881117" y="2840145"/>
        <a:ext cx="3300039" cy="1006512"/>
      </dsp:txXfrm>
    </dsp:sp>
    <dsp:sp modelId="{73ADDF49-8F30-4D16-9812-50C2A6703708}">
      <dsp:nvSpPr>
        <dsp:cNvPr id="0" name=""/>
        <dsp:cNvSpPr/>
      </dsp:nvSpPr>
      <dsp:spPr>
        <a:xfrm>
          <a:off x="5881117" y="4259162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sp:txBody>
      <dsp:txXfrm>
        <a:off x="5881117" y="4259162"/>
        <a:ext cx="3300039" cy="10065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4ADA6-CB2A-4661-80ED-7547C492B565}">
      <dsp:nvSpPr>
        <dsp:cNvPr id="0" name=""/>
        <dsp:cNvSpPr/>
      </dsp:nvSpPr>
      <dsp:spPr>
        <a:xfrm>
          <a:off x="6400687" y="4277818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730633"/>
              </a:lnTo>
              <a:lnTo>
                <a:pt x="339829" y="7306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A9C5A-F787-4EEF-AEB6-B81DE826BAEA}">
      <dsp:nvSpPr>
        <dsp:cNvPr id="0" name=""/>
        <dsp:cNvSpPr/>
      </dsp:nvSpPr>
      <dsp:spPr>
        <a:xfrm>
          <a:off x="8439664" y="4277818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365316"/>
              </a:lnTo>
              <a:lnTo>
                <a:pt x="339829" y="3653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07446-4E69-4816-BAAC-3DF7588573B4}">
      <dsp:nvSpPr>
        <dsp:cNvPr id="0" name=""/>
        <dsp:cNvSpPr/>
      </dsp:nvSpPr>
      <dsp:spPr>
        <a:xfrm>
          <a:off x="8439664" y="3912502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365316"/>
              </a:moveTo>
              <a:lnTo>
                <a:pt x="169914" y="365316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50496-1CB6-4E00-8102-BF20A9646A1D}">
      <dsp:nvSpPr>
        <dsp:cNvPr id="0" name=""/>
        <dsp:cNvSpPr/>
      </dsp:nvSpPr>
      <dsp:spPr>
        <a:xfrm>
          <a:off x="6400687" y="4232098"/>
          <a:ext cx="339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829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AEE9C-FE39-412A-A3F1-92CBA21CF251}">
      <dsp:nvSpPr>
        <dsp:cNvPr id="0" name=""/>
        <dsp:cNvSpPr/>
      </dsp:nvSpPr>
      <dsp:spPr>
        <a:xfrm>
          <a:off x="6400687" y="3547185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730633"/>
              </a:moveTo>
              <a:lnTo>
                <a:pt x="169914" y="730633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00B0F-B01B-40AF-A10B-63113E0F463A}">
      <dsp:nvSpPr>
        <dsp:cNvPr id="0" name=""/>
        <dsp:cNvSpPr/>
      </dsp:nvSpPr>
      <dsp:spPr>
        <a:xfrm>
          <a:off x="4361710" y="3364526"/>
          <a:ext cx="339829" cy="913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913291"/>
              </a:lnTo>
              <a:lnTo>
                <a:pt x="339829" y="91329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A4A6C-6C83-44CD-85B1-BA346AF6DA34}">
      <dsp:nvSpPr>
        <dsp:cNvPr id="0" name=""/>
        <dsp:cNvSpPr/>
      </dsp:nvSpPr>
      <dsp:spPr>
        <a:xfrm>
          <a:off x="6400687" y="2451235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365316"/>
              </a:lnTo>
              <a:lnTo>
                <a:pt x="339829" y="3653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83447-CE63-4FBE-A6C5-7768EA2DEF97}">
      <dsp:nvSpPr>
        <dsp:cNvPr id="0" name=""/>
        <dsp:cNvSpPr/>
      </dsp:nvSpPr>
      <dsp:spPr>
        <a:xfrm>
          <a:off x="6400687" y="2085918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365316"/>
              </a:moveTo>
              <a:lnTo>
                <a:pt x="169914" y="365316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F2139-F285-44CF-A60E-8D773CDC1584}">
      <dsp:nvSpPr>
        <dsp:cNvPr id="0" name=""/>
        <dsp:cNvSpPr/>
      </dsp:nvSpPr>
      <dsp:spPr>
        <a:xfrm>
          <a:off x="4361710" y="2451235"/>
          <a:ext cx="339829" cy="913291"/>
        </a:xfrm>
        <a:custGeom>
          <a:avLst/>
          <a:gdLst/>
          <a:ahLst/>
          <a:cxnLst/>
          <a:rect l="0" t="0" r="0" b="0"/>
          <a:pathLst>
            <a:path>
              <a:moveTo>
                <a:pt x="0" y="913291"/>
              </a:moveTo>
              <a:lnTo>
                <a:pt x="169914" y="913291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89504-26CB-4963-B695-6375C6B98164}">
      <dsp:nvSpPr>
        <dsp:cNvPr id="0" name=""/>
        <dsp:cNvSpPr/>
      </dsp:nvSpPr>
      <dsp:spPr>
        <a:xfrm>
          <a:off x="2322733" y="2177247"/>
          <a:ext cx="339829" cy="1187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1187279"/>
              </a:lnTo>
              <a:lnTo>
                <a:pt x="339829" y="11872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C2AC-B838-434E-988F-4AA59DF9759B}">
      <dsp:nvSpPr>
        <dsp:cNvPr id="0" name=""/>
        <dsp:cNvSpPr/>
      </dsp:nvSpPr>
      <dsp:spPr>
        <a:xfrm>
          <a:off x="4361710" y="989968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730633"/>
              </a:lnTo>
              <a:lnTo>
                <a:pt x="339829" y="7306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FF2A3-894F-4892-89B1-5D8EC9EEED7A}">
      <dsp:nvSpPr>
        <dsp:cNvPr id="0" name=""/>
        <dsp:cNvSpPr/>
      </dsp:nvSpPr>
      <dsp:spPr>
        <a:xfrm>
          <a:off x="4361710" y="944248"/>
          <a:ext cx="339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829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B0E3C-71CC-4C17-8048-BBDD37246305}">
      <dsp:nvSpPr>
        <dsp:cNvPr id="0" name=""/>
        <dsp:cNvSpPr/>
      </dsp:nvSpPr>
      <dsp:spPr>
        <a:xfrm>
          <a:off x="4361710" y="259334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730633"/>
              </a:moveTo>
              <a:lnTo>
                <a:pt x="169914" y="730633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2322733" y="989968"/>
          <a:ext cx="339829" cy="1187279"/>
        </a:xfrm>
        <a:custGeom>
          <a:avLst/>
          <a:gdLst/>
          <a:ahLst/>
          <a:cxnLst/>
          <a:rect l="0" t="0" r="0" b="0"/>
          <a:pathLst>
            <a:path>
              <a:moveTo>
                <a:pt x="0" y="1187279"/>
              </a:moveTo>
              <a:lnTo>
                <a:pt x="169914" y="1187279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623585" y="1918127"/>
          <a:ext cx="1699147" cy="5182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</a:t>
          </a:r>
        </a:p>
      </dsp:txBody>
      <dsp:txXfrm>
        <a:off x="623585" y="1918127"/>
        <a:ext cx="1699147" cy="518240"/>
      </dsp:txXfrm>
    </dsp:sp>
    <dsp:sp modelId="{B4BE8165-CAF7-44C1-B36B-F1DF9EF56357}">
      <dsp:nvSpPr>
        <dsp:cNvPr id="0" name=""/>
        <dsp:cNvSpPr/>
      </dsp:nvSpPr>
      <dsp:spPr>
        <a:xfrm>
          <a:off x="2662562" y="730848"/>
          <a:ext cx="1699147" cy="5182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예매한다</a:t>
          </a:r>
        </a:p>
      </dsp:txBody>
      <dsp:txXfrm>
        <a:off x="2662562" y="730848"/>
        <a:ext cx="1699147" cy="518240"/>
      </dsp:txXfrm>
    </dsp:sp>
    <dsp:sp modelId="{6926F930-7653-4161-AFAB-6153099708BB}">
      <dsp:nvSpPr>
        <dsp:cNvPr id="0" name=""/>
        <dsp:cNvSpPr/>
      </dsp:nvSpPr>
      <dsp:spPr>
        <a:xfrm>
          <a:off x="4701539" y="214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지역별 예매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sp:txBody>
      <dsp:txXfrm>
        <a:off x="4701539" y="214"/>
        <a:ext cx="1699147" cy="518240"/>
      </dsp:txXfrm>
    </dsp:sp>
    <dsp:sp modelId="{230E9CD4-9A6C-44B9-B5F2-62B6B70B6CEB}">
      <dsp:nvSpPr>
        <dsp:cNvPr id="0" name=""/>
        <dsp:cNvSpPr/>
      </dsp:nvSpPr>
      <dsp:spPr>
        <a:xfrm>
          <a:off x="4701539" y="730848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영화별</a:t>
          </a: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예매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sp:txBody>
      <dsp:txXfrm>
        <a:off x="4701539" y="730848"/>
        <a:ext cx="1699147" cy="518240"/>
      </dsp:txXfrm>
    </dsp:sp>
    <dsp:sp modelId="{FBF059ED-1A13-44A0-92B6-02CB02E2DBFF}">
      <dsp:nvSpPr>
        <dsp:cNvPr id="0" name=""/>
        <dsp:cNvSpPr/>
      </dsp:nvSpPr>
      <dsp:spPr>
        <a:xfrm>
          <a:off x="4701539" y="1461481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취소</a:t>
          </a:r>
        </a:p>
      </dsp:txBody>
      <dsp:txXfrm>
        <a:off x="4701539" y="1461481"/>
        <a:ext cx="1699147" cy="518240"/>
      </dsp:txXfrm>
    </dsp:sp>
    <dsp:sp modelId="{163E2B8A-40BD-462D-A44C-6A6360795D33}">
      <dsp:nvSpPr>
        <dsp:cNvPr id="0" name=""/>
        <dsp:cNvSpPr/>
      </dsp:nvSpPr>
      <dsp:spPr>
        <a:xfrm>
          <a:off x="2662562" y="3105406"/>
          <a:ext cx="1699147" cy="5182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sp:txBody>
      <dsp:txXfrm>
        <a:off x="2662562" y="3105406"/>
        <a:ext cx="1699147" cy="518240"/>
      </dsp:txXfrm>
    </dsp:sp>
    <dsp:sp modelId="{817993B8-A4D4-4BFC-A3E6-114E6B3A8977}">
      <dsp:nvSpPr>
        <dsp:cNvPr id="0" name=""/>
        <dsp:cNvSpPr/>
      </dsp:nvSpPr>
      <dsp:spPr>
        <a:xfrm>
          <a:off x="4701539" y="2192115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시청 가능 여부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확인</a:t>
          </a:r>
        </a:p>
      </dsp:txBody>
      <dsp:txXfrm>
        <a:off x="4701539" y="2192115"/>
        <a:ext cx="1699147" cy="518240"/>
      </dsp:txXfrm>
    </dsp:sp>
    <dsp:sp modelId="{4CE21EE1-C6C2-4A56-B722-B81C575476A7}">
      <dsp:nvSpPr>
        <dsp:cNvPr id="0" name=""/>
        <dsp:cNvSpPr/>
      </dsp:nvSpPr>
      <dsp:spPr>
        <a:xfrm>
          <a:off x="6740516" y="1826798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회원의 시청 가능 </a:t>
          </a:r>
          <a:endParaRPr lang="en-US" altLang="ko-KR" sz="13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sp:txBody>
      <dsp:txXfrm>
        <a:off x="6740516" y="1826798"/>
        <a:ext cx="1699147" cy="518240"/>
      </dsp:txXfrm>
    </dsp:sp>
    <dsp:sp modelId="{154E32F9-9E16-47FA-961D-99B38D1A40F7}">
      <dsp:nvSpPr>
        <dsp:cNvPr id="0" name=""/>
        <dsp:cNvSpPr/>
      </dsp:nvSpPr>
      <dsp:spPr>
        <a:xfrm>
          <a:off x="6740516" y="2557431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비회원의 시청 가능 </a:t>
          </a:r>
          <a:endParaRPr lang="en-US" altLang="ko-KR" sz="13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sp:txBody>
      <dsp:txXfrm>
        <a:off x="6740516" y="2557431"/>
        <a:ext cx="1699147" cy="518240"/>
      </dsp:txXfrm>
    </dsp:sp>
    <dsp:sp modelId="{AE419CCC-2559-4BD3-B71B-DEC2DBDFB78A}">
      <dsp:nvSpPr>
        <dsp:cNvPr id="0" name=""/>
        <dsp:cNvSpPr/>
      </dsp:nvSpPr>
      <dsp:spPr>
        <a:xfrm>
          <a:off x="4701539" y="4018698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결제를 완료한다</a:t>
          </a:r>
        </a:p>
      </dsp:txBody>
      <dsp:txXfrm>
        <a:off x="4701539" y="4018698"/>
        <a:ext cx="1699147" cy="518240"/>
      </dsp:txXfrm>
    </dsp:sp>
    <dsp:sp modelId="{57003F59-C97F-4878-B18B-EBB2D3DC779B}">
      <dsp:nvSpPr>
        <dsp:cNvPr id="0" name=""/>
        <dsp:cNvSpPr/>
      </dsp:nvSpPr>
      <dsp:spPr>
        <a:xfrm>
          <a:off x="6740516" y="3288065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방법 선택</a:t>
          </a:r>
        </a:p>
      </dsp:txBody>
      <dsp:txXfrm>
        <a:off x="6740516" y="3288065"/>
        <a:ext cx="1699147" cy="518240"/>
      </dsp:txXfrm>
    </dsp:sp>
    <dsp:sp modelId="{39AAAC55-71CA-4434-BBC4-3F50D89D7E58}">
      <dsp:nvSpPr>
        <dsp:cNvPr id="0" name=""/>
        <dsp:cNvSpPr/>
      </dsp:nvSpPr>
      <dsp:spPr>
        <a:xfrm>
          <a:off x="6740516" y="4018698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활용</a:t>
          </a:r>
        </a:p>
      </dsp:txBody>
      <dsp:txXfrm>
        <a:off x="6740516" y="4018698"/>
        <a:ext cx="1699147" cy="518240"/>
      </dsp:txXfrm>
    </dsp:sp>
    <dsp:sp modelId="{206BFB83-9719-4C35-AC30-901EF75B4F17}">
      <dsp:nvSpPr>
        <dsp:cNvPr id="0" name=""/>
        <dsp:cNvSpPr/>
      </dsp:nvSpPr>
      <dsp:spPr>
        <a:xfrm>
          <a:off x="8779493" y="3653382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sp:txBody>
      <dsp:txXfrm>
        <a:off x="8779493" y="3653382"/>
        <a:ext cx="1699147" cy="518240"/>
      </dsp:txXfrm>
    </dsp:sp>
    <dsp:sp modelId="{F696630C-FA21-42A3-B185-60DB13DD4362}">
      <dsp:nvSpPr>
        <dsp:cNvPr id="0" name=""/>
        <dsp:cNvSpPr/>
      </dsp:nvSpPr>
      <dsp:spPr>
        <a:xfrm>
          <a:off x="8779493" y="4384015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sp:txBody>
      <dsp:txXfrm>
        <a:off x="8779493" y="4384015"/>
        <a:ext cx="1699147" cy="518240"/>
      </dsp:txXfrm>
    </dsp:sp>
    <dsp:sp modelId="{B2677727-747A-46F5-B45B-8626B91BE3B1}">
      <dsp:nvSpPr>
        <dsp:cNvPr id="0" name=""/>
        <dsp:cNvSpPr/>
      </dsp:nvSpPr>
      <dsp:spPr>
        <a:xfrm>
          <a:off x="6740516" y="4749332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sp:txBody>
      <dsp:txXfrm>
        <a:off x="6740516" y="4749332"/>
        <a:ext cx="1699147" cy="518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3947E-B273-4E0C-9137-D40136370661}">
      <dsp:nvSpPr>
        <dsp:cNvPr id="0" name=""/>
        <dsp:cNvSpPr/>
      </dsp:nvSpPr>
      <dsp:spPr>
        <a:xfrm>
          <a:off x="5046959" y="2633893"/>
          <a:ext cx="1008307" cy="1083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4153" y="0"/>
              </a:lnTo>
              <a:lnTo>
                <a:pt x="504153" y="1083930"/>
              </a:lnTo>
              <a:lnTo>
                <a:pt x="1008307" y="10839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5046959" y="1549962"/>
          <a:ext cx="1008307" cy="1083930"/>
        </a:xfrm>
        <a:custGeom>
          <a:avLst/>
          <a:gdLst/>
          <a:ahLst/>
          <a:cxnLst/>
          <a:rect l="0" t="0" r="0" b="0"/>
          <a:pathLst>
            <a:path>
              <a:moveTo>
                <a:pt x="0" y="1083930"/>
              </a:moveTo>
              <a:lnTo>
                <a:pt x="504153" y="1083930"/>
              </a:lnTo>
              <a:lnTo>
                <a:pt x="504153" y="0"/>
              </a:lnTo>
              <a:lnTo>
                <a:pt x="10083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5421" y="1865058"/>
          <a:ext cx="5041538" cy="15376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 조회</a:t>
          </a:r>
        </a:p>
      </dsp:txBody>
      <dsp:txXfrm>
        <a:off x="5421" y="1865058"/>
        <a:ext cx="5041538" cy="1537669"/>
      </dsp:txXfrm>
    </dsp:sp>
    <dsp:sp modelId="{B4BE8165-CAF7-44C1-B36B-F1DF9EF56357}">
      <dsp:nvSpPr>
        <dsp:cNvPr id="0" name=""/>
        <dsp:cNvSpPr/>
      </dsp:nvSpPr>
      <dsp:spPr>
        <a:xfrm>
          <a:off x="6055267" y="781128"/>
          <a:ext cx="5041538" cy="15376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sp:txBody>
      <dsp:txXfrm>
        <a:off x="6055267" y="781128"/>
        <a:ext cx="5041538" cy="1537669"/>
      </dsp:txXfrm>
    </dsp:sp>
    <dsp:sp modelId="{23270529-6A86-4F2D-B535-3D6C07F660EA}">
      <dsp:nvSpPr>
        <dsp:cNvPr id="0" name=""/>
        <dsp:cNvSpPr/>
      </dsp:nvSpPr>
      <dsp:spPr>
        <a:xfrm>
          <a:off x="6055267" y="2948989"/>
          <a:ext cx="5041538" cy="15376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sp:txBody>
      <dsp:txXfrm>
        <a:off x="6055267" y="2948989"/>
        <a:ext cx="5041538" cy="153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FF243-1A14-4019-BA46-0E5EC0955B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1A8E2820-6C71-4CDF-8C41-457AA9F83A5F}"/>
              </a:ext>
            </a:extLst>
          </p:cNvPr>
          <p:cNvSpPr/>
          <p:nvPr/>
        </p:nvSpPr>
        <p:spPr>
          <a:xfrm>
            <a:off x="6807200" y="1940560"/>
            <a:ext cx="4775200" cy="87376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5A9CEB-ACAA-4266-AA07-3B4B016E0517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AC959-406D-42BE-AF45-01E9CF27BDF9}"/>
              </a:ext>
            </a:extLst>
          </p:cNvPr>
          <p:cNvSpPr txBox="1"/>
          <p:nvPr/>
        </p:nvSpPr>
        <p:spPr>
          <a:xfrm>
            <a:off x="7765570" y="208505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데이터베이스 설계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7DE776-EF9C-4925-8E30-46615900ADD6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FBA5B-397C-4147-9C90-B5489395BC7E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DC9279-A127-4B6D-9DCE-950AA207F70E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89D41-5D9C-46A0-948D-4F8399D113D5}"/>
              </a:ext>
            </a:extLst>
          </p:cNvPr>
          <p:cNvSpPr txBox="1"/>
          <p:nvPr/>
        </p:nvSpPr>
        <p:spPr>
          <a:xfrm>
            <a:off x="9339522" y="3866663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2017920036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양다은</a:t>
            </a: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2016920002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강진호</a:t>
            </a:r>
          </a:p>
        </p:txBody>
      </p:sp>
    </p:spTree>
    <p:extLst>
      <p:ext uri="{BB962C8B-B14F-4D97-AF65-F5344CB8AC3E}">
        <p14:creationId xmlns:p14="http://schemas.microsoft.com/office/powerpoint/2010/main" val="50621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86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681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EA6CC19-5E7A-4805-8B5A-2E037EE92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874018"/>
              </p:ext>
            </p:extLst>
          </p:nvPr>
        </p:nvGraphicFramePr>
        <p:xfrm>
          <a:off x="1215126" y="1061892"/>
          <a:ext cx="10706908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16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12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58718D60-C0C8-45C6-8C66-1AE3C72CB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78853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03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22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38720A6-C681-4EF5-A444-F17BA0FA6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16470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37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59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580145EB-BF53-4A73-8C55-8A6ED8BC3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329610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76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41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77161F6-974A-4428-A32C-45ABC83A3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820673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33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30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A01E465-FA7F-453B-B2F8-5F51CB753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006821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150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9EB57AB-F018-40B4-8BAA-24F5CD23C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176306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1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DFE47CC-7ABF-499D-9E2E-D444518A8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2283"/>
              </p:ext>
            </p:extLst>
          </p:nvPr>
        </p:nvGraphicFramePr>
        <p:xfrm>
          <a:off x="278675" y="1292500"/>
          <a:ext cx="11495313" cy="4998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41">
                  <a:extLst>
                    <a:ext uri="{9D8B030D-6E8A-4147-A177-3AD203B41FA5}">
                      <a16:colId xmlns:a16="http://schemas.microsoft.com/office/drawing/2014/main" val="3225128356"/>
                    </a:ext>
                  </a:extLst>
                </a:gridCol>
                <a:gridCol w="1981082">
                  <a:extLst>
                    <a:ext uri="{9D8B030D-6E8A-4147-A177-3AD203B41FA5}">
                      <a16:colId xmlns:a16="http://schemas.microsoft.com/office/drawing/2014/main" val="173713135"/>
                    </a:ext>
                  </a:extLst>
                </a:gridCol>
                <a:gridCol w="2155511">
                  <a:extLst>
                    <a:ext uri="{9D8B030D-6E8A-4147-A177-3AD203B41FA5}">
                      <a16:colId xmlns:a16="http://schemas.microsoft.com/office/drawing/2014/main" val="1747789711"/>
                    </a:ext>
                  </a:extLst>
                </a:gridCol>
                <a:gridCol w="493302">
                  <a:extLst>
                    <a:ext uri="{9D8B030D-6E8A-4147-A177-3AD203B41FA5}">
                      <a16:colId xmlns:a16="http://schemas.microsoft.com/office/drawing/2014/main" val="719804410"/>
                    </a:ext>
                  </a:extLst>
                </a:gridCol>
                <a:gridCol w="510049">
                  <a:extLst>
                    <a:ext uri="{9D8B030D-6E8A-4147-A177-3AD203B41FA5}">
                      <a16:colId xmlns:a16="http://schemas.microsoft.com/office/drawing/2014/main" val="339265684"/>
                    </a:ext>
                  </a:extLst>
                </a:gridCol>
                <a:gridCol w="465828">
                  <a:extLst>
                    <a:ext uri="{9D8B030D-6E8A-4147-A177-3AD203B41FA5}">
                      <a16:colId xmlns:a16="http://schemas.microsoft.com/office/drawing/2014/main" val="3976605264"/>
                    </a:ext>
                  </a:extLst>
                </a:gridCol>
                <a:gridCol w="580927">
                  <a:extLst>
                    <a:ext uri="{9D8B030D-6E8A-4147-A177-3AD203B41FA5}">
                      <a16:colId xmlns:a16="http://schemas.microsoft.com/office/drawing/2014/main" val="2563122029"/>
                    </a:ext>
                  </a:extLst>
                </a:gridCol>
                <a:gridCol w="310152">
                  <a:extLst>
                    <a:ext uri="{9D8B030D-6E8A-4147-A177-3AD203B41FA5}">
                      <a16:colId xmlns:a16="http://schemas.microsoft.com/office/drawing/2014/main" val="1058623338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746501073"/>
                    </a:ext>
                  </a:extLst>
                </a:gridCol>
                <a:gridCol w="688149">
                  <a:extLst>
                    <a:ext uri="{9D8B030D-6E8A-4147-A177-3AD203B41FA5}">
                      <a16:colId xmlns:a16="http://schemas.microsoft.com/office/drawing/2014/main" val="2770477077"/>
                    </a:ext>
                  </a:extLst>
                </a:gridCol>
                <a:gridCol w="416766">
                  <a:extLst>
                    <a:ext uri="{9D8B030D-6E8A-4147-A177-3AD203B41FA5}">
                      <a16:colId xmlns:a16="http://schemas.microsoft.com/office/drawing/2014/main" val="3517412386"/>
                    </a:ext>
                  </a:extLst>
                </a:gridCol>
                <a:gridCol w="639686">
                  <a:extLst>
                    <a:ext uri="{9D8B030D-6E8A-4147-A177-3AD203B41FA5}">
                      <a16:colId xmlns:a16="http://schemas.microsoft.com/office/drawing/2014/main" val="1616150237"/>
                    </a:ext>
                  </a:extLst>
                </a:gridCol>
                <a:gridCol w="881991">
                  <a:extLst>
                    <a:ext uri="{9D8B030D-6E8A-4147-A177-3AD203B41FA5}">
                      <a16:colId xmlns:a16="http://schemas.microsoft.com/office/drawing/2014/main" val="4047990741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2499735962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208757122"/>
                    </a:ext>
                  </a:extLst>
                </a:gridCol>
                <a:gridCol w="755995">
                  <a:extLst>
                    <a:ext uri="{9D8B030D-6E8A-4147-A177-3AD203B41FA5}">
                      <a16:colId xmlns:a16="http://schemas.microsoft.com/office/drawing/2014/main" val="113777569"/>
                    </a:ext>
                  </a:extLst>
                </a:gridCol>
              </a:tblGrid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상영방식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상영일정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배우정보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4172431732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DEJH</a:t>
                      </a:r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에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93941235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제거한다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057307976"/>
                  </a:ext>
                </a:extLst>
              </a:tr>
              <a:tr h="65689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상영관에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51719447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6109629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영화관에 상영일정을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26530282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2437289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6115420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포인트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9780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47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934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회원가입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19944C-20D8-4CD2-B6EF-809F7C804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2283"/>
              </p:ext>
            </p:extLst>
          </p:nvPr>
        </p:nvGraphicFramePr>
        <p:xfrm>
          <a:off x="278675" y="1292500"/>
          <a:ext cx="11495313" cy="4998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41">
                  <a:extLst>
                    <a:ext uri="{9D8B030D-6E8A-4147-A177-3AD203B41FA5}">
                      <a16:colId xmlns:a16="http://schemas.microsoft.com/office/drawing/2014/main" val="3225128356"/>
                    </a:ext>
                  </a:extLst>
                </a:gridCol>
                <a:gridCol w="1981082">
                  <a:extLst>
                    <a:ext uri="{9D8B030D-6E8A-4147-A177-3AD203B41FA5}">
                      <a16:colId xmlns:a16="http://schemas.microsoft.com/office/drawing/2014/main" val="173713135"/>
                    </a:ext>
                  </a:extLst>
                </a:gridCol>
                <a:gridCol w="2155511">
                  <a:extLst>
                    <a:ext uri="{9D8B030D-6E8A-4147-A177-3AD203B41FA5}">
                      <a16:colId xmlns:a16="http://schemas.microsoft.com/office/drawing/2014/main" val="1747789711"/>
                    </a:ext>
                  </a:extLst>
                </a:gridCol>
                <a:gridCol w="493302">
                  <a:extLst>
                    <a:ext uri="{9D8B030D-6E8A-4147-A177-3AD203B41FA5}">
                      <a16:colId xmlns:a16="http://schemas.microsoft.com/office/drawing/2014/main" val="719804410"/>
                    </a:ext>
                  </a:extLst>
                </a:gridCol>
                <a:gridCol w="510049">
                  <a:extLst>
                    <a:ext uri="{9D8B030D-6E8A-4147-A177-3AD203B41FA5}">
                      <a16:colId xmlns:a16="http://schemas.microsoft.com/office/drawing/2014/main" val="339265684"/>
                    </a:ext>
                  </a:extLst>
                </a:gridCol>
                <a:gridCol w="465828">
                  <a:extLst>
                    <a:ext uri="{9D8B030D-6E8A-4147-A177-3AD203B41FA5}">
                      <a16:colId xmlns:a16="http://schemas.microsoft.com/office/drawing/2014/main" val="3976605264"/>
                    </a:ext>
                  </a:extLst>
                </a:gridCol>
                <a:gridCol w="580927">
                  <a:extLst>
                    <a:ext uri="{9D8B030D-6E8A-4147-A177-3AD203B41FA5}">
                      <a16:colId xmlns:a16="http://schemas.microsoft.com/office/drawing/2014/main" val="2563122029"/>
                    </a:ext>
                  </a:extLst>
                </a:gridCol>
                <a:gridCol w="310152">
                  <a:extLst>
                    <a:ext uri="{9D8B030D-6E8A-4147-A177-3AD203B41FA5}">
                      <a16:colId xmlns:a16="http://schemas.microsoft.com/office/drawing/2014/main" val="1058623338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746501073"/>
                    </a:ext>
                  </a:extLst>
                </a:gridCol>
                <a:gridCol w="688149">
                  <a:extLst>
                    <a:ext uri="{9D8B030D-6E8A-4147-A177-3AD203B41FA5}">
                      <a16:colId xmlns:a16="http://schemas.microsoft.com/office/drawing/2014/main" val="2770477077"/>
                    </a:ext>
                  </a:extLst>
                </a:gridCol>
                <a:gridCol w="416766">
                  <a:extLst>
                    <a:ext uri="{9D8B030D-6E8A-4147-A177-3AD203B41FA5}">
                      <a16:colId xmlns:a16="http://schemas.microsoft.com/office/drawing/2014/main" val="3517412386"/>
                    </a:ext>
                  </a:extLst>
                </a:gridCol>
                <a:gridCol w="639686">
                  <a:extLst>
                    <a:ext uri="{9D8B030D-6E8A-4147-A177-3AD203B41FA5}">
                      <a16:colId xmlns:a16="http://schemas.microsoft.com/office/drawing/2014/main" val="1616150237"/>
                    </a:ext>
                  </a:extLst>
                </a:gridCol>
                <a:gridCol w="881991">
                  <a:extLst>
                    <a:ext uri="{9D8B030D-6E8A-4147-A177-3AD203B41FA5}">
                      <a16:colId xmlns:a16="http://schemas.microsoft.com/office/drawing/2014/main" val="4047990741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2499735962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208757122"/>
                    </a:ext>
                  </a:extLst>
                </a:gridCol>
                <a:gridCol w="755995">
                  <a:extLst>
                    <a:ext uri="{9D8B030D-6E8A-4147-A177-3AD203B41FA5}">
                      <a16:colId xmlns:a16="http://schemas.microsoft.com/office/drawing/2014/main" val="113777569"/>
                    </a:ext>
                  </a:extLst>
                </a:gridCol>
              </a:tblGrid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상영방식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상영일정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배우정보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4172431732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DEJH</a:t>
                      </a:r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에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93941235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제거한다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057307976"/>
                  </a:ext>
                </a:extLst>
              </a:tr>
              <a:tr h="65689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상영관에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51719447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6109629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영화관에 상영일정을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26530282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2437289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6115420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포인트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9780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5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F3BAEE-817D-4ADD-850B-9741B286B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49CCC5-A6C6-4427-B887-ABA4E4399E0B}"/>
              </a:ext>
            </a:extLst>
          </p:cNvPr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2B9AA8-7F76-41AC-BDFD-1466CFBDD3F6}"/>
              </a:ext>
            </a:extLst>
          </p:cNvPr>
          <p:cNvSpPr txBox="1"/>
          <p:nvPr/>
        </p:nvSpPr>
        <p:spPr>
          <a:xfrm>
            <a:off x="457200" y="29689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AB3F1-19E5-4885-AB94-E1E103E57374}"/>
              </a:ext>
            </a:extLst>
          </p:cNvPr>
          <p:cNvGrpSpPr/>
          <p:nvPr/>
        </p:nvGrpSpPr>
        <p:grpSpPr>
          <a:xfrm>
            <a:off x="570384" y="1813279"/>
            <a:ext cx="4762918" cy="707886"/>
            <a:chOff x="767634" y="2238492"/>
            <a:chExt cx="4505406" cy="9109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EEEDF0-282B-438C-ABC0-502CC3664B6B}"/>
                </a:ext>
              </a:extLst>
            </p:cNvPr>
            <p:cNvSpPr txBox="1"/>
            <p:nvPr/>
          </p:nvSpPr>
          <p:spPr>
            <a:xfrm>
              <a:off x="1762896" y="2316937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개념 모델링</a:t>
              </a:r>
            </a:p>
          </p:txBody>
        </p:sp>
        <p:sp>
          <p:nvSpPr>
            <p:cNvPr id="8" name="양쪽 대괄호 7">
              <a:extLst>
                <a:ext uri="{FF2B5EF4-FFF2-40B4-BE49-F238E27FC236}">
                  <a16:creationId xmlns:a16="http://schemas.microsoft.com/office/drawing/2014/main" id="{D2A997A7-4526-4DF2-8132-A3980CE44B53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182BD7-8E16-41D3-8371-84522BC32261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23EFB1-4430-4019-BD88-B69A0FC3F920}"/>
              </a:ext>
            </a:extLst>
          </p:cNvPr>
          <p:cNvGrpSpPr/>
          <p:nvPr/>
        </p:nvGrpSpPr>
        <p:grpSpPr>
          <a:xfrm>
            <a:off x="570384" y="2799388"/>
            <a:ext cx="4762918" cy="707886"/>
            <a:chOff x="767634" y="2238492"/>
            <a:chExt cx="4505406" cy="91090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4DE99E-2D7D-47A5-8211-1E1A8305E94B}"/>
                </a:ext>
              </a:extLst>
            </p:cNvPr>
            <p:cNvSpPr txBox="1"/>
            <p:nvPr/>
          </p:nvSpPr>
          <p:spPr>
            <a:xfrm>
              <a:off x="1762896" y="226732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논리 모델링</a:t>
              </a:r>
            </a:p>
          </p:txBody>
        </p:sp>
        <p:sp>
          <p:nvSpPr>
            <p:cNvPr id="25" name="양쪽 대괄호 24">
              <a:extLst>
                <a:ext uri="{FF2B5EF4-FFF2-40B4-BE49-F238E27FC236}">
                  <a16:creationId xmlns:a16="http://schemas.microsoft.com/office/drawing/2014/main" id="{7F141166-BDC2-4264-864E-98862EDBD729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282B7E-867D-4F6F-8012-346F457D3587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B005DF-862C-4651-870E-7423C77387C5}"/>
              </a:ext>
            </a:extLst>
          </p:cNvPr>
          <p:cNvGrpSpPr/>
          <p:nvPr/>
        </p:nvGrpSpPr>
        <p:grpSpPr>
          <a:xfrm>
            <a:off x="609707" y="3745223"/>
            <a:ext cx="4762918" cy="707886"/>
            <a:chOff x="767634" y="2238492"/>
            <a:chExt cx="4505406" cy="9109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6AEAFC-091B-496D-86AC-E3494F159B6B}"/>
                </a:ext>
              </a:extLst>
            </p:cNvPr>
            <p:cNvSpPr txBox="1"/>
            <p:nvPr/>
          </p:nvSpPr>
          <p:spPr>
            <a:xfrm>
              <a:off x="1725699" y="228372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물리 모델링</a:t>
              </a: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44783EB1-180A-4917-98C0-365FD80252CE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429E61-8FA3-40AF-A1CC-EE280BD1913A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3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E008F4F-7F88-4B9A-917C-55587579480B}"/>
              </a:ext>
            </a:extLst>
          </p:cNvPr>
          <p:cNvGrpSpPr/>
          <p:nvPr/>
        </p:nvGrpSpPr>
        <p:grpSpPr>
          <a:xfrm>
            <a:off x="609707" y="4691058"/>
            <a:ext cx="4762918" cy="707886"/>
            <a:chOff x="767634" y="2238492"/>
            <a:chExt cx="4505406" cy="9109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32BACC-AE14-48BC-B5A6-887E23620C28}"/>
                </a:ext>
              </a:extLst>
            </p:cNvPr>
            <p:cNvSpPr txBox="1"/>
            <p:nvPr/>
          </p:nvSpPr>
          <p:spPr>
            <a:xfrm>
              <a:off x="1725699" y="2238492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상관 관점 데이터모델링</a:t>
              </a:r>
            </a:p>
          </p:txBody>
        </p:sp>
        <p:sp>
          <p:nvSpPr>
            <p:cNvPr id="33" name="양쪽 대괄호 32">
              <a:extLst>
                <a:ext uri="{FF2B5EF4-FFF2-40B4-BE49-F238E27FC236}">
                  <a16:creationId xmlns:a16="http://schemas.microsoft.com/office/drawing/2014/main" id="{8A0EA0E8-6223-4A79-B0BF-9CBC659369ED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9BAE32-DFFC-47CC-8FD7-29A4CA408FDD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4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2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671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영화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6367AF9-6E88-41E9-BE10-E1C6FE62F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2283"/>
              </p:ext>
            </p:extLst>
          </p:nvPr>
        </p:nvGraphicFramePr>
        <p:xfrm>
          <a:off x="278675" y="1292500"/>
          <a:ext cx="11495313" cy="4998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41">
                  <a:extLst>
                    <a:ext uri="{9D8B030D-6E8A-4147-A177-3AD203B41FA5}">
                      <a16:colId xmlns:a16="http://schemas.microsoft.com/office/drawing/2014/main" val="3225128356"/>
                    </a:ext>
                  </a:extLst>
                </a:gridCol>
                <a:gridCol w="1981082">
                  <a:extLst>
                    <a:ext uri="{9D8B030D-6E8A-4147-A177-3AD203B41FA5}">
                      <a16:colId xmlns:a16="http://schemas.microsoft.com/office/drawing/2014/main" val="173713135"/>
                    </a:ext>
                  </a:extLst>
                </a:gridCol>
                <a:gridCol w="2155511">
                  <a:extLst>
                    <a:ext uri="{9D8B030D-6E8A-4147-A177-3AD203B41FA5}">
                      <a16:colId xmlns:a16="http://schemas.microsoft.com/office/drawing/2014/main" val="1747789711"/>
                    </a:ext>
                  </a:extLst>
                </a:gridCol>
                <a:gridCol w="493302">
                  <a:extLst>
                    <a:ext uri="{9D8B030D-6E8A-4147-A177-3AD203B41FA5}">
                      <a16:colId xmlns:a16="http://schemas.microsoft.com/office/drawing/2014/main" val="719804410"/>
                    </a:ext>
                  </a:extLst>
                </a:gridCol>
                <a:gridCol w="510049">
                  <a:extLst>
                    <a:ext uri="{9D8B030D-6E8A-4147-A177-3AD203B41FA5}">
                      <a16:colId xmlns:a16="http://schemas.microsoft.com/office/drawing/2014/main" val="339265684"/>
                    </a:ext>
                  </a:extLst>
                </a:gridCol>
                <a:gridCol w="465828">
                  <a:extLst>
                    <a:ext uri="{9D8B030D-6E8A-4147-A177-3AD203B41FA5}">
                      <a16:colId xmlns:a16="http://schemas.microsoft.com/office/drawing/2014/main" val="3976605264"/>
                    </a:ext>
                  </a:extLst>
                </a:gridCol>
                <a:gridCol w="580927">
                  <a:extLst>
                    <a:ext uri="{9D8B030D-6E8A-4147-A177-3AD203B41FA5}">
                      <a16:colId xmlns:a16="http://schemas.microsoft.com/office/drawing/2014/main" val="2563122029"/>
                    </a:ext>
                  </a:extLst>
                </a:gridCol>
                <a:gridCol w="310152">
                  <a:extLst>
                    <a:ext uri="{9D8B030D-6E8A-4147-A177-3AD203B41FA5}">
                      <a16:colId xmlns:a16="http://schemas.microsoft.com/office/drawing/2014/main" val="1058623338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746501073"/>
                    </a:ext>
                  </a:extLst>
                </a:gridCol>
                <a:gridCol w="688149">
                  <a:extLst>
                    <a:ext uri="{9D8B030D-6E8A-4147-A177-3AD203B41FA5}">
                      <a16:colId xmlns:a16="http://schemas.microsoft.com/office/drawing/2014/main" val="2770477077"/>
                    </a:ext>
                  </a:extLst>
                </a:gridCol>
                <a:gridCol w="416766">
                  <a:extLst>
                    <a:ext uri="{9D8B030D-6E8A-4147-A177-3AD203B41FA5}">
                      <a16:colId xmlns:a16="http://schemas.microsoft.com/office/drawing/2014/main" val="3517412386"/>
                    </a:ext>
                  </a:extLst>
                </a:gridCol>
                <a:gridCol w="639686">
                  <a:extLst>
                    <a:ext uri="{9D8B030D-6E8A-4147-A177-3AD203B41FA5}">
                      <a16:colId xmlns:a16="http://schemas.microsoft.com/office/drawing/2014/main" val="1616150237"/>
                    </a:ext>
                  </a:extLst>
                </a:gridCol>
                <a:gridCol w="881991">
                  <a:extLst>
                    <a:ext uri="{9D8B030D-6E8A-4147-A177-3AD203B41FA5}">
                      <a16:colId xmlns:a16="http://schemas.microsoft.com/office/drawing/2014/main" val="4047990741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2499735962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208757122"/>
                    </a:ext>
                  </a:extLst>
                </a:gridCol>
                <a:gridCol w="755995">
                  <a:extLst>
                    <a:ext uri="{9D8B030D-6E8A-4147-A177-3AD203B41FA5}">
                      <a16:colId xmlns:a16="http://schemas.microsoft.com/office/drawing/2014/main" val="113777569"/>
                    </a:ext>
                  </a:extLst>
                </a:gridCol>
              </a:tblGrid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상영방식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상영일정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배우정보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4172431732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DEJH</a:t>
                      </a:r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에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93941235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제거한다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057307976"/>
                  </a:ext>
                </a:extLst>
              </a:tr>
              <a:tr h="65689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상영관에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51719447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6109629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영화관에 상영일정을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26530282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2437289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6115420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포인트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9780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2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1096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티켓 예매 및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EDB911-CA07-4E75-8BD5-102EA0EE7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2283"/>
              </p:ext>
            </p:extLst>
          </p:nvPr>
        </p:nvGraphicFramePr>
        <p:xfrm>
          <a:off x="278675" y="1292500"/>
          <a:ext cx="11495313" cy="4998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41">
                  <a:extLst>
                    <a:ext uri="{9D8B030D-6E8A-4147-A177-3AD203B41FA5}">
                      <a16:colId xmlns:a16="http://schemas.microsoft.com/office/drawing/2014/main" val="3225128356"/>
                    </a:ext>
                  </a:extLst>
                </a:gridCol>
                <a:gridCol w="1981082">
                  <a:extLst>
                    <a:ext uri="{9D8B030D-6E8A-4147-A177-3AD203B41FA5}">
                      <a16:colId xmlns:a16="http://schemas.microsoft.com/office/drawing/2014/main" val="173713135"/>
                    </a:ext>
                  </a:extLst>
                </a:gridCol>
                <a:gridCol w="2155511">
                  <a:extLst>
                    <a:ext uri="{9D8B030D-6E8A-4147-A177-3AD203B41FA5}">
                      <a16:colId xmlns:a16="http://schemas.microsoft.com/office/drawing/2014/main" val="1747789711"/>
                    </a:ext>
                  </a:extLst>
                </a:gridCol>
                <a:gridCol w="493302">
                  <a:extLst>
                    <a:ext uri="{9D8B030D-6E8A-4147-A177-3AD203B41FA5}">
                      <a16:colId xmlns:a16="http://schemas.microsoft.com/office/drawing/2014/main" val="719804410"/>
                    </a:ext>
                  </a:extLst>
                </a:gridCol>
                <a:gridCol w="510049">
                  <a:extLst>
                    <a:ext uri="{9D8B030D-6E8A-4147-A177-3AD203B41FA5}">
                      <a16:colId xmlns:a16="http://schemas.microsoft.com/office/drawing/2014/main" val="339265684"/>
                    </a:ext>
                  </a:extLst>
                </a:gridCol>
                <a:gridCol w="465828">
                  <a:extLst>
                    <a:ext uri="{9D8B030D-6E8A-4147-A177-3AD203B41FA5}">
                      <a16:colId xmlns:a16="http://schemas.microsoft.com/office/drawing/2014/main" val="3976605264"/>
                    </a:ext>
                  </a:extLst>
                </a:gridCol>
                <a:gridCol w="580927">
                  <a:extLst>
                    <a:ext uri="{9D8B030D-6E8A-4147-A177-3AD203B41FA5}">
                      <a16:colId xmlns:a16="http://schemas.microsoft.com/office/drawing/2014/main" val="2563122029"/>
                    </a:ext>
                  </a:extLst>
                </a:gridCol>
                <a:gridCol w="310152">
                  <a:extLst>
                    <a:ext uri="{9D8B030D-6E8A-4147-A177-3AD203B41FA5}">
                      <a16:colId xmlns:a16="http://schemas.microsoft.com/office/drawing/2014/main" val="1058623338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746501073"/>
                    </a:ext>
                  </a:extLst>
                </a:gridCol>
                <a:gridCol w="688149">
                  <a:extLst>
                    <a:ext uri="{9D8B030D-6E8A-4147-A177-3AD203B41FA5}">
                      <a16:colId xmlns:a16="http://schemas.microsoft.com/office/drawing/2014/main" val="2770477077"/>
                    </a:ext>
                  </a:extLst>
                </a:gridCol>
                <a:gridCol w="416766">
                  <a:extLst>
                    <a:ext uri="{9D8B030D-6E8A-4147-A177-3AD203B41FA5}">
                      <a16:colId xmlns:a16="http://schemas.microsoft.com/office/drawing/2014/main" val="3517412386"/>
                    </a:ext>
                  </a:extLst>
                </a:gridCol>
                <a:gridCol w="639686">
                  <a:extLst>
                    <a:ext uri="{9D8B030D-6E8A-4147-A177-3AD203B41FA5}">
                      <a16:colId xmlns:a16="http://schemas.microsoft.com/office/drawing/2014/main" val="1616150237"/>
                    </a:ext>
                  </a:extLst>
                </a:gridCol>
                <a:gridCol w="881991">
                  <a:extLst>
                    <a:ext uri="{9D8B030D-6E8A-4147-A177-3AD203B41FA5}">
                      <a16:colId xmlns:a16="http://schemas.microsoft.com/office/drawing/2014/main" val="4047990741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2499735962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208757122"/>
                    </a:ext>
                  </a:extLst>
                </a:gridCol>
                <a:gridCol w="755995">
                  <a:extLst>
                    <a:ext uri="{9D8B030D-6E8A-4147-A177-3AD203B41FA5}">
                      <a16:colId xmlns:a16="http://schemas.microsoft.com/office/drawing/2014/main" val="113777569"/>
                    </a:ext>
                  </a:extLst>
                </a:gridCol>
              </a:tblGrid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상영방식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상영일정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배우정보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4172431732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DEJH</a:t>
                      </a:r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에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93941235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제거한다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057307976"/>
                  </a:ext>
                </a:extLst>
              </a:tr>
              <a:tr h="65689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상영관에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51719447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6109629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영화관에 상영일정을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26530282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2437289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6115420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포인트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9780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9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4616267" y="3013501"/>
            <a:ext cx="2959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5106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9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엔티티와 </a:t>
            </a:r>
            <a:r>
              <a:rPr lang="ko-KR" altLang="en-US" sz="3200" dirty="0" err="1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어트리뷰트의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관계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69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스키마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식별자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5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정규화 수행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0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11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 err="1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새발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표기법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11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반정규화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8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627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엔티티 타입 속성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3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625</Words>
  <Application>Microsoft Office PowerPoint</Application>
  <PresentationFormat>와이드스크린</PresentationFormat>
  <Paragraphs>278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서울한강 장체L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강진호</cp:lastModifiedBy>
  <cp:revision>29</cp:revision>
  <dcterms:created xsi:type="dcterms:W3CDTF">2020-08-03T00:59:02Z</dcterms:created>
  <dcterms:modified xsi:type="dcterms:W3CDTF">2021-05-27T11:43:16Z</dcterms:modified>
</cp:coreProperties>
</file>