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8D8F-91FD-BCA4-BE4F-F46E84074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29BCB-6D4C-B87A-C71A-E18EA4812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F918C-025A-DB59-28CC-EA187F3E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F0FD-4907-44F2-BE5C-0809921C6962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C2091-59BE-FB70-FDAC-0630F1CA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EB16B-D8A9-B1D7-B654-70B4D5E1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C093-CE06-4592-A423-4375B1695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7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7EE0-234E-4A3A-A342-289C6AFA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45D3F-A27A-192F-1946-959725A98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3133B-9AC6-20B3-F05D-919BFB91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F0FD-4907-44F2-BE5C-0809921C6962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04212-E3E3-1FAA-586B-7A52A4E1A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6A5E6-19AA-0FDA-3BE7-65ADF0A8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C093-CE06-4592-A423-4375B1695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2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20C50-A615-F70E-9675-BB0B1C3EC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BB6B2-9546-3CFA-5A0F-58D251653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297B0-0C7E-B84F-3828-3A069534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F0FD-4907-44F2-BE5C-0809921C6962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6D5A2-6FF5-F09D-5C76-9D96483E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B5FBC-59E9-6EC9-E77E-D030B1A4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C093-CE06-4592-A423-4375B1695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2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DC571-4F97-D6E5-266E-210B79A0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77E21-F1A3-D0A0-B6CB-684B7FA87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FF845-55E6-837A-8313-1D641B9F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F0FD-4907-44F2-BE5C-0809921C6962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126EE-6996-02F2-92AF-27365E53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88F35-AAC8-ED09-1FEC-0D7ECE2C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C093-CE06-4592-A423-4375B1695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4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526A-9271-0588-5120-FDFEF262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649CF-A669-67C5-3C51-0A5777F05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B1BD8-E3F2-DE35-01D3-616B23C8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F0FD-4907-44F2-BE5C-0809921C6962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A3D9C-EB4E-6527-359A-3D9C77C7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926D0-6AFC-68CF-8B94-FAAC8B42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C093-CE06-4592-A423-4375B1695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5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5F12-5403-5D96-47DC-87CC7D1B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40903-909E-10E3-1384-7EA2703AB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02C30-3426-C48B-F6BA-97AD819B7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B69F6-B2FE-9852-23CE-ED9D0275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F0FD-4907-44F2-BE5C-0809921C6962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CDDA4-5343-EFA4-136C-F1695F57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5629B-1628-4BB8-841E-D4E98579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C093-CE06-4592-A423-4375B1695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AC95-D07B-0F04-1EC3-C25CD22B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B4E2B-43B1-DF4D-230A-C5936322D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4E63E-B16F-725C-57F6-C31DD1397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CA235-0A8B-2E2D-E155-3BFD8A061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C2892-607D-48AE-196B-D2780F4F3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C6A4A-870E-4436-7F94-277D40FF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F0FD-4907-44F2-BE5C-0809921C6962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11E2D-E7AC-BF7E-2126-CA1A6E83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E14274-50D0-00A8-846F-D4FB8F0E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C093-CE06-4592-A423-4375B1695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ECF7-4D27-7012-7FC2-D0EBFC1C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3CB78F-F398-F73E-6A43-BC8CD480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F0FD-4907-44F2-BE5C-0809921C6962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FF60A-2B2D-DA32-F9DD-1BA0737D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3B898-CFBE-0061-E978-11EAC2FD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C093-CE06-4592-A423-4375B1695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5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A695C8-D591-3372-4E63-82E00A8F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F0FD-4907-44F2-BE5C-0809921C6962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3401B-BDD9-91CF-BF2C-177F43DC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EA261-15D5-E247-E9D9-61104A4C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C093-CE06-4592-A423-4375B1695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7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E8E4-4D30-38A5-FE0B-D889E43B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DB2E-4537-FB26-E53C-44F6CE14C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FE3E5-D0F2-2E5B-80DC-3A927E90A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F80E1-EBB7-D82A-342F-0F24CC398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F0FD-4907-44F2-BE5C-0809921C6962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CA768-4630-DEBC-DA6D-512814293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B5C42-FAE8-BD23-D725-F3F58C5C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C093-CE06-4592-A423-4375B1695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7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37337-5246-82AB-3C3E-A15CDD57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9DBF0-5A18-D319-4826-BBD70561F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6A27B-58C5-7702-0C4B-1EDE7E727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40281-A0C6-6189-65E7-86E3018A7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F0FD-4907-44F2-BE5C-0809921C6962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D1BD6-13AA-F321-4EB3-724CECBB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C2CA2-9B11-D8CE-E88D-BDE2F86E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C093-CE06-4592-A423-4375B1695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AD2B7-8B4D-60AA-AF61-5E2B46A38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47051-BEFE-89A0-A91E-1C61CD6F4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D444E-CE30-4B8F-1BCE-7ADBCA8FB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E2F0FD-4907-44F2-BE5C-0809921C6962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4F9D0-F989-F065-D117-35890DCCC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B0D32-5C84-3E76-9EEB-0C878558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87C093-CE06-4592-A423-4375B1695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9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image" Target="../media/image15.png"/><Relationship Id="rId26" Type="http://schemas.openxmlformats.org/officeDocument/2006/relationships/image" Target="NULL"/><Relationship Id="rId3" Type="http://schemas.openxmlformats.org/officeDocument/2006/relationships/image" Target="../media/image2.svg"/><Relationship Id="rId21" Type="http://schemas.openxmlformats.org/officeDocument/2006/relationships/image" Target="../media/image18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5" Type="http://schemas.openxmlformats.org/officeDocument/2006/relationships/image" Target="NULL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24" Type="http://schemas.openxmlformats.org/officeDocument/2006/relationships/image" Target="NULL"/><Relationship Id="rId32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../media/image12.svg"/><Relationship Id="rId23" Type="http://schemas.openxmlformats.org/officeDocument/2006/relationships/image" Target="NULL"/><Relationship Id="rId28" Type="http://schemas.openxmlformats.org/officeDocument/2006/relationships/image" Target="NULL"/><Relationship Id="rId10" Type="http://schemas.openxmlformats.org/officeDocument/2006/relationships/image" Target="../media/image7.png"/><Relationship Id="rId19" Type="http://schemas.openxmlformats.org/officeDocument/2006/relationships/image" Target="../media/image16.svg"/><Relationship Id="rId31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6.svg"/><Relationship Id="rId14" Type="http://schemas.openxmlformats.org/officeDocument/2006/relationships/image" Target="../media/image11.png"/><Relationship Id="rId22" Type="http://schemas.openxmlformats.org/officeDocument/2006/relationships/image" Target="NULL"/><Relationship Id="rId27" Type="http://schemas.openxmlformats.org/officeDocument/2006/relationships/image" Target="NULL"/><Relationship Id="rId30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701B-E6A8-833B-6AC4-DF3DAB641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6CEB0-AA24-4B1F-06FB-E929936FB8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4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62725E-0587-5B13-0B50-56B0372272BA}"/>
              </a:ext>
            </a:extLst>
          </p:cNvPr>
          <p:cNvCxnSpPr/>
          <p:nvPr/>
        </p:nvCxnSpPr>
        <p:spPr>
          <a:xfrm>
            <a:off x="1316545" y="5841554"/>
            <a:ext cx="93716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0B4224-0D48-F853-749C-5181F694FCEA}"/>
              </a:ext>
            </a:extLst>
          </p:cNvPr>
          <p:cNvCxnSpPr>
            <a:cxnSpLocks/>
          </p:cNvCxnSpPr>
          <p:nvPr/>
        </p:nvCxnSpPr>
        <p:spPr>
          <a:xfrm flipV="1">
            <a:off x="1316545" y="1860526"/>
            <a:ext cx="0" cy="3981028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0417461-A0B8-1C1B-10DE-E2F6746E94ED}"/>
              </a:ext>
            </a:extLst>
          </p:cNvPr>
          <p:cNvSpPr txBox="1"/>
          <p:nvPr/>
        </p:nvSpPr>
        <p:spPr>
          <a:xfrm>
            <a:off x="9084987" y="5973636"/>
            <a:ext cx="19623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Calendar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92172-44A4-A6BE-A146-488DBE27F0E1}"/>
              </a:ext>
            </a:extLst>
          </p:cNvPr>
          <p:cNvSpPr txBox="1"/>
          <p:nvPr/>
        </p:nvSpPr>
        <p:spPr>
          <a:xfrm>
            <a:off x="403225" y="1332246"/>
            <a:ext cx="1917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Type of Events</a:t>
            </a:r>
          </a:p>
        </p:txBody>
      </p:sp>
      <p:pic>
        <p:nvPicPr>
          <p:cNvPr id="8" name="Graphic 7" descr="Close outline">
            <a:extLst>
              <a:ext uri="{FF2B5EF4-FFF2-40B4-BE49-F238E27FC236}">
                <a16:creationId xmlns:a16="http://schemas.microsoft.com/office/drawing/2014/main" id="{A64CA3C7-0665-E8D7-FCE4-47DC47619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2369" y="2191006"/>
            <a:ext cx="476200" cy="45899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536D5D-27E2-2706-BE34-D947A7666173}"/>
              </a:ext>
            </a:extLst>
          </p:cNvPr>
          <p:cNvCxnSpPr>
            <a:cxnSpLocks/>
          </p:cNvCxnSpPr>
          <p:nvPr/>
        </p:nvCxnSpPr>
        <p:spPr>
          <a:xfrm>
            <a:off x="1316545" y="2444982"/>
            <a:ext cx="5942972" cy="0"/>
          </a:xfrm>
          <a:prstGeom prst="line">
            <a:avLst/>
          </a:prstGeom>
          <a:ln w="25400">
            <a:solidFill>
              <a:schemeClr val="tx1">
                <a:alpha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E17DB3-2131-D99F-F6A9-D547F3FEE1DF}"/>
              </a:ext>
            </a:extLst>
          </p:cNvPr>
          <p:cNvCxnSpPr>
            <a:cxnSpLocks/>
          </p:cNvCxnSpPr>
          <p:nvPr/>
        </p:nvCxnSpPr>
        <p:spPr>
          <a:xfrm>
            <a:off x="1316545" y="3408874"/>
            <a:ext cx="7958884" cy="0"/>
          </a:xfrm>
          <a:prstGeom prst="line">
            <a:avLst/>
          </a:prstGeom>
          <a:ln w="25400">
            <a:solidFill>
              <a:schemeClr val="tx1">
                <a:alpha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A426E0-A997-D138-A3EB-8A7DB397104E}"/>
              </a:ext>
            </a:extLst>
          </p:cNvPr>
          <p:cNvCxnSpPr>
            <a:cxnSpLocks/>
          </p:cNvCxnSpPr>
          <p:nvPr/>
        </p:nvCxnSpPr>
        <p:spPr>
          <a:xfrm>
            <a:off x="1316545" y="4369706"/>
            <a:ext cx="8762074" cy="0"/>
          </a:xfrm>
          <a:prstGeom prst="line">
            <a:avLst/>
          </a:prstGeom>
          <a:ln w="25400">
            <a:solidFill>
              <a:schemeClr val="tx1">
                <a:alpha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62C9E5-2A30-4903-1247-4F0EB7690478}"/>
              </a:ext>
            </a:extLst>
          </p:cNvPr>
          <p:cNvCxnSpPr>
            <a:cxnSpLocks/>
          </p:cNvCxnSpPr>
          <p:nvPr/>
        </p:nvCxnSpPr>
        <p:spPr>
          <a:xfrm>
            <a:off x="1316545" y="5342778"/>
            <a:ext cx="6952515" cy="0"/>
          </a:xfrm>
          <a:prstGeom prst="line">
            <a:avLst/>
          </a:prstGeom>
          <a:ln w="25400">
            <a:solidFill>
              <a:schemeClr val="tx1">
                <a:alpha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BA1FED-614B-EB30-B1CF-3B4CC6FE8363}"/>
              </a:ext>
            </a:extLst>
          </p:cNvPr>
          <p:cNvCxnSpPr>
            <a:cxnSpLocks/>
          </p:cNvCxnSpPr>
          <p:nvPr/>
        </p:nvCxnSpPr>
        <p:spPr>
          <a:xfrm flipV="1">
            <a:off x="7227770" y="2420504"/>
            <a:ext cx="0" cy="340422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5CF5D7-4378-B817-3881-C35264F64BF7}"/>
                  </a:ext>
                </a:extLst>
              </p:cNvPr>
              <p:cNvSpPr txBox="1"/>
              <p:nvPr/>
            </p:nvSpPr>
            <p:spPr>
              <a:xfrm>
                <a:off x="7020494" y="5920325"/>
                <a:ext cx="51232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5CF5D7-4378-B817-3881-C35264F64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494" y="5920325"/>
                <a:ext cx="512320" cy="430887"/>
              </a:xfrm>
              <a:prstGeom prst="rect">
                <a:avLst/>
              </a:prstGeom>
              <a:blipFill>
                <a:blip r:embed="rId4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FCD968-3253-9496-61B8-3221441B1CA7}"/>
              </a:ext>
            </a:extLst>
          </p:cNvPr>
          <p:cNvCxnSpPr>
            <a:cxnSpLocks/>
          </p:cNvCxnSpPr>
          <p:nvPr/>
        </p:nvCxnSpPr>
        <p:spPr>
          <a:xfrm flipV="1">
            <a:off x="7498539" y="2039535"/>
            <a:ext cx="0" cy="378519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0A8115-7943-54BD-E133-D05D5D924579}"/>
                  </a:ext>
                </a:extLst>
              </p:cNvPr>
              <p:cNvSpPr txBox="1"/>
              <p:nvPr/>
            </p:nvSpPr>
            <p:spPr>
              <a:xfrm>
                <a:off x="7345280" y="5920325"/>
                <a:ext cx="48506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0A8115-7943-54BD-E133-D05D5D924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280" y="5920325"/>
                <a:ext cx="485068" cy="430887"/>
              </a:xfrm>
              <a:prstGeom prst="rect">
                <a:avLst/>
              </a:prstGeom>
              <a:blipFill>
                <a:blip r:embed="rId5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Graphic 20" descr="Close outline">
            <a:extLst>
              <a:ext uri="{FF2B5EF4-FFF2-40B4-BE49-F238E27FC236}">
                <a16:creationId xmlns:a16="http://schemas.microsoft.com/office/drawing/2014/main" id="{4832C716-0527-72E0-4E95-69F7845748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92285" y="3188556"/>
            <a:ext cx="476200" cy="458996"/>
          </a:xfrm>
          <a:prstGeom prst="rect">
            <a:avLst/>
          </a:prstGeom>
        </p:spPr>
      </p:pic>
      <p:pic>
        <p:nvPicPr>
          <p:cNvPr id="22" name="Graphic 21" descr="Close outline">
            <a:extLst>
              <a:ext uri="{FF2B5EF4-FFF2-40B4-BE49-F238E27FC236}">
                <a16:creationId xmlns:a16="http://schemas.microsoft.com/office/drawing/2014/main" id="{72BE311D-4EC3-4A7A-82F4-A0788C2F66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7731" y="3200796"/>
            <a:ext cx="476200" cy="458996"/>
          </a:xfrm>
          <a:prstGeom prst="rect">
            <a:avLst/>
          </a:prstGeom>
        </p:spPr>
      </p:pic>
      <p:pic>
        <p:nvPicPr>
          <p:cNvPr id="23" name="Graphic 22" descr="Close outline">
            <a:extLst>
              <a:ext uri="{FF2B5EF4-FFF2-40B4-BE49-F238E27FC236}">
                <a16:creationId xmlns:a16="http://schemas.microsoft.com/office/drawing/2014/main" id="{90B27A2D-E31A-61E3-094F-F874FA29DC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70604" y="4140208"/>
            <a:ext cx="476200" cy="458996"/>
          </a:xfrm>
          <a:prstGeom prst="rect">
            <a:avLst/>
          </a:prstGeom>
        </p:spPr>
      </p:pic>
      <p:pic>
        <p:nvPicPr>
          <p:cNvPr id="24" name="Graphic 23" descr="Close outline">
            <a:extLst>
              <a:ext uri="{FF2B5EF4-FFF2-40B4-BE49-F238E27FC236}">
                <a16:creationId xmlns:a16="http://schemas.microsoft.com/office/drawing/2014/main" id="{3B73270B-B0B6-EBB3-0F86-1C316ABA3B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19763" y="4163700"/>
            <a:ext cx="476200" cy="458996"/>
          </a:xfrm>
          <a:prstGeom prst="rect">
            <a:avLst/>
          </a:prstGeom>
        </p:spPr>
      </p:pic>
      <p:pic>
        <p:nvPicPr>
          <p:cNvPr id="25" name="Graphic 24" descr="Close outline">
            <a:extLst>
              <a:ext uri="{FF2B5EF4-FFF2-40B4-BE49-F238E27FC236}">
                <a16:creationId xmlns:a16="http://schemas.microsoft.com/office/drawing/2014/main" id="{FEF5DF3B-3D36-3888-6F14-14AB1C9EE8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16187" y="4163700"/>
            <a:ext cx="476200" cy="458996"/>
          </a:xfrm>
          <a:prstGeom prst="rect">
            <a:avLst/>
          </a:prstGeom>
        </p:spPr>
      </p:pic>
      <p:pic>
        <p:nvPicPr>
          <p:cNvPr id="26" name="Graphic 25" descr="Close outline">
            <a:extLst>
              <a:ext uri="{FF2B5EF4-FFF2-40B4-BE49-F238E27FC236}">
                <a16:creationId xmlns:a16="http://schemas.microsoft.com/office/drawing/2014/main" id="{2DA21973-8A08-1C90-B723-773EBFA4B9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59502" y="5101040"/>
            <a:ext cx="476200" cy="458996"/>
          </a:xfrm>
          <a:prstGeom prst="rect">
            <a:avLst/>
          </a:prstGeom>
        </p:spPr>
      </p:pic>
      <p:pic>
        <p:nvPicPr>
          <p:cNvPr id="27" name="Graphic 26" descr="Close outline">
            <a:extLst>
              <a:ext uri="{FF2B5EF4-FFF2-40B4-BE49-F238E27FC236}">
                <a16:creationId xmlns:a16="http://schemas.microsoft.com/office/drawing/2014/main" id="{55193AA1-DC71-91BB-968E-6055F00FE1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59412" y="5113280"/>
            <a:ext cx="476200" cy="45899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D96261-7D34-F020-A955-09BD9BCDAB29}"/>
              </a:ext>
            </a:extLst>
          </p:cNvPr>
          <p:cNvCxnSpPr>
            <a:cxnSpLocks/>
          </p:cNvCxnSpPr>
          <p:nvPr/>
        </p:nvCxnSpPr>
        <p:spPr>
          <a:xfrm flipV="1">
            <a:off x="6848996" y="4393198"/>
            <a:ext cx="0" cy="1448356"/>
          </a:xfrm>
          <a:prstGeom prst="line">
            <a:avLst/>
          </a:prstGeom>
          <a:ln w="25400">
            <a:solidFill>
              <a:schemeClr val="tx1">
                <a:alpha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AD454D2-7AE4-4414-DE4D-2C65F32D65C3}"/>
              </a:ext>
            </a:extLst>
          </p:cNvPr>
          <p:cNvCxnSpPr>
            <a:cxnSpLocks/>
          </p:cNvCxnSpPr>
          <p:nvPr/>
        </p:nvCxnSpPr>
        <p:spPr>
          <a:xfrm flipV="1">
            <a:off x="6175831" y="3430295"/>
            <a:ext cx="0" cy="2430130"/>
          </a:xfrm>
          <a:prstGeom prst="line">
            <a:avLst/>
          </a:prstGeom>
          <a:ln w="25400">
            <a:solidFill>
              <a:schemeClr val="tx1">
                <a:alpha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2BBCD16-11EC-4BF2-74BF-4BD12511ADFC}"/>
              </a:ext>
            </a:extLst>
          </p:cNvPr>
          <p:cNvCxnSpPr>
            <a:cxnSpLocks/>
          </p:cNvCxnSpPr>
          <p:nvPr/>
        </p:nvCxnSpPr>
        <p:spPr>
          <a:xfrm flipV="1">
            <a:off x="5471057" y="5365728"/>
            <a:ext cx="0" cy="458996"/>
          </a:xfrm>
          <a:prstGeom prst="line">
            <a:avLst/>
          </a:prstGeom>
          <a:ln w="25400">
            <a:solidFill>
              <a:schemeClr val="tx1">
                <a:alpha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8DAC3E-B9B2-0544-3B09-4B1C04701B6B}"/>
              </a:ext>
            </a:extLst>
          </p:cNvPr>
          <p:cNvCxnSpPr>
            <a:cxnSpLocks/>
          </p:cNvCxnSpPr>
          <p:nvPr/>
        </p:nvCxnSpPr>
        <p:spPr>
          <a:xfrm flipV="1">
            <a:off x="3292245" y="5365728"/>
            <a:ext cx="0" cy="458996"/>
          </a:xfrm>
          <a:prstGeom prst="line">
            <a:avLst/>
          </a:prstGeom>
          <a:ln w="25400">
            <a:solidFill>
              <a:schemeClr val="tx1">
                <a:alpha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C67096-E18E-1A40-5405-29C06AC3A6C5}"/>
              </a:ext>
            </a:extLst>
          </p:cNvPr>
          <p:cNvCxnSpPr>
            <a:cxnSpLocks/>
          </p:cNvCxnSpPr>
          <p:nvPr/>
        </p:nvCxnSpPr>
        <p:spPr>
          <a:xfrm flipV="1">
            <a:off x="2116792" y="3394595"/>
            <a:ext cx="0" cy="2430130"/>
          </a:xfrm>
          <a:prstGeom prst="line">
            <a:avLst/>
          </a:prstGeom>
          <a:ln w="25400">
            <a:solidFill>
              <a:schemeClr val="tx1">
                <a:alpha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4913F3C-B13C-8CD5-0AD1-99DC86E845EE}"/>
              </a:ext>
            </a:extLst>
          </p:cNvPr>
          <p:cNvCxnSpPr>
            <a:cxnSpLocks/>
          </p:cNvCxnSpPr>
          <p:nvPr/>
        </p:nvCxnSpPr>
        <p:spPr>
          <a:xfrm flipV="1">
            <a:off x="3854757" y="4412068"/>
            <a:ext cx="0" cy="1448356"/>
          </a:xfrm>
          <a:prstGeom prst="line">
            <a:avLst/>
          </a:prstGeom>
          <a:ln w="25400">
            <a:solidFill>
              <a:schemeClr val="tx1">
                <a:alpha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FC59807-8245-0A7C-7045-24E193B451AA}"/>
              </a:ext>
            </a:extLst>
          </p:cNvPr>
          <p:cNvCxnSpPr>
            <a:cxnSpLocks/>
          </p:cNvCxnSpPr>
          <p:nvPr/>
        </p:nvCxnSpPr>
        <p:spPr>
          <a:xfrm flipV="1">
            <a:off x="2795016" y="4412068"/>
            <a:ext cx="0" cy="1448356"/>
          </a:xfrm>
          <a:prstGeom prst="line">
            <a:avLst/>
          </a:prstGeom>
          <a:ln w="25400">
            <a:solidFill>
              <a:schemeClr val="tx1">
                <a:alpha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C12FAD7-6832-8E64-0E87-B39C18802B32}"/>
              </a:ext>
            </a:extLst>
          </p:cNvPr>
          <p:cNvCxnSpPr>
            <a:cxnSpLocks/>
          </p:cNvCxnSpPr>
          <p:nvPr/>
        </p:nvCxnSpPr>
        <p:spPr>
          <a:xfrm flipV="1">
            <a:off x="7868132" y="4380161"/>
            <a:ext cx="0" cy="1448356"/>
          </a:xfrm>
          <a:prstGeom prst="line">
            <a:avLst/>
          </a:prstGeom>
          <a:ln w="25400">
            <a:solidFill>
              <a:schemeClr val="tx1">
                <a:alpha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9394FCB-7CA3-9C32-48CD-CDC133D0E221}"/>
              </a:ext>
            </a:extLst>
          </p:cNvPr>
          <p:cNvCxnSpPr>
            <a:cxnSpLocks/>
          </p:cNvCxnSpPr>
          <p:nvPr/>
        </p:nvCxnSpPr>
        <p:spPr>
          <a:xfrm flipV="1">
            <a:off x="10039856" y="4403366"/>
            <a:ext cx="0" cy="1448356"/>
          </a:xfrm>
          <a:prstGeom prst="line">
            <a:avLst/>
          </a:prstGeom>
          <a:ln w="25400">
            <a:solidFill>
              <a:schemeClr val="tx1">
                <a:alpha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151BF9-D75A-39F9-E3DA-3648408DEFC7}"/>
              </a:ext>
            </a:extLst>
          </p:cNvPr>
          <p:cNvCxnSpPr>
            <a:cxnSpLocks/>
          </p:cNvCxnSpPr>
          <p:nvPr/>
        </p:nvCxnSpPr>
        <p:spPr>
          <a:xfrm flipV="1">
            <a:off x="8480964" y="3421593"/>
            <a:ext cx="0" cy="2430130"/>
          </a:xfrm>
          <a:prstGeom prst="line">
            <a:avLst/>
          </a:prstGeom>
          <a:ln w="25400">
            <a:solidFill>
              <a:schemeClr val="tx1">
                <a:alpha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BF187ED-CC5A-CF6D-94CD-734EC86D3AFA}"/>
              </a:ext>
            </a:extLst>
          </p:cNvPr>
          <p:cNvCxnSpPr>
            <a:cxnSpLocks/>
          </p:cNvCxnSpPr>
          <p:nvPr/>
        </p:nvCxnSpPr>
        <p:spPr>
          <a:xfrm flipV="1">
            <a:off x="9198763" y="3408874"/>
            <a:ext cx="0" cy="2430130"/>
          </a:xfrm>
          <a:prstGeom prst="line">
            <a:avLst/>
          </a:prstGeom>
          <a:ln w="25400">
            <a:solidFill>
              <a:schemeClr val="tx1">
                <a:alpha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982385-107F-0155-7012-E603444C854B}"/>
              </a:ext>
            </a:extLst>
          </p:cNvPr>
          <p:cNvCxnSpPr>
            <a:cxnSpLocks/>
          </p:cNvCxnSpPr>
          <p:nvPr/>
        </p:nvCxnSpPr>
        <p:spPr>
          <a:xfrm flipV="1">
            <a:off x="8242864" y="5365728"/>
            <a:ext cx="0" cy="458996"/>
          </a:xfrm>
          <a:prstGeom prst="line">
            <a:avLst/>
          </a:prstGeom>
          <a:ln w="25400">
            <a:solidFill>
              <a:schemeClr val="tx1">
                <a:alpha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Stop outline">
            <a:extLst>
              <a:ext uri="{FF2B5EF4-FFF2-40B4-BE49-F238E27FC236}">
                <a16:creationId xmlns:a16="http://schemas.microsoft.com/office/drawing/2014/main" id="{D84731C3-1C70-0941-A360-C5900E041E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49708" y="3187553"/>
            <a:ext cx="476200" cy="458996"/>
          </a:xfrm>
          <a:prstGeom prst="rect">
            <a:avLst/>
          </a:prstGeom>
        </p:spPr>
      </p:pic>
      <p:pic>
        <p:nvPicPr>
          <p:cNvPr id="41" name="Graphic 40" descr="Stop outline">
            <a:extLst>
              <a:ext uri="{FF2B5EF4-FFF2-40B4-BE49-F238E27FC236}">
                <a16:creationId xmlns:a16="http://schemas.microsoft.com/office/drawing/2014/main" id="{713A7A01-D75D-12E1-07ED-5E29A2B90F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50426" y="3187553"/>
            <a:ext cx="476200" cy="458996"/>
          </a:xfrm>
          <a:prstGeom prst="rect">
            <a:avLst/>
          </a:prstGeom>
        </p:spPr>
      </p:pic>
      <p:pic>
        <p:nvPicPr>
          <p:cNvPr id="42" name="Graphic 41" descr="Stop outline">
            <a:extLst>
              <a:ext uri="{FF2B5EF4-FFF2-40B4-BE49-F238E27FC236}">
                <a16:creationId xmlns:a16="http://schemas.microsoft.com/office/drawing/2014/main" id="{DCB6EE2C-5932-7406-4C1F-8955E18770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28848" y="4147859"/>
            <a:ext cx="476200" cy="458996"/>
          </a:xfrm>
          <a:prstGeom prst="rect">
            <a:avLst/>
          </a:prstGeom>
        </p:spPr>
      </p:pic>
      <p:pic>
        <p:nvPicPr>
          <p:cNvPr id="43" name="Graphic 42" descr="Stop outline">
            <a:extLst>
              <a:ext uri="{FF2B5EF4-FFF2-40B4-BE49-F238E27FC236}">
                <a16:creationId xmlns:a16="http://schemas.microsoft.com/office/drawing/2014/main" id="{41107780-92D4-B21D-4DB1-9CF88EBAA43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87215" y="4140208"/>
            <a:ext cx="476200" cy="458996"/>
          </a:xfrm>
          <a:prstGeom prst="rect">
            <a:avLst/>
          </a:prstGeom>
        </p:spPr>
      </p:pic>
      <p:pic>
        <p:nvPicPr>
          <p:cNvPr id="44" name="Graphic 43" descr="Stop outline">
            <a:extLst>
              <a:ext uri="{FF2B5EF4-FFF2-40B4-BE49-F238E27FC236}">
                <a16:creationId xmlns:a16="http://schemas.microsoft.com/office/drawing/2014/main" id="{4B767FC7-7A54-BC94-FC85-A22FB2907EA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99260" y="5127099"/>
            <a:ext cx="476200" cy="458996"/>
          </a:xfrm>
          <a:prstGeom prst="rect">
            <a:avLst/>
          </a:prstGeom>
        </p:spPr>
      </p:pic>
      <p:pic>
        <p:nvPicPr>
          <p:cNvPr id="45" name="Graphic 44" descr="Close outline">
            <a:extLst>
              <a:ext uri="{FF2B5EF4-FFF2-40B4-BE49-F238E27FC236}">
                <a16:creationId xmlns:a16="http://schemas.microsoft.com/office/drawing/2014/main" id="{146601F7-2E10-EF04-2786-CBB4E2FA310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798253" y="2855926"/>
            <a:ext cx="476200" cy="458996"/>
          </a:xfrm>
          <a:prstGeom prst="rect">
            <a:avLst/>
          </a:prstGeom>
        </p:spPr>
      </p:pic>
      <p:pic>
        <p:nvPicPr>
          <p:cNvPr id="46" name="Graphic 45" descr="Stop outline">
            <a:extLst>
              <a:ext uri="{FF2B5EF4-FFF2-40B4-BE49-F238E27FC236}">
                <a16:creationId xmlns:a16="http://schemas.microsoft.com/office/drawing/2014/main" id="{5F165554-37B8-2B96-01BF-D7081FD187F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797930" y="2185886"/>
            <a:ext cx="476200" cy="45899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AEC86B7-497F-2EB8-7DA9-589A086A93BE}"/>
              </a:ext>
            </a:extLst>
          </p:cNvPr>
          <p:cNvSpPr txBox="1"/>
          <p:nvPr/>
        </p:nvSpPr>
        <p:spPr>
          <a:xfrm>
            <a:off x="11231027" y="2855926"/>
            <a:ext cx="9380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Occur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D7050-3275-117D-02B6-F77FAD7C62F7}"/>
              </a:ext>
            </a:extLst>
          </p:cNvPr>
          <p:cNvSpPr txBox="1"/>
          <p:nvPr/>
        </p:nvSpPr>
        <p:spPr>
          <a:xfrm>
            <a:off x="11231027" y="2039535"/>
            <a:ext cx="9380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Not</a:t>
            </a:r>
          </a:p>
          <a:p>
            <a:pPr algn="ctr"/>
            <a:r>
              <a:rPr lang="en-US" sz="2200" dirty="0"/>
              <a:t>Occur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86B2CB9-911D-527A-14B1-16BD67667578}"/>
                  </a:ext>
                </a:extLst>
              </p:cNvPr>
              <p:cNvSpPr txBox="1"/>
              <p:nvPr/>
            </p:nvSpPr>
            <p:spPr>
              <a:xfrm>
                <a:off x="2062763" y="4779377"/>
                <a:ext cx="828625" cy="445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86B2CB9-911D-527A-14B1-16BD6766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763" y="4779377"/>
                <a:ext cx="828625" cy="4456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Left Bracket 61">
            <a:extLst>
              <a:ext uri="{FF2B5EF4-FFF2-40B4-BE49-F238E27FC236}">
                <a16:creationId xmlns:a16="http://schemas.microsoft.com/office/drawing/2014/main" id="{6279696D-68BC-8FBE-4D1E-A105525E59A3}"/>
              </a:ext>
            </a:extLst>
          </p:cNvPr>
          <p:cNvSpPr/>
          <p:nvPr/>
        </p:nvSpPr>
        <p:spPr>
          <a:xfrm rot="5400000">
            <a:off x="2239055" y="4317450"/>
            <a:ext cx="156059" cy="1904799"/>
          </a:xfrm>
          <a:prstGeom prst="leftBracket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 Bracket 62">
            <a:extLst>
              <a:ext uri="{FF2B5EF4-FFF2-40B4-BE49-F238E27FC236}">
                <a16:creationId xmlns:a16="http://schemas.microsoft.com/office/drawing/2014/main" id="{831629F7-897F-E219-20AA-EB4CBFDABA9C}"/>
              </a:ext>
            </a:extLst>
          </p:cNvPr>
          <p:cNvSpPr/>
          <p:nvPr/>
        </p:nvSpPr>
        <p:spPr>
          <a:xfrm rot="5400000">
            <a:off x="4304423" y="4195429"/>
            <a:ext cx="156059" cy="2148840"/>
          </a:xfrm>
          <a:prstGeom prst="leftBracket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Bracket 63">
            <a:extLst>
              <a:ext uri="{FF2B5EF4-FFF2-40B4-BE49-F238E27FC236}">
                <a16:creationId xmlns:a16="http://schemas.microsoft.com/office/drawing/2014/main" id="{01E004C1-D6A2-DF40-1B2E-86758C345C97}"/>
              </a:ext>
            </a:extLst>
          </p:cNvPr>
          <p:cNvSpPr/>
          <p:nvPr/>
        </p:nvSpPr>
        <p:spPr>
          <a:xfrm rot="5400000">
            <a:off x="1992223" y="3553023"/>
            <a:ext cx="156059" cy="1428599"/>
          </a:xfrm>
          <a:prstGeom prst="leftBracket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Bracket 64">
            <a:extLst>
              <a:ext uri="{FF2B5EF4-FFF2-40B4-BE49-F238E27FC236}">
                <a16:creationId xmlns:a16="http://schemas.microsoft.com/office/drawing/2014/main" id="{72EF903E-92EE-FB4D-7ECB-6171C455865E}"/>
              </a:ext>
            </a:extLst>
          </p:cNvPr>
          <p:cNvSpPr/>
          <p:nvPr/>
        </p:nvSpPr>
        <p:spPr>
          <a:xfrm rot="5400000">
            <a:off x="3236926" y="3764402"/>
            <a:ext cx="156059" cy="1005840"/>
          </a:xfrm>
          <a:prstGeom prst="leftBracket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 Bracket 65">
            <a:extLst>
              <a:ext uri="{FF2B5EF4-FFF2-40B4-BE49-F238E27FC236}">
                <a16:creationId xmlns:a16="http://schemas.microsoft.com/office/drawing/2014/main" id="{58E9D844-ACCD-C831-99E3-DEE4E643CC88}"/>
              </a:ext>
            </a:extLst>
          </p:cNvPr>
          <p:cNvSpPr/>
          <p:nvPr/>
        </p:nvSpPr>
        <p:spPr>
          <a:xfrm rot="5400000">
            <a:off x="5249276" y="2791103"/>
            <a:ext cx="156059" cy="2952438"/>
          </a:xfrm>
          <a:prstGeom prst="leftBracket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eft Bracket 66">
            <a:extLst>
              <a:ext uri="{FF2B5EF4-FFF2-40B4-BE49-F238E27FC236}">
                <a16:creationId xmlns:a16="http://schemas.microsoft.com/office/drawing/2014/main" id="{853FB62E-D622-5780-5A91-5496F4C7BB4C}"/>
              </a:ext>
            </a:extLst>
          </p:cNvPr>
          <p:cNvSpPr/>
          <p:nvPr/>
        </p:nvSpPr>
        <p:spPr>
          <a:xfrm rot="5400000">
            <a:off x="1638342" y="2921634"/>
            <a:ext cx="156059" cy="761920"/>
          </a:xfrm>
          <a:prstGeom prst="leftBracket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Left Bracket 67">
            <a:extLst>
              <a:ext uri="{FF2B5EF4-FFF2-40B4-BE49-F238E27FC236}">
                <a16:creationId xmlns:a16="http://schemas.microsoft.com/office/drawing/2014/main" id="{A353E178-F57A-C702-773D-AB05D6488AB6}"/>
              </a:ext>
            </a:extLst>
          </p:cNvPr>
          <p:cNvSpPr/>
          <p:nvPr/>
        </p:nvSpPr>
        <p:spPr>
          <a:xfrm rot="5400000">
            <a:off x="4044426" y="1302555"/>
            <a:ext cx="156059" cy="4000077"/>
          </a:xfrm>
          <a:prstGeom prst="leftBracket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05F6F09-CD5C-98C7-D4E0-49A6FFBFF9A0}"/>
                  </a:ext>
                </a:extLst>
              </p:cNvPr>
              <p:cNvSpPr txBox="1"/>
              <p:nvPr/>
            </p:nvSpPr>
            <p:spPr>
              <a:xfrm>
                <a:off x="3645629" y="4770304"/>
                <a:ext cx="1969642" cy="4638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05F6F09-CD5C-98C7-D4E0-49A6FFBFF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629" y="4770304"/>
                <a:ext cx="1969642" cy="463845"/>
              </a:xfrm>
              <a:prstGeom prst="rect">
                <a:avLst/>
              </a:prstGeom>
              <a:blipFill>
                <a:blip r:embed="rId2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C8B0FD1-3B1A-2807-B094-20A7E0D35AFE}"/>
                  </a:ext>
                </a:extLst>
              </p:cNvPr>
              <p:cNvSpPr txBox="1"/>
              <p:nvPr/>
            </p:nvSpPr>
            <p:spPr>
              <a:xfrm>
                <a:off x="3023687" y="3770812"/>
                <a:ext cx="828625" cy="445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C8B0FD1-3B1A-2807-B094-20A7E0D35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687" y="3770812"/>
                <a:ext cx="828625" cy="4456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03F13B5-E992-9CC0-4E5B-69BE3923FC92}"/>
                  </a:ext>
                </a:extLst>
              </p:cNvPr>
              <p:cNvSpPr txBox="1"/>
              <p:nvPr/>
            </p:nvSpPr>
            <p:spPr>
              <a:xfrm>
                <a:off x="1874922" y="3770812"/>
                <a:ext cx="828625" cy="445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03F13B5-E992-9CC0-4E5B-69BE3923F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922" y="3770812"/>
                <a:ext cx="828625" cy="4456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D619E57-E005-33AC-F82C-861CDF414A84}"/>
                  </a:ext>
                </a:extLst>
              </p:cNvPr>
              <p:cNvSpPr txBox="1"/>
              <p:nvPr/>
            </p:nvSpPr>
            <p:spPr>
              <a:xfrm>
                <a:off x="3924339" y="3761739"/>
                <a:ext cx="1969642" cy="4638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D619E57-E005-33AC-F82C-861CDF414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39" y="3761739"/>
                <a:ext cx="1969642" cy="463845"/>
              </a:xfrm>
              <a:prstGeom prst="rect">
                <a:avLst/>
              </a:prstGeom>
              <a:blipFill>
                <a:blip r:embed="rId2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D54773D-4CFD-9392-14B9-94001139E859}"/>
                  </a:ext>
                </a:extLst>
              </p:cNvPr>
              <p:cNvSpPr txBox="1"/>
              <p:nvPr/>
            </p:nvSpPr>
            <p:spPr>
              <a:xfrm>
                <a:off x="1364996" y="2802388"/>
                <a:ext cx="828625" cy="445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D54773D-4CFD-9392-14B9-94001139E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996" y="2802388"/>
                <a:ext cx="828625" cy="4456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A5F4D71-91F6-2503-E385-423F263623EF}"/>
                  </a:ext>
                </a:extLst>
              </p:cNvPr>
              <p:cNvSpPr txBox="1"/>
              <p:nvPr/>
            </p:nvSpPr>
            <p:spPr>
              <a:xfrm>
                <a:off x="3324764" y="2793315"/>
                <a:ext cx="1969642" cy="4638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A5F4D71-91F6-2503-E385-423F26362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764" y="2793315"/>
                <a:ext cx="1969642" cy="463845"/>
              </a:xfrm>
              <a:prstGeom prst="rect">
                <a:avLst/>
              </a:prstGeom>
              <a:blipFill>
                <a:blip r:embed="rId2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Left Bracket 74">
            <a:extLst>
              <a:ext uri="{FF2B5EF4-FFF2-40B4-BE49-F238E27FC236}">
                <a16:creationId xmlns:a16="http://schemas.microsoft.com/office/drawing/2014/main" id="{03CEAA09-EFC3-E205-C5FF-FD35E1EA3C17}"/>
              </a:ext>
            </a:extLst>
          </p:cNvPr>
          <p:cNvSpPr/>
          <p:nvPr/>
        </p:nvSpPr>
        <p:spPr>
          <a:xfrm rot="5400000">
            <a:off x="4202163" y="-672743"/>
            <a:ext cx="156059" cy="5904876"/>
          </a:xfrm>
          <a:prstGeom prst="leftBracke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97CF909-5BFF-AA73-1DD3-238D74ACABC5}"/>
                  </a:ext>
                </a:extLst>
              </p:cNvPr>
              <p:cNvSpPr txBox="1"/>
              <p:nvPr/>
            </p:nvSpPr>
            <p:spPr>
              <a:xfrm>
                <a:off x="4163095" y="1777174"/>
                <a:ext cx="51232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97CF909-5BFF-AA73-1DD3-238D74ACA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095" y="1777174"/>
                <a:ext cx="512320" cy="430887"/>
              </a:xfrm>
              <a:prstGeom prst="rect">
                <a:avLst/>
              </a:prstGeom>
              <a:blipFill>
                <a:blip r:embed="rId29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Left Bracket 76">
            <a:extLst>
              <a:ext uri="{FF2B5EF4-FFF2-40B4-BE49-F238E27FC236}">
                <a16:creationId xmlns:a16="http://schemas.microsoft.com/office/drawing/2014/main" id="{B3C4AEF2-D633-592A-7948-AA572FEE37F9}"/>
              </a:ext>
            </a:extLst>
          </p:cNvPr>
          <p:cNvSpPr/>
          <p:nvPr/>
        </p:nvSpPr>
        <p:spPr>
          <a:xfrm rot="5400000">
            <a:off x="6629886" y="2799674"/>
            <a:ext cx="156059" cy="1005840"/>
          </a:xfrm>
          <a:prstGeom prst="leftBracket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F228639-C983-40B0-7B76-2B79F56A2FF9}"/>
                  </a:ext>
                </a:extLst>
              </p:cNvPr>
              <p:cNvSpPr txBox="1"/>
              <p:nvPr/>
            </p:nvSpPr>
            <p:spPr>
              <a:xfrm>
                <a:off x="6094251" y="2793315"/>
                <a:ext cx="1233286" cy="4638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F228639-C983-40B0-7B76-2B79F56A2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251" y="2793315"/>
                <a:ext cx="1233286" cy="463845"/>
              </a:xfrm>
              <a:prstGeom prst="rect">
                <a:avLst/>
              </a:prstGeom>
              <a:blipFill>
                <a:blip r:embed="rId30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Left Bracket 78">
            <a:extLst>
              <a:ext uri="{FF2B5EF4-FFF2-40B4-BE49-F238E27FC236}">
                <a16:creationId xmlns:a16="http://schemas.microsoft.com/office/drawing/2014/main" id="{BC5EDA32-F7BF-0183-9241-128D5DEAA040}"/>
              </a:ext>
            </a:extLst>
          </p:cNvPr>
          <p:cNvSpPr/>
          <p:nvPr/>
        </p:nvSpPr>
        <p:spPr>
          <a:xfrm rot="5400000">
            <a:off x="6965342" y="4076629"/>
            <a:ext cx="156059" cy="365760"/>
          </a:xfrm>
          <a:prstGeom prst="leftBracket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DC686B5-AF36-4F5C-CE61-CE757C37B03C}"/>
                  </a:ext>
                </a:extLst>
              </p:cNvPr>
              <p:cNvSpPr txBox="1"/>
              <p:nvPr/>
            </p:nvSpPr>
            <p:spPr>
              <a:xfrm>
                <a:off x="6217786" y="3761739"/>
                <a:ext cx="1233286" cy="4638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DC686B5-AF36-4F5C-CE61-CE757C37B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786" y="3761739"/>
                <a:ext cx="1233286" cy="463845"/>
              </a:xfrm>
              <a:prstGeom prst="rect">
                <a:avLst/>
              </a:prstGeom>
              <a:blipFill>
                <a:blip r:embed="rId31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Left Bracket 80">
            <a:extLst>
              <a:ext uri="{FF2B5EF4-FFF2-40B4-BE49-F238E27FC236}">
                <a16:creationId xmlns:a16="http://schemas.microsoft.com/office/drawing/2014/main" id="{22117889-D357-3300-E967-81E3E12458C5}"/>
              </a:ext>
            </a:extLst>
          </p:cNvPr>
          <p:cNvSpPr/>
          <p:nvPr/>
        </p:nvSpPr>
        <p:spPr>
          <a:xfrm rot="5400000">
            <a:off x="6276324" y="4425043"/>
            <a:ext cx="156059" cy="1691640"/>
          </a:xfrm>
          <a:prstGeom prst="leftBracket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B6F61F9-BD16-0779-7A5A-B34A8B28EE2E}"/>
                  </a:ext>
                </a:extLst>
              </p:cNvPr>
              <p:cNvSpPr txBox="1"/>
              <p:nvPr/>
            </p:nvSpPr>
            <p:spPr>
              <a:xfrm>
                <a:off x="5936724" y="4770304"/>
                <a:ext cx="1233286" cy="4638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B6F61F9-BD16-0779-7A5A-B34A8B28E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724" y="4770304"/>
                <a:ext cx="1233286" cy="463845"/>
              </a:xfrm>
              <a:prstGeom prst="rect">
                <a:avLst/>
              </a:prstGeom>
              <a:blipFill>
                <a:blip r:embed="rId3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FD5B18DD-754B-D7FC-C60D-C2AAB2B380C8}"/>
              </a:ext>
            </a:extLst>
          </p:cNvPr>
          <p:cNvSpPr/>
          <p:nvPr/>
        </p:nvSpPr>
        <p:spPr>
          <a:xfrm>
            <a:off x="400272" y="5002356"/>
            <a:ext cx="753569" cy="726346"/>
          </a:xfrm>
          <a:custGeom>
            <a:avLst/>
            <a:gdLst>
              <a:gd name="connsiteX0" fmla="*/ 376786 w 753569"/>
              <a:gd name="connsiteY0" fmla="*/ 19125 h 726346"/>
              <a:gd name="connsiteX1" fmla="*/ 733729 w 753569"/>
              <a:gd name="connsiteY1" fmla="*/ 363173 h 726346"/>
              <a:gd name="connsiteX2" fmla="*/ 376786 w 753569"/>
              <a:gd name="connsiteY2" fmla="*/ 707222 h 726346"/>
              <a:gd name="connsiteX3" fmla="*/ 19843 w 753569"/>
              <a:gd name="connsiteY3" fmla="*/ 363173 h 726346"/>
              <a:gd name="connsiteX4" fmla="*/ 376786 w 753569"/>
              <a:gd name="connsiteY4" fmla="*/ 19127 h 726346"/>
              <a:gd name="connsiteX5" fmla="*/ 376786 w 753569"/>
              <a:gd name="connsiteY5" fmla="*/ 0 h 726346"/>
              <a:gd name="connsiteX6" fmla="*/ 0 w 753569"/>
              <a:gd name="connsiteY6" fmla="*/ 363172 h 726346"/>
              <a:gd name="connsiteX7" fmla="*/ 376784 w 753569"/>
              <a:gd name="connsiteY7" fmla="*/ 726347 h 726346"/>
              <a:gd name="connsiteX8" fmla="*/ 753570 w 753569"/>
              <a:gd name="connsiteY8" fmla="*/ 363174 h 726346"/>
              <a:gd name="connsiteX9" fmla="*/ 377122 w 753569"/>
              <a:gd name="connsiteY9" fmla="*/ 3 h 726346"/>
              <a:gd name="connsiteX10" fmla="*/ 376786 w 753569"/>
              <a:gd name="connsiteY10" fmla="*/ 3 h 72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3569" h="726346">
                <a:moveTo>
                  <a:pt x="376786" y="19125"/>
                </a:moveTo>
                <a:cubicBezTo>
                  <a:pt x="573921" y="19125"/>
                  <a:pt x="733729" y="173160"/>
                  <a:pt x="733729" y="363173"/>
                </a:cubicBezTo>
                <a:cubicBezTo>
                  <a:pt x="733729" y="553186"/>
                  <a:pt x="573921" y="707222"/>
                  <a:pt x="376786" y="707222"/>
                </a:cubicBezTo>
                <a:cubicBezTo>
                  <a:pt x="179651" y="707222"/>
                  <a:pt x="19843" y="553186"/>
                  <a:pt x="19843" y="363173"/>
                </a:cubicBezTo>
                <a:cubicBezTo>
                  <a:pt x="20067" y="173250"/>
                  <a:pt x="179744" y="19342"/>
                  <a:pt x="376786" y="19127"/>
                </a:cubicBezTo>
                <a:moveTo>
                  <a:pt x="376786" y="0"/>
                </a:moveTo>
                <a:cubicBezTo>
                  <a:pt x="168694" y="-1"/>
                  <a:pt x="1" y="162598"/>
                  <a:pt x="0" y="363172"/>
                </a:cubicBezTo>
                <a:cubicBezTo>
                  <a:pt x="-1" y="563747"/>
                  <a:pt x="168692" y="726346"/>
                  <a:pt x="376784" y="726347"/>
                </a:cubicBezTo>
                <a:cubicBezTo>
                  <a:pt x="584876" y="726348"/>
                  <a:pt x="753569" y="563749"/>
                  <a:pt x="753570" y="363174"/>
                </a:cubicBezTo>
                <a:cubicBezTo>
                  <a:pt x="753662" y="162689"/>
                  <a:pt x="585121" y="92"/>
                  <a:pt x="377122" y="3"/>
                </a:cubicBezTo>
                <a:cubicBezTo>
                  <a:pt x="377010" y="3"/>
                  <a:pt x="376898" y="3"/>
                  <a:pt x="376786" y="3"/>
                </a:cubicBezTo>
                <a:close/>
              </a:path>
            </a:pathLst>
          </a:custGeom>
          <a:solidFill>
            <a:srgbClr val="FFC000"/>
          </a:solidFill>
          <a:ln w="9823" cap="flat">
            <a:solidFill>
              <a:srgbClr val="FFC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6F34B65B-3C1D-0BAE-C64D-2BBB681B8FB2}"/>
              </a:ext>
            </a:extLst>
          </p:cNvPr>
          <p:cNvSpPr/>
          <p:nvPr/>
        </p:nvSpPr>
        <p:spPr>
          <a:xfrm>
            <a:off x="400276" y="4039993"/>
            <a:ext cx="753565" cy="726342"/>
          </a:xfrm>
          <a:custGeom>
            <a:avLst/>
            <a:gdLst>
              <a:gd name="connsiteX0" fmla="*/ 376783 w 753565"/>
              <a:gd name="connsiteY0" fmla="*/ 19125 h 726342"/>
              <a:gd name="connsiteX1" fmla="*/ 733724 w 753565"/>
              <a:gd name="connsiteY1" fmla="*/ 363172 h 726342"/>
              <a:gd name="connsiteX2" fmla="*/ 376783 w 753565"/>
              <a:gd name="connsiteY2" fmla="*/ 707218 h 726342"/>
              <a:gd name="connsiteX3" fmla="*/ 19842 w 753565"/>
              <a:gd name="connsiteY3" fmla="*/ 363172 h 726342"/>
              <a:gd name="connsiteX4" fmla="*/ 376783 w 753565"/>
              <a:gd name="connsiteY4" fmla="*/ 19125 h 726342"/>
              <a:gd name="connsiteX5" fmla="*/ 376783 w 753565"/>
              <a:gd name="connsiteY5" fmla="*/ 0 h 726342"/>
              <a:gd name="connsiteX6" fmla="*/ 0 w 753565"/>
              <a:gd name="connsiteY6" fmla="*/ 363172 h 726342"/>
              <a:gd name="connsiteX7" fmla="*/ 376783 w 753565"/>
              <a:gd name="connsiteY7" fmla="*/ 726343 h 726342"/>
              <a:gd name="connsiteX8" fmla="*/ 753566 w 753565"/>
              <a:gd name="connsiteY8" fmla="*/ 363172 h 726342"/>
              <a:gd name="connsiteX9" fmla="*/ 377140 w 753565"/>
              <a:gd name="connsiteY9" fmla="*/ 0 h 726342"/>
              <a:gd name="connsiteX10" fmla="*/ 376783 w 753565"/>
              <a:gd name="connsiteY10" fmla="*/ 0 h 72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3565" h="726342">
                <a:moveTo>
                  <a:pt x="376783" y="19125"/>
                </a:moveTo>
                <a:cubicBezTo>
                  <a:pt x="573917" y="19125"/>
                  <a:pt x="733724" y="173159"/>
                  <a:pt x="733724" y="363172"/>
                </a:cubicBezTo>
                <a:cubicBezTo>
                  <a:pt x="733724" y="553184"/>
                  <a:pt x="573917" y="707218"/>
                  <a:pt x="376783" y="707218"/>
                </a:cubicBezTo>
                <a:cubicBezTo>
                  <a:pt x="179649" y="707218"/>
                  <a:pt x="19842" y="553184"/>
                  <a:pt x="19842" y="363172"/>
                </a:cubicBezTo>
                <a:cubicBezTo>
                  <a:pt x="20066" y="173249"/>
                  <a:pt x="179743" y="19341"/>
                  <a:pt x="376783" y="19125"/>
                </a:cubicBezTo>
                <a:moveTo>
                  <a:pt x="376783" y="0"/>
                </a:moveTo>
                <a:cubicBezTo>
                  <a:pt x="168692" y="0"/>
                  <a:pt x="0" y="162598"/>
                  <a:pt x="0" y="363172"/>
                </a:cubicBezTo>
                <a:cubicBezTo>
                  <a:pt x="0" y="563745"/>
                  <a:pt x="168692" y="726343"/>
                  <a:pt x="376783" y="726343"/>
                </a:cubicBezTo>
                <a:cubicBezTo>
                  <a:pt x="584874" y="726343"/>
                  <a:pt x="753566" y="563745"/>
                  <a:pt x="753566" y="363172"/>
                </a:cubicBezTo>
                <a:cubicBezTo>
                  <a:pt x="753664" y="162692"/>
                  <a:pt x="585133" y="95"/>
                  <a:pt x="377140" y="0"/>
                </a:cubicBezTo>
                <a:cubicBezTo>
                  <a:pt x="377021" y="0"/>
                  <a:pt x="376902" y="0"/>
                  <a:pt x="376783" y="0"/>
                </a:cubicBezTo>
                <a:close/>
              </a:path>
            </a:pathLst>
          </a:custGeom>
          <a:solidFill>
            <a:srgbClr val="00B050"/>
          </a:solidFill>
          <a:ln w="9823" cap="flat">
            <a:solidFill>
              <a:srgbClr val="00B05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816ACB05-ED9F-8CE0-9699-280A73CDFA2A}"/>
              </a:ext>
            </a:extLst>
          </p:cNvPr>
          <p:cNvSpPr/>
          <p:nvPr/>
        </p:nvSpPr>
        <p:spPr>
          <a:xfrm>
            <a:off x="400276" y="3083751"/>
            <a:ext cx="753565" cy="726342"/>
          </a:xfrm>
          <a:custGeom>
            <a:avLst/>
            <a:gdLst>
              <a:gd name="connsiteX0" fmla="*/ 376783 w 753565"/>
              <a:gd name="connsiteY0" fmla="*/ 19125 h 726342"/>
              <a:gd name="connsiteX1" fmla="*/ 733724 w 753565"/>
              <a:gd name="connsiteY1" fmla="*/ 363172 h 726342"/>
              <a:gd name="connsiteX2" fmla="*/ 376783 w 753565"/>
              <a:gd name="connsiteY2" fmla="*/ 707218 h 726342"/>
              <a:gd name="connsiteX3" fmla="*/ 19842 w 753565"/>
              <a:gd name="connsiteY3" fmla="*/ 363172 h 726342"/>
              <a:gd name="connsiteX4" fmla="*/ 376783 w 753565"/>
              <a:gd name="connsiteY4" fmla="*/ 19125 h 726342"/>
              <a:gd name="connsiteX5" fmla="*/ 376783 w 753565"/>
              <a:gd name="connsiteY5" fmla="*/ 0 h 726342"/>
              <a:gd name="connsiteX6" fmla="*/ 0 w 753565"/>
              <a:gd name="connsiteY6" fmla="*/ 363172 h 726342"/>
              <a:gd name="connsiteX7" fmla="*/ 376783 w 753565"/>
              <a:gd name="connsiteY7" fmla="*/ 726343 h 726342"/>
              <a:gd name="connsiteX8" fmla="*/ 753566 w 753565"/>
              <a:gd name="connsiteY8" fmla="*/ 363172 h 726342"/>
              <a:gd name="connsiteX9" fmla="*/ 377140 w 753565"/>
              <a:gd name="connsiteY9" fmla="*/ 0 h 726342"/>
              <a:gd name="connsiteX10" fmla="*/ 376783 w 753565"/>
              <a:gd name="connsiteY10" fmla="*/ 0 h 72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3565" h="726342">
                <a:moveTo>
                  <a:pt x="376783" y="19125"/>
                </a:moveTo>
                <a:cubicBezTo>
                  <a:pt x="573917" y="19125"/>
                  <a:pt x="733724" y="173159"/>
                  <a:pt x="733724" y="363172"/>
                </a:cubicBezTo>
                <a:cubicBezTo>
                  <a:pt x="733724" y="553184"/>
                  <a:pt x="573917" y="707218"/>
                  <a:pt x="376783" y="707218"/>
                </a:cubicBezTo>
                <a:cubicBezTo>
                  <a:pt x="179649" y="707218"/>
                  <a:pt x="19842" y="553184"/>
                  <a:pt x="19842" y="363172"/>
                </a:cubicBezTo>
                <a:cubicBezTo>
                  <a:pt x="20066" y="173249"/>
                  <a:pt x="179743" y="19341"/>
                  <a:pt x="376783" y="19125"/>
                </a:cubicBezTo>
                <a:moveTo>
                  <a:pt x="376783" y="0"/>
                </a:moveTo>
                <a:cubicBezTo>
                  <a:pt x="168692" y="0"/>
                  <a:pt x="0" y="162598"/>
                  <a:pt x="0" y="363172"/>
                </a:cubicBezTo>
                <a:cubicBezTo>
                  <a:pt x="0" y="563745"/>
                  <a:pt x="168692" y="726343"/>
                  <a:pt x="376783" y="726343"/>
                </a:cubicBezTo>
                <a:cubicBezTo>
                  <a:pt x="584874" y="726343"/>
                  <a:pt x="753566" y="563745"/>
                  <a:pt x="753566" y="363172"/>
                </a:cubicBezTo>
                <a:cubicBezTo>
                  <a:pt x="753664" y="162692"/>
                  <a:pt x="585133" y="95"/>
                  <a:pt x="377140" y="0"/>
                </a:cubicBezTo>
                <a:cubicBezTo>
                  <a:pt x="377021" y="0"/>
                  <a:pt x="376902" y="0"/>
                  <a:pt x="376783" y="0"/>
                </a:cubicBezTo>
                <a:close/>
              </a:path>
            </a:pathLst>
          </a:custGeom>
          <a:solidFill>
            <a:srgbClr val="0070C0"/>
          </a:solidFill>
          <a:ln w="9823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70717815-E6A4-AB53-E834-B3249B32BF30}"/>
              </a:ext>
            </a:extLst>
          </p:cNvPr>
          <p:cNvSpPr/>
          <p:nvPr/>
        </p:nvSpPr>
        <p:spPr>
          <a:xfrm>
            <a:off x="399860" y="2127509"/>
            <a:ext cx="753565" cy="726342"/>
          </a:xfrm>
          <a:custGeom>
            <a:avLst/>
            <a:gdLst>
              <a:gd name="connsiteX0" fmla="*/ 376783 w 753565"/>
              <a:gd name="connsiteY0" fmla="*/ 0 h 726342"/>
              <a:gd name="connsiteX1" fmla="*/ 0 w 753565"/>
              <a:gd name="connsiteY1" fmla="*/ 363171 h 726342"/>
              <a:gd name="connsiteX2" fmla="*/ 376783 w 753565"/>
              <a:gd name="connsiteY2" fmla="*/ 726343 h 726342"/>
              <a:gd name="connsiteX3" fmla="*/ 753566 w 753565"/>
              <a:gd name="connsiteY3" fmla="*/ 363171 h 726342"/>
              <a:gd name="connsiteX4" fmla="*/ 377120 w 753565"/>
              <a:gd name="connsiteY4" fmla="*/ 0 h 726342"/>
              <a:gd name="connsiteX5" fmla="*/ 376783 w 753565"/>
              <a:gd name="connsiteY5" fmla="*/ 0 h 726342"/>
              <a:gd name="connsiteX6" fmla="*/ 376783 w 753565"/>
              <a:gd name="connsiteY6" fmla="*/ 707218 h 726342"/>
              <a:gd name="connsiteX7" fmla="*/ 19842 w 753565"/>
              <a:gd name="connsiteY7" fmla="*/ 363171 h 726342"/>
              <a:gd name="connsiteX8" fmla="*/ 376783 w 753565"/>
              <a:gd name="connsiteY8" fmla="*/ 19125 h 726342"/>
              <a:gd name="connsiteX9" fmla="*/ 733724 w 753565"/>
              <a:gd name="connsiteY9" fmla="*/ 363171 h 726342"/>
              <a:gd name="connsiteX10" fmla="*/ 376783 w 753565"/>
              <a:gd name="connsiteY10" fmla="*/ 707218 h 72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3565" h="726342">
                <a:moveTo>
                  <a:pt x="376783" y="0"/>
                </a:moveTo>
                <a:cubicBezTo>
                  <a:pt x="168692" y="0"/>
                  <a:pt x="0" y="162598"/>
                  <a:pt x="0" y="363171"/>
                </a:cubicBezTo>
                <a:cubicBezTo>
                  <a:pt x="0" y="563745"/>
                  <a:pt x="168692" y="726343"/>
                  <a:pt x="376783" y="726343"/>
                </a:cubicBezTo>
                <a:cubicBezTo>
                  <a:pt x="584874" y="726343"/>
                  <a:pt x="753566" y="563745"/>
                  <a:pt x="753566" y="363171"/>
                </a:cubicBezTo>
                <a:cubicBezTo>
                  <a:pt x="753659" y="162687"/>
                  <a:pt x="585118" y="90"/>
                  <a:pt x="377120" y="0"/>
                </a:cubicBezTo>
                <a:cubicBezTo>
                  <a:pt x="377008" y="0"/>
                  <a:pt x="376895" y="0"/>
                  <a:pt x="376783" y="0"/>
                </a:cubicBezTo>
                <a:close/>
                <a:moveTo>
                  <a:pt x="376783" y="707218"/>
                </a:moveTo>
                <a:cubicBezTo>
                  <a:pt x="179649" y="707218"/>
                  <a:pt x="19842" y="553184"/>
                  <a:pt x="19842" y="363171"/>
                </a:cubicBezTo>
                <a:cubicBezTo>
                  <a:pt x="19842" y="173159"/>
                  <a:pt x="179649" y="19125"/>
                  <a:pt x="376783" y="19125"/>
                </a:cubicBezTo>
                <a:cubicBezTo>
                  <a:pt x="573917" y="19125"/>
                  <a:pt x="733724" y="173159"/>
                  <a:pt x="733724" y="363171"/>
                </a:cubicBezTo>
                <a:cubicBezTo>
                  <a:pt x="733500" y="553094"/>
                  <a:pt x="573823" y="707002"/>
                  <a:pt x="376783" y="707218"/>
                </a:cubicBezTo>
                <a:close/>
              </a:path>
            </a:pathLst>
          </a:custGeom>
          <a:solidFill>
            <a:srgbClr val="FF0000"/>
          </a:solidFill>
          <a:ln w="9823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9D83130-7C17-F494-6176-CB0DDBFC2405}"/>
              </a:ext>
            </a:extLst>
          </p:cNvPr>
          <p:cNvSpPr txBox="1"/>
          <p:nvPr/>
        </p:nvSpPr>
        <p:spPr>
          <a:xfrm>
            <a:off x="561727" y="2156195"/>
            <a:ext cx="429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79F9844-44B5-AF7D-D511-007CC7D35151}"/>
              </a:ext>
            </a:extLst>
          </p:cNvPr>
          <p:cNvSpPr txBox="1"/>
          <p:nvPr/>
        </p:nvSpPr>
        <p:spPr>
          <a:xfrm>
            <a:off x="547300" y="3114616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4972CB5-21AE-EBB5-4158-DAF2BB08E0F4}"/>
              </a:ext>
            </a:extLst>
          </p:cNvPr>
          <p:cNvSpPr txBox="1"/>
          <p:nvPr/>
        </p:nvSpPr>
        <p:spPr>
          <a:xfrm>
            <a:off x="547300" y="4063893"/>
            <a:ext cx="458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4C7E119-787F-4B51-C405-BADDD00EBDAB}"/>
              </a:ext>
            </a:extLst>
          </p:cNvPr>
          <p:cNvSpPr txBox="1"/>
          <p:nvPr/>
        </p:nvSpPr>
        <p:spPr>
          <a:xfrm>
            <a:off x="547300" y="5022315"/>
            <a:ext cx="458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21A6C2B5-7A0C-8228-800D-1F8AD18F10BF}"/>
              </a:ext>
            </a:extLst>
          </p:cNvPr>
          <p:cNvSpPr/>
          <p:nvPr/>
        </p:nvSpPr>
        <p:spPr>
          <a:xfrm>
            <a:off x="154916" y="1763133"/>
            <a:ext cx="10388115" cy="2068357"/>
          </a:xfrm>
          <a:prstGeom prst="roundRect">
            <a:avLst/>
          </a:prstGeom>
          <a:solidFill>
            <a:schemeClr val="bg2">
              <a:alpha val="50000"/>
            </a:schemeClr>
          </a:solidFill>
          <a:ln w="2540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7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Yifan Yang</dc:creator>
  <cp:lastModifiedBy>Yifan Yang</cp:lastModifiedBy>
  <cp:revision>1</cp:revision>
  <dcterms:created xsi:type="dcterms:W3CDTF">2024-12-31T10:43:11Z</dcterms:created>
  <dcterms:modified xsi:type="dcterms:W3CDTF">2024-12-31T10:44:33Z</dcterms:modified>
</cp:coreProperties>
</file>