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rjRfB/7Xe+TVx1NlGJSdSyHTs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92a680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f92a680c4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92a680c4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92a680c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92a680c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92a680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9339ad7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f9339ad74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6oYnf6noHomGsagGP2yXwDvo22gxYBA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756112" y="2496288"/>
            <a:ext cx="87915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 sz="6400">
                <a:latin typeface="Microsoft JhengHei"/>
                <a:ea typeface="Microsoft JhengHei"/>
                <a:cs typeface="Microsoft JhengHei"/>
                <a:sym typeface="Microsoft JhengHei"/>
              </a:rPr>
              <a:t>瓦家守護者</a:t>
            </a:r>
            <a:endParaRPr sz="6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t/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第三組．HW2．物聯網與社交機器人程式專題．2021/10/18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成員與分工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0" name="Google Shape;240;p4"/>
          <p:cNvSpPr txBox="1"/>
          <p:nvPr>
            <p:ph idx="1" type="body"/>
          </p:nvPr>
        </p:nvSpPr>
        <p:spPr>
          <a:xfrm>
            <a:off x="1154700" y="2391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洪裕翔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資訊工程學系三年級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技術長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6096000" y="2391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劉以靈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資訊工程學系四年級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營運長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2" name="Google Shape;242;p4"/>
          <p:cNvSpPr txBox="1"/>
          <p:nvPr>
            <p:ph idx="1" type="body"/>
          </p:nvPr>
        </p:nvSpPr>
        <p:spPr>
          <a:xfrm>
            <a:off x="1154700" y="4152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林緯翔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資訊工程學系三年級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測試／績效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4"/>
          <p:cNvSpPr txBox="1"/>
          <p:nvPr>
            <p:ph idx="1" type="body"/>
          </p:nvPr>
        </p:nvSpPr>
        <p:spPr>
          <a:xfrm>
            <a:off x="6096000" y="4152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謝程偉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資訊工程學系三年級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／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維護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啟發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9" name="Google Shape;249;p2"/>
          <p:cNvSpPr txBox="1"/>
          <p:nvPr>
            <p:ph idx="1" type="body"/>
          </p:nvPr>
        </p:nvSpPr>
        <p:spPr>
          <a:xfrm>
            <a:off x="1143012" y="20972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雖然瓦斯爐使用方便，但也伴隨著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風險和缺點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，例如：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需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注意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瓦斯是否關閉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瓦斯瓶用完後需要更換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因此有此產品，供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使用者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使用瓦斯爐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時更安全。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92a680c46_0_5"/>
          <p:cNvSpPr txBox="1"/>
          <p:nvPr>
            <p:ph idx="1" type="body"/>
          </p:nvPr>
        </p:nvSpPr>
        <p:spPr>
          <a:xfrm>
            <a:off x="1143012" y="20972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當旋轉旋紐時，LED燈會按照旋轉的幅度改變顏色。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分別是紅黃藍，藉以提醒使用者目前瓦斯是否開啟及瓦斯使用量大小。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5" name="Google Shape;255;gf92a680c46_0_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產品介紹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>
            <p:ph idx="1" type="body"/>
          </p:nvPr>
        </p:nvSpPr>
        <p:spPr>
          <a:xfrm>
            <a:off x="1143012" y="20972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LinkIt 7697 * 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麵包板 * 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杜邦線(公對公) * 16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可變電阻 * 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共陽極 LED * 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1" name="Google Shape;261;p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使用元件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2a680c46_0_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原始碼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7" name="Google Shape;267;gf92a680c46_0_11"/>
          <p:cNvPicPr preferRelativeResize="0"/>
          <p:nvPr/>
        </p:nvPicPr>
        <p:blipFill rotWithShape="1">
          <a:blip r:embed="rId3">
            <a:alphaModFix/>
          </a:blip>
          <a:srcRect b="44336" l="0" r="0" t="0"/>
          <a:stretch/>
        </p:blipFill>
        <p:spPr>
          <a:xfrm>
            <a:off x="1816525" y="1778325"/>
            <a:ext cx="4261426" cy="46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f92a680c46_0_11"/>
          <p:cNvPicPr preferRelativeResize="0"/>
          <p:nvPr/>
        </p:nvPicPr>
        <p:blipFill rotWithShape="1">
          <a:blip r:embed="rId4">
            <a:alphaModFix/>
          </a:blip>
          <a:srcRect b="0" l="0" r="0" t="55663"/>
          <a:stretch/>
        </p:blipFill>
        <p:spPr>
          <a:xfrm>
            <a:off x="6396350" y="2036300"/>
            <a:ext cx="4758025" cy="41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92a680c46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演示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74" name="Google Shape;274;gf92a680c46_0_0" title="Light up the worl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950" y="2097225"/>
            <a:ext cx="6842952" cy="3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9339ad74a_0_16"/>
          <p:cNvSpPr txBox="1"/>
          <p:nvPr>
            <p:ph type="ctrTitle"/>
          </p:nvPr>
        </p:nvSpPr>
        <p:spPr>
          <a:xfrm>
            <a:off x="1756112" y="2496288"/>
            <a:ext cx="87915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 sz="6400">
                <a:latin typeface="Microsoft JhengHei"/>
                <a:ea typeface="Microsoft JhengHei"/>
                <a:cs typeface="Microsoft JhengHei"/>
                <a:sym typeface="Microsoft JhengHei"/>
              </a:rPr>
              <a:t>感謝聆聽</a:t>
            </a:r>
            <a:endParaRPr sz="6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t/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第三組．HW2．物聯網與社交機器人程式專題．2021/10/18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電路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2021-10-07T11:53:04Z</dcterms:created>
  <dc:creator>以靈 劉</dc:creator>
</cp:coreProperties>
</file>