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+gyYPWYmJ4nhifUN1h6BnA70C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abf91c1d7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fabf91c1d7_0_2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abf91c1d7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abf91c1d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abf91c1d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fabf91c1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abf91c1d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fabf91c1d7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7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7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7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7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7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7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7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7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7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7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7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7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7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7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7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7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7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7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7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7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7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7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7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7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7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7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7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7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7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全景圖片 (含標題)">
  <p:cSld name="全景圖片 (含標題)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6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8" name="Google Shape;168;p16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與說明文字">
  <p:cSld name="標題與說明文字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7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 (含標題)">
  <p:cSld name="引述 (含標題)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18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85" name="Google Shape;185;p18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zh-TW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18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zh-TW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名片">
  <p:cSld name="名片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欄">
  <p:cSld name="3 欄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0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20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20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20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20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20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圖片欄">
  <p:cSld name="3 圖片欄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1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21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08" name="Google Shape;208;p21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21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21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1" name="Google Shape;211;p21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21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21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4" name="Google Shape;214;p21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2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9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0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10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1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11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11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11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4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14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5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1" name="Google Shape;161;p15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6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6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6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6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6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6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6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6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6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6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6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6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6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6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6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6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6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6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6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6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6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6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6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6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6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6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6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6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6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6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6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6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6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6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6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6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6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6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L9FeXS9JeNy5aXwshPzUF9bKehIu3TDR/view" TargetMode="External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/>
          <p:nvPr>
            <p:ph type="ctrTitle"/>
          </p:nvPr>
        </p:nvSpPr>
        <p:spPr>
          <a:xfrm>
            <a:off x="766650" y="978900"/>
            <a:ext cx="106587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FKai-SB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Eelctronic Locker Base on RFID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5" name="Google Shape;235;p1"/>
          <p:cNvSpPr txBox="1"/>
          <p:nvPr>
            <p:ph idx="1" type="subTitle"/>
          </p:nvPr>
        </p:nvSpPr>
        <p:spPr>
          <a:xfrm>
            <a:off x="1876425" y="3602054"/>
            <a:ext cx="87915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FKai-SB"/>
              <a:buNone/>
            </a:pPr>
            <a:r>
              <a:rPr lang="zh-TW" sz="25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第三組．HW3．物聯網與社交機器人程式專題．2021/10/25</a:t>
            </a:r>
            <a:endParaRPr sz="27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abf91c1d7_0_24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DFKai-SB"/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成員與分工</a:t>
            </a:r>
            <a:endParaRPr sz="4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1" name="Google Shape;241;gfabf91c1d7_0_240"/>
          <p:cNvSpPr txBox="1"/>
          <p:nvPr>
            <p:ph idx="1" type="body"/>
          </p:nvPr>
        </p:nvSpPr>
        <p:spPr>
          <a:xfrm>
            <a:off x="1154700" y="2391200"/>
            <a:ext cx="4941300" cy="1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洪裕翔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資訊工程學系三年級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技術長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2" name="Google Shape;242;gfabf91c1d7_0_240"/>
          <p:cNvSpPr txBox="1"/>
          <p:nvPr>
            <p:ph idx="1" type="body"/>
          </p:nvPr>
        </p:nvSpPr>
        <p:spPr>
          <a:xfrm>
            <a:off x="6096000" y="2391200"/>
            <a:ext cx="4941300" cy="1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劉以靈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資訊工程學系四年級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營運長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gfabf91c1d7_0_240"/>
          <p:cNvSpPr txBox="1"/>
          <p:nvPr>
            <p:ph idx="1" type="body"/>
          </p:nvPr>
        </p:nvSpPr>
        <p:spPr>
          <a:xfrm>
            <a:off x="1154700" y="4152200"/>
            <a:ext cx="4941300" cy="1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林緯翔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資訊工程學系三年級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測試／績效長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4" name="Google Shape;244;gfabf91c1d7_0_240"/>
          <p:cNvSpPr txBox="1"/>
          <p:nvPr>
            <p:ph idx="1" type="body"/>
          </p:nvPr>
        </p:nvSpPr>
        <p:spPr>
          <a:xfrm>
            <a:off x="6096000" y="4152200"/>
            <a:ext cx="4941300" cy="1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謝程偉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資訊工程學系三年級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資訊／維護長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DFKai-SB"/>
              <a:buNone/>
            </a:pPr>
            <a:r>
              <a:rPr lang="zh-TW" sz="5000">
                <a:latin typeface="Microsoft JhengHei"/>
                <a:ea typeface="Microsoft JhengHei"/>
                <a:cs typeface="Microsoft JhengHei"/>
                <a:sym typeface="Microsoft JhengHei"/>
              </a:rPr>
              <a:t>啟發</a:t>
            </a:r>
            <a:endParaRPr sz="5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0" name="Google Shape;250;p2"/>
          <p:cNvSpPr txBox="1"/>
          <p:nvPr>
            <p:ph idx="1" type="body"/>
          </p:nvPr>
        </p:nvSpPr>
        <p:spPr>
          <a:xfrm>
            <a:off x="1143012" y="2288712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zh-TW" sz="2950">
                <a:latin typeface="Microsoft JhengHei"/>
                <a:ea typeface="Microsoft JhengHei"/>
                <a:cs typeface="Microsoft JhengHei"/>
                <a:sym typeface="Microsoft JhengHei"/>
              </a:rPr>
              <a:t>1. 在門鎖上多加上一層保障</a:t>
            </a:r>
            <a:endParaRPr sz="295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zh-TW" sz="2950">
                <a:latin typeface="Microsoft JhengHei"/>
                <a:ea typeface="Microsoft JhengHei"/>
                <a:cs typeface="Microsoft JhengHei"/>
                <a:sym typeface="Microsoft JhengHei"/>
              </a:rPr>
              <a:t>2. 小巧、簡便</a:t>
            </a:r>
            <a:endParaRPr sz="295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zh-TW" sz="2950">
                <a:latin typeface="Microsoft JhengHei"/>
                <a:ea typeface="Microsoft JhengHei"/>
                <a:cs typeface="Microsoft JhengHei"/>
                <a:sym typeface="Microsoft JhengHei"/>
              </a:rPr>
              <a:t>3. 相當泛用，不只能用在門，亦可在櫥櫃等地方使用</a:t>
            </a:r>
            <a:endParaRPr sz="295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zh-TW" sz="2950">
                <a:latin typeface="Microsoft JhengHei"/>
                <a:ea typeface="Microsoft JhengHei"/>
                <a:cs typeface="Microsoft JhengHei"/>
                <a:sym typeface="Microsoft JhengHei"/>
              </a:rPr>
              <a:t>4. 價格低廉</a:t>
            </a:r>
            <a:endParaRPr sz="295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abf91c1d7_0_6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/>
              <a:t>產品介紹</a:t>
            </a:r>
            <a:endParaRPr sz="5000"/>
          </a:p>
        </p:txBody>
      </p:sp>
      <p:sp>
        <p:nvSpPr>
          <p:cNvPr id="256" name="Google Shape;256;gfabf91c1d7_0_6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950">
                <a:latin typeface="Microsoft JhengHei"/>
                <a:ea typeface="Microsoft JhengHei"/>
                <a:cs typeface="Microsoft JhengHei"/>
                <a:sym typeface="Microsoft JhengHei"/>
              </a:rPr>
              <a:t>1. </a:t>
            </a:r>
            <a:r>
              <a:rPr lang="zh-TW" sz="2950">
                <a:latin typeface="Microsoft JhengHei"/>
                <a:ea typeface="Microsoft JhengHei"/>
                <a:cs typeface="Microsoft JhengHei"/>
                <a:sym typeface="Microsoft JhengHei"/>
              </a:rPr>
              <a:t>透過 RFID 的功能來使用卡片感應</a:t>
            </a:r>
            <a:endParaRPr sz="295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950">
                <a:latin typeface="Microsoft JhengHei"/>
                <a:ea typeface="Microsoft JhengHei"/>
                <a:cs typeface="Microsoft JhengHei"/>
                <a:sym typeface="Microsoft JhengHei"/>
              </a:rPr>
              <a:t>2. 透過伺服馬達的控制轉向來將門上鎖、解鎖</a:t>
            </a:r>
            <a:endParaRPr sz="295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950">
                <a:latin typeface="Microsoft JhengHei"/>
                <a:ea typeface="Microsoft JhengHei"/>
                <a:cs typeface="Microsoft JhengHei"/>
                <a:sym typeface="Microsoft JhengHei"/>
              </a:rPr>
              <a:t>3. 透過 OLED 來顯示目前狀態，並且可以客製化顯示文字</a:t>
            </a:r>
            <a:endParaRPr sz="295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"/>
          <p:cNvSpPr txBox="1"/>
          <p:nvPr>
            <p:ph type="title"/>
          </p:nvPr>
        </p:nvSpPr>
        <p:spPr>
          <a:xfrm>
            <a:off x="1208388" y="26056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DFKai-SB"/>
              <a:buNone/>
            </a:pPr>
            <a:r>
              <a:rPr lang="zh-TW" sz="5000">
                <a:latin typeface="Microsoft JhengHei"/>
                <a:ea typeface="Microsoft JhengHei"/>
                <a:cs typeface="Microsoft JhengHei"/>
                <a:sym typeface="Microsoft JhengHei"/>
              </a:rPr>
              <a:t>優缺點</a:t>
            </a:r>
            <a:endParaRPr sz="5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2" name="Google Shape;262;p3"/>
          <p:cNvSpPr txBox="1"/>
          <p:nvPr>
            <p:ph idx="1" type="body"/>
          </p:nvPr>
        </p:nvSpPr>
        <p:spPr>
          <a:xfrm>
            <a:off x="1208400" y="1622275"/>
            <a:ext cx="5220900" cy="4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41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icrosoft JhengHei"/>
              <a:buChar char="•"/>
            </a:pPr>
            <a:r>
              <a:rPr lang="zh-TW" sz="290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sz="2900">
                <a:latin typeface="Microsoft JhengHei"/>
                <a:ea typeface="Microsoft JhengHei"/>
                <a:cs typeface="Microsoft JhengHei"/>
                <a:sym typeface="Microsoft JhengHei"/>
              </a:rPr>
              <a:t>優點</a:t>
            </a:r>
            <a:endParaRPr sz="29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icrosoft JhengHei"/>
              <a:buChar char="•"/>
            </a:pPr>
            <a:r>
              <a:rPr lang="zh-TW" sz="260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sz="2600">
                <a:latin typeface="Microsoft JhengHei"/>
                <a:ea typeface="Microsoft JhengHei"/>
                <a:cs typeface="Microsoft JhengHei"/>
                <a:sym typeface="Microsoft JhengHei"/>
              </a:rPr>
              <a:t>個人化</a:t>
            </a:r>
            <a:endParaRPr sz="2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icrosoft JhengHei"/>
              <a:buChar char="•"/>
            </a:pPr>
            <a:r>
              <a:rPr lang="zh-TW" sz="2600">
                <a:latin typeface="Microsoft JhengHei"/>
                <a:ea typeface="Microsoft JhengHei"/>
                <a:cs typeface="Microsoft JhengHei"/>
                <a:sym typeface="Microsoft JhengHei"/>
              </a:rPr>
              <a:t> 安裝便捷</a:t>
            </a:r>
            <a:endParaRPr sz="2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icrosoft JhengHei"/>
              <a:buChar char="•"/>
            </a:pPr>
            <a:r>
              <a:rPr lang="zh-TW" sz="2600">
                <a:latin typeface="Microsoft JhengHei"/>
                <a:ea typeface="Microsoft JhengHei"/>
                <a:cs typeface="Microsoft JhengHei"/>
                <a:sym typeface="Microsoft JhengHei"/>
              </a:rPr>
              <a:t> 不需接觸</a:t>
            </a:r>
            <a:endParaRPr sz="2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icrosoft JhengHei"/>
              <a:buChar char="•"/>
            </a:pPr>
            <a:r>
              <a:rPr lang="zh-TW" sz="2600">
                <a:latin typeface="Microsoft JhengHei"/>
                <a:ea typeface="Microsoft JhengHei"/>
                <a:cs typeface="Microsoft JhengHei"/>
                <a:sym typeface="Microsoft JhengHei"/>
              </a:rPr>
              <a:t> 隱藏式</a:t>
            </a:r>
            <a:endParaRPr sz="2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3" name="Google Shape;263;p3"/>
          <p:cNvSpPr txBox="1"/>
          <p:nvPr>
            <p:ph idx="1" type="body"/>
          </p:nvPr>
        </p:nvSpPr>
        <p:spPr>
          <a:xfrm>
            <a:off x="3366300" y="1622275"/>
            <a:ext cx="5220900" cy="4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50825" lvl="1" marL="685800" rtl="0" algn="l">
              <a:spcBef>
                <a:spcPts val="500"/>
              </a:spcBef>
              <a:spcAft>
                <a:spcPts val="0"/>
              </a:spcAft>
              <a:buSzPts val="2600"/>
              <a:buFont typeface="Microsoft JhengHei"/>
              <a:buChar char="•"/>
            </a:pPr>
            <a:r>
              <a:rPr lang="zh-TW" sz="2600">
                <a:latin typeface="Microsoft JhengHei"/>
                <a:ea typeface="Microsoft JhengHei"/>
                <a:cs typeface="Microsoft JhengHei"/>
                <a:sym typeface="Microsoft JhengHei"/>
              </a:rPr>
              <a:t> 快速上解鎖</a:t>
            </a:r>
            <a:endParaRPr sz="2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50825" lvl="1" marL="685800" rtl="0" algn="l">
              <a:spcBef>
                <a:spcPts val="500"/>
              </a:spcBef>
              <a:spcAft>
                <a:spcPts val="0"/>
              </a:spcAft>
              <a:buSzPts val="2600"/>
              <a:buFont typeface="Microsoft JhengHei"/>
              <a:buChar char="•"/>
            </a:pPr>
            <a:r>
              <a:rPr lang="zh-TW" sz="2600">
                <a:latin typeface="Microsoft JhengHei"/>
                <a:ea typeface="Microsoft JhengHei"/>
                <a:cs typeface="Microsoft JhengHei"/>
                <a:sym typeface="Microsoft JhengHei"/>
              </a:rPr>
              <a:t> 小巧設計</a:t>
            </a:r>
            <a:endParaRPr sz="2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50825" lvl="1" marL="685800" rtl="0" algn="l">
              <a:spcBef>
                <a:spcPts val="500"/>
              </a:spcBef>
              <a:spcAft>
                <a:spcPts val="0"/>
              </a:spcAft>
              <a:buSzPts val="2600"/>
              <a:buFont typeface="Microsoft JhengHei"/>
              <a:buChar char="•"/>
            </a:pPr>
            <a:r>
              <a:rPr lang="zh-TW" sz="2600">
                <a:latin typeface="Microsoft JhengHei"/>
                <a:ea typeface="Microsoft JhengHei"/>
                <a:cs typeface="Microsoft JhengHei"/>
                <a:sym typeface="Microsoft JhengHei"/>
              </a:rPr>
              <a:t> 成本低</a:t>
            </a:r>
            <a:endParaRPr sz="2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50825" lvl="1" marL="685800" rtl="0" algn="l">
              <a:spcBef>
                <a:spcPts val="500"/>
              </a:spcBef>
              <a:spcAft>
                <a:spcPts val="0"/>
              </a:spcAft>
              <a:buSzPts val="2600"/>
              <a:buFont typeface="Microsoft JhengHei"/>
              <a:buChar char="•"/>
            </a:pPr>
            <a:r>
              <a:rPr lang="zh-TW" sz="2600">
                <a:latin typeface="Microsoft JhengHei"/>
                <a:ea typeface="Microsoft JhengHei"/>
                <a:cs typeface="Microsoft JhengHei"/>
                <a:sym typeface="Microsoft JhengHei"/>
              </a:rPr>
              <a:t> 應用場域多</a:t>
            </a:r>
            <a:endParaRPr sz="2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4" name="Google Shape;264;p3"/>
          <p:cNvSpPr txBox="1"/>
          <p:nvPr>
            <p:ph idx="1" type="body"/>
          </p:nvPr>
        </p:nvSpPr>
        <p:spPr>
          <a:xfrm>
            <a:off x="6662075" y="1622275"/>
            <a:ext cx="5220900" cy="4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41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icrosoft JhengHei"/>
              <a:buChar char="•"/>
            </a:pPr>
            <a:r>
              <a:rPr lang="zh-TW" sz="2900">
                <a:latin typeface="Microsoft JhengHei"/>
                <a:ea typeface="Microsoft JhengHei"/>
                <a:cs typeface="Microsoft JhengHei"/>
                <a:sym typeface="Microsoft JhengHei"/>
              </a:rPr>
              <a:t> 缺點</a:t>
            </a:r>
            <a:endParaRPr sz="29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icrosoft JhengHei"/>
              <a:buChar char="•"/>
            </a:pPr>
            <a:r>
              <a:rPr lang="zh-TW" sz="2600">
                <a:latin typeface="Microsoft JhengHei"/>
                <a:ea typeface="Microsoft JhengHei"/>
                <a:cs typeface="Microsoft JhengHei"/>
                <a:sym typeface="Microsoft JhengHei"/>
              </a:rPr>
              <a:t> 對電源的</a:t>
            </a:r>
            <a:r>
              <a:rPr lang="zh-TW" sz="2600">
                <a:latin typeface="Microsoft JhengHei"/>
                <a:ea typeface="Microsoft JhengHei"/>
                <a:cs typeface="Microsoft JhengHei"/>
                <a:sym typeface="Microsoft JhengHei"/>
              </a:rPr>
              <a:t>依賴度高</a:t>
            </a:r>
            <a:endParaRPr sz="2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DFKai-SB"/>
              <a:buNone/>
            </a:pPr>
            <a:r>
              <a:rPr lang="zh-TW" sz="5000">
                <a:latin typeface="Microsoft JhengHei"/>
                <a:ea typeface="Microsoft JhengHei"/>
                <a:cs typeface="Microsoft JhengHei"/>
                <a:sym typeface="Microsoft JhengHei"/>
              </a:rPr>
              <a:t>使用</a:t>
            </a:r>
            <a:endParaRPr sz="5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70" name="Google Shape;270;p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50"/>
              <a:buFont typeface="Microsoft JhengHei"/>
              <a:buChar char="•"/>
            </a:pPr>
            <a:r>
              <a:rPr lang="zh-TW" sz="295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sz="2950">
                <a:latin typeface="Microsoft JhengHei"/>
                <a:ea typeface="Microsoft JhengHei"/>
                <a:cs typeface="Microsoft JhengHei"/>
                <a:sym typeface="Microsoft JhengHei"/>
              </a:rPr>
              <a:t>Linkit 7697 GroveSensor</a:t>
            </a:r>
            <a:endParaRPr sz="295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542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950"/>
              <a:buFont typeface="Microsoft JhengHei"/>
              <a:buChar char="•"/>
            </a:pPr>
            <a:r>
              <a:rPr lang="zh-TW" sz="2950">
                <a:latin typeface="Microsoft JhengHei"/>
                <a:ea typeface="Microsoft JhengHei"/>
                <a:cs typeface="Microsoft JhengHei"/>
                <a:sym typeface="Microsoft JhengHei"/>
              </a:rPr>
              <a:t> OLED</a:t>
            </a:r>
            <a:endParaRPr sz="295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542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950"/>
              <a:buFont typeface="Microsoft JhengHei"/>
              <a:buChar char="•"/>
            </a:pPr>
            <a:r>
              <a:rPr lang="zh-TW" sz="2950">
                <a:latin typeface="Microsoft JhengHei"/>
                <a:ea typeface="Microsoft JhengHei"/>
                <a:cs typeface="Microsoft JhengHei"/>
                <a:sym typeface="Microsoft JhengHei"/>
              </a:rPr>
              <a:t> Servo Motor</a:t>
            </a:r>
            <a:endParaRPr sz="295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542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950"/>
              <a:buFont typeface="Microsoft JhengHei"/>
              <a:buChar char="•"/>
            </a:pPr>
            <a:r>
              <a:rPr lang="zh-TW" sz="2950">
                <a:latin typeface="Microsoft JhengHei"/>
                <a:ea typeface="Microsoft JhengHei"/>
                <a:cs typeface="Microsoft JhengHei"/>
                <a:sym typeface="Microsoft JhengHei"/>
              </a:rPr>
              <a:t> RFID</a:t>
            </a:r>
            <a:endParaRPr sz="295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abf91c1d7_0_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/>
              <a:t>演示</a:t>
            </a:r>
            <a:endParaRPr sz="5000"/>
          </a:p>
        </p:txBody>
      </p:sp>
      <p:pic>
        <p:nvPicPr>
          <p:cNvPr id="276" name="Google Shape;276;gfabf91c1d7_0_0" title="IMG_1287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3550" y="1798443"/>
            <a:ext cx="7921747" cy="4455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abf91c1d7_0_11"/>
          <p:cNvSpPr txBox="1"/>
          <p:nvPr>
            <p:ph type="ctrTitle"/>
          </p:nvPr>
        </p:nvSpPr>
        <p:spPr>
          <a:xfrm>
            <a:off x="1756112" y="2496288"/>
            <a:ext cx="87915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FKai-SB"/>
              <a:buNone/>
            </a:pPr>
            <a:r>
              <a:rPr lang="zh-TW" sz="6400">
                <a:latin typeface="Microsoft JhengHei"/>
                <a:ea typeface="Microsoft JhengHei"/>
                <a:cs typeface="Microsoft JhengHei"/>
                <a:sym typeface="Microsoft JhengHei"/>
              </a:rPr>
              <a:t>感謝聆聽</a:t>
            </a:r>
            <a:endParaRPr sz="6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FKai-SB"/>
              <a:buNone/>
            </a:pPr>
            <a:r>
              <a:t/>
            </a:r>
            <a:endParaRPr sz="3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FKai-SB"/>
              <a:buNone/>
            </a:pPr>
            <a:r>
              <a:rPr lang="zh-TW" sz="2500">
                <a:latin typeface="Microsoft JhengHei"/>
                <a:ea typeface="Microsoft JhengHei"/>
                <a:cs typeface="Microsoft JhengHei"/>
                <a:sym typeface="Microsoft JhengHei"/>
              </a:rPr>
              <a:t>第三組．物聯網與社交機器人程式專題．2021/10/25</a:t>
            </a:r>
            <a:endParaRPr sz="2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電路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2021-10-23T02:52:51Z</dcterms:created>
  <dc:creator>以靈 劉</dc:creator>
</cp:coreProperties>
</file>