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56088-F865-4AFA-949F-4AD9A1F640F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9C7129-7083-4294-9030-C29F7A2D7331}">
      <dgm:prSet/>
      <dgm:spPr/>
      <dgm:t>
        <a:bodyPr/>
        <a:lstStyle/>
        <a:p>
          <a:r>
            <a:rPr lang="en-US"/>
            <a:t>Step 1</a:t>
          </a:r>
        </a:p>
      </dgm:t>
    </dgm:pt>
    <dgm:pt modelId="{6193FD48-45CA-4CC4-8ECD-433952E2D2C0}" type="parTrans" cxnId="{B68A2014-F20F-44F0-AEB8-8520C6612807}">
      <dgm:prSet/>
      <dgm:spPr/>
      <dgm:t>
        <a:bodyPr/>
        <a:lstStyle/>
        <a:p>
          <a:endParaRPr lang="en-US"/>
        </a:p>
      </dgm:t>
    </dgm:pt>
    <dgm:pt modelId="{6D876AFE-E861-48D5-BF39-780F382059DF}" type="sibTrans" cxnId="{B68A2014-F20F-44F0-AEB8-8520C6612807}">
      <dgm:prSet/>
      <dgm:spPr/>
      <dgm:t>
        <a:bodyPr/>
        <a:lstStyle/>
        <a:p>
          <a:endParaRPr lang="en-US"/>
        </a:p>
      </dgm:t>
    </dgm:pt>
    <dgm:pt modelId="{94DE66F6-D916-4958-8412-8863C488167B}">
      <dgm:prSet/>
      <dgm:spPr/>
      <dgm:t>
        <a:bodyPr/>
        <a:lstStyle/>
        <a:p>
          <a:r>
            <a:rPr lang="en-US"/>
            <a:t>Get her virtual DNA</a:t>
          </a:r>
        </a:p>
      </dgm:t>
    </dgm:pt>
    <dgm:pt modelId="{394B6A86-BB9B-4183-88E1-20A83237EE07}" type="parTrans" cxnId="{430CDB51-805A-4F26-AECB-5C440A8D9313}">
      <dgm:prSet/>
      <dgm:spPr/>
      <dgm:t>
        <a:bodyPr/>
        <a:lstStyle/>
        <a:p>
          <a:endParaRPr lang="en-US"/>
        </a:p>
      </dgm:t>
    </dgm:pt>
    <dgm:pt modelId="{A1BBB7FE-66C8-4031-94EE-1065B84201CB}" type="sibTrans" cxnId="{430CDB51-805A-4F26-AECB-5C440A8D9313}">
      <dgm:prSet/>
      <dgm:spPr/>
      <dgm:t>
        <a:bodyPr/>
        <a:lstStyle/>
        <a:p>
          <a:endParaRPr lang="en-US"/>
        </a:p>
      </dgm:t>
    </dgm:pt>
    <dgm:pt modelId="{FBAE754F-4247-4645-9494-9DF8628FA787}">
      <dgm:prSet/>
      <dgm:spPr/>
      <dgm:t>
        <a:bodyPr/>
        <a:lstStyle/>
        <a:p>
          <a:r>
            <a:rPr lang="en-US"/>
            <a:t>Step 2</a:t>
          </a:r>
        </a:p>
      </dgm:t>
    </dgm:pt>
    <dgm:pt modelId="{061A8C0D-FE53-40C8-B29A-B230DD1B3FFD}" type="parTrans" cxnId="{91DE814C-6F17-47EB-AE50-D58F71E697B3}">
      <dgm:prSet/>
      <dgm:spPr/>
      <dgm:t>
        <a:bodyPr/>
        <a:lstStyle/>
        <a:p>
          <a:endParaRPr lang="en-US"/>
        </a:p>
      </dgm:t>
    </dgm:pt>
    <dgm:pt modelId="{C4E0BEB9-1F81-448E-890A-5FC1CBFFFFB3}" type="sibTrans" cxnId="{91DE814C-6F17-47EB-AE50-D58F71E697B3}">
      <dgm:prSet/>
      <dgm:spPr/>
      <dgm:t>
        <a:bodyPr/>
        <a:lstStyle/>
        <a:p>
          <a:endParaRPr lang="en-US"/>
        </a:p>
      </dgm:t>
    </dgm:pt>
    <dgm:pt modelId="{0BE6436A-2B29-4F8F-B6F5-DE0E64CEA823}">
      <dgm:prSet/>
      <dgm:spPr/>
      <dgm:t>
        <a:bodyPr/>
        <a:lstStyle/>
        <a:p>
          <a:r>
            <a:rPr lang="en-US"/>
            <a:t>Use the virtual DNA to out how she looks</a:t>
          </a:r>
        </a:p>
      </dgm:t>
    </dgm:pt>
    <dgm:pt modelId="{BABE2803-BC78-483F-8983-32303B7B3091}" type="parTrans" cxnId="{F7F00367-1058-4AC0-A354-EE7399F1C9F9}">
      <dgm:prSet/>
      <dgm:spPr/>
      <dgm:t>
        <a:bodyPr/>
        <a:lstStyle/>
        <a:p>
          <a:endParaRPr lang="en-US"/>
        </a:p>
      </dgm:t>
    </dgm:pt>
    <dgm:pt modelId="{D97C52A3-6A22-4BB1-8749-7C18520EB40E}" type="sibTrans" cxnId="{F7F00367-1058-4AC0-A354-EE7399F1C9F9}">
      <dgm:prSet/>
      <dgm:spPr/>
      <dgm:t>
        <a:bodyPr/>
        <a:lstStyle/>
        <a:p>
          <a:endParaRPr lang="en-US"/>
        </a:p>
      </dgm:t>
    </dgm:pt>
    <dgm:pt modelId="{C4B6744E-3A0B-4C6B-9EC3-87840F72F3BE}">
      <dgm:prSet/>
      <dgm:spPr/>
      <dgm:t>
        <a:bodyPr/>
        <a:lstStyle/>
        <a:p>
          <a:r>
            <a:rPr lang="en-US"/>
            <a:t>Step 3</a:t>
          </a:r>
        </a:p>
      </dgm:t>
    </dgm:pt>
    <dgm:pt modelId="{CCA83303-DDAC-4162-8131-5768EB34A7B6}" type="parTrans" cxnId="{33C5CE21-2E08-42AD-9DF1-50F87EC8EABC}">
      <dgm:prSet/>
      <dgm:spPr/>
      <dgm:t>
        <a:bodyPr/>
        <a:lstStyle/>
        <a:p>
          <a:endParaRPr lang="en-US"/>
        </a:p>
      </dgm:t>
    </dgm:pt>
    <dgm:pt modelId="{B6D5E9BF-36B1-481D-803E-BD6D8F6D02BC}" type="sibTrans" cxnId="{33C5CE21-2E08-42AD-9DF1-50F87EC8EABC}">
      <dgm:prSet/>
      <dgm:spPr/>
      <dgm:t>
        <a:bodyPr/>
        <a:lstStyle/>
        <a:p>
          <a:endParaRPr lang="en-US"/>
        </a:p>
      </dgm:t>
    </dgm:pt>
    <dgm:pt modelId="{F9E8C7BA-2A99-4BCE-89C6-09D3E810C4CF}">
      <dgm:prSet/>
      <dgm:spPr/>
      <dgm:t>
        <a:bodyPr/>
        <a:lstStyle/>
        <a:p>
          <a:r>
            <a:rPr lang="en-US"/>
            <a:t>???</a:t>
          </a:r>
        </a:p>
      </dgm:t>
    </dgm:pt>
    <dgm:pt modelId="{75765599-38EF-46FC-9750-EA0AC6389D21}" type="parTrans" cxnId="{0B48CBE4-3B20-4F15-8466-96DB52018E0B}">
      <dgm:prSet/>
      <dgm:spPr/>
      <dgm:t>
        <a:bodyPr/>
        <a:lstStyle/>
        <a:p>
          <a:endParaRPr lang="en-US"/>
        </a:p>
      </dgm:t>
    </dgm:pt>
    <dgm:pt modelId="{7C8B097F-76D3-4C4C-8F8A-FF6D9A694CD4}" type="sibTrans" cxnId="{0B48CBE4-3B20-4F15-8466-96DB52018E0B}">
      <dgm:prSet/>
      <dgm:spPr/>
      <dgm:t>
        <a:bodyPr/>
        <a:lstStyle/>
        <a:p>
          <a:endParaRPr lang="en-US"/>
        </a:p>
      </dgm:t>
    </dgm:pt>
    <dgm:pt modelId="{BECAB68F-6C52-4193-BD13-63F06043827C}">
      <dgm:prSet/>
      <dgm:spPr/>
      <dgm:t>
        <a:bodyPr/>
        <a:lstStyle/>
        <a:p>
          <a:r>
            <a:rPr lang="en-US"/>
            <a:t>Step 4</a:t>
          </a:r>
        </a:p>
      </dgm:t>
    </dgm:pt>
    <dgm:pt modelId="{1A57492A-94B5-43DF-B558-60B04F75B7B8}" type="parTrans" cxnId="{235693B0-F37A-46CC-9AE5-ACB0587AE53A}">
      <dgm:prSet/>
      <dgm:spPr/>
      <dgm:t>
        <a:bodyPr/>
        <a:lstStyle/>
        <a:p>
          <a:endParaRPr lang="en-US"/>
        </a:p>
      </dgm:t>
    </dgm:pt>
    <dgm:pt modelId="{498B8016-A4FF-4045-9430-63D7B6008A79}" type="sibTrans" cxnId="{235693B0-F37A-46CC-9AE5-ACB0587AE53A}">
      <dgm:prSet/>
      <dgm:spPr/>
      <dgm:t>
        <a:bodyPr/>
        <a:lstStyle/>
        <a:p>
          <a:endParaRPr lang="en-US"/>
        </a:p>
      </dgm:t>
    </dgm:pt>
    <dgm:pt modelId="{74F333CA-DCB6-49D7-90B6-99860A9C244E}">
      <dgm:prSet/>
      <dgm:spPr/>
      <dgm:t>
        <a:bodyPr/>
        <a:lstStyle/>
        <a:p>
          <a:r>
            <a:rPr lang="en-US"/>
            <a:t>Profit</a:t>
          </a:r>
        </a:p>
      </dgm:t>
    </dgm:pt>
    <dgm:pt modelId="{29B00ED9-F9F5-410C-9F7F-5D7D12534B41}" type="parTrans" cxnId="{38CB1205-5003-48CD-BA75-1165D0834ECC}">
      <dgm:prSet/>
      <dgm:spPr/>
      <dgm:t>
        <a:bodyPr/>
        <a:lstStyle/>
        <a:p>
          <a:endParaRPr lang="en-US"/>
        </a:p>
      </dgm:t>
    </dgm:pt>
    <dgm:pt modelId="{3E6FC1D3-5547-43C9-9990-201D176EE448}" type="sibTrans" cxnId="{38CB1205-5003-48CD-BA75-1165D0834ECC}">
      <dgm:prSet/>
      <dgm:spPr/>
      <dgm:t>
        <a:bodyPr/>
        <a:lstStyle/>
        <a:p>
          <a:endParaRPr lang="en-US"/>
        </a:p>
      </dgm:t>
    </dgm:pt>
    <dgm:pt modelId="{2EE8B8F6-F119-4336-B366-85FBA49449F0}" type="pres">
      <dgm:prSet presAssocID="{E2656088-F865-4AFA-949F-4AD9A1F640F1}" presName="Name0" presStyleCnt="0">
        <dgm:presLayoutVars>
          <dgm:dir/>
          <dgm:animLvl val="lvl"/>
          <dgm:resizeHandles val="exact"/>
        </dgm:presLayoutVars>
      </dgm:prSet>
      <dgm:spPr/>
    </dgm:pt>
    <dgm:pt modelId="{C9BBC4AA-656D-4F91-B8C0-3042409266CA}" type="pres">
      <dgm:prSet presAssocID="{F09C7129-7083-4294-9030-C29F7A2D7331}" presName="composite" presStyleCnt="0"/>
      <dgm:spPr/>
    </dgm:pt>
    <dgm:pt modelId="{DA3CDD0A-622C-428B-8490-A0D6040E2775}" type="pres">
      <dgm:prSet presAssocID="{F09C7129-7083-4294-9030-C29F7A2D7331}" presName="parTx" presStyleLbl="alignNode1" presStyleIdx="0" presStyleCnt="4">
        <dgm:presLayoutVars>
          <dgm:chMax val="0"/>
          <dgm:chPref val="0"/>
        </dgm:presLayoutVars>
      </dgm:prSet>
      <dgm:spPr/>
    </dgm:pt>
    <dgm:pt modelId="{CBD66344-C510-44F8-B240-7FB7411358F6}" type="pres">
      <dgm:prSet presAssocID="{F09C7129-7083-4294-9030-C29F7A2D7331}" presName="desTx" presStyleLbl="alignAccFollowNode1" presStyleIdx="0" presStyleCnt="4">
        <dgm:presLayoutVars/>
      </dgm:prSet>
      <dgm:spPr/>
    </dgm:pt>
    <dgm:pt modelId="{256C58A4-C130-4E9C-BC93-007E186192B3}" type="pres">
      <dgm:prSet presAssocID="{6D876AFE-E861-48D5-BF39-780F382059DF}" presName="space" presStyleCnt="0"/>
      <dgm:spPr/>
    </dgm:pt>
    <dgm:pt modelId="{B70E4FC9-01F1-4122-95B0-771FDF31EDCB}" type="pres">
      <dgm:prSet presAssocID="{FBAE754F-4247-4645-9494-9DF8628FA787}" presName="composite" presStyleCnt="0"/>
      <dgm:spPr/>
    </dgm:pt>
    <dgm:pt modelId="{152E96EC-F3EA-4681-AF3F-63F38B212498}" type="pres">
      <dgm:prSet presAssocID="{FBAE754F-4247-4645-9494-9DF8628FA787}" presName="parTx" presStyleLbl="alignNode1" presStyleIdx="1" presStyleCnt="4">
        <dgm:presLayoutVars>
          <dgm:chMax val="0"/>
          <dgm:chPref val="0"/>
        </dgm:presLayoutVars>
      </dgm:prSet>
      <dgm:spPr/>
    </dgm:pt>
    <dgm:pt modelId="{7DF03BE6-059A-42FF-AEAC-20F34CD8AC31}" type="pres">
      <dgm:prSet presAssocID="{FBAE754F-4247-4645-9494-9DF8628FA787}" presName="desTx" presStyleLbl="alignAccFollowNode1" presStyleIdx="1" presStyleCnt="4">
        <dgm:presLayoutVars/>
      </dgm:prSet>
      <dgm:spPr/>
    </dgm:pt>
    <dgm:pt modelId="{CC106243-A20B-4B88-990E-92F59641BC5D}" type="pres">
      <dgm:prSet presAssocID="{C4E0BEB9-1F81-448E-890A-5FC1CBFFFFB3}" presName="space" presStyleCnt="0"/>
      <dgm:spPr/>
    </dgm:pt>
    <dgm:pt modelId="{FEEA68C7-F4C0-4813-AE3A-0D6225DEA07A}" type="pres">
      <dgm:prSet presAssocID="{C4B6744E-3A0B-4C6B-9EC3-87840F72F3BE}" presName="composite" presStyleCnt="0"/>
      <dgm:spPr/>
    </dgm:pt>
    <dgm:pt modelId="{3C15CE0B-0A79-4FC4-9081-52BA60940E49}" type="pres">
      <dgm:prSet presAssocID="{C4B6744E-3A0B-4C6B-9EC3-87840F72F3BE}" presName="parTx" presStyleLbl="alignNode1" presStyleIdx="2" presStyleCnt="4">
        <dgm:presLayoutVars>
          <dgm:chMax val="0"/>
          <dgm:chPref val="0"/>
        </dgm:presLayoutVars>
      </dgm:prSet>
      <dgm:spPr/>
    </dgm:pt>
    <dgm:pt modelId="{7BE4E161-2F87-49C8-8CA7-9BF5527BF5B5}" type="pres">
      <dgm:prSet presAssocID="{C4B6744E-3A0B-4C6B-9EC3-87840F72F3BE}" presName="desTx" presStyleLbl="alignAccFollowNode1" presStyleIdx="2" presStyleCnt="4">
        <dgm:presLayoutVars/>
      </dgm:prSet>
      <dgm:spPr/>
    </dgm:pt>
    <dgm:pt modelId="{19991D41-AD2D-4870-A354-04BF36BCEB71}" type="pres">
      <dgm:prSet presAssocID="{B6D5E9BF-36B1-481D-803E-BD6D8F6D02BC}" presName="space" presStyleCnt="0"/>
      <dgm:spPr/>
    </dgm:pt>
    <dgm:pt modelId="{A86CF6B9-F9A7-42F5-9CDE-55C4F000836E}" type="pres">
      <dgm:prSet presAssocID="{BECAB68F-6C52-4193-BD13-63F06043827C}" presName="composite" presStyleCnt="0"/>
      <dgm:spPr/>
    </dgm:pt>
    <dgm:pt modelId="{C70F9E3C-D2E4-4FA2-A084-B4ED3F1CFFB0}" type="pres">
      <dgm:prSet presAssocID="{BECAB68F-6C52-4193-BD13-63F06043827C}" presName="parTx" presStyleLbl="alignNode1" presStyleIdx="3" presStyleCnt="4">
        <dgm:presLayoutVars>
          <dgm:chMax val="0"/>
          <dgm:chPref val="0"/>
        </dgm:presLayoutVars>
      </dgm:prSet>
      <dgm:spPr/>
    </dgm:pt>
    <dgm:pt modelId="{DC3F5580-94D9-4CEA-B5D7-E933F8784271}" type="pres">
      <dgm:prSet presAssocID="{BECAB68F-6C52-4193-BD13-63F06043827C}" presName="desTx" presStyleLbl="alignAccFollowNode1" presStyleIdx="3" presStyleCnt="4">
        <dgm:presLayoutVars/>
      </dgm:prSet>
      <dgm:spPr/>
    </dgm:pt>
  </dgm:ptLst>
  <dgm:cxnLst>
    <dgm:cxn modelId="{38CB1205-5003-48CD-BA75-1165D0834ECC}" srcId="{BECAB68F-6C52-4193-BD13-63F06043827C}" destId="{74F333CA-DCB6-49D7-90B6-99860A9C244E}" srcOrd="0" destOrd="0" parTransId="{29B00ED9-F9F5-410C-9F7F-5D7D12534B41}" sibTransId="{3E6FC1D3-5547-43C9-9990-201D176EE448}"/>
    <dgm:cxn modelId="{B68A2014-F20F-44F0-AEB8-8520C6612807}" srcId="{E2656088-F865-4AFA-949F-4AD9A1F640F1}" destId="{F09C7129-7083-4294-9030-C29F7A2D7331}" srcOrd="0" destOrd="0" parTransId="{6193FD48-45CA-4CC4-8ECD-433952E2D2C0}" sibTransId="{6D876AFE-E861-48D5-BF39-780F382059DF}"/>
    <dgm:cxn modelId="{33C5CE21-2E08-42AD-9DF1-50F87EC8EABC}" srcId="{E2656088-F865-4AFA-949F-4AD9A1F640F1}" destId="{C4B6744E-3A0B-4C6B-9EC3-87840F72F3BE}" srcOrd="2" destOrd="0" parTransId="{CCA83303-DDAC-4162-8131-5768EB34A7B6}" sibTransId="{B6D5E9BF-36B1-481D-803E-BD6D8F6D02BC}"/>
    <dgm:cxn modelId="{F7F00367-1058-4AC0-A354-EE7399F1C9F9}" srcId="{FBAE754F-4247-4645-9494-9DF8628FA787}" destId="{0BE6436A-2B29-4F8F-B6F5-DE0E64CEA823}" srcOrd="0" destOrd="0" parTransId="{BABE2803-BC78-483F-8983-32303B7B3091}" sibTransId="{D97C52A3-6A22-4BB1-8749-7C18520EB40E}"/>
    <dgm:cxn modelId="{735FB568-B722-4D0F-B178-781956A0A2B2}" type="presOf" srcId="{74F333CA-DCB6-49D7-90B6-99860A9C244E}" destId="{DC3F5580-94D9-4CEA-B5D7-E933F8784271}" srcOrd="0" destOrd="0" presId="urn:microsoft.com/office/officeart/2016/7/layout/ChevronBlockProcess"/>
    <dgm:cxn modelId="{91DE814C-6F17-47EB-AE50-D58F71E697B3}" srcId="{E2656088-F865-4AFA-949F-4AD9A1F640F1}" destId="{FBAE754F-4247-4645-9494-9DF8628FA787}" srcOrd="1" destOrd="0" parTransId="{061A8C0D-FE53-40C8-B29A-B230DD1B3FFD}" sibTransId="{C4E0BEB9-1F81-448E-890A-5FC1CBFFFFB3}"/>
    <dgm:cxn modelId="{430CDB51-805A-4F26-AECB-5C440A8D9313}" srcId="{F09C7129-7083-4294-9030-C29F7A2D7331}" destId="{94DE66F6-D916-4958-8412-8863C488167B}" srcOrd="0" destOrd="0" parTransId="{394B6A86-BB9B-4183-88E1-20A83237EE07}" sibTransId="{A1BBB7FE-66C8-4031-94EE-1065B84201CB}"/>
    <dgm:cxn modelId="{C32CD98E-330B-4E61-AA8A-6AA38E25799B}" type="presOf" srcId="{BECAB68F-6C52-4193-BD13-63F06043827C}" destId="{C70F9E3C-D2E4-4FA2-A084-B4ED3F1CFFB0}" srcOrd="0" destOrd="0" presId="urn:microsoft.com/office/officeart/2016/7/layout/ChevronBlockProcess"/>
    <dgm:cxn modelId="{AEBFCE91-4C86-42B6-805C-C1103254E74C}" type="presOf" srcId="{94DE66F6-D916-4958-8412-8863C488167B}" destId="{CBD66344-C510-44F8-B240-7FB7411358F6}" srcOrd="0" destOrd="0" presId="urn:microsoft.com/office/officeart/2016/7/layout/ChevronBlockProcess"/>
    <dgm:cxn modelId="{CFA98BA4-30CB-4E86-9344-E99F25E1870D}" type="presOf" srcId="{F9E8C7BA-2A99-4BCE-89C6-09D3E810C4CF}" destId="{7BE4E161-2F87-49C8-8CA7-9BF5527BF5B5}" srcOrd="0" destOrd="0" presId="urn:microsoft.com/office/officeart/2016/7/layout/ChevronBlockProcess"/>
    <dgm:cxn modelId="{235693B0-F37A-46CC-9AE5-ACB0587AE53A}" srcId="{E2656088-F865-4AFA-949F-4AD9A1F640F1}" destId="{BECAB68F-6C52-4193-BD13-63F06043827C}" srcOrd="3" destOrd="0" parTransId="{1A57492A-94B5-43DF-B558-60B04F75B7B8}" sibTransId="{498B8016-A4FF-4045-9430-63D7B6008A79}"/>
    <dgm:cxn modelId="{D90ACBB3-EA7C-4541-AE31-06D6B2E6C141}" type="presOf" srcId="{C4B6744E-3A0B-4C6B-9EC3-87840F72F3BE}" destId="{3C15CE0B-0A79-4FC4-9081-52BA60940E49}" srcOrd="0" destOrd="0" presId="urn:microsoft.com/office/officeart/2016/7/layout/ChevronBlockProcess"/>
    <dgm:cxn modelId="{32992EBB-B817-4E6D-9524-8218309BCC1D}" type="presOf" srcId="{0BE6436A-2B29-4F8F-B6F5-DE0E64CEA823}" destId="{7DF03BE6-059A-42FF-AEAC-20F34CD8AC31}" srcOrd="0" destOrd="0" presId="urn:microsoft.com/office/officeart/2016/7/layout/ChevronBlockProcess"/>
    <dgm:cxn modelId="{84870DC4-E09D-4C48-A926-DB6C60A7FFFB}" type="presOf" srcId="{F09C7129-7083-4294-9030-C29F7A2D7331}" destId="{DA3CDD0A-622C-428B-8490-A0D6040E2775}" srcOrd="0" destOrd="0" presId="urn:microsoft.com/office/officeart/2016/7/layout/ChevronBlockProcess"/>
    <dgm:cxn modelId="{B91957D0-FC5D-4C0B-81B1-D37329928A9B}" type="presOf" srcId="{FBAE754F-4247-4645-9494-9DF8628FA787}" destId="{152E96EC-F3EA-4681-AF3F-63F38B212498}" srcOrd="0" destOrd="0" presId="urn:microsoft.com/office/officeart/2016/7/layout/ChevronBlockProcess"/>
    <dgm:cxn modelId="{FC5F0AD7-423A-46A7-B1A2-6441B851C91D}" type="presOf" srcId="{E2656088-F865-4AFA-949F-4AD9A1F640F1}" destId="{2EE8B8F6-F119-4336-B366-85FBA49449F0}" srcOrd="0" destOrd="0" presId="urn:microsoft.com/office/officeart/2016/7/layout/ChevronBlockProcess"/>
    <dgm:cxn modelId="{0B48CBE4-3B20-4F15-8466-96DB52018E0B}" srcId="{C4B6744E-3A0B-4C6B-9EC3-87840F72F3BE}" destId="{F9E8C7BA-2A99-4BCE-89C6-09D3E810C4CF}" srcOrd="0" destOrd="0" parTransId="{75765599-38EF-46FC-9750-EA0AC6389D21}" sibTransId="{7C8B097F-76D3-4C4C-8F8A-FF6D9A694CD4}"/>
    <dgm:cxn modelId="{413807A9-7099-40C1-AD43-CF9E601D0752}" type="presParOf" srcId="{2EE8B8F6-F119-4336-B366-85FBA49449F0}" destId="{C9BBC4AA-656D-4F91-B8C0-3042409266CA}" srcOrd="0" destOrd="0" presId="urn:microsoft.com/office/officeart/2016/7/layout/ChevronBlockProcess"/>
    <dgm:cxn modelId="{E3578815-A5F6-492B-8606-A97C1FC804FD}" type="presParOf" srcId="{C9BBC4AA-656D-4F91-B8C0-3042409266CA}" destId="{DA3CDD0A-622C-428B-8490-A0D6040E2775}" srcOrd="0" destOrd="0" presId="urn:microsoft.com/office/officeart/2016/7/layout/ChevronBlockProcess"/>
    <dgm:cxn modelId="{CD8F64F4-C9C0-4E05-A14A-EFAAA938ABE0}" type="presParOf" srcId="{C9BBC4AA-656D-4F91-B8C0-3042409266CA}" destId="{CBD66344-C510-44F8-B240-7FB7411358F6}" srcOrd="1" destOrd="0" presId="urn:microsoft.com/office/officeart/2016/7/layout/ChevronBlockProcess"/>
    <dgm:cxn modelId="{AECE9B73-9609-4200-B7E4-732B74893875}" type="presParOf" srcId="{2EE8B8F6-F119-4336-B366-85FBA49449F0}" destId="{256C58A4-C130-4E9C-BC93-007E186192B3}" srcOrd="1" destOrd="0" presId="urn:microsoft.com/office/officeart/2016/7/layout/ChevronBlockProcess"/>
    <dgm:cxn modelId="{00CC29B4-750D-4A83-8275-BA312BF2BED3}" type="presParOf" srcId="{2EE8B8F6-F119-4336-B366-85FBA49449F0}" destId="{B70E4FC9-01F1-4122-95B0-771FDF31EDCB}" srcOrd="2" destOrd="0" presId="urn:microsoft.com/office/officeart/2016/7/layout/ChevronBlockProcess"/>
    <dgm:cxn modelId="{EFAEA3F0-25D3-4EA3-BCDC-B7DA768ED58B}" type="presParOf" srcId="{B70E4FC9-01F1-4122-95B0-771FDF31EDCB}" destId="{152E96EC-F3EA-4681-AF3F-63F38B212498}" srcOrd="0" destOrd="0" presId="urn:microsoft.com/office/officeart/2016/7/layout/ChevronBlockProcess"/>
    <dgm:cxn modelId="{9EB85CB4-93B4-4513-9978-8228998888CA}" type="presParOf" srcId="{B70E4FC9-01F1-4122-95B0-771FDF31EDCB}" destId="{7DF03BE6-059A-42FF-AEAC-20F34CD8AC31}" srcOrd="1" destOrd="0" presId="urn:microsoft.com/office/officeart/2016/7/layout/ChevronBlockProcess"/>
    <dgm:cxn modelId="{29DAA854-AED0-4ADF-9DA5-D1C758CB7845}" type="presParOf" srcId="{2EE8B8F6-F119-4336-B366-85FBA49449F0}" destId="{CC106243-A20B-4B88-990E-92F59641BC5D}" srcOrd="3" destOrd="0" presId="urn:microsoft.com/office/officeart/2016/7/layout/ChevronBlockProcess"/>
    <dgm:cxn modelId="{1D025A43-F9DE-4820-96BF-7898E82264EE}" type="presParOf" srcId="{2EE8B8F6-F119-4336-B366-85FBA49449F0}" destId="{FEEA68C7-F4C0-4813-AE3A-0D6225DEA07A}" srcOrd="4" destOrd="0" presId="urn:microsoft.com/office/officeart/2016/7/layout/ChevronBlockProcess"/>
    <dgm:cxn modelId="{4D3DD47F-F989-465F-AA50-1343B1D35E59}" type="presParOf" srcId="{FEEA68C7-F4C0-4813-AE3A-0D6225DEA07A}" destId="{3C15CE0B-0A79-4FC4-9081-52BA60940E49}" srcOrd="0" destOrd="0" presId="urn:microsoft.com/office/officeart/2016/7/layout/ChevronBlockProcess"/>
    <dgm:cxn modelId="{69F7943A-0D8E-4939-A27A-541A283CE820}" type="presParOf" srcId="{FEEA68C7-F4C0-4813-AE3A-0D6225DEA07A}" destId="{7BE4E161-2F87-49C8-8CA7-9BF5527BF5B5}" srcOrd="1" destOrd="0" presId="urn:microsoft.com/office/officeart/2016/7/layout/ChevronBlockProcess"/>
    <dgm:cxn modelId="{87842BBD-B8B8-4656-83D8-EB082005FF12}" type="presParOf" srcId="{2EE8B8F6-F119-4336-B366-85FBA49449F0}" destId="{19991D41-AD2D-4870-A354-04BF36BCEB71}" srcOrd="5" destOrd="0" presId="urn:microsoft.com/office/officeart/2016/7/layout/ChevronBlockProcess"/>
    <dgm:cxn modelId="{86F53B8C-5D3B-4DB3-A0A2-A2E24CA0DA1C}" type="presParOf" srcId="{2EE8B8F6-F119-4336-B366-85FBA49449F0}" destId="{A86CF6B9-F9A7-42F5-9CDE-55C4F000836E}" srcOrd="6" destOrd="0" presId="urn:microsoft.com/office/officeart/2016/7/layout/ChevronBlockProcess"/>
    <dgm:cxn modelId="{6C9AEC07-BE84-4A4C-B778-A3282D62C391}" type="presParOf" srcId="{A86CF6B9-F9A7-42F5-9CDE-55C4F000836E}" destId="{C70F9E3C-D2E4-4FA2-A084-B4ED3F1CFFB0}" srcOrd="0" destOrd="0" presId="urn:microsoft.com/office/officeart/2016/7/layout/ChevronBlockProcess"/>
    <dgm:cxn modelId="{5270CA6D-D1ED-4EBE-8E39-4F5F78D17CDC}" type="presParOf" srcId="{A86CF6B9-F9A7-42F5-9CDE-55C4F000836E}" destId="{DC3F5580-94D9-4CEA-B5D7-E933F878427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CDD0A-622C-428B-8490-A0D6040E2775}">
      <dsp:nvSpPr>
        <dsp:cNvPr id="0" name=""/>
        <dsp:cNvSpPr/>
      </dsp:nvSpPr>
      <dsp:spPr>
        <a:xfrm>
          <a:off x="11722" y="718718"/>
          <a:ext cx="2576850" cy="77305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95451" rIns="95451" bIns="954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1</a:t>
          </a:r>
        </a:p>
      </dsp:txBody>
      <dsp:txXfrm>
        <a:off x="243639" y="718718"/>
        <a:ext cx="2113017" cy="773055"/>
      </dsp:txXfrm>
    </dsp:sp>
    <dsp:sp modelId="{CBD66344-C510-44F8-B240-7FB7411358F6}">
      <dsp:nvSpPr>
        <dsp:cNvPr id="0" name=""/>
        <dsp:cNvSpPr/>
      </dsp:nvSpPr>
      <dsp:spPr>
        <a:xfrm>
          <a:off x="11722" y="1491773"/>
          <a:ext cx="2344934" cy="138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02" tIns="185302" rIns="185302" bIns="3706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 her virtual DNA</a:t>
          </a:r>
        </a:p>
      </dsp:txBody>
      <dsp:txXfrm>
        <a:off x="11722" y="1491773"/>
        <a:ext cx="2344934" cy="1383099"/>
      </dsp:txXfrm>
    </dsp:sp>
    <dsp:sp modelId="{152E96EC-F3EA-4681-AF3F-63F38B212498}">
      <dsp:nvSpPr>
        <dsp:cNvPr id="0" name=""/>
        <dsp:cNvSpPr/>
      </dsp:nvSpPr>
      <dsp:spPr>
        <a:xfrm>
          <a:off x="2537731" y="718718"/>
          <a:ext cx="2576850" cy="77305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95451" rIns="95451" bIns="954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2</a:t>
          </a:r>
        </a:p>
      </dsp:txBody>
      <dsp:txXfrm>
        <a:off x="2769648" y="718718"/>
        <a:ext cx="2113017" cy="773055"/>
      </dsp:txXfrm>
    </dsp:sp>
    <dsp:sp modelId="{7DF03BE6-059A-42FF-AEAC-20F34CD8AC31}">
      <dsp:nvSpPr>
        <dsp:cNvPr id="0" name=""/>
        <dsp:cNvSpPr/>
      </dsp:nvSpPr>
      <dsp:spPr>
        <a:xfrm>
          <a:off x="2537731" y="1491773"/>
          <a:ext cx="2344934" cy="138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02" tIns="185302" rIns="185302" bIns="3706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the virtual DNA to out how she looks</a:t>
          </a:r>
        </a:p>
      </dsp:txBody>
      <dsp:txXfrm>
        <a:off x="2537731" y="1491773"/>
        <a:ext cx="2344934" cy="1383099"/>
      </dsp:txXfrm>
    </dsp:sp>
    <dsp:sp modelId="{3C15CE0B-0A79-4FC4-9081-52BA60940E49}">
      <dsp:nvSpPr>
        <dsp:cNvPr id="0" name=""/>
        <dsp:cNvSpPr/>
      </dsp:nvSpPr>
      <dsp:spPr>
        <a:xfrm>
          <a:off x="5063740" y="718718"/>
          <a:ext cx="2576850" cy="77305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95451" rIns="95451" bIns="954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3</a:t>
          </a:r>
        </a:p>
      </dsp:txBody>
      <dsp:txXfrm>
        <a:off x="5295657" y="718718"/>
        <a:ext cx="2113017" cy="773055"/>
      </dsp:txXfrm>
    </dsp:sp>
    <dsp:sp modelId="{7BE4E161-2F87-49C8-8CA7-9BF5527BF5B5}">
      <dsp:nvSpPr>
        <dsp:cNvPr id="0" name=""/>
        <dsp:cNvSpPr/>
      </dsp:nvSpPr>
      <dsp:spPr>
        <a:xfrm>
          <a:off x="5063740" y="1491773"/>
          <a:ext cx="2344934" cy="138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02" tIns="185302" rIns="185302" bIns="3706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???</a:t>
          </a:r>
        </a:p>
      </dsp:txBody>
      <dsp:txXfrm>
        <a:off x="5063740" y="1491773"/>
        <a:ext cx="2344934" cy="1383099"/>
      </dsp:txXfrm>
    </dsp:sp>
    <dsp:sp modelId="{C70F9E3C-D2E4-4FA2-A084-B4ED3F1CFFB0}">
      <dsp:nvSpPr>
        <dsp:cNvPr id="0" name=""/>
        <dsp:cNvSpPr/>
      </dsp:nvSpPr>
      <dsp:spPr>
        <a:xfrm>
          <a:off x="7589748" y="718718"/>
          <a:ext cx="2576850" cy="77305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95451" rIns="95451" bIns="954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4</a:t>
          </a:r>
        </a:p>
      </dsp:txBody>
      <dsp:txXfrm>
        <a:off x="7821665" y="718718"/>
        <a:ext cx="2113017" cy="773055"/>
      </dsp:txXfrm>
    </dsp:sp>
    <dsp:sp modelId="{DC3F5580-94D9-4CEA-B5D7-E933F8784271}">
      <dsp:nvSpPr>
        <dsp:cNvPr id="0" name=""/>
        <dsp:cNvSpPr/>
      </dsp:nvSpPr>
      <dsp:spPr>
        <a:xfrm>
          <a:off x="7589748" y="1491773"/>
          <a:ext cx="2344934" cy="1383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02" tIns="185302" rIns="185302" bIns="37060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Profit</a:t>
          </a:r>
        </a:p>
      </dsp:txBody>
      <dsp:txXfrm>
        <a:off x="7589748" y="1491773"/>
        <a:ext cx="2344934" cy="1383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7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24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5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87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331444B-B92B-4E27-8C94-BB93EAF5CB18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7300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3EFA5E-FA76-400D-B3DC-F0BA90E6D107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5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01-Sep-21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52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3BF3-08DD-416B-BF14-57E56A81A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51D9-1498-4718-BC5E-F0560E5E2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Caches GO </a:t>
            </a:r>
            <a:r>
              <a:rPr lang="en-US" dirty="0" err="1"/>
              <a:t>AwrY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16CA0-38AA-409E-9FC6-1012C4023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3A5E9-35A8-4B99-A4B8-698CDDF6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>
                <a:solidFill>
                  <a:schemeClr val="tx2"/>
                </a:solidFill>
                <a:latin typeface="+mj-lt"/>
              </a:rPr>
              <a:t>Looking Around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60FA5-1BBA-42BB-93FC-48696444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10178322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 page loads users dynamically?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uses an API!</a:t>
            </a:r>
          </a:p>
        </p:txBody>
      </p:sp>
    </p:spTree>
    <p:extLst>
      <p:ext uri="{BB962C8B-B14F-4D97-AF65-F5344CB8AC3E}">
        <p14:creationId xmlns:p14="http://schemas.microsoft.com/office/powerpoint/2010/main" val="314704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8D07-B3A8-41D8-809B-2926DF34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94974-0422-413D-985E-2C0F9A7A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0" y="4508904"/>
            <a:ext cx="4878015" cy="213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2650A-C5F6-4366-B84B-AE2786C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776" y="4508904"/>
            <a:ext cx="4515524" cy="2138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E55AF-9D3B-4C53-9416-D1EFD765F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09" y="3062334"/>
            <a:ext cx="4047858" cy="1008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C8C1B-D351-4DB5-A3FA-701B78DE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122" y="1493130"/>
            <a:ext cx="4357755" cy="1323591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28D0367-A943-4BC4-A8C6-6E3DCE7F6EED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2281681" y="2873463"/>
            <a:ext cx="2353978" cy="916904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51D368D-2B15-4392-BDFE-DE0A2B299D95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8274878" y="2154926"/>
            <a:ext cx="1649299" cy="1334894"/>
          </a:xfrm>
          <a:prstGeom prst="curvedConnector3">
            <a:avLst>
              <a:gd name="adj1" fmla="val -544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2B7255A-54A4-40B1-AB0B-FA2A7B539F6B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H="1">
            <a:off x="6752775" y="3566700"/>
            <a:ext cx="233833" cy="2011300"/>
          </a:xfrm>
          <a:prstGeom prst="curvedConnector3">
            <a:avLst>
              <a:gd name="adj1" fmla="val -1623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4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D7F9-7FA5-47A5-98B3-28C197F1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 the Async?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31E6D-D5EB-44CE-A110-873273F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12" y="1767097"/>
            <a:ext cx="5290054" cy="1287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43724-4C74-4A32-ABD2-BE6D65574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69" y="4439519"/>
            <a:ext cx="4553740" cy="176775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AC1F46B6-3E98-4CDC-8388-C1904EF455FD}"/>
              </a:ext>
            </a:extLst>
          </p:cNvPr>
          <p:cNvSpPr/>
          <p:nvPr/>
        </p:nvSpPr>
        <p:spPr>
          <a:xfrm>
            <a:off x="5683031" y="3151809"/>
            <a:ext cx="1315616" cy="1287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EC359-B552-4134-AE57-6AC1FE367D95}"/>
              </a:ext>
            </a:extLst>
          </p:cNvPr>
          <p:cNvSpPr/>
          <p:nvPr/>
        </p:nvSpPr>
        <p:spPr>
          <a:xfrm>
            <a:off x="7174312" y="2852799"/>
            <a:ext cx="36231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Optimistic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Execution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32B028-D7A7-48BD-B9F4-88DEF4D553FA}"/>
              </a:ext>
            </a:extLst>
          </p:cNvPr>
          <p:cNvCxnSpPr/>
          <p:nvPr/>
        </p:nvCxnSpPr>
        <p:spPr>
          <a:xfrm>
            <a:off x="6998647" y="2852799"/>
            <a:ext cx="4024487" cy="87716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7CC5E2-1585-4A06-871A-5525E29176F1}"/>
              </a:ext>
            </a:extLst>
          </p:cNvPr>
          <p:cNvSpPr/>
          <p:nvPr/>
        </p:nvSpPr>
        <p:spPr>
          <a:xfrm>
            <a:off x="6915652" y="2024591"/>
            <a:ext cx="3881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Speculative</a:t>
            </a:r>
          </a:p>
        </p:txBody>
      </p:sp>
    </p:spTree>
    <p:extLst>
      <p:ext uri="{BB962C8B-B14F-4D97-AF65-F5344CB8AC3E}">
        <p14:creationId xmlns:p14="http://schemas.microsoft.com/office/powerpoint/2010/main" val="31515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acker - Free computer icons">
            <a:extLst>
              <a:ext uri="{FF2B5EF4-FFF2-40B4-BE49-F238E27FC236}">
                <a16:creationId xmlns:a16="http://schemas.microsoft.com/office/drawing/2014/main" id="{E3C1AAA6-1ABB-4436-9FBD-B7C7E505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" y="2302779"/>
            <a:ext cx="2176578" cy="21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5745F-A592-4425-9979-D06E56D3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Leakage!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F443A-0BA9-4116-B426-1F03888D43D8}"/>
              </a:ext>
            </a:extLst>
          </p:cNvPr>
          <p:cNvSpPr/>
          <p:nvPr/>
        </p:nvSpPr>
        <p:spPr>
          <a:xfrm>
            <a:off x="3352800" y="2986240"/>
            <a:ext cx="2743200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part_from_user</a:t>
            </a:r>
            <a:endParaRPr lang="en-US" sz="2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DE0888-B1C8-4749-8003-B9BD3107F9B2}"/>
              </a:ext>
            </a:extLst>
          </p:cNvPr>
          <p:cNvSpPr/>
          <p:nvPr/>
        </p:nvSpPr>
        <p:spPr>
          <a:xfrm>
            <a:off x="1495124" y="3060834"/>
            <a:ext cx="1857676" cy="914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16115-1C7B-4E8D-8DA9-45C32F4410CE}"/>
              </a:ext>
            </a:extLst>
          </p:cNvPr>
          <p:cNvSpPr/>
          <p:nvPr/>
        </p:nvSpPr>
        <p:spPr>
          <a:xfrm>
            <a:off x="604513" y="3690822"/>
            <a:ext cx="295683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I get Raven’s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08BEC-797B-4A38-8E73-6116DBA261B5}"/>
              </a:ext>
            </a:extLst>
          </p:cNvPr>
          <p:cNvSpPr/>
          <p:nvPr/>
        </p:nvSpPr>
        <p:spPr>
          <a:xfrm>
            <a:off x="6949439" y="2437598"/>
            <a:ext cx="3493971" cy="991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is_user_visible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9AD44-4ACA-4AB2-BAEC-1978A494A0C0}"/>
              </a:ext>
            </a:extLst>
          </p:cNvPr>
          <p:cNvSpPr/>
          <p:nvPr/>
        </p:nvSpPr>
        <p:spPr>
          <a:xfrm>
            <a:off x="6949439" y="3690822"/>
            <a:ext cx="3493971" cy="991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part_to_dict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B4718-0D69-4E5B-985C-750C15EDED2E}"/>
              </a:ext>
            </a:extLst>
          </p:cNvPr>
          <p:cNvSpPr/>
          <p:nvPr/>
        </p:nvSpPr>
        <p:spPr>
          <a:xfrm>
            <a:off x="6943089" y="5671622"/>
            <a:ext cx="3493971" cy="99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cache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9368826-A106-4BC5-8D7C-0BD4C724FFC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096000" y="2933299"/>
            <a:ext cx="853439" cy="58233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47B6849-8DF5-4B26-9344-51A691CAAC2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096000" y="3515630"/>
            <a:ext cx="853439" cy="670893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05ECE77-031E-4CD5-8947-615A2F1F0850}"/>
              </a:ext>
            </a:extLst>
          </p:cNvPr>
          <p:cNvSpPr/>
          <p:nvPr/>
        </p:nvSpPr>
        <p:spPr>
          <a:xfrm>
            <a:off x="8027468" y="4682224"/>
            <a:ext cx="1337912" cy="989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6283-BA41-4883-A03C-C4DD3FE27D16}"/>
              </a:ext>
            </a:extLst>
          </p:cNvPr>
          <p:cNvSpPr txBox="1"/>
          <p:nvPr/>
        </p:nvSpPr>
        <p:spPr>
          <a:xfrm>
            <a:off x="8954067" y="4857416"/>
            <a:ext cx="229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Raven’s Head - Secret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3372E3CA-5D07-418A-8DD2-B7B7226A5259}"/>
              </a:ext>
            </a:extLst>
          </p:cNvPr>
          <p:cNvSpPr/>
          <p:nvPr/>
        </p:nvSpPr>
        <p:spPr>
          <a:xfrm rot="21077140" flipH="1">
            <a:off x="5046970" y="1222554"/>
            <a:ext cx="2888182" cy="1438686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22640-E092-4D6B-B1F6-65CACC21DB3E}"/>
              </a:ext>
            </a:extLst>
          </p:cNvPr>
          <p:cNvSpPr txBox="1"/>
          <p:nvPr/>
        </p:nvSpPr>
        <p:spPr>
          <a:xfrm>
            <a:off x="5453045" y="1388901"/>
            <a:ext cx="229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NOPE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DE5F0348-34D1-4C13-B8BC-8FF4C775CA03}"/>
              </a:ext>
            </a:extLst>
          </p:cNvPr>
          <p:cNvSpPr/>
          <p:nvPr/>
        </p:nvSpPr>
        <p:spPr>
          <a:xfrm>
            <a:off x="1886552" y="3074526"/>
            <a:ext cx="1466248" cy="846579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</a:t>
            </a:r>
          </a:p>
        </p:txBody>
      </p:sp>
      <p:pic>
        <p:nvPicPr>
          <p:cNvPr id="3074" name="Picture 2" descr="Meltdown and Spectre">
            <a:extLst>
              <a:ext uri="{FF2B5EF4-FFF2-40B4-BE49-F238E27FC236}">
                <a16:creationId xmlns:a16="http://schemas.microsoft.com/office/drawing/2014/main" id="{1D8994AE-CD5B-4692-A681-32A82B07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6" y="592623"/>
            <a:ext cx="6632363" cy="52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5" grpId="0" animBg="1"/>
      <p:bldP spid="27" grpId="0"/>
      <p:bldP spid="28" grpId="0" animBg="1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6304-ACFD-4B6D-8EA1-68C0884B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The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38D17-8046-4F6C-8D8E-F97732131BC3}"/>
              </a:ext>
            </a:extLst>
          </p:cNvPr>
          <p:cNvSpPr/>
          <p:nvPr/>
        </p:nvSpPr>
        <p:spPr>
          <a:xfrm>
            <a:off x="4349013" y="1564041"/>
            <a:ext cx="3493971" cy="99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cache</a:t>
            </a:r>
          </a:p>
        </p:txBody>
      </p:sp>
      <p:pic>
        <p:nvPicPr>
          <p:cNvPr id="4098" name="Picture 2" descr="Hacker - Free computer icons">
            <a:extLst>
              <a:ext uri="{FF2B5EF4-FFF2-40B4-BE49-F238E27FC236}">
                <a16:creationId xmlns:a16="http://schemas.microsoft.com/office/drawing/2014/main" id="{AE2CFB25-2E97-43DE-835B-EF41E0CE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78" y="3429000"/>
            <a:ext cx="3140242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0F87A49E-F93B-4F23-A25B-25CBBD328B6B}"/>
              </a:ext>
            </a:extLst>
          </p:cNvPr>
          <p:cNvSpPr/>
          <p:nvPr/>
        </p:nvSpPr>
        <p:spPr>
          <a:xfrm>
            <a:off x="5692942" y="2555443"/>
            <a:ext cx="806116" cy="873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988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A1E2-7C09-4B42-9E33-C579873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Little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8FC7-8CF9-4CAD-9FA7-C12DD855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cache implementations, with rising difficulty.</a:t>
            </a:r>
          </a:p>
          <a:p>
            <a:r>
              <a:rPr lang="en-US" b="1" dirty="0">
                <a:solidFill>
                  <a:schemeClr val="accent4"/>
                </a:solidFill>
              </a:rPr>
              <a:t>Simple Cookie-Session Cache</a:t>
            </a:r>
          </a:p>
          <a:p>
            <a:r>
              <a:rPr lang="en-US" b="1" dirty="0">
                <a:solidFill>
                  <a:schemeClr val="accent1"/>
                </a:solidFill>
              </a:rPr>
              <a:t>Encrypted Cookie-Session Cache</a:t>
            </a:r>
          </a:p>
          <a:p>
            <a:r>
              <a:rPr lang="en-US" b="1" dirty="0">
                <a:solidFill>
                  <a:schemeClr val="accent5"/>
                </a:solidFill>
              </a:rPr>
              <a:t>Server-Side SQL-Based Cache</a:t>
            </a:r>
          </a:p>
          <a:p>
            <a:endParaRPr lang="en-US" dirty="0"/>
          </a:p>
        </p:txBody>
      </p:sp>
      <p:pic>
        <p:nvPicPr>
          <p:cNvPr id="6146" name="Picture 2" descr="This is getting out of hand. Now there are two of them! Blank Template -  Imgflip">
            <a:extLst>
              <a:ext uri="{FF2B5EF4-FFF2-40B4-BE49-F238E27FC236}">
                <a16:creationId xmlns:a16="http://schemas.microsoft.com/office/drawing/2014/main" id="{2ED8BE83-C68C-49B6-AE99-E4BA6BCB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4215"/>
            <a:ext cx="5806216" cy="416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45525-64AC-42A7-8F03-4BA9DB341C59}"/>
              </a:ext>
            </a:extLst>
          </p:cNvPr>
          <p:cNvSpPr txBox="1"/>
          <p:nvPr/>
        </p:nvSpPr>
        <p:spPr>
          <a:xfrm>
            <a:off x="9198893" y="6343651"/>
            <a:ext cx="416595" cy="4724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97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6B1A-55E5-4565-B43E-9BD9EABE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Simple Cookie-Session Cache</a:t>
            </a:r>
            <a:br>
              <a:rPr lang="en-US" b="1" dirty="0">
                <a:solidFill>
                  <a:schemeClr val="accent4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3D5D-62C0-401F-ADE5-1927458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Mode:</a:t>
            </a:r>
          </a:p>
          <a:p>
            <a:pPr lvl="2"/>
            <a:r>
              <a:rPr lang="en-US" dirty="0"/>
              <a:t>Data is stored using Flask-Sessions (like JWT)</a:t>
            </a:r>
          </a:p>
          <a:p>
            <a:pPr lvl="2"/>
            <a:r>
              <a:rPr lang="en-US" dirty="0"/>
              <a:t>Data can be accessed in the cookie</a:t>
            </a:r>
          </a:p>
          <a:p>
            <a:pPr lvl="2"/>
            <a:r>
              <a:rPr lang="en-US" dirty="0"/>
              <a:t>Data is signed but not encrypted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98F402-9665-4A04-B863-41A9DB4E5C8B}"/>
              </a:ext>
            </a:extLst>
          </p:cNvPr>
          <p:cNvSpPr/>
          <p:nvPr/>
        </p:nvSpPr>
        <p:spPr>
          <a:xfrm>
            <a:off x="2554517" y="4709508"/>
            <a:ext cx="7082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9446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6B1A-55E5-4565-B43E-9BD9EABE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Encrypted Cookie-Session Cache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4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3D5D-62C0-401F-ADE5-19274587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Medium Mode:</a:t>
            </a:r>
          </a:p>
          <a:p>
            <a:pPr lvl="2"/>
            <a:r>
              <a:rPr lang="en-US" dirty="0"/>
              <a:t>Data is stored using Flask-Sessions but inputs/outputs are encrypted!</a:t>
            </a:r>
          </a:p>
          <a:p>
            <a:pPr lvl="2"/>
            <a:r>
              <a:rPr lang="en-US" dirty="0"/>
              <a:t>Data can be accessed in the cookie</a:t>
            </a:r>
          </a:p>
          <a:p>
            <a:pPr lvl="2"/>
            <a:r>
              <a:rPr lang="en-US" dirty="0"/>
              <a:t>Size still visible!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8F4F8-3F40-43E2-A358-882D32EA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76" y="4904552"/>
            <a:ext cx="6242926" cy="12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2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5F63-1D69-47A3-BB72-9C4CADFC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Server-Side SQL-Based Cache</a:t>
            </a:r>
            <a:br>
              <a:rPr lang="en-US" b="1" dirty="0">
                <a:solidFill>
                  <a:schemeClr val="accent5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F21F-5B20-433C-85EC-FE5F3AB2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Mode:</a:t>
            </a:r>
          </a:p>
          <a:p>
            <a:pPr lvl="2"/>
            <a:r>
              <a:rPr lang="en-US" dirty="0"/>
              <a:t>Data is stored in the server in an SQL database.</a:t>
            </a:r>
          </a:p>
          <a:p>
            <a:pPr lvl="2"/>
            <a:r>
              <a:rPr lang="en-US" dirty="0"/>
              <a:t>User sees can access </a:t>
            </a:r>
            <a:r>
              <a:rPr lang="en-US" b="1" dirty="0"/>
              <a:t>no data</a:t>
            </a:r>
          </a:p>
          <a:p>
            <a:pPr lvl="2"/>
            <a:r>
              <a:rPr lang="en-US" dirty="0"/>
              <a:t>What can we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EEDF0-D893-4A8E-860C-0447B749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63" y="4138157"/>
            <a:ext cx="3838074" cy="2152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662425-C167-4CC6-8548-C254B5487EFB}"/>
              </a:ext>
            </a:extLst>
          </p:cNvPr>
          <p:cNvSpPr/>
          <p:nvPr/>
        </p:nvSpPr>
        <p:spPr>
          <a:xfrm>
            <a:off x="2575809" y="6214005"/>
            <a:ext cx="75300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Great Artists Steal (Slide from Yuval </a:t>
            </a:r>
            <a:r>
              <a:rPr lang="en-US" sz="2800" b="1" cap="none" spc="0" dirty="0" err="1">
                <a:ln/>
                <a:solidFill>
                  <a:schemeClr val="accent3"/>
                </a:solidFill>
                <a:effectLst/>
              </a:rPr>
              <a:t>Yarom</a:t>
            </a:r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1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A1E2-7C09-4B42-9E33-C579873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genetwork</a:t>
            </a:r>
            <a:r>
              <a:rPr lang="en-US" dirty="0"/>
              <a:t> actually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8FC7-8CF9-4CAD-9FA7-C12DD855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Higher level, accessible version of </a:t>
            </a:r>
            <a:r>
              <a:rPr lang="en-US" dirty="0" err="1"/>
              <a:t>Spectre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cache implementations, with rising difficulty.</a:t>
            </a:r>
          </a:p>
          <a:p>
            <a:r>
              <a:rPr lang="en-US" b="1" dirty="0">
                <a:solidFill>
                  <a:schemeClr val="accent4"/>
                </a:solidFill>
              </a:rPr>
              <a:t>Simple Cookie-Session Cache – Understanding The Leak</a:t>
            </a:r>
          </a:p>
          <a:p>
            <a:r>
              <a:rPr lang="en-US" b="1" dirty="0">
                <a:solidFill>
                  <a:schemeClr val="accent1"/>
                </a:solidFill>
              </a:rPr>
              <a:t>Encrypted Cookie-Session Cache – Side Channel Attack Using Metadata</a:t>
            </a:r>
          </a:p>
          <a:p>
            <a:r>
              <a:rPr lang="en-US" b="1" dirty="0">
                <a:solidFill>
                  <a:schemeClr val="accent5"/>
                </a:solidFill>
              </a:rPr>
              <a:t>Server-Side SQL-Based Cache – Full-On Cache Attack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9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359A-A189-4A42-937A-2534B6BA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Even is GENETWORK?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E916-4F30-4907-90EB-4B4E8D9F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4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F1A35-D71D-46C4-8537-6FDA3F378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038" y="4242032"/>
            <a:ext cx="10274497" cy="1734497"/>
          </a:xfrm>
        </p:spPr>
        <p:txBody>
          <a:bodyPr anchor="t">
            <a:normAutofit/>
          </a:bodyPr>
          <a:lstStyle/>
          <a:p>
            <a:r>
              <a:rPr lang="en-US" sz="7200" dirty="0"/>
              <a:t>Time for a DEMO?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170" name="Picture 2" descr="May the DEMO Gods be with us - Server Prayer | Meme Generator">
            <a:extLst>
              <a:ext uri="{FF2B5EF4-FFF2-40B4-BE49-F238E27FC236}">
                <a16:creationId xmlns:a16="http://schemas.microsoft.com/office/drawing/2014/main" id="{E9E28BA8-F72E-4A52-8D30-D63010E1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0170" y="643464"/>
            <a:ext cx="5722232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3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3186-F925-49E5-8736-160FE483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C88FB-1378-449F-9590-73EEE0AF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9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359A-A189-4A42-937A-2534B6B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What Even is GENETWORK?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E916-4F30-4907-90EB-4B4E8D9F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2130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Social media web-app</a:t>
            </a:r>
          </a:p>
          <a:p>
            <a:r>
              <a:rPr lang="en-US" dirty="0">
                <a:solidFill>
                  <a:schemeClr val="tx1"/>
                </a:solidFill>
              </a:rPr>
              <a:t>Each user has a DNA sequence based on their real DNA</a:t>
            </a:r>
          </a:p>
          <a:p>
            <a:r>
              <a:rPr lang="en-US" dirty="0">
                <a:solidFill>
                  <a:schemeClr val="tx1"/>
                </a:solidFill>
              </a:rPr>
              <a:t>DNA sequence dictates the user’s avatars</a:t>
            </a:r>
          </a:p>
          <a:p>
            <a:r>
              <a:rPr lang="en-US" dirty="0">
                <a:solidFill>
                  <a:schemeClr val="tx1"/>
                </a:solidFill>
              </a:rPr>
              <a:t>During Closed Beta</a:t>
            </a:r>
          </a:p>
        </p:txBody>
      </p:sp>
      <p:pic>
        <p:nvPicPr>
          <p:cNvPr id="1026" name="Picture 2" descr="Your Scientists Were So Preoccupied Gif - Love Meme">
            <a:extLst>
              <a:ext uri="{FF2B5EF4-FFF2-40B4-BE49-F238E27FC236}">
                <a16:creationId xmlns:a16="http://schemas.microsoft.com/office/drawing/2014/main" id="{D1548A6D-615F-4C8A-B2F1-35C2BEA5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1500850"/>
            <a:ext cx="5176744" cy="388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3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03F03-8825-4B0D-A5B9-B4E3DB69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DNA = 19 characters of C,G,A,T</a:t>
            </a:r>
            <a:br>
              <a:rPr lang="en-US" sz="2400" spc="800" dirty="0">
                <a:solidFill>
                  <a:srgbClr val="2A1A00"/>
                </a:solidFill>
              </a:rPr>
            </a:br>
            <a:r>
              <a:rPr lang="en-US" sz="2400" spc="800" dirty="0">
                <a:solidFill>
                  <a:srgbClr val="2A1A00"/>
                </a:solidFill>
              </a:rPr>
              <a:t>Collection of part Encodings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C19A4-CC5D-4564-8D67-AB84A9C8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58" y="643467"/>
            <a:ext cx="6710884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8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E43A309-6EAA-496B-962E-DBE2BFA335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005" b="152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DA655-FFBA-47BD-BE84-5B42A646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 dirty="0">
                <a:solidFill>
                  <a:schemeClr val="tx2"/>
                </a:solidFill>
                <a:latin typeface="+mj-lt"/>
              </a:rPr>
              <a:t>This is Raven </a:t>
            </a:r>
            <a:r>
              <a:rPr lang="en-US" sz="5100" spc="200" dirty="0" err="1">
                <a:solidFill>
                  <a:schemeClr val="tx2"/>
                </a:solidFill>
                <a:latin typeface="+mj-lt"/>
              </a:rPr>
              <a:t>Darkhölme</a:t>
            </a:r>
            <a:br>
              <a:rPr lang="en-US" sz="5100" spc="200" dirty="0">
                <a:solidFill>
                  <a:schemeClr val="tx2"/>
                </a:solidFill>
                <a:latin typeface="+mj-lt"/>
              </a:rPr>
            </a:br>
            <a:r>
              <a:rPr lang="en-US" sz="1400" spc="200" dirty="0">
                <a:solidFill>
                  <a:schemeClr val="tx2"/>
                </a:solidFill>
                <a:latin typeface="+mj-lt"/>
              </a:rPr>
              <a:t>(Don’t Sue ME Marvel)</a:t>
            </a:r>
            <a:endParaRPr lang="en-US" sz="5100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C63DE-3834-4E32-A004-9A41CD685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10178322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Evil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Shapeshifter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Apparently,  in the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Genetwork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Beta</a:t>
            </a:r>
          </a:p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5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33FA-655E-4DFB-A500-81D5673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Bring Her To Justice!</a:t>
            </a:r>
            <a:endParaRPr lang="en-US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1753B65-70FB-4EEB-8A4A-3676051A6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582E92-8040-4738-AB2F-A4E18BEB5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3D82A15-250A-425B-A124-AD3C8308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3"/>
          <a:stretch/>
        </p:blipFill>
        <p:spPr>
          <a:xfrm>
            <a:off x="20" y="2"/>
            <a:ext cx="12188930" cy="6290396"/>
          </a:xfrm>
          <a:custGeom>
            <a:avLst/>
            <a:gdLst/>
            <a:ahLst/>
            <a:cxnLst/>
            <a:rect l="l" t="t" r="r" b="b"/>
            <a:pathLst>
              <a:path w="12188950" h="6290396">
                <a:moveTo>
                  <a:pt x="0" y="0"/>
                </a:moveTo>
                <a:lnTo>
                  <a:pt x="12188950" y="0"/>
                </a:lnTo>
                <a:lnTo>
                  <a:pt x="12188950" y="5404571"/>
                </a:lnTo>
                <a:lnTo>
                  <a:pt x="12188950" y="6115506"/>
                </a:lnTo>
                <a:lnTo>
                  <a:pt x="12177524" y="6115771"/>
                </a:lnTo>
                <a:lnTo>
                  <a:pt x="12117200" y="6123709"/>
                </a:lnTo>
                <a:lnTo>
                  <a:pt x="12064812" y="6134821"/>
                </a:lnTo>
                <a:lnTo>
                  <a:pt x="12018774" y="6149109"/>
                </a:lnTo>
                <a:lnTo>
                  <a:pt x="11977500" y="6164984"/>
                </a:lnTo>
                <a:lnTo>
                  <a:pt x="11940988" y="6184034"/>
                </a:lnTo>
                <a:lnTo>
                  <a:pt x="11902888" y="6203084"/>
                </a:lnTo>
                <a:lnTo>
                  <a:pt x="11864788" y="6222134"/>
                </a:lnTo>
                <a:lnTo>
                  <a:pt x="11828274" y="6238009"/>
                </a:lnTo>
                <a:lnTo>
                  <a:pt x="11787000" y="6253884"/>
                </a:lnTo>
                <a:lnTo>
                  <a:pt x="11740962" y="6269759"/>
                </a:lnTo>
                <a:lnTo>
                  <a:pt x="11688574" y="6280871"/>
                </a:lnTo>
                <a:lnTo>
                  <a:pt x="11628250" y="6287221"/>
                </a:lnTo>
                <a:lnTo>
                  <a:pt x="11559988" y="6290396"/>
                </a:lnTo>
                <a:lnTo>
                  <a:pt x="11491724" y="6287221"/>
                </a:lnTo>
                <a:lnTo>
                  <a:pt x="11431400" y="6280871"/>
                </a:lnTo>
                <a:lnTo>
                  <a:pt x="11379012" y="6269759"/>
                </a:lnTo>
                <a:lnTo>
                  <a:pt x="11332974" y="6253884"/>
                </a:lnTo>
                <a:lnTo>
                  <a:pt x="11291700" y="6238009"/>
                </a:lnTo>
                <a:lnTo>
                  <a:pt x="11255188" y="6222134"/>
                </a:lnTo>
                <a:lnTo>
                  <a:pt x="11217088" y="6203084"/>
                </a:lnTo>
                <a:lnTo>
                  <a:pt x="11178988" y="6184034"/>
                </a:lnTo>
                <a:lnTo>
                  <a:pt x="11142474" y="6164984"/>
                </a:lnTo>
                <a:lnTo>
                  <a:pt x="11101200" y="6149109"/>
                </a:lnTo>
                <a:lnTo>
                  <a:pt x="11055162" y="6134821"/>
                </a:lnTo>
                <a:lnTo>
                  <a:pt x="11002774" y="6123709"/>
                </a:lnTo>
                <a:lnTo>
                  <a:pt x="10942450" y="6115771"/>
                </a:lnTo>
                <a:lnTo>
                  <a:pt x="10874188" y="6114184"/>
                </a:lnTo>
                <a:lnTo>
                  <a:pt x="10805924" y="6115771"/>
                </a:lnTo>
                <a:lnTo>
                  <a:pt x="10745600" y="6123709"/>
                </a:lnTo>
                <a:lnTo>
                  <a:pt x="10693212" y="6134821"/>
                </a:lnTo>
                <a:lnTo>
                  <a:pt x="10647174" y="6149109"/>
                </a:lnTo>
                <a:lnTo>
                  <a:pt x="10605900" y="6164984"/>
                </a:lnTo>
                <a:lnTo>
                  <a:pt x="10569388" y="6184034"/>
                </a:lnTo>
                <a:lnTo>
                  <a:pt x="10531288" y="6203084"/>
                </a:lnTo>
                <a:lnTo>
                  <a:pt x="10493188" y="6222134"/>
                </a:lnTo>
                <a:lnTo>
                  <a:pt x="10456674" y="6238009"/>
                </a:lnTo>
                <a:lnTo>
                  <a:pt x="10415400" y="6253884"/>
                </a:lnTo>
                <a:lnTo>
                  <a:pt x="10369362" y="6269759"/>
                </a:lnTo>
                <a:lnTo>
                  <a:pt x="10316974" y="6280871"/>
                </a:lnTo>
                <a:lnTo>
                  <a:pt x="10256650" y="6287221"/>
                </a:lnTo>
                <a:lnTo>
                  <a:pt x="10188388" y="6290396"/>
                </a:lnTo>
                <a:lnTo>
                  <a:pt x="10120124" y="6287221"/>
                </a:lnTo>
                <a:lnTo>
                  <a:pt x="10059800" y="6280871"/>
                </a:lnTo>
                <a:lnTo>
                  <a:pt x="10007412" y="6269759"/>
                </a:lnTo>
                <a:lnTo>
                  <a:pt x="9961374" y="6253884"/>
                </a:lnTo>
                <a:lnTo>
                  <a:pt x="9920100" y="6238009"/>
                </a:lnTo>
                <a:lnTo>
                  <a:pt x="9883588" y="6222134"/>
                </a:lnTo>
                <a:lnTo>
                  <a:pt x="9845488" y="6203084"/>
                </a:lnTo>
                <a:lnTo>
                  <a:pt x="9807388" y="6184034"/>
                </a:lnTo>
                <a:lnTo>
                  <a:pt x="9770874" y="6164984"/>
                </a:lnTo>
                <a:lnTo>
                  <a:pt x="9729600" y="6149109"/>
                </a:lnTo>
                <a:lnTo>
                  <a:pt x="9683562" y="6134821"/>
                </a:lnTo>
                <a:lnTo>
                  <a:pt x="9631174" y="6123709"/>
                </a:lnTo>
                <a:lnTo>
                  <a:pt x="9570850" y="6115771"/>
                </a:lnTo>
                <a:lnTo>
                  <a:pt x="9502588" y="6114184"/>
                </a:lnTo>
                <a:lnTo>
                  <a:pt x="9434324" y="6115771"/>
                </a:lnTo>
                <a:lnTo>
                  <a:pt x="9374000" y="6123709"/>
                </a:lnTo>
                <a:lnTo>
                  <a:pt x="9321612" y="6134821"/>
                </a:lnTo>
                <a:lnTo>
                  <a:pt x="9275574" y="6149109"/>
                </a:lnTo>
                <a:lnTo>
                  <a:pt x="9234300" y="6164984"/>
                </a:lnTo>
                <a:lnTo>
                  <a:pt x="9197788" y="6184034"/>
                </a:lnTo>
                <a:lnTo>
                  <a:pt x="9159688" y="6203084"/>
                </a:lnTo>
                <a:lnTo>
                  <a:pt x="9121588" y="6222134"/>
                </a:lnTo>
                <a:lnTo>
                  <a:pt x="9085074" y="6238009"/>
                </a:lnTo>
                <a:lnTo>
                  <a:pt x="9043800" y="6253884"/>
                </a:lnTo>
                <a:lnTo>
                  <a:pt x="8997762" y="6269759"/>
                </a:lnTo>
                <a:lnTo>
                  <a:pt x="8945374" y="6280871"/>
                </a:lnTo>
                <a:lnTo>
                  <a:pt x="8885050" y="6287221"/>
                </a:lnTo>
                <a:lnTo>
                  <a:pt x="8818374" y="6290396"/>
                </a:lnTo>
                <a:lnTo>
                  <a:pt x="8748524" y="6287221"/>
                </a:lnTo>
                <a:lnTo>
                  <a:pt x="8688200" y="6280871"/>
                </a:lnTo>
                <a:lnTo>
                  <a:pt x="8635812" y="6269759"/>
                </a:lnTo>
                <a:lnTo>
                  <a:pt x="8589774" y="6253884"/>
                </a:lnTo>
                <a:lnTo>
                  <a:pt x="8548500" y="6238009"/>
                </a:lnTo>
                <a:lnTo>
                  <a:pt x="8511988" y="6222134"/>
                </a:lnTo>
                <a:lnTo>
                  <a:pt x="8473888" y="6203084"/>
                </a:lnTo>
                <a:lnTo>
                  <a:pt x="8435788" y="6184034"/>
                </a:lnTo>
                <a:lnTo>
                  <a:pt x="8399274" y="6164984"/>
                </a:lnTo>
                <a:lnTo>
                  <a:pt x="8358001" y="6149109"/>
                </a:lnTo>
                <a:lnTo>
                  <a:pt x="8311963" y="6134821"/>
                </a:lnTo>
                <a:lnTo>
                  <a:pt x="8259576" y="6123709"/>
                </a:lnTo>
                <a:lnTo>
                  <a:pt x="8199251" y="6115771"/>
                </a:lnTo>
                <a:lnTo>
                  <a:pt x="8130989" y="6114184"/>
                </a:lnTo>
                <a:lnTo>
                  <a:pt x="8062726" y="6115771"/>
                </a:lnTo>
                <a:lnTo>
                  <a:pt x="8002401" y="6123709"/>
                </a:lnTo>
                <a:lnTo>
                  <a:pt x="7950014" y="6134821"/>
                </a:lnTo>
                <a:lnTo>
                  <a:pt x="7903976" y="6149109"/>
                </a:lnTo>
                <a:lnTo>
                  <a:pt x="7862701" y="6164984"/>
                </a:lnTo>
                <a:lnTo>
                  <a:pt x="7826189" y="6184034"/>
                </a:lnTo>
                <a:lnTo>
                  <a:pt x="7749989" y="6222134"/>
                </a:lnTo>
                <a:lnTo>
                  <a:pt x="7713476" y="6238009"/>
                </a:lnTo>
                <a:lnTo>
                  <a:pt x="7672201" y="6253884"/>
                </a:lnTo>
                <a:lnTo>
                  <a:pt x="7626164" y="6269759"/>
                </a:lnTo>
                <a:lnTo>
                  <a:pt x="7573776" y="6280871"/>
                </a:lnTo>
                <a:lnTo>
                  <a:pt x="7513451" y="6287221"/>
                </a:lnTo>
                <a:lnTo>
                  <a:pt x="7445189" y="6290396"/>
                </a:lnTo>
                <a:lnTo>
                  <a:pt x="7376926" y="6287221"/>
                </a:lnTo>
                <a:lnTo>
                  <a:pt x="7316601" y="6280871"/>
                </a:lnTo>
                <a:lnTo>
                  <a:pt x="7264214" y="6269758"/>
                </a:lnTo>
                <a:lnTo>
                  <a:pt x="7218176" y="6253883"/>
                </a:lnTo>
                <a:lnTo>
                  <a:pt x="7176901" y="6238008"/>
                </a:lnTo>
                <a:lnTo>
                  <a:pt x="7140389" y="6222133"/>
                </a:lnTo>
                <a:lnTo>
                  <a:pt x="7102289" y="6203083"/>
                </a:lnTo>
                <a:lnTo>
                  <a:pt x="7064189" y="6184033"/>
                </a:lnTo>
                <a:lnTo>
                  <a:pt x="7027676" y="6164983"/>
                </a:lnTo>
                <a:lnTo>
                  <a:pt x="6986401" y="6149108"/>
                </a:lnTo>
                <a:lnTo>
                  <a:pt x="6940364" y="6134821"/>
                </a:lnTo>
                <a:lnTo>
                  <a:pt x="6887976" y="6123708"/>
                </a:lnTo>
                <a:lnTo>
                  <a:pt x="6827651" y="6115771"/>
                </a:lnTo>
                <a:lnTo>
                  <a:pt x="6763849" y="6114287"/>
                </a:lnTo>
                <a:lnTo>
                  <a:pt x="6700089" y="6115770"/>
                </a:lnTo>
                <a:lnTo>
                  <a:pt x="6639764" y="6123707"/>
                </a:lnTo>
                <a:lnTo>
                  <a:pt x="6587377" y="6134820"/>
                </a:lnTo>
                <a:lnTo>
                  <a:pt x="6541339" y="6149107"/>
                </a:lnTo>
                <a:lnTo>
                  <a:pt x="6500064" y="6164982"/>
                </a:lnTo>
                <a:lnTo>
                  <a:pt x="6463552" y="6184032"/>
                </a:lnTo>
                <a:lnTo>
                  <a:pt x="6425452" y="6203082"/>
                </a:lnTo>
                <a:lnTo>
                  <a:pt x="6387352" y="6222132"/>
                </a:lnTo>
                <a:lnTo>
                  <a:pt x="6350839" y="6238007"/>
                </a:lnTo>
                <a:lnTo>
                  <a:pt x="6309564" y="6253882"/>
                </a:lnTo>
                <a:lnTo>
                  <a:pt x="6263527" y="6269757"/>
                </a:lnTo>
                <a:lnTo>
                  <a:pt x="6211139" y="6280870"/>
                </a:lnTo>
                <a:lnTo>
                  <a:pt x="6150814" y="6287220"/>
                </a:lnTo>
                <a:lnTo>
                  <a:pt x="6082552" y="6290395"/>
                </a:lnTo>
                <a:lnTo>
                  <a:pt x="6078081" y="6290187"/>
                </a:lnTo>
                <a:lnTo>
                  <a:pt x="6073589" y="6290396"/>
                </a:lnTo>
                <a:lnTo>
                  <a:pt x="6005326" y="6287221"/>
                </a:lnTo>
                <a:lnTo>
                  <a:pt x="5945001" y="6280871"/>
                </a:lnTo>
                <a:lnTo>
                  <a:pt x="5892614" y="6269758"/>
                </a:lnTo>
                <a:lnTo>
                  <a:pt x="5846576" y="6253883"/>
                </a:lnTo>
                <a:lnTo>
                  <a:pt x="5805301" y="6238008"/>
                </a:lnTo>
                <a:lnTo>
                  <a:pt x="5768789" y="6222133"/>
                </a:lnTo>
                <a:lnTo>
                  <a:pt x="5730689" y="6203083"/>
                </a:lnTo>
                <a:lnTo>
                  <a:pt x="5692589" y="6184033"/>
                </a:lnTo>
                <a:lnTo>
                  <a:pt x="5656076" y="6164983"/>
                </a:lnTo>
                <a:lnTo>
                  <a:pt x="5614802" y="6149108"/>
                </a:lnTo>
                <a:lnTo>
                  <a:pt x="5568764" y="6134821"/>
                </a:lnTo>
                <a:lnTo>
                  <a:pt x="5516376" y="6123708"/>
                </a:lnTo>
                <a:lnTo>
                  <a:pt x="5456051" y="6115771"/>
                </a:lnTo>
                <a:lnTo>
                  <a:pt x="5392249" y="6114287"/>
                </a:lnTo>
                <a:lnTo>
                  <a:pt x="5328490" y="6115770"/>
                </a:lnTo>
                <a:lnTo>
                  <a:pt x="5268165" y="6123707"/>
                </a:lnTo>
                <a:lnTo>
                  <a:pt x="5215777" y="6134820"/>
                </a:lnTo>
                <a:lnTo>
                  <a:pt x="5169739" y="6149107"/>
                </a:lnTo>
                <a:lnTo>
                  <a:pt x="5128464" y="6164982"/>
                </a:lnTo>
                <a:lnTo>
                  <a:pt x="5091952" y="6184032"/>
                </a:lnTo>
                <a:lnTo>
                  <a:pt x="5053852" y="6203082"/>
                </a:lnTo>
                <a:lnTo>
                  <a:pt x="5015752" y="6222132"/>
                </a:lnTo>
                <a:lnTo>
                  <a:pt x="4979239" y="6238007"/>
                </a:lnTo>
                <a:lnTo>
                  <a:pt x="4937964" y="6253882"/>
                </a:lnTo>
                <a:lnTo>
                  <a:pt x="4891927" y="6269757"/>
                </a:lnTo>
                <a:lnTo>
                  <a:pt x="4839539" y="6280870"/>
                </a:lnTo>
                <a:lnTo>
                  <a:pt x="4779214" y="6287220"/>
                </a:lnTo>
                <a:lnTo>
                  <a:pt x="4710952" y="6290395"/>
                </a:lnTo>
                <a:lnTo>
                  <a:pt x="4642689" y="6287220"/>
                </a:lnTo>
                <a:lnTo>
                  <a:pt x="4582365" y="6280870"/>
                </a:lnTo>
                <a:lnTo>
                  <a:pt x="4529977" y="6269757"/>
                </a:lnTo>
                <a:lnTo>
                  <a:pt x="4483939" y="6253882"/>
                </a:lnTo>
                <a:lnTo>
                  <a:pt x="4442664" y="6238007"/>
                </a:lnTo>
                <a:lnTo>
                  <a:pt x="4406152" y="6222132"/>
                </a:lnTo>
                <a:lnTo>
                  <a:pt x="4368052" y="6203082"/>
                </a:lnTo>
                <a:lnTo>
                  <a:pt x="4329952" y="6184032"/>
                </a:lnTo>
                <a:lnTo>
                  <a:pt x="4293439" y="6164982"/>
                </a:lnTo>
                <a:lnTo>
                  <a:pt x="4252164" y="6149107"/>
                </a:lnTo>
                <a:lnTo>
                  <a:pt x="4206127" y="6134820"/>
                </a:lnTo>
                <a:lnTo>
                  <a:pt x="4153740" y="6123707"/>
                </a:lnTo>
                <a:lnTo>
                  <a:pt x="4093415" y="6115770"/>
                </a:lnTo>
                <a:lnTo>
                  <a:pt x="4025152" y="6114182"/>
                </a:lnTo>
                <a:lnTo>
                  <a:pt x="3956889" y="6115770"/>
                </a:lnTo>
                <a:lnTo>
                  <a:pt x="3896564" y="6123707"/>
                </a:lnTo>
                <a:lnTo>
                  <a:pt x="3844177" y="6134820"/>
                </a:lnTo>
                <a:lnTo>
                  <a:pt x="3798140" y="6149107"/>
                </a:lnTo>
                <a:lnTo>
                  <a:pt x="3756865" y="6164982"/>
                </a:lnTo>
                <a:lnTo>
                  <a:pt x="3720352" y="6184032"/>
                </a:lnTo>
                <a:lnTo>
                  <a:pt x="3682252" y="6203082"/>
                </a:lnTo>
                <a:lnTo>
                  <a:pt x="3644152" y="6222132"/>
                </a:lnTo>
                <a:lnTo>
                  <a:pt x="3607640" y="6238007"/>
                </a:lnTo>
                <a:lnTo>
                  <a:pt x="3566365" y="6253882"/>
                </a:lnTo>
                <a:lnTo>
                  <a:pt x="3520327" y="6269757"/>
                </a:lnTo>
                <a:lnTo>
                  <a:pt x="3467940" y="6280870"/>
                </a:lnTo>
                <a:lnTo>
                  <a:pt x="3407615" y="6287220"/>
                </a:lnTo>
                <a:lnTo>
                  <a:pt x="3340940" y="6290395"/>
                </a:lnTo>
                <a:lnTo>
                  <a:pt x="3271089" y="6287220"/>
                </a:lnTo>
                <a:lnTo>
                  <a:pt x="3210764" y="6280870"/>
                </a:lnTo>
                <a:lnTo>
                  <a:pt x="3158377" y="6269757"/>
                </a:lnTo>
                <a:lnTo>
                  <a:pt x="3112340" y="6253882"/>
                </a:lnTo>
                <a:lnTo>
                  <a:pt x="3071065" y="6238007"/>
                </a:lnTo>
                <a:lnTo>
                  <a:pt x="3034552" y="6222132"/>
                </a:lnTo>
                <a:lnTo>
                  <a:pt x="2996452" y="6203082"/>
                </a:lnTo>
                <a:lnTo>
                  <a:pt x="2958352" y="6184032"/>
                </a:lnTo>
                <a:lnTo>
                  <a:pt x="2921840" y="6164982"/>
                </a:lnTo>
                <a:lnTo>
                  <a:pt x="2880565" y="6149107"/>
                </a:lnTo>
                <a:lnTo>
                  <a:pt x="2834527" y="6134820"/>
                </a:lnTo>
                <a:lnTo>
                  <a:pt x="2782140" y="6123707"/>
                </a:lnTo>
                <a:lnTo>
                  <a:pt x="2721815" y="6115770"/>
                </a:lnTo>
                <a:lnTo>
                  <a:pt x="2653552" y="6114182"/>
                </a:lnTo>
                <a:lnTo>
                  <a:pt x="2585289" y="6115770"/>
                </a:lnTo>
                <a:lnTo>
                  <a:pt x="2524964" y="6123707"/>
                </a:lnTo>
                <a:lnTo>
                  <a:pt x="2472577" y="6134820"/>
                </a:lnTo>
                <a:lnTo>
                  <a:pt x="2426540" y="6149107"/>
                </a:lnTo>
                <a:lnTo>
                  <a:pt x="2385265" y="6164982"/>
                </a:lnTo>
                <a:lnTo>
                  <a:pt x="2348752" y="6184032"/>
                </a:lnTo>
                <a:lnTo>
                  <a:pt x="2272552" y="6222132"/>
                </a:lnTo>
                <a:lnTo>
                  <a:pt x="2236040" y="6238007"/>
                </a:lnTo>
                <a:lnTo>
                  <a:pt x="2194765" y="6253882"/>
                </a:lnTo>
                <a:lnTo>
                  <a:pt x="2148727" y="6269757"/>
                </a:lnTo>
                <a:lnTo>
                  <a:pt x="2096339" y="6280870"/>
                </a:lnTo>
                <a:lnTo>
                  <a:pt x="2036014" y="6287220"/>
                </a:lnTo>
                <a:lnTo>
                  <a:pt x="1967752" y="6290395"/>
                </a:lnTo>
                <a:lnTo>
                  <a:pt x="1899490" y="6287220"/>
                </a:lnTo>
                <a:lnTo>
                  <a:pt x="1839165" y="6280870"/>
                </a:lnTo>
                <a:lnTo>
                  <a:pt x="1786777" y="6269757"/>
                </a:lnTo>
                <a:lnTo>
                  <a:pt x="1740740" y="6253882"/>
                </a:lnTo>
                <a:lnTo>
                  <a:pt x="1699465" y="6238007"/>
                </a:lnTo>
                <a:lnTo>
                  <a:pt x="1662952" y="6222132"/>
                </a:lnTo>
                <a:lnTo>
                  <a:pt x="1624852" y="6203082"/>
                </a:lnTo>
                <a:lnTo>
                  <a:pt x="1586752" y="6184032"/>
                </a:lnTo>
                <a:lnTo>
                  <a:pt x="1550240" y="6164982"/>
                </a:lnTo>
                <a:lnTo>
                  <a:pt x="1508965" y="6149107"/>
                </a:lnTo>
                <a:lnTo>
                  <a:pt x="1462927" y="6134820"/>
                </a:lnTo>
                <a:lnTo>
                  <a:pt x="1410540" y="6123707"/>
                </a:lnTo>
                <a:lnTo>
                  <a:pt x="1350215" y="6115770"/>
                </a:lnTo>
                <a:lnTo>
                  <a:pt x="1281952" y="6114182"/>
                </a:lnTo>
                <a:lnTo>
                  <a:pt x="1213690" y="6115770"/>
                </a:lnTo>
                <a:lnTo>
                  <a:pt x="1153365" y="6123707"/>
                </a:lnTo>
                <a:lnTo>
                  <a:pt x="1100977" y="6134820"/>
                </a:lnTo>
                <a:lnTo>
                  <a:pt x="1054940" y="6149107"/>
                </a:lnTo>
                <a:lnTo>
                  <a:pt x="1013665" y="6164982"/>
                </a:lnTo>
                <a:lnTo>
                  <a:pt x="977152" y="6184032"/>
                </a:lnTo>
                <a:lnTo>
                  <a:pt x="939052" y="6203082"/>
                </a:lnTo>
                <a:lnTo>
                  <a:pt x="900952" y="6222132"/>
                </a:lnTo>
                <a:lnTo>
                  <a:pt x="864440" y="6238007"/>
                </a:lnTo>
                <a:lnTo>
                  <a:pt x="823165" y="6253882"/>
                </a:lnTo>
                <a:lnTo>
                  <a:pt x="777127" y="6269757"/>
                </a:lnTo>
                <a:lnTo>
                  <a:pt x="724740" y="6280870"/>
                </a:lnTo>
                <a:lnTo>
                  <a:pt x="664415" y="6287220"/>
                </a:lnTo>
                <a:lnTo>
                  <a:pt x="596152" y="6290395"/>
                </a:lnTo>
                <a:lnTo>
                  <a:pt x="527890" y="6287220"/>
                </a:lnTo>
                <a:lnTo>
                  <a:pt x="467565" y="6280870"/>
                </a:lnTo>
                <a:lnTo>
                  <a:pt x="415177" y="6269757"/>
                </a:lnTo>
                <a:lnTo>
                  <a:pt x="369140" y="6253882"/>
                </a:lnTo>
                <a:lnTo>
                  <a:pt x="327865" y="6238007"/>
                </a:lnTo>
                <a:lnTo>
                  <a:pt x="291352" y="6222132"/>
                </a:lnTo>
                <a:lnTo>
                  <a:pt x="253252" y="6203082"/>
                </a:lnTo>
                <a:lnTo>
                  <a:pt x="215152" y="6184032"/>
                </a:lnTo>
                <a:lnTo>
                  <a:pt x="178640" y="6164982"/>
                </a:lnTo>
                <a:lnTo>
                  <a:pt x="137365" y="6149107"/>
                </a:lnTo>
                <a:lnTo>
                  <a:pt x="91327" y="6134820"/>
                </a:lnTo>
                <a:lnTo>
                  <a:pt x="38940" y="6123707"/>
                </a:lnTo>
                <a:lnTo>
                  <a:pt x="0" y="6118584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2D11F6-768F-44F5-8E87-A2266EDF64BF}"/>
              </a:ext>
            </a:extLst>
          </p:cNvPr>
          <p:cNvSpPr/>
          <p:nvPr/>
        </p:nvSpPr>
        <p:spPr>
          <a:xfrm>
            <a:off x="4458459" y="5031027"/>
            <a:ext cx="327205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NOPE</a:t>
            </a:r>
          </a:p>
        </p:txBody>
      </p:sp>
    </p:spTree>
    <p:extLst>
      <p:ext uri="{BB962C8B-B14F-4D97-AF65-F5344CB8AC3E}">
        <p14:creationId xmlns:p14="http://schemas.microsoft.com/office/powerpoint/2010/main" val="28134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8340-D03E-44F6-B028-0649B97F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1FB6-9212-4AFC-86BB-B850A675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Raven’s DNA is Hidden, since she is a private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Raven is a shapeshifter, if we draw her attention she will shapeshift and disappear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Can’t catch the wrong guy (can’t submit wrong DNA solution)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Can’t ask too many questions about her – Up to 256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263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113</TotalTime>
  <Words>383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Badge</vt:lpstr>
      <vt:lpstr>Genetwork</vt:lpstr>
      <vt:lpstr>What Even is GENETWORK?</vt:lpstr>
      <vt:lpstr>PowerPoint Presentation</vt:lpstr>
      <vt:lpstr>What Even is GENETWORK?</vt:lpstr>
      <vt:lpstr>DNA = 19 characters of C,G,A,T Collection of part Encodings</vt:lpstr>
      <vt:lpstr>This is Raven Darkhölme (Don’t Sue ME Marvel)</vt:lpstr>
      <vt:lpstr>Let’s Bring Her To Justice!</vt:lpstr>
      <vt:lpstr>PowerPoint Presentation</vt:lpstr>
      <vt:lpstr>Problems</vt:lpstr>
      <vt:lpstr>Looking Around</vt:lpstr>
      <vt:lpstr>the api</vt:lpstr>
      <vt:lpstr>What in the Async?</vt:lpstr>
      <vt:lpstr>Leakage!</vt:lpstr>
      <vt:lpstr>Half The story</vt:lpstr>
      <vt:lpstr>Three Little Caches</vt:lpstr>
      <vt:lpstr>Simple Cookie-Session Cache </vt:lpstr>
      <vt:lpstr>Encrypted Cookie-Session Cache  </vt:lpstr>
      <vt:lpstr>Server-Side SQL-Based Cache </vt:lpstr>
      <vt:lpstr>What genetwork actually is</vt:lpstr>
      <vt:lpstr>Time for a 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Genetwork</dc:title>
  <dc:creator>Jonathan Kalisch</dc:creator>
  <cp:lastModifiedBy>Jonathan Kalisch</cp:lastModifiedBy>
  <cp:revision>3</cp:revision>
  <dcterms:created xsi:type="dcterms:W3CDTF">2021-09-01T18:07:12Z</dcterms:created>
  <dcterms:modified xsi:type="dcterms:W3CDTF">2021-09-01T20:01:03Z</dcterms:modified>
</cp:coreProperties>
</file>