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B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7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88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3C4AF-C61B-4636-B1FB-A35D73BC5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A3E041-CFAC-417F-A106-AFC408357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594F8-EE55-404C-935D-B79CFD8A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E336-BB4F-4443-945B-6DAB4EAF9FA1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8374D-1779-4019-9B42-A9B5B20C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32778F-7A13-46B8-BED0-FD5A684E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4D51-F885-450B-A951-B0327B56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4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C09F0-4452-472B-8A55-28BFC425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71981-450A-4B5A-B8CF-952EA2870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F359F-D96C-4A7B-A8F2-DC843D26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E336-BB4F-4443-945B-6DAB4EAF9FA1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D5622E-E177-4081-9682-058EC59D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63130-37E6-474B-88C9-46DBB3F9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4D51-F885-450B-A951-B0327B56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2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9A4255-F99F-495C-804D-56BE9E6E8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CE4BAB-15E7-4A9B-9984-A3899577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877DC-64AE-4469-AF1B-9C44D66C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E336-BB4F-4443-945B-6DAB4EAF9FA1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5FEAB-F6C5-406D-98A4-6EFD7786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8F6B3-D625-439E-BF08-20277CBF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4D51-F885-450B-A951-B0327B56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09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D4BA7-23CF-47BD-8AFF-D4CA3F70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CA594-8265-4F43-BA86-6CD1D3928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779635-3AC2-4A81-AF60-80A2BD7C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E336-BB4F-4443-945B-6DAB4EAF9FA1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E32E8-5D77-434D-A569-9AB05D34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957E0-C55B-467E-AF53-0995BB08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4D51-F885-450B-A951-B0327B56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79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2DB0E-0870-4E86-A504-F94E29AC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0C205-34C1-4E5C-915A-BD5252D66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280E9-1346-4623-90E4-5C7C0BCF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E336-BB4F-4443-945B-6DAB4EAF9FA1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35A697-EA96-4C94-A344-BDFF13C6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122F8-DCD9-4EDB-A610-073F4AA0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4D51-F885-450B-A951-B0327B56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55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8DD54-9260-45FF-B125-B64A7A54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3AD23-09FA-4BDF-B4A4-85DE2F4CB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301E0F-1E16-4EE1-9D4D-CD21CEC76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9B7DFA-5027-4B50-A7E6-E1A5177E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E336-BB4F-4443-945B-6DAB4EAF9FA1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9DDC9F-5883-421B-825B-56EF49AE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C13EA4-0A95-4991-B1BE-09D0BC70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4D51-F885-450B-A951-B0327B56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14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651B9-2359-4359-A201-AB2BA671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2E6FC2-DB25-4D0F-BEB4-E12013C71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847BE7-4730-4E00-A3BA-1DBE0F148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6E2681-FC64-42DC-9296-FE119BC8C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AD8546-6738-4CBD-8FA1-94882CF2E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5DF0BD-8A24-4076-89A3-2E1473FA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E336-BB4F-4443-945B-6DAB4EAF9FA1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50C7FC-8F84-4D55-89F6-8909534C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D9ACC9-51D8-4163-9E23-039E0058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4D51-F885-450B-A951-B0327B56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0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D22A9-C762-4218-A579-4EE98251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292DB0-D950-43DC-A428-121B3D89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E336-BB4F-4443-945B-6DAB4EAF9FA1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34B334-6B38-4CC5-BD82-07A728E7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7FA3A6-D085-4CCF-8493-BFA01776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4D51-F885-450B-A951-B0327B56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73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B257A7-EC58-42D0-A167-0AD8CF8C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E336-BB4F-4443-945B-6DAB4EAF9FA1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8AA06B-722C-4DE0-913F-CACA63E2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04B812-75D6-41EC-8B80-909F4C1C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4D51-F885-450B-A951-B0327B56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3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5F0A6-824A-4EF4-9726-002D7DF5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B7DF6-A5FA-40CC-808D-E1D28EE9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77A5D5-8E62-4357-9BD2-3345FBB80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9CC23C-581B-4792-BB69-ACCE1446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E336-BB4F-4443-945B-6DAB4EAF9FA1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4B81A6-D7DE-4F65-AAB5-A6E70617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E62FA7-0740-45AB-AE1A-2884C087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4D51-F885-450B-A951-B0327B56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6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F3658-78DE-45DD-8E3B-EA7C1D12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1535CD-B1F9-45BC-B5B0-36192BC69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1F5B2C-390A-455F-91E4-F858F4515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52E09A-5774-485D-B5C1-22D2C17E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E336-BB4F-4443-945B-6DAB4EAF9FA1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1E121-11DB-43FE-8559-F2A2B8FD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CAFDB9-46E5-47B2-9667-BF43B1AE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4D51-F885-450B-A951-B0327B56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8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2EB5DC-1513-4D8E-9C0A-E9B5CA69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F03CD7-2C5E-408C-92C0-3F15318E0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5E269-E02F-447D-8044-2344B06D1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E336-BB4F-4443-945B-6DAB4EAF9FA1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E81BF-7759-41B2-8B93-CA2B34AB5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D97DA-88E2-4FE7-9460-2FBCAD039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4D51-F885-450B-A951-B0327B56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29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Ver3.2.mp4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94768-1F70-43B6-A019-9E3C16882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3791"/>
            <a:ext cx="9144000" cy="2387600"/>
          </a:xfrm>
          <a:solidFill>
            <a:srgbClr val="00B7F0"/>
          </a:solidFill>
        </p:spPr>
        <p:txBody>
          <a:bodyPr>
            <a:norm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Choice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D33DB1-6CCE-49D4-9DBD-4EBADFC3C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009"/>
            <a:ext cx="9144000" cy="165576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圆: 空心 3">
            <a:extLst>
              <a:ext uri="{FF2B5EF4-FFF2-40B4-BE49-F238E27FC236}">
                <a16:creationId xmlns:a16="http://schemas.microsoft.com/office/drawing/2014/main" id="{DCA1E22F-E3D9-4888-A5B3-AC948C56F11B}"/>
              </a:ext>
            </a:extLst>
          </p:cNvPr>
          <p:cNvSpPr/>
          <p:nvPr/>
        </p:nvSpPr>
        <p:spPr>
          <a:xfrm>
            <a:off x="2905760" y="5674360"/>
            <a:ext cx="2367280" cy="236728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1A4C14-8837-43DD-BA3F-7D11AD80AAF4}"/>
              </a:ext>
            </a:extLst>
          </p:cNvPr>
          <p:cNvSpPr/>
          <p:nvPr/>
        </p:nvSpPr>
        <p:spPr>
          <a:xfrm rot="2711785">
            <a:off x="5634500" y="6730590"/>
            <a:ext cx="2021840" cy="594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7BA810-3E3D-49C1-B6AD-356497BAA7B6}"/>
              </a:ext>
            </a:extLst>
          </p:cNvPr>
          <p:cNvSpPr/>
          <p:nvPr/>
        </p:nvSpPr>
        <p:spPr>
          <a:xfrm rot="18985504">
            <a:off x="4352230" y="7441354"/>
            <a:ext cx="5364480" cy="594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43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31ADE-8A35-43F9-9F18-2D8ABF79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Choice</a:t>
            </a:r>
            <a:r>
              <a:rPr lang="zh-CN" altLang="en-US" b="1" dirty="0">
                <a:solidFill>
                  <a:schemeClr val="bg1"/>
                </a:solidFill>
              </a:rPr>
              <a:t>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33AD4-6C89-4F68-BA67-534ACCBE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一款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为 面对选择困难 与 无明确要求 的人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提供一个充分适合的选择的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轻便简洁</a:t>
            </a:r>
            <a:r>
              <a:rPr lang="en-US" altLang="zh-CN" b="1" dirty="0">
                <a:solidFill>
                  <a:schemeClr val="bg1"/>
                </a:solidFill>
                <a:hlinkClick r:id="rId3" action="ppaction://hlinkfile"/>
              </a:rPr>
              <a:t>app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圆: 空心 4">
            <a:extLst>
              <a:ext uri="{FF2B5EF4-FFF2-40B4-BE49-F238E27FC236}">
                <a16:creationId xmlns:a16="http://schemas.microsoft.com/office/drawing/2014/main" id="{4B94BEC7-CB5C-4623-A05D-9B8BB7AF353A}"/>
              </a:ext>
            </a:extLst>
          </p:cNvPr>
          <p:cNvSpPr/>
          <p:nvPr/>
        </p:nvSpPr>
        <p:spPr>
          <a:xfrm>
            <a:off x="8288225" y="6081395"/>
            <a:ext cx="1548765" cy="1548765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6F0B09-7BF9-476C-8155-753D98251498}"/>
              </a:ext>
            </a:extLst>
          </p:cNvPr>
          <p:cNvSpPr/>
          <p:nvPr/>
        </p:nvSpPr>
        <p:spPr>
          <a:xfrm rot="3428633">
            <a:off x="9929947" y="6760263"/>
            <a:ext cx="1322765" cy="3888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5A2CF5-449A-4D52-BFBE-03916728A30D}"/>
              </a:ext>
            </a:extLst>
          </p:cNvPr>
          <p:cNvSpPr/>
          <p:nvPr/>
        </p:nvSpPr>
        <p:spPr>
          <a:xfrm rot="19351607">
            <a:off x="9340451" y="6979277"/>
            <a:ext cx="3509639" cy="3888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717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31ADE-8A35-43F9-9F18-2D8ABF79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为什么有</a:t>
            </a:r>
            <a:r>
              <a:rPr lang="en-US" altLang="zh-CN" b="1" dirty="0">
                <a:solidFill>
                  <a:schemeClr val="bg1"/>
                </a:solidFill>
              </a:rPr>
              <a:t>Choice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33AD4-6C89-4F68-BA67-534ACCBE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b="1" dirty="0">
                <a:solidFill>
                  <a:schemeClr val="bg1"/>
                </a:solidFill>
              </a:rPr>
              <a:t>陷入选择困难的人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没有明确要求的人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80.49%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60.98%</a:t>
            </a:r>
          </a:p>
          <a:p>
            <a:endParaRPr lang="en-US" altLang="zh-CN" dirty="0"/>
          </a:p>
        </p:txBody>
      </p:sp>
      <p:sp>
        <p:nvSpPr>
          <p:cNvPr id="4" name="圆: 空心 3">
            <a:extLst>
              <a:ext uri="{FF2B5EF4-FFF2-40B4-BE49-F238E27FC236}">
                <a16:creationId xmlns:a16="http://schemas.microsoft.com/office/drawing/2014/main" id="{5CBC5BAB-65B8-412E-B46D-3FFB286E4F6B}"/>
              </a:ext>
            </a:extLst>
          </p:cNvPr>
          <p:cNvSpPr/>
          <p:nvPr/>
        </p:nvSpPr>
        <p:spPr>
          <a:xfrm>
            <a:off x="8288225" y="6081395"/>
            <a:ext cx="1548765" cy="1548765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A6B190-CC3B-4489-8946-03703D063F98}"/>
              </a:ext>
            </a:extLst>
          </p:cNvPr>
          <p:cNvSpPr/>
          <p:nvPr/>
        </p:nvSpPr>
        <p:spPr>
          <a:xfrm rot="3428633">
            <a:off x="9929947" y="6760263"/>
            <a:ext cx="1322765" cy="3888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4EB0D2-E9AC-4BAE-91F4-C8A00203340D}"/>
              </a:ext>
            </a:extLst>
          </p:cNvPr>
          <p:cNvSpPr/>
          <p:nvPr/>
        </p:nvSpPr>
        <p:spPr>
          <a:xfrm rot="19351607">
            <a:off x="9340451" y="6979277"/>
            <a:ext cx="3509639" cy="3888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00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31ADE-8A35-43F9-9F18-2D8ABF79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Choice vs ?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33AD4-6C89-4F68-BA67-534ACCBE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100% </a:t>
            </a:r>
          </a:p>
          <a:p>
            <a:r>
              <a:rPr lang="zh-CN" altLang="en-US" b="1" dirty="0">
                <a:solidFill>
                  <a:schemeClr val="bg1"/>
                </a:solidFill>
              </a:rPr>
              <a:t>没有竞争对手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多元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不同的推荐算法</a:t>
            </a:r>
          </a:p>
        </p:txBody>
      </p:sp>
      <p:sp>
        <p:nvSpPr>
          <p:cNvPr id="4" name="圆: 空心 3">
            <a:extLst>
              <a:ext uri="{FF2B5EF4-FFF2-40B4-BE49-F238E27FC236}">
                <a16:creationId xmlns:a16="http://schemas.microsoft.com/office/drawing/2014/main" id="{5C60C6FE-C1C5-442D-951F-AEBA303A8702}"/>
              </a:ext>
            </a:extLst>
          </p:cNvPr>
          <p:cNvSpPr/>
          <p:nvPr/>
        </p:nvSpPr>
        <p:spPr>
          <a:xfrm>
            <a:off x="8288225" y="6081395"/>
            <a:ext cx="1548765" cy="1548765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1985A4-911E-4689-98A5-630B41FBE077}"/>
              </a:ext>
            </a:extLst>
          </p:cNvPr>
          <p:cNvSpPr/>
          <p:nvPr/>
        </p:nvSpPr>
        <p:spPr>
          <a:xfrm rot="3428633">
            <a:off x="9929947" y="6760263"/>
            <a:ext cx="1322765" cy="3888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25D47F-1B6C-419B-9024-0E1DBE0E787E}"/>
              </a:ext>
            </a:extLst>
          </p:cNvPr>
          <p:cNvSpPr/>
          <p:nvPr/>
        </p:nvSpPr>
        <p:spPr>
          <a:xfrm rot="19351607">
            <a:off x="9340451" y="6979277"/>
            <a:ext cx="3509639" cy="3888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76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A2B550F-AC20-4AA9-B62D-CA00D4372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52" y="0"/>
            <a:ext cx="3291840" cy="58521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8ACD785-A306-41E1-ADB4-64428C647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10" y="0"/>
            <a:ext cx="3291840" cy="585216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D7A35E8-8A39-4B57-9212-F4825DB73E3D}"/>
              </a:ext>
            </a:extLst>
          </p:cNvPr>
          <p:cNvSpPr txBox="1"/>
          <p:nvPr/>
        </p:nvSpPr>
        <p:spPr>
          <a:xfrm>
            <a:off x="1900985" y="5977890"/>
            <a:ext cx="2012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FFFFFF"/>
                </a:solidFill>
              </a:rPr>
              <a:t>Main UI</a:t>
            </a:r>
            <a:endParaRPr lang="zh-CN" altLang="en-US" sz="4000" b="1" dirty="0">
              <a:solidFill>
                <a:srgbClr val="FFFFFF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033E9D-665D-4061-B623-A55E73AD3329}"/>
              </a:ext>
            </a:extLst>
          </p:cNvPr>
          <p:cNvSpPr txBox="1"/>
          <p:nvPr/>
        </p:nvSpPr>
        <p:spPr>
          <a:xfrm>
            <a:off x="8138664" y="5977890"/>
            <a:ext cx="2292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FFFFFF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58286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05B4693-7833-4168-B28D-80A93AB2F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713" y="1548713"/>
            <a:ext cx="3760573" cy="3760573"/>
          </a:xfrm>
        </p:spPr>
      </p:pic>
    </p:spTree>
    <p:extLst>
      <p:ext uri="{BB962C8B-B14F-4D97-AF65-F5344CB8AC3E}">
        <p14:creationId xmlns:p14="http://schemas.microsoft.com/office/powerpoint/2010/main" val="226019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94768-1F70-43B6-A019-9E3C16882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00B7F0"/>
          </a:solidFill>
        </p:spPr>
        <p:txBody>
          <a:bodyPr>
            <a:norm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</a:rPr>
              <a:t>End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D33DB1-6CCE-49D4-9DBD-4EBADFC3CA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Thanks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8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62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Choice</vt:lpstr>
      <vt:lpstr>Choice是什么</vt:lpstr>
      <vt:lpstr>为什么有Choice</vt:lpstr>
      <vt:lpstr>Choice vs ?</vt:lpstr>
      <vt:lpstr>PowerPoint 演示文稿</vt:lpstr>
      <vt:lpstr>PowerPoint 演示文稿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子钊 蔡</dc:creator>
  <cp:lastModifiedBy>子钊 蔡</cp:lastModifiedBy>
  <cp:revision>49</cp:revision>
  <dcterms:created xsi:type="dcterms:W3CDTF">2019-05-21T18:00:17Z</dcterms:created>
  <dcterms:modified xsi:type="dcterms:W3CDTF">2019-05-22T02:53:59Z</dcterms:modified>
</cp:coreProperties>
</file>