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3" r:id="rId4"/>
    <p:sldId id="266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语义分析和中间代码生成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Decaf </a:t>
            </a:r>
            <a:r>
              <a:rPr lang="zh-CN" altLang="en-US" dirty="0" smtClean="0"/>
              <a:t>实验三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64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Decaf </a:t>
            </a:r>
            <a:r>
              <a:rPr lang="zh-CN" altLang="en-US" dirty="0" smtClean="0"/>
              <a:t>实验三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语义分析与</a:t>
            </a:r>
            <a:r>
              <a:rPr lang="zh-CN" altLang="en-US" dirty="0"/>
              <a:t>中间代码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主要在包</a:t>
            </a:r>
            <a:r>
              <a:rPr lang="en-US" altLang="zh-CN" dirty="0"/>
              <a:t>inter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语义分析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checkType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变量在使用前</a:t>
            </a:r>
            <a:r>
              <a:rPr lang="zh-CN" altLang="en-US" smtClean="0"/>
              <a:t>需要声明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类型检查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条件表达式需要是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操作数需要类型兼容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赋值左部和右部类型相同</a:t>
            </a:r>
            <a:endParaRPr lang="en-US" altLang="zh-CN" dirty="0" smtClean="0"/>
          </a:p>
          <a:p>
            <a:r>
              <a:rPr lang="zh-CN" altLang="en-US" dirty="0" smtClean="0"/>
              <a:t>中间代码生成</a:t>
            </a:r>
            <a:r>
              <a:rPr lang="en-US" altLang="zh-CN" dirty="0" smtClean="0"/>
              <a:t>— gen, jumping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</a:t>
            </a:r>
            <a:r>
              <a:rPr lang="zh-CN" altLang="en-US" dirty="0" smtClean="0"/>
              <a:t>等语句翻译成</a:t>
            </a:r>
            <a:r>
              <a:rPr lang="en-US" altLang="zh-CN" dirty="0" smtClean="0"/>
              <a:t>if x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L1</a:t>
            </a:r>
            <a:r>
              <a:rPr lang="zh-CN" altLang="en-US" dirty="0" smtClean="0"/>
              <a:t>等形式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5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Decaf </a:t>
            </a:r>
            <a:r>
              <a:rPr lang="zh-CN" altLang="en-US" dirty="0"/>
              <a:t>实验三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实验内容：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理解源码，添加注释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语句的语义分析和中间代码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按照实验手册要求，进行完整的语法、语义错误检测，输出提示信息及编译器恢复扫描。并在实验报告中详细描述。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2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Decaf </a:t>
            </a:r>
            <a:r>
              <a:rPr lang="zh-CN" altLang="en-US" dirty="0"/>
              <a:t>实验三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实验结果：类型检查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6939632" cy="294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45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Decaf </a:t>
            </a:r>
            <a:r>
              <a:rPr lang="zh-CN" altLang="en-US" dirty="0"/>
              <a:t>实验三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实验结果：中间代码生成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5" y="2204864"/>
            <a:ext cx="7776864" cy="239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147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620</TotalTime>
  <Words>140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方正舒体</vt:lpstr>
      <vt:lpstr>Georgia</vt:lpstr>
      <vt:lpstr>Wingdings</vt:lpstr>
      <vt:lpstr>Wingdings 2</vt:lpstr>
      <vt:lpstr>市镇</vt:lpstr>
      <vt:lpstr>Decaf 实验三</vt:lpstr>
      <vt:lpstr>Decaf 实验三</vt:lpstr>
      <vt:lpstr>Decaf 实验三</vt:lpstr>
      <vt:lpstr>Decaf 实验三</vt:lpstr>
      <vt:lpstr>Decaf 实验三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Decaf 实验二与三</dc:title>
  <dc:creator>CHENJU</dc:creator>
  <cp:lastModifiedBy>Woody Peng</cp:lastModifiedBy>
  <cp:revision>20</cp:revision>
  <dcterms:created xsi:type="dcterms:W3CDTF">2013-11-13T14:49:19Z</dcterms:created>
  <dcterms:modified xsi:type="dcterms:W3CDTF">2019-05-09T11:10:26Z</dcterms:modified>
</cp:coreProperties>
</file>