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cdc.gov/covid-data-tracker/#vaccinations_vacc-total-admin-rate-total" TargetMode="External"/><Relationship Id="rId2" Type="http://schemas.openxmlformats.org/officeDocument/2006/relationships/hyperlink" Target="https://vaers.hhs.gov/data/dataset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Covid-19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 Noah Montero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3BC5-796F-48FF-AC1A-A9987CF4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DD20-4F38-44A5-B6A3-90790334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</a:t>
            </a:r>
          </a:p>
          <a:p>
            <a:pPr lvl="1"/>
            <a:r>
              <a:rPr lang="en-US" dirty="0"/>
              <a:t>In the United States, there are people taking the vaccine and other people avoiding it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Common Symptoms per age group</a:t>
            </a:r>
          </a:p>
          <a:p>
            <a:pPr lvl="1"/>
            <a:r>
              <a:rPr lang="en-US" dirty="0"/>
              <a:t>Common Symptoms per Gender </a:t>
            </a:r>
          </a:p>
          <a:p>
            <a:pPr lvl="1"/>
            <a:r>
              <a:rPr lang="en-US" dirty="0"/>
              <a:t>Common Symptoms per Vaccine manufacturer</a:t>
            </a:r>
          </a:p>
          <a:p>
            <a:pPr lvl="1"/>
            <a:r>
              <a:rPr lang="en-US" dirty="0"/>
              <a:t>For each Vaccine type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0677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740D-246D-4C25-8E2E-FC9D363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71F6-82FA-40F6-8B74-142BCEC0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people avoiding the Covid-19 Vaccine</a:t>
            </a:r>
          </a:p>
          <a:p>
            <a:r>
              <a:rPr lang="en-US" dirty="0"/>
              <a:t>Assuming that the Covid-19 Vaccine is safe and effective, why are people avoiding it?</a:t>
            </a:r>
          </a:p>
          <a:p>
            <a:r>
              <a:rPr lang="en-US" dirty="0"/>
              <a:t>How safe is the vaccine?</a:t>
            </a:r>
          </a:p>
          <a:p>
            <a:r>
              <a:rPr lang="en-US" dirty="0"/>
              <a:t>What can we do to help people bear through it if they start experiencing symptoms?</a:t>
            </a:r>
          </a:p>
        </p:txBody>
      </p:sp>
    </p:spTree>
    <p:extLst>
      <p:ext uri="{BB962C8B-B14F-4D97-AF65-F5344CB8AC3E}">
        <p14:creationId xmlns:p14="http://schemas.microsoft.com/office/powerpoint/2010/main" val="266166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FDD4-901C-4725-95B5-5D67E0C6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E737-7EF7-47C5-8FE7-43FB6527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came from the official VAERS website</a:t>
            </a:r>
          </a:p>
          <a:p>
            <a:r>
              <a:rPr lang="en-US" dirty="0"/>
              <a:t>Received data from all the VAERS reports as of 2021 and total number of people vaccinated from CDC</a:t>
            </a:r>
          </a:p>
          <a:p>
            <a:pPr lvl="1"/>
            <a:r>
              <a:rPr lang="en-US" dirty="0">
                <a:hlinkClick r:id="rId2"/>
              </a:rPr>
              <a:t>https://vaers.hhs.gov/data/datasets.html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hlinkClick r:id="rId3"/>
              </a:rPr>
              <a:t>https://covid.cdc.gov/covid-data-tracker/#vaccinations_vacc-total-admin-rate-total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5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B901-03FD-4D53-9E9C-5D8F294A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90D6-743C-44E4-832C-331A088A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Chances of experiencing symptoms after getting the vaccine is rare</a:t>
            </a:r>
          </a:p>
          <a:p>
            <a:r>
              <a:rPr lang="en-US" dirty="0"/>
              <a:t>Top ten symptoms</a:t>
            </a:r>
          </a:p>
          <a:p>
            <a:pPr lvl="1"/>
            <a:r>
              <a:rPr lang="en-US" dirty="0"/>
              <a:t>More common in females than males</a:t>
            </a:r>
          </a:p>
          <a:p>
            <a:pPr lvl="1"/>
            <a:r>
              <a:rPr lang="en-US" dirty="0"/>
              <a:t>Most commonly reported from the Moderna shot</a:t>
            </a:r>
          </a:p>
          <a:p>
            <a:pPr lvl="1"/>
            <a:r>
              <a:rPr lang="en-US" dirty="0"/>
              <a:t>Most common between ages 35 and older</a:t>
            </a:r>
          </a:p>
          <a:p>
            <a:pPr lvl="1"/>
            <a:r>
              <a:rPr lang="en-US" dirty="0"/>
              <a:t>Most of these symptoms are easily treatable</a:t>
            </a:r>
          </a:p>
        </p:txBody>
      </p:sp>
    </p:spTree>
    <p:extLst>
      <p:ext uri="{BB962C8B-B14F-4D97-AF65-F5344CB8AC3E}">
        <p14:creationId xmlns:p14="http://schemas.microsoft.com/office/powerpoint/2010/main" val="32541446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{6C815AA3-4900-4B9B-B565-88579C9FC3C1}tf33552983_win32</Template>
  <TotalTime>1151</TotalTime>
  <Words>188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Covid-19 vaccine</vt:lpstr>
      <vt:lpstr>Outline</vt:lpstr>
      <vt:lpstr>Why do we care?</vt:lpstr>
      <vt:lpstr>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Noah Montero</dc:creator>
  <cp:lastModifiedBy>Noah Montero</cp:lastModifiedBy>
  <cp:revision>23</cp:revision>
  <dcterms:created xsi:type="dcterms:W3CDTF">2021-12-16T19:43:58Z</dcterms:created>
  <dcterms:modified xsi:type="dcterms:W3CDTF">2021-12-23T16:59:46Z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