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85" r:id="rId6"/>
    <p:sldId id="260" r:id="rId7"/>
    <p:sldId id="286" r:id="rId8"/>
    <p:sldId id="262" r:id="rId9"/>
    <p:sldId id="288" r:id="rId10"/>
    <p:sldId id="289" r:id="rId11"/>
    <p:sldId id="259" r:id="rId12"/>
    <p:sldId id="287" r:id="rId13"/>
    <p:sldId id="29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b.europa.eu/pub/pdf/scpops/ecb.op230~d57946be3b.en.pdf?321f6bf14960e6f604725be5a466957b" TargetMode="External"/><Relationship Id="rId7" Type="http://schemas.openxmlformats.org/officeDocument/2006/relationships/hyperlink" Target="https://www.chime.com/blog/a-beginners-guide-to-cryptocurrency/" TargetMode="External"/><Relationship Id="rId2" Type="http://schemas.openxmlformats.org/officeDocument/2006/relationships/hyperlink" Target="https://learn.bybitglobal.com/altcoins/a-beginners-guide-what-is-usd-coin-and-how-does-it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incrypto.com/learn/what-is-solana/" TargetMode="External"/><Relationship Id="rId5" Type="http://schemas.openxmlformats.org/officeDocument/2006/relationships/hyperlink" Target="https://analyzingalpha.com/bitcoin-history" TargetMode="External"/><Relationship Id="rId4" Type="http://schemas.openxmlformats.org/officeDocument/2006/relationships/hyperlink" Target="https://learn.huobi.com/en-us/the-history-of-ethereu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arpit94/solana-data" TargetMode="External"/><Relationship Id="rId2" Type="http://schemas.openxmlformats.org/officeDocument/2006/relationships/hyperlink" Target="https://www.kaggle.com/sudalairajkumar/cryptocurrencypricehistory?select=coin_Solana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sdaq.com/market-activity/cryptocurrency/btc/historical" TargetMode="External"/><Relationship Id="rId4" Type="http://schemas.openxmlformats.org/officeDocument/2006/relationships/hyperlink" Target="https://www.nasdaq.com/market-activity/cryptocurrency/eth/historic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lan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D713-8F4C-4DCE-91EF-E9A014CEB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Cryptocurrency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15FD9-216E-4C8E-88EC-C54F3B27B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noah</a:t>
            </a:r>
            <a:r>
              <a:rPr lang="en-US" dirty="0"/>
              <a:t> Montero</a:t>
            </a:r>
          </a:p>
        </p:txBody>
      </p:sp>
    </p:spTree>
    <p:extLst>
      <p:ext uri="{BB962C8B-B14F-4D97-AF65-F5344CB8AC3E}">
        <p14:creationId xmlns:p14="http://schemas.microsoft.com/office/powerpoint/2010/main" val="375878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229B-06EE-42D4-8BAD-1CA0877C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coins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740-A1FD-4433-BE1C-DED47F4E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Coins that spike up and down quickly and suddenly</a:t>
            </a:r>
          </a:p>
          <a:p>
            <a:r>
              <a:rPr lang="en-US" dirty="0" err="1"/>
              <a:t>DogeCoin</a:t>
            </a:r>
            <a:endParaRPr lang="en-US" dirty="0"/>
          </a:p>
          <a:p>
            <a:pPr lvl="1"/>
            <a:r>
              <a:rPr lang="en-US" dirty="0"/>
              <a:t>A community based cryptocurrency founded by Billy Markus and Jackson Palmer December 6</a:t>
            </a:r>
            <a:r>
              <a:rPr lang="en-US" baseline="30000" dirty="0"/>
              <a:t>th</a:t>
            </a:r>
            <a:r>
              <a:rPr lang="en-US" dirty="0"/>
              <a:t> 2013</a:t>
            </a:r>
          </a:p>
          <a:p>
            <a:pPr lvl="1"/>
            <a:r>
              <a:rPr lang="en-US" dirty="0"/>
              <a:t>This coin was the fun coin based off a popular meme found in internet culture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50945-8F2F-45E3-AA91-64652456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06" y="4309610"/>
            <a:ext cx="3691392" cy="246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6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E972-8F56-45C0-A78C-25208051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coins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D816-5DD0-4749-BA00-A8DF6592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 currency that is relative to an existing currency in the physical world (such as US Dollar, or Japanese Yen)</a:t>
            </a:r>
          </a:p>
          <a:p>
            <a:r>
              <a:rPr lang="en-US" dirty="0"/>
              <a:t>USDC is based on the US Dollar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2A153-28B3-4DAF-87BC-42BB7F379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47" y="3827435"/>
            <a:ext cx="4412974" cy="29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6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F3FD-D21F-43C3-9CAE-C653EEF0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F800-D779-4F1A-A5AC-FCE2CAD0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 and Ethereum are your best bets</a:t>
            </a:r>
          </a:p>
          <a:p>
            <a:r>
              <a:rPr lang="en-US" dirty="0"/>
              <a:t>Do your research</a:t>
            </a:r>
          </a:p>
          <a:p>
            <a:r>
              <a:rPr lang="en-US" dirty="0"/>
              <a:t>Be mindful of volatile coins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7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5DB4-F2ED-48C6-B019-4F2181B1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9418-5535-403E-AB4A-08F5B1CC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pPr lvl="1"/>
            <a:r>
              <a:rPr lang="en-US" dirty="0">
                <a:hlinkClick r:id="rId2"/>
              </a:rPr>
              <a:t>https://learn.bybitglobal.com/altcoins/a-beginners-guide-what-is-usd-coin-and-how-does-it-work/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https://www.ecb.europa.eu/pub/pdf/scpops/ecb.op230~d57946be3b.en.pdf?321f6bf14960e6f604725be5a466957b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https://learn.huobi.com/en-us/the-history-of-ethereum/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https://analyzingalpha.com/bitcoin-history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https://beincrypto.com/learn/what-is-solana/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https://www.chime.com/blog/a-beginners-guide-to-cryptocurrency/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4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DEA4-36A8-4560-993F-CBBB0224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2100-2BDD-4DCA-A867-B8166516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>
                <a:hlinkClick r:id="rId2"/>
              </a:rPr>
              <a:t>https://www.kaggle.com/sudalairajkumar/cryptocurrencypricehistory?select=coin_Solana.csv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https://www.kaggle.com/varpit94/solana-data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https://www.nasdaq.com/market-activity/cryptocurrency/eth/historical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https://www.nasdaq.com/market-activity/cryptocurrency/btc/historical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7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BE7A-A488-45C4-A150-867F18D4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323D-0A6E-40CE-BE83-0062D57C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Cryptocurrency</a:t>
            </a:r>
          </a:p>
          <a:p>
            <a:pPr lvl="1"/>
            <a:r>
              <a:rPr lang="en-US" dirty="0"/>
              <a:t>Bitcoin</a:t>
            </a:r>
          </a:p>
          <a:p>
            <a:pPr lvl="1"/>
            <a:r>
              <a:rPr lang="en-US" dirty="0"/>
              <a:t>Ethereum</a:t>
            </a:r>
          </a:p>
          <a:p>
            <a:pPr lvl="1"/>
            <a:r>
              <a:rPr lang="en-US" dirty="0"/>
              <a:t>Altcoin</a:t>
            </a:r>
          </a:p>
          <a:p>
            <a:pPr lvl="2"/>
            <a:r>
              <a:rPr lang="en-US" dirty="0"/>
              <a:t>Tweak coins</a:t>
            </a:r>
          </a:p>
          <a:p>
            <a:pPr lvl="2"/>
            <a:r>
              <a:rPr lang="en-US" dirty="0"/>
              <a:t>Volatile coins</a:t>
            </a:r>
          </a:p>
          <a:p>
            <a:pPr lvl="2"/>
            <a:r>
              <a:rPr lang="en-US" dirty="0"/>
              <a:t>Stable Coin</a:t>
            </a:r>
          </a:p>
          <a:p>
            <a:pPr lvl="1"/>
            <a:r>
              <a:rPr lang="en-US" dirty="0"/>
              <a:t>Takeaways</a:t>
            </a:r>
          </a:p>
          <a:p>
            <a:pPr lvl="1"/>
            <a:r>
              <a:rPr lang="en-US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0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FB78-6EF7-44A3-A4B3-6458AF75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6F81-40E3-4F71-8B9C-DC9E233A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Essentially, digital money</a:t>
            </a:r>
          </a:p>
          <a:p>
            <a:r>
              <a:rPr lang="en-US" dirty="0"/>
              <a:t>It is decentralized (not government-regulated)</a:t>
            </a:r>
          </a:p>
        </p:txBody>
      </p:sp>
    </p:spTree>
    <p:extLst>
      <p:ext uri="{BB962C8B-B14F-4D97-AF65-F5344CB8AC3E}">
        <p14:creationId xmlns:p14="http://schemas.microsoft.com/office/powerpoint/2010/main" val="236514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5ECB-B2EC-4E65-AFE8-A06683A8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6F66-35EB-40C0-B804-C8B8A1A7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 (along with blockchain) first came to existence in 2008 invented by Satoshi Nakamoto and was then released and tested along with open source code in 2009.</a:t>
            </a:r>
          </a:p>
          <a:p>
            <a:pPr lvl="1"/>
            <a:r>
              <a:rPr lang="en-US" dirty="0"/>
              <a:t>The idea of bitcoin is to make secure peer-to-peer transactions trading bitcoin without any involvement from the government, financial institution, or banks (</a:t>
            </a:r>
            <a:r>
              <a:rPr lang="en-US" dirty="0" err="1"/>
              <a:t>Smigel</a:t>
            </a:r>
            <a:r>
              <a:rPr lang="en-US" dirty="0"/>
              <a:t>)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70D4-4B75-4BE2-93D1-A7F54D8B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prices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0D5E0-2769-46F0-8A81-A879C0A17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1" y="3133693"/>
            <a:ext cx="5124449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5D985-5D04-4287-BC98-62F5403C4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3482"/>
            <a:ext cx="5305081" cy="3536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E8D90-35BA-4423-BBBD-A2880DF5B368}"/>
              </a:ext>
            </a:extLst>
          </p:cNvPr>
          <p:cNvSpPr txBox="1"/>
          <p:nvPr/>
        </p:nvSpPr>
        <p:spPr>
          <a:xfrm>
            <a:off x="2895356" y="2943568"/>
            <a:ext cx="15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41990-D815-4A79-9191-85812690CFDF}"/>
              </a:ext>
            </a:extLst>
          </p:cNvPr>
          <p:cNvSpPr txBox="1"/>
          <p:nvPr/>
        </p:nvSpPr>
        <p:spPr>
          <a:xfrm>
            <a:off x="7893485" y="2943568"/>
            <a:ext cx="171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 Prices</a:t>
            </a:r>
          </a:p>
        </p:txBody>
      </p:sp>
    </p:spTree>
    <p:extLst>
      <p:ext uri="{BB962C8B-B14F-4D97-AF65-F5344CB8AC3E}">
        <p14:creationId xmlns:p14="http://schemas.microsoft.com/office/powerpoint/2010/main" val="9604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3278-560A-4D36-ADDC-D603CFA1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1FF2-A018-43DE-B1E7-A60CB23CE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cryptocurrency that introduced smart contracts in the blockchain</a:t>
            </a:r>
          </a:p>
          <a:p>
            <a:pPr lvl="1"/>
            <a:r>
              <a:rPr lang="en-US" dirty="0"/>
              <a:t>It is also decentralized</a:t>
            </a:r>
          </a:p>
          <a:p>
            <a:r>
              <a:rPr lang="en-US" dirty="0"/>
              <a:t>Proposed by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r>
              <a:rPr lang="en-US" dirty="0"/>
              <a:t> in 2013 </a:t>
            </a:r>
          </a:p>
          <a:p>
            <a:r>
              <a:rPr lang="en-US" dirty="0"/>
              <a:t>Got developed in 2014, and went live in 2015</a:t>
            </a:r>
          </a:p>
          <a:p>
            <a:r>
              <a:rPr lang="en-US" dirty="0"/>
              <a:t>More work went to it and the Ethereum team upgraded Ethereum to Ethereum 2.0 to fix the following</a:t>
            </a:r>
          </a:p>
          <a:p>
            <a:pPr lvl="1"/>
            <a:r>
              <a:rPr lang="en-US" dirty="0"/>
              <a:t>Clogged Network (to fix slow transaction speeds and high costs)</a:t>
            </a:r>
          </a:p>
          <a:p>
            <a:pPr lvl="1"/>
            <a:r>
              <a:rPr lang="en-US" dirty="0"/>
              <a:t>Large energy consumption due to proof of work</a:t>
            </a:r>
          </a:p>
        </p:txBody>
      </p:sp>
    </p:spTree>
    <p:extLst>
      <p:ext uri="{BB962C8B-B14F-4D97-AF65-F5344CB8AC3E}">
        <p14:creationId xmlns:p14="http://schemas.microsoft.com/office/powerpoint/2010/main" val="417379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26A7-612D-42BD-B108-BD1A3978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Prices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DF3A72-3837-470E-A711-BFF97C9E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1" y="3084763"/>
            <a:ext cx="5124449" cy="34163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7DC90-67E7-4FE4-9284-E6490F2A0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480" y="3052679"/>
            <a:ext cx="5305081" cy="3536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03D940-F276-4CA7-B9CB-5643CFC3CE30}"/>
              </a:ext>
            </a:extLst>
          </p:cNvPr>
          <p:cNvSpPr txBox="1"/>
          <p:nvPr/>
        </p:nvSpPr>
        <p:spPr>
          <a:xfrm>
            <a:off x="2855494" y="2900097"/>
            <a:ext cx="154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DA48B-EC1D-4292-89AC-95A28E05C288}"/>
              </a:ext>
            </a:extLst>
          </p:cNvPr>
          <p:cNvSpPr txBox="1"/>
          <p:nvPr/>
        </p:nvSpPr>
        <p:spPr>
          <a:xfrm>
            <a:off x="8160575" y="2900097"/>
            <a:ext cx="175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 Prices</a:t>
            </a:r>
          </a:p>
        </p:txBody>
      </p:sp>
    </p:spTree>
    <p:extLst>
      <p:ext uri="{BB962C8B-B14F-4D97-AF65-F5344CB8AC3E}">
        <p14:creationId xmlns:p14="http://schemas.microsoft.com/office/powerpoint/2010/main" val="26241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A845-328B-4ADC-BAAA-DBFA4C55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7DC0-3E9E-48AC-9455-3EFDF50C0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 anything other than Bitcoin</a:t>
            </a:r>
          </a:p>
          <a:p>
            <a:r>
              <a:rPr lang="en-US" dirty="0"/>
              <a:t>Most of these coins are built on top of Ethereum (including Ethereum itself)</a:t>
            </a:r>
          </a:p>
          <a:p>
            <a:pPr lvl="1"/>
            <a:r>
              <a:rPr lang="en-US" dirty="0"/>
              <a:t>types of Altcoin</a:t>
            </a:r>
          </a:p>
          <a:p>
            <a:pPr lvl="2"/>
            <a:r>
              <a:rPr lang="en-US" dirty="0"/>
              <a:t>Tweak Coins</a:t>
            </a:r>
          </a:p>
          <a:p>
            <a:pPr lvl="2"/>
            <a:r>
              <a:rPr lang="en-US" dirty="0"/>
              <a:t>Coins that are Volatile</a:t>
            </a:r>
          </a:p>
          <a:p>
            <a:pPr lvl="2"/>
            <a:r>
              <a:rPr lang="en-US" dirty="0"/>
              <a:t>Stable coins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48E5-F344-41F8-B617-2FD60460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Coins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BCDA-0B58-40E8-95BF-4D9A5EEB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Tweak Coins are coins that work to improve transaction speeds, transaction security, etc.</a:t>
            </a:r>
          </a:p>
          <a:p>
            <a:r>
              <a:rPr lang="en-US" dirty="0"/>
              <a:t>Solana </a:t>
            </a:r>
          </a:p>
          <a:p>
            <a:pPr lvl="1"/>
            <a:r>
              <a:rPr lang="en-US" dirty="0"/>
              <a:t>Founded in 2017 by Anatoly Yakovenko, a former contributor to Qualcomm and Dropbox.</a:t>
            </a:r>
          </a:p>
          <a:p>
            <a:pPr lvl="2"/>
            <a:r>
              <a:rPr lang="en-US" dirty="0"/>
              <a:t>Solana targets problems found in traditional protocols from Bitcoin and Ethereum by making the network faster and cheaper</a:t>
            </a:r>
          </a:p>
          <a:p>
            <a:pPr lvl="2"/>
            <a:r>
              <a:rPr lang="en-US" b="0" dirty="0">
                <a:effectLst/>
                <a:hlinkClick r:id="rId2"/>
              </a:rPr>
              <a:t>https://solana.com/</a:t>
            </a:r>
            <a:endParaRPr lang="en-US" b="0" dirty="0">
              <a:effectLst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B149D8-CE59-4BF1-9B0C-1AB606920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19" y="4549827"/>
            <a:ext cx="3246271" cy="21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04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2349</TotalTime>
  <Words>493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Intro to Cryptocurrency</vt:lpstr>
      <vt:lpstr>Outline</vt:lpstr>
      <vt:lpstr>Cryptocurrency</vt:lpstr>
      <vt:lpstr>Bitcoin</vt:lpstr>
      <vt:lpstr>Bitcoin prices</vt:lpstr>
      <vt:lpstr>Ethereum</vt:lpstr>
      <vt:lpstr>Ethereum Prices</vt:lpstr>
      <vt:lpstr>Altcoin</vt:lpstr>
      <vt:lpstr>Tweak Coins</vt:lpstr>
      <vt:lpstr>Volatile coins</vt:lpstr>
      <vt:lpstr>Stable coins</vt:lpstr>
      <vt:lpstr>Takeaways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and Solana</dc:title>
  <dc:creator>Noah Montero</dc:creator>
  <cp:lastModifiedBy>Noah Montero</cp:lastModifiedBy>
  <cp:revision>66</cp:revision>
  <dcterms:created xsi:type="dcterms:W3CDTF">2021-10-19T20:09:04Z</dcterms:created>
  <dcterms:modified xsi:type="dcterms:W3CDTF">2021-10-27T20:52:55Z</dcterms:modified>
</cp:coreProperties>
</file>