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ABA0-375C-4724-855B-FFF1F088A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Vehicle Collisions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BFAD3-223F-486F-AB16-BA089E409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noah</a:t>
            </a:r>
            <a:r>
              <a:rPr lang="en-US" dirty="0"/>
              <a:t> </a:t>
            </a:r>
            <a:r>
              <a:rPr lang="en-US" dirty="0" err="1"/>
              <a:t>montero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0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336B-B27C-48E1-90BC-80AEFF39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61E2D-9CAC-48F3-AF91-246BC16C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Vehicle collisions, known as car accidents, happen a lot; Some of them more common than others and there are a lot of factors that can lead to vehicle collisions, such as Speeding or Following too closely/tailgating. </a:t>
            </a:r>
          </a:p>
          <a:p>
            <a:r>
              <a:rPr lang="en-US" dirty="0"/>
              <a:t>There's a whole list of factors of what could cause vehicle collisions here:</a:t>
            </a:r>
          </a:p>
          <a:p>
            <a:pPr lvl="1"/>
            <a:r>
              <a:rPr lang="en-US" dirty="0"/>
              <a:t>https://seriousaccidents.com/legal-advice/top-causes-of-car-accidents/. </a:t>
            </a:r>
          </a:p>
          <a:p>
            <a:r>
              <a:rPr lang="en-US" dirty="0"/>
              <a:t>Some of them are preventable, usually common ones as mentioned before.</a:t>
            </a:r>
          </a:p>
        </p:txBody>
      </p:sp>
    </p:spTree>
    <p:extLst>
      <p:ext uri="{BB962C8B-B14F-4D97-AF65-F5344CB8AC3E}">
        <p14:creationId xmlns:p14="http://schemas.microsoft.com/office/powerpoint/2010/main" val="174502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111E-3B6D-4B1D-9974-1A19396E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BAECD-A5D9-498C-A324-1EBEC566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Figuring out what are the most common factors that lead to vehicle crashes</a:t>
            </a:r>
          </a:p>
          <a:p>
            <a:r>
              <a:rPr lang="en-US" dirty="0"/>
              <a:t>What are the most common type of vehicles the contribute to vehicle crashes</a:t>
            </a:r>
          </a:p>
          <a:p>
            <a:r>
              <a:rPr lang="en-US" dirty="0"/>
              <a:t>What are the deadliest vehicle crashes</a:t>
            </a:r>
          </a:p>
          <a:p>
            <a:r>
              <a:rPr lang="en-US" dirty="0"/>
              <a:t>What days of the week are vehicle crashes more common</a:t>
            </a:r>
          </a:p>
          <a:p>
            <a:r>
              <a:rPr lang="en-US" dirty="0"/>
              <a:t>What time of day are vehicle crashes more common</a:t>
            </a:r>
          </a:p>
        </p:txBody>
      </p:sp>
    </p:spTree>
    <p:extLst>
      <p:ext uri="{BB962C8B-B14F-4D97-AF65-F5344CB8AC3E}">
        <p14:creationId xmlns:p14="http://schemas.microsoft.com/office/powerpoint/2010/main" val="126134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A8DF-99FC-4FA9-B8D6-53045B59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EF9C-FA9C-46EB-876B-0863C17C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(NYPD), Police Department. “Motor Vehicle Collisions - Crashes: NYC Open Data.” </a:t>
            </a:r>
            <a:r>
              <a:rPr lang="en-US" i="1" dirty="0">
                <a:effectLst/>
              </a:rPr>
              <a:t>Motor Vehicle Collisions - Crashes | NYC Open Data</a:t>
            </a:r>
            <a:r>
              <a:rPr lang="en-US" dirty="0">
                <a:effectLst/>
              </a:rPr>
              <a:t>, City of New York, 30 Nov. 2021, https://data.cityofnewyork.us/Public-Safety/Motor-Vehicle-Collisions-Crashes/h9gi-nx95.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3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280</TotalTime>
  <Words>190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Vehicle Collisions</vt:lpstr>
      <vt:lpstr>Introduction</vt:lpstr>
      <vt:lpstr>Goals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Collisions</dc:title>
  <dc:creator>Noah Montero</dc:creator>
  <cp:lastModifiedBy>Noah Montero</cp:lastModifiedBy>
  <cp:revision>5</cp:revision>
  <dcterms:created xsi:type="dcterms:W3CDTF">2021-12-01T20:14:41Z</dcterms:created>
  <dcterms:modified xsi:type="dcterms:W3CDTF">2021-12-02T01:25:54Z</dcterms:modified>
</cp:coreProperties>
</file>