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sldIdLst>
    <p:sldId id="262" r:id="rId2"/>
    <p:sldId id="279" r:id="rId3"/>
    <p:sldId id="280" r:id="rId4"/>
    <p:sldId id="281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88" y="63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816" y="2767280"/>
            <a:ext cx="10634599" cy="13075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0" b="1">
                <a:solidFill>
                  <a:schemeClr val="bg1"/>
                </a:solidFill>
              </a:rPr>
              <a:t>일본여행 가이드 페이지</a:t>
            </a:r>
            <a:endParaRPr lang="ko-KR" altLang="en-US" sz="8000" b="1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40056" y="5978239"/>
            <a:ext cx="1739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200">
                <a:solidFill>
                  <a:schemeClr val="bg1"/>
                </a:solidFill>
              </a:rPr>
              <a:t>2022.05.16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40056" y="6255238"/>
            <a:ext cx="1739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200">
                <a:solidFill>
                  <a:schemeClr val="bg1"/>
                </a:solidFill>
              </a:rPr>
              <a:t>20170226</a:t>
            </a:r>
            <a:r>
              <a:rPr lang="ko-KR" altLang="en-US" sz="1200">
                <a:solidFill>
                  <a:schemeClr val="bg1"/>
                </a:solidFill>
              </a:rPr>
              <a:t> 김상우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28399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이 웹페이지의 필요성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35" y="375058"/>
            <a:ext cx="3924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1.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50059" y="3019347"/>
            <a:ext cx="7040361" cy="81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통계상으로 해외여행을 계획하고 있는 사람들 중 일본이라는 나라가 가장 </a:t>
            </a:r>
            <a:r>
              <a:rPr lang="en-US" altLang="ko-KR" sz="2400" b="1" spc="-300"/>
              <a:t>1</a:t>
            </a:r>
            <a:r>
              <a:rPr lang="ko-KR" altLang="en-US" sz="2400" b="1" spc="-300"/>
              <a:t>순위로 올라온 것을 알 수 있다</a:t>
            </a:r>
            <a:r>
              <a:rPr lang="en-US" altLang="ko-KR" sz="2400" b="1" spc="-300"/>
              <a:t>.</a:t>
            </a:r>
            <a:endParaRPr lang="ko-KR" altLang="en-US" sz="2400" b="1" spc="-3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29208" y="1540290"/>
            <a:ext cx="2970223" cy="3777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28399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이 웹페이지의 필요성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35" y="375058"/>
            <a:ext cx="3924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1.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50059" y="3019347"/>
            <a:ext cx="7476551" cy="1179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그러나 언어적인 장벽</a:t>
            </a:r>
            <a:r>
              <a:rPr lang="en-US" altLang="ko-KR" sz="2400" b="1" spc="-300"/>
              <a:t>,</a:t>
            </a:r>
            <a:r>
              <a:rPr lang="ko-KR" altLang="en-US" sz="2400" b="1" spc="-300"/>
              <a:t>문화의 차이 등으로 인해 </a:t>
            </a:r>
            <a:endParaRPr lang="ko-KR" altLang="en-US" sz="2400" b="1" spc="-300"/>
          </a:p>
          <a:p>
            <a:pPr algn="ctr">
              <a:defRPr/>
            </a:pPr>
            <a:r>
              <a:rPr lang="ko-KR" altLang="en-US" sz="2400" b="1" spc="-300"/>
              <a:t>여행에 어려움을 겪는 사례가 존재해 </a:t>
            </a:r>
            <a:endParaRPr lang="ko-KR" altLang="en-US" sz="2400" b="1" spc="-300"/>
          </a:p>
          <a:p>
            <a:pPr algn="ctr">
              <a:defRPr/>
            </a:pPr>
            <a:r>
              <a:rPr lang="ko-KR" altLang="en-US" sz="2400" b="1" spc="-300"/>
              <a:t>이를 해소하고자 해당 웹페이지를 만들고자 함</a:t>
            </a:r>
            <a:r>
              <a:rPr lang="en-US" altLang="ko-KR" sz="2400" b="1" spc="-300"/>
              <a:t>.</a:t>
            </a:r>
            <a:endParaRPr lang="en-US" altLang="ko-KR" sz="2400" b="1" spc="-3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67472" y="1524000"/>
            <a:ext cx="381000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445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웹페이지 내용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35" y="375058"/>
            <a:ext cx="3924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2.</a:t>
            </a:r>
            <a:endParaRPr lang="en-US" altLang="ko-KR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357724" y="5200305"/>
            <a:ext cx="7476552" cy="817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주요 내용으로는 여행명소</a:t>
            </a:r>
            <a:r>
              <a:rPr lang="en-US" altLang="ko-KR" sz="2400" b="1" spc="-300"/>
              <a:t>,</a:t>
            </a:r>
            <a:r>
              <a:rPr lang="ko-KR" altLang="en-US" sz="2400" b="1" spc="-300"/>
              <a:t>맛집</a:t>
            </a:r>
            <a:r>
              <a:rPr lang="en-US" altLang="ko-KR" sz="2400" b="1" spc="-300"/>
              <a:t>,</a:t>
            </a:r>
            <a:r>
              <a:rPr lang="ko-KR" altLang="en-US" sz="2400" b="1" spc="-300"/>
              <a:t>교통편 등에 대해서 웹페이지를 작성할려고 함</a:t>
            </a:r>
            <a:r>
              <a:rPr lang="en-US" altLang="ko-KR" sz="2400" b="1" spc="-300"/>
              <a:t>.</a:t>
            </a:r>
            <a:endParaRPr lang="en-US" altLang="ko-KR" sz="2400" b="1" spc="-3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2835" y="1913515"/>
            <a:ext cx="2178508" cy="303096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32846" y="1928812"/>
            <a:ext cx="3810000" cy="3000375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59153" y="2280414"/>
            <a:ext cx="3596355" cy="229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</ep:Words>
  <ep:PresentationFormat>와이드스크린</ep:PresentationFormat>
  <ep:Paragraphs>15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2022-05-10T00:06:31.000</dcterms:created>
  <dc:creator>Yu Saebyeol</dc:creator>
  <cp:lastModifiedBy>sangw</cp:lastModifiedBy>
  <dcterms:modified xsi:type="dcterms:W3CDTF">2023-04-21T10:28:58.037</dcterms:modified>
  <cp:revision>73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