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354"/>
    <a:srgbClr val="5D2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EBED-03D8-41CE-83DF-B0CF890722C7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C6BF-9407-455D-9EE7-943FBAB56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67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EBED-03D8-41CE-83DF-B0CF890722C7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C6BF-9407-455D-9EE7-943FBAB56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4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EBED-03D8-41CE-83DF-B0CF890722C7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C6BF-9407-455D-9EE7-943FBAB56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6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EBED-03D8-41CE-83DF-B0CF890722C7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C6BF-9407-455D-9EE7-943FBAB56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40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EBED-03D8-41CE-83DF-B0CF890722C7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C6BF-9407-455D-9EE7-943FBAB56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9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EBED-03D8-41CE-83DF-B0CF890722C7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C6BF-9407-455D-9EE7-943FBAB56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11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EBED-03D8-41CE-83DF-B0CF890722C7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C6BF-9407-455D-9EE7-943FBAB56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36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EBED-03D8-41CE-83DF-B0CF890722C7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C6BF-9407-455D-9EE7-943FBAB56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82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EBED-03D8-41CE-83DF-B0CF890722C7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C6BF-9407-455D-9EE7-943FBAB56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23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EBED-03D8-41CE-83DF-B0CF890722C7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C6BF-9407-455D-9EE7-943FBAB56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4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EBED-03D8-41CE-83DF-B0CF890722C7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C6BF-9407-455D-9EE7-943FBAB56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56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EBED-03D8-41CE-83DF-B0CF890722C7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C6BF-9407-455D-9EE7-943FBAB56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39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bas Neue Bold" panose="020B0606020202050201" pitchFamily="34" charset="-52"/>
              </a:rPr>
              <a:t>telegram</a:t>
            </a:r>
            <a:r>
              <a:rPr lang="ru-RU" dirty="0" smtClean="0">
                <a:latin typeface="Bebas Neue Bold" panose="020B0606020202050201" pitchFamily="34" charset="-52"/>
              </a:rPr>
              <a:t> бот - </a:t>
            </a:r>
            <a:r>
              <a:rPr lang="en-US" dirty="0" err="1" smtClean="0">
                <a:latin typeface="Bebas Neue Bold" panose="020B0606020202050201" pitchFamily="34" charset="-52"/>
              </a:rPr>
              <a:t>Dosugbot</a:t>
            </a:r>
            <a:r>
              <a:rPr lang="ru-RU" dirty="0" smtClean="0">
                <a:latin typeface="Bebas Neue Bold" panose="020B0606020202050201" pitchFamily="34" charset="-52"/>
              </a:rPr>
              <a:t> </a:t>
            </a:r>
            <a:endParaRPr lang="ru-RU" dirty="0">
              <a:latin typeface="Bebas Neue Bold" panose="020B0606020202050201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smtClean="0">
                <a:latin typeface="Bahnschrift Light SemiCondensed" panose="020B0502040204020203" pitchFamily="34" charset="0"/>
              </a:rPr>
              <a:t>Организация досуговой деятельности населения на территории города Москвы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639" y="-875444"/>
            <a:ext cx="2863362" cy="62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Фиолетовый обои 4K Ultra HD, Фиолетовый HD картинки, 3840x2160 фото скачать  бесплатн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37" y="1897442"/>
            <a:ext cx="12217837" cy="68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-634563" y="4982146"/>
            <a:ext cx="12852400" cy="2488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-266700" y="-266701"/>
            <a:ext cx="12852400" cy="4013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923" y="3298087"/>
            <a:ext cx="2094923" cy="45418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1" y="145273"/>
            <a:ext cx="172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/>
              <a:t>01</a:t>
            </a:r>
            <a:endParaRPr lang="ru-RU" sz="4800" b="1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31776" y="2222240"/>
            <a:ext cx="10155542" cy="199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 smtClean="0">
                <a:latin typeface="Bahnschrift Light SemiCondensed" panose="020B0502040204020203" pitchFamily="34" charset="0"/>
              </a:rPr>
              <a:t>Наш проект </a:t>
            </a:r>
            <a:r>
              <a:rPr lang="en-US" sz="3600" dirty="0" smtClean="0">
                <a:latin typeface="Bahnschrift Light SemiCondensed" panose="020B0502040204020203" pitchFamily="34" charset="0"/>
              </a:rPr>
              <a:t>“</a:t>
            </a:r>
            <a:r>
              <a:rPr lang="en-US" sz="3600" dirty="0" err="1" smtClean="0">
                <a:latin typeface="Bahnschrift Light SemiCondensed" panose="020B0502040204020203" pitchFamily="34" charset="0"/>
              </a:rPr>
              <a:t>DosugBot</a:t>
            </a:r>
            <a:r>
              <a:rPr lang="en-US" sz="3600" dirty="0" smtClean="0">
                <a:latin typeface="Bahnschrift Light SemiCondensed" panose="020B0502040204020203" pitchFamily="34" charset="0"/>
              </a:rPr>
              <a:t>”</a:t>
            </a:r>
            <a:r>
              <a:rPr lang="ru-RU" sz="3600" dirty="0" smtClean="0">
                <a:latin typeface="Bahnschrift Light SemiCondensed" panose="020B0502040204020203" pitchFamily="34" charset="0"/>
              </a:rPr>
              <a:t> поможет упростить пользователям поиск мероприятий в </a:t>
            </a:r>
            <a:r>
              <a:rPr lang="ru-RU" sz="3600" dirty="0" err="1" smtClean="0">
                <a:latin typeface="Bahnschrift Light SemiCondensed" panose="020B0502040204020203" pitchFamily="34" charset="0"/>
              </a:rPr>
              <a:t>г.Москва</a:t>
            </a:r>
            <a:endParaRPr lang="ru-RU" sz="36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28601" y="950191"/>
            <a:ext cx="2168769" cy="67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Bebas Neue Bold" panose="020B0606020202050201" pitchFamily="34" charset="-52"/>
              </a:rPr>
              <a:t>цель</a:t>
            </a:r>
            <a:r>
              <a:rPr lang="en-US" dirty="0" smtClean="0">
                <a:latin typeface="Bebas Neue Bold" panose="020B0606020202050201" pitchFamily="34" charset="-52"/>
              </a:rPr>
              <a:t>:</a:t>
            </a:r>
            <a:endParaRPr lang="ru-RU" dirty="0">
              <a:latin typeface="Bebas Neue Bold" panose="020B0606020202050201" pitchFamily="34" charset="-52"/>
            </a:endParaRP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5238110" y="511975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Bahnschrift SemiBold" panose="020B0502040204020203" pitchFamily="34" charset="0"/>
              </a:rPr>
              <a:t>Telegram: @DosugMSK54_bot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t.me/DosugMSK54_bot</a:t>
            </a:r>
            <a:r>
              <a:rPr lang="en-US" u="sng" dirty="0" smtClean="0">
                <a:latin typeface="Bahnschrift SemiBold" panose="020B0502040204020203" pitchFamily="34" charset="0"/>
              </a:rPr>
              <a:t> </a:t>
            </a:r>
            <a:endParaRPr lang="ru-RU" u="sng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иолетовый обои 4K Ultra HD, Фиолетовый HD картинки, 3840x2160 фото скачать  бесплатн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624"/>
            <a:ext cx="12217837" cy="68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0" y="3403600"/>
            <a:ext cx="12319000" cy="186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923" y="3298087"/>
            <a:ext cx="2094923" cy="45418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1" y="145273"/>
            <a:ext cx="172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/>
              <a:t>0</a:t>
            </a:r>
            <a:r>
              <a:rPr lang="en-US" sz="5400" b="1" dirty="0" smtClean="0"/>
              <a:t>2</a:t>
            </a:r>
            <a:endParaRPr lang="ru-RU" sz="4800" b="1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31776" y="2222240"/>
            <a:ext cx="10155542" cy="199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6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28601" y="950191"/>
            <a:ext cx="2900081" cy="67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Bebas Neue Bold" panose="020B0606020202050201" pitchFamily="34" charset="-52"/>
              </a:rPr>
              <a:t>платформа</a:t>
            </a:r>
            <a:r>
              <a:rPr lang="en-US" dirty="0" smtClean="0">
                <a:latin typeface="Bebas Neue Bold" panose="020B0606020202050201" pitchFamily="34" charset="-52"/>
              </a:rPr>
              <a:t>:</a:t>
            </a:r>
            <a:endParaRPr lang="ru-RU" dirty="0">
              <a:latin typeface="Bebas Neue Bold" panose="020B0606020202050201" pitchFamily="34" charset="-52"/>
            </a:endParaRPr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584175" y="2374640"/>
            <a:ext cx="10756178" cy="274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Bahnschrift Light SemiCondensed" panose="020B0502040204020203" pitchFamily="34" charset="0"/>
              </a:rPr>
              <a:t>“</a:t>
            </a:r>
            <a:r>
              <a:rPr lang="en-US" sz="3600" dirty="0" err="1" smtClean="0">
                <a:latin typeface="Bahnschrift Light SemiCondensed" panose="020B0502040204020203" pitchFamily="34" charset="0"/>
              </a:rPr>
              <a:t>DosugBot</a:t>
            </a:r>
            <a:r>
              <a:rPr lang="en-US" sz="3600" dirty="0" smtClean="0">
                <a:latin typeface="Bahnschrift Light SemiCondensed" panose="020B0502040204020203" pitchFamily="34" charset="0"/>
              </a:rPr>
              <a:t>”</a:t>
            </a:r>
            <a:r>
              <a:rPr lang="ru-RU" sz="3600" dirty="0" smtClean="0">
                <a:latin typeface="Bahnschrift Light SemiCondensed" panose="020B0502040204020203" pitchFamily="34" charset="0"/>
              </a:rPr>
              <a:t> разрабатывается для мессенджера </a:t>
            </a:r>
            <a:r>
              <a:rPr lang="en-US" sz="3600" dirty="0" smtClean="0">
                <a:latin typeface="Bahnschrift Light SemiCondensed" panose="020B0502040204020203" pitchFamily="34" charset="0"/>
              </a:rPr>
              <a:t>Telegram</a:t>
            </a:r>
            <a:r>
              <a:rPr lang="ru-RU" sz="3600" dirty="0" smtClean="0">
                <a:latin typeface="Bahnschrift Light SemiCondensed" panose="020B0502040204020203" pitchFamily="34" charset="0"/>
              </a:rPr>
              <a:t>.</a:t>
            </a:r>
            <a:endParaRPr lang="ru-RU" sz="36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Bahnschrift Light SemiCondensed" panose="020B0502040204020203" pitchFamily="34" charset="0"/>
              </a:rPr>
              <a:t>Тех. Особенности</a:t>
            </a:r>
            <a:r>
              <a:rPr lang="en-US" sz="3600" dirty="0" smtClean="0">
                <a:latin typeface="Bahnschrift Light SemiCondensed" panose="020B0502040204020203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4D1354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3600" dirty="0" smtClean="0">
                <a:latin typeface="Bahnschrift Light SemiCondensed" panose="020B0502040204020203" pitchFamily="34" charset="0"/>
              </a:rPr>
              <a:t>Язык программирования – </a:t>
            </a:r>
            <a:r>
              <a:rPr lang="en-US" sz="3600" dirty="0" smtClean="0">
                <a:latin typeface="Bahnschrift Light SemiCondensed" panose="020B0502040204020203" pitchFamily="34" charset="0"/>
              </a:rPr>
              <a:t>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4D1354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3600" dirty="0" smtClean="0">
                <a:latin typeface="Bahnschrift Light SemiCondensed" panose="020B0502040204020203" pitchFamily="34" charset="0"/>
              </a:rPr>
              <a:t>Библиотеки </a:t>
            </a:r>
            <a:r>
              <a:rPr lang="en-US" sz="3600" dirty="0" err="1" smtClean="0">
                <a:latin typeface="Bahnschrift Light SemiCondensed" panose="020B0502040204020203" pitchFamily="34" charset="0"/>
              </a:rPr>
              <a:t>Jsoup</a:t>
            </a:r>
            <a:r>
              <a:rPr lang="en-US" sz="36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3600" dirty="0" smtClean="0">
                <a:latin typeface="Bahnschrift Light SemiCondensed" panose="020B0502040204020203" pitchFamily="34" charset="0"/>
              </a:rPr>
              <a:t>и</a:t>
            </a:r>
            <a:r>
              <a:rPr lang="en-US" sz="3600" dirty="0" smtClean="0">
                <a:latin typeface="Bahnschrift Light SemiCondensed" panose="020B0502040204020203" pitchFamily="34" charset="0"/>
              </a:rPr>
              <a:t> Telegram bot API</a:t>
            </a:r>
          </a:p>
          <a:p>
            <a:pPr marL="0" indent="0">
              <a:buNone/>
            </a:pPr>
            <a:endParaRPr lang="en-US" sz="3600" dirty="0" smtClean="0">
              <a:solidFill>
                <a:srgbClr val="4D1354"/>
              </a:solidFill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sz="3600" dirty="0" smtClean="0">
              <a:solidFill>
                <a:srgbClr val="4D1354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иолетовый обои 4K Ultra HD, Фиолетовый HD картинки, 3840x2160 фото скачать  бесплатн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59617"/>
            <a:ext cx="12217837" cy="68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923" y="3298087"/>
            <a:ext cx="2094923" cy="45418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1" y="145273"/>
            <a:ext cx="172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0</a:t>
            </a:r>
            <a:r>
              <a:rPr lang="ru-RU" sz="5400" b="1" dirty="0">
                <a:solidFill>
                  <a:schemeClr val="bg1"/>
                </a:solidFill>
              </a:rPr>
              <a:t>3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31776" y="2222240"/>
            <a:ext cx="10155542" cy="199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6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28601" y="950191"/>
            <a:ext cx="2900081" cy="67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Bebas Neue Bold" panose="020B0606020202050201" pitchFamily="34" charset="-52"/>
              </a:rPr>
              <a:t>аудитория</a:t>
            </a:r>
            <a:r>
              <a:rPr lang="en-US" dirty="0" smtClean="0">
                <a:solidFill>
                  <a:schemeClr val="bg1"/>
                </a:solidFill>
                <a:latin typeface="Bebas Neue Bold" panose="020B0606020202050201" pitchFamily="34" charset="-52"/>
              </a:rPr>
              <a:t>:</a:t>
            </a:r>
            <a:endParaRPr lang="ru-RU" dirty="0">
              <a:solidFill>
                <a:schemeClr val="bg1"/>
              </a:solidFill>
              <a:latin typeface="Bebas Neue Bold" panose="020B0606020202050201" pitchFamily="34" charset="-52"/>
            </a:endParaRPr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584175" y="2374640"/>
            <a:ext cx="10756178" cy="274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Bahnschrift Light SemiCondensed" panose="020B0502040204020203" pitchFamily="34" charset="0"/>
              </a:rPr>
              <a:t>“</a:t>
            </a:r>
            <a:r>
              <a:rPr lang="en-US" sz="3600" dirty="0" err="1" smtClean="0">
                <a:latin typeface="Bahnschrift Light SemiCondensed" panose="020B0502040204020203" pitchFamily="34" charset="0"/>
              </a:rPr>
              <a:t>DosugBot</a:t>
            </a:r>
            <a:r>
              <a:rPr lang="en-US" sz="3600" dirty="0" smtClean="0">
                <a:latin typeface="Bahnschrift Light SemiCondensed" panose="020B0502040204020203" pitchFamily="34" charset="0"/>
              </a:rPr>
              <a:t>”</a:t>
            </a:r>
            <a:r>
              <a:rPr lang="ru-RU" sz="3600" dirty="0" smtClean="0">
                <a:latin typeface="Bahnschrift Light SemiCondensed" panose="020B0502040204020203" pitchFamily="34" charset="0"/>
              </a:rPr>
              <a:t> ориентируется на москвичей, которые активно участвуют в жизни города и которые заинтересованы в ежедневном посещении мероприятий</a:t>
            </a:r>
            <a:endParaRPr lang="en-US" sz="3600" dirty="0" smtClean="0">
              <a:solidFill>
                <a:srgbClr val="4D1354"/>
              </a:solidFill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sz="3600" dirty="0" smtClean="0">
              <a:solidFill>
                <a:srgbClr val="4D1354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иолетовый обои 4K Ultra HD, Фиолетовый HD картинки, 3840x2160 фото скачать  бесплатн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7854"/>
            <a:ext cx="12217837" cy="68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-375036" y="6250729"/>
            <a:ext cx="12674600" cy="35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-279619" y="-293187"/>
            <a:ext cx="12674600" cy="533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923" y="3298087"/>
            <a:ext cx="2094923" cy="45418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1" y="145273"/>
            <a:ext cx="172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/>
              <a:t>04</a:t>
            </a:r>
            <a:endParaRPr lang="ru-RU" sz="4800" b="1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31776" y="2222240"/>
            <a:ext cx="10155542" cy="199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6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28601" y="950191"/>
            <a:ext cx="2900081" cy="67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Bebas Neue Bold" panose="020B0606020202050201" pitchFamily="34" charset="-52"/>
              </a:rPr>
              <a:t>особенности</a:t>
            </a:r>
            <a:r>
              <a:rPr lang="en-US" dirty="0" smtClean="0">
                <a:latin typeface="Bebas Neue Bold" panose="020B0606020202050201" pitchFamily="34" charset="-52"/>
              </a:rPr>
              <a:t>:</a:t>
            </a:r>
            <a:endParaRPr lang="ru-RU" dirty="0">
              <a:latin typeface="Bebas Neue Bold" panose="020B0606020202050201" pitchFamily="34" charset="-52"/>
            </a:endParaRPr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584175" y="2374640"/>
            <a:ext cx="10756178" cy="274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Bahnschrift Light SemiCondensed" panose="020B0502040204020203" pitchFamily="34" charset="0"/>
              </a:rPr>
              <a:t>“</a:t>
            </a:r>
            <a:r>
              <a:rPr lang="en-US" sz="3600" dirty="0" err="1" smtClean="0">
                <a:latin typeface="Bahnschrift Light SemiCondensed" panose="020B0502040204020203" pitchFamily="34" charset="0"/>
              </a:rPr>
              <a:t>DosugBot</a:t>
            </a:r>
            <a:r>
              <a:rPr lang="en-US" sz="3600" dirty="0" smtClean="0">
                <a:latin typeface="Bahnschrift Light SemiCondensed" panose="020B0502040204020203" pitchFamily="34" charset="0"/>
              </a:rPr>
              <a:t>”</a:t>
            </a:r>
            <a:r>
              <a:rPr lang="ru-RU" sz="3600" dirty="0">
                <a:latin typeface="Bahnschrift Light SemiCondensed" panose="020B0502040204020203" pitchFamily="34" charset="0"/>
              </a:rPr>
              <a:t> </a:t>
            </a:r>
            <a:r>
              <a:rPr lang="ru-RU" sz="3600" dirty="0" smtClean="0">
                <a:latin typeface="Bahnschrift Light SemiCondensed" panose="020B0502040204020203" pitchFamily="34" charset="0"/>
              </a:rPr>
              <a:t>Может находить как случайные текущие мероприятия (или ближайшие), так и находить нужные по тэгам</a:t>
            </a:r>
            <a:endParaRPr lang="ru-RU" sz="3600" dirty="0" smtClean="0">
              <a:solidFill>
                <a:srgbClr val="4D1354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иолетовый обои 4K Ultra HD, Фиолетовый HD картинки, 3840x2160 фото скачать  бесплатн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7780"/>
            <a:ext cx="12217837" cy="68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-279619" y="-293187"/>
            <a:ext cx="12674600" cy="533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923" y="3298087"/>
            <a:ext cx="2094923" cy="45418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1" y="145273"/>
            <a:ext cx="172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/>
              <a:t>05</a:t>
            </a:r>
            <a:endParaRPr lang="ru-RU" sz="4800" b="1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31776" y="2222240"/>
            <a:ext cx="10155542" cy="199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6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28601" y="950191"/>
            <a:ext cx="2900081" cy="67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Bebas Neue Bold" panose="020B0606020202050201" pitchFamily="34" charset="-52"/>
              </a:rPr>
              <a:t>доступность</a:t>
            </a:r>
            <a:r>
              <a:rPr lang="en-US" dirty="0" smtClean="0">
                <a:latin typeface="Bebas Neue Bold" panose="020B0606020202050201" pitchFamily="34" charset="-52"/>
              </a:rPr>
              <a:t>:</a:t>
            </a:r>
            <a:endParaRPr lang="ru-RU" dirty="0">
              <a:latin typeface="Bebas Neue Bold" panose="020B0606020202050201" pitchFamily="34" charset="-52"/>
            </a:endParaRPr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584175" y="2374640"/>
            <a:ext cx="10756178" cy="274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 smtClean="0">
                <a:latin typeface="Bahnschrift Light SemiCondensed" panose="020B0502040204020203" pitchFamily="34" charset="0"/>
              </a:rPr>
              <a:t>Мы стремимся сделать бота </a:t>
            </a:r>
            <a:r>
              <a:rPr lang="ru-RU" sz="3600" dirty="0" err="1" smtClean="0">
                <a:latin typeface="Bahnschrift Light SemiCondensed" panose="020B0502040204020203" pitchFamily="34" charset="0"/>
              </a:rPr>
              <a:t>удобыным</a:t>
            </a:r>
            <a:r>
              <a:rPr lang="ru-RU" sz="3600" dirty="0" smtClean="0">
                <a:latin typeface="Bahnschrift Light SemiCondensed" panose="020B0502040204020203" pitchFamily="34" charset="0"/>
              </a:rPr>
              <a:t> для всех видов пользователей. </a:t>
            </a:r>
            <a:r>
              <a:rPr lang="en-US" sz="3600" dirty="0">
                <a:latin typeface="Bahnschrift Light SemiCondensed" panose="020B0502040204020203" pitchFamily="34" charset="0"/>
              </a:rPr>
              <a:t>“</a:t>
            </a:r>
            <a:r>
              <a:rPr lang="en-US" sz="3600" dirty="0" err="1">
                <a:latin typeface="Bahnschrift Light SemiCondensed" panose="020B0502040204020203" pitchFamily="34" charset="0"/>
              </a:rPr>
              <a:t>DosugBot</a:t>
            </a:r>
            <a:r>
              <a:rPr lang="en-US" sz="3600" dirty="0" smtClean="0">
                <a:latin typeface="Bahnschrift Light SemiCondensed" panose="020B0502040204020203" pitchFamily="34" charset="0"/>
              </a:rPr>
              <a:t>”</a:t>
            </a:r>
            <a:r>
              <a:rPr lang="ru-RU" sz="3600" dirty="0" smtClean="0">
                <a:latin typeface="Bahnschrift Light SemiCondensed" panose="020B0502040204020203" pitchFamily="34" charset="0"/>
              </a:rPr>
              <a:t>. Он доступен и понятен любому пользователю.</a:t>
            </a:r>
            <a:endParaRPr lang="ru-RU" sz="3600" dirty="0" smtClean="0">
              <a:solidFill>
                <a:srgbClr val="4D1354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2"/>
          <p:cNvSpPr txBox="1">
            <a:spLocks/>
          </p:cNvSpPr>
          <p:nvPr/>
        </p:nvSpPr>
        <p:spPr>
          <a:xfrm>
            <a:off x="622275" y="2037067"/>
            <a:ext cx="10756178" cy="435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err="1" smtClean="0">
                <a:latin typeface="Bahnschrift Light SemiCondensed" panose="020B0502040204020203" pitchFamily="34" charset="0"/>
              </a:rPr>
              <a:t>Мейстер</a:t>
            </a:r>
            <a:r>
              <a:rPr lang="ru-RU" sz="3200" dirty="0" smtClean="0">
                <a:latin typeface="Bahnschrift Light SemiCondensed" panose="020B0502040204020203" pitchFamily="34" charset="0"/>
              </a:rPr>
              <a:t> Юрий Александрович – </a:t>
            </a:r>
            <a:r>
              <a:rPr lang="en-US" sz="3200" dirty="0" smtClean="0">
                <a:latin typeface="Bahnschrift Light SemiCondensed" panose="020B0502040204020203" pitchFamily="34" charset="0"/>
              </a:rPr>
              <a:t>frontend, backend,</a:t>
            </a:r>
            <a:r>
              <a:rPr lang="ru-RU" sz="3200" dirty="0">
                <a:latin typeface="Bahnschrift Light SemiCondensed" panose="020B0502040204020203" pitchFamily="34" charset="0"/>
              </a:rPr>
              <a:t> </a:t>
            </a:r>
            <a:r>
              <a:rPr lang="ru-RU" sz="3200" dirty="0" smtClean="0">
                <a:latin typeface="Bahnschrift Light SemiCondensed" panose="020B0502040204020203" pitchFamily="34" charset="0"/>
              </a:rPr>
              <a:t>создание логотипа</a:t>
            </a:r>
            <a:r>
              <a:rPr lang="en-US" sz="3200" dirty="0" smtClean="0">
                <a:latin typeface="Bahnschrift Light SemiCondensed" panose="020B0502040204020203" pitchFamily="34" charset="0"/>
              </a:rPr>
              <a:t>,</a:t>
            </a:r>
            <a:r>
              <a:rPr lang="ru-RU" sz="32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3200" dirty="0" err="1" smtClean="0">
                <a:latin typeface="Bahnschrift Light SemiCondensed" panose="020B0502040204020203" pitchFamily="34" charset="0"/>
              </a:rPr>
              <a:t>парсинг</a:t>
            </a:r>
            <a:r>
              <a:rPr lang="ru-RU" sz="3200" dirty="0" smtClean="0">
                <a:latin typeface="Bahnschrift Light SemiCondensed" panose="020B0502040204020203" pitchFamily="34" charset="0"/>
              </a:rPr>
              <a:t>. (</a:t>
            </a:r>
            <a:r>
              <a:rPr lang="en-US" sz="3200" dirty="0" smtClean="0">
                <a:solidFill>
                  <a:srgbClr val="4D1354"/>
                </a:solidFill>
                <a:latin typeface="Bahnschrift Light SemiCondensed" panose="020B0502040204020203" pitchFamily="34" charset="0"/>
              </a:rPr>
              <a:t>koninatop@gmail.com</a:t>
            </a:r>
            <a:r>
              <a:rPr lang="en-US" sz="3200" dirty="0" smtClean="0">
                <a:latin typeface="Bahnschrift Light SemiCondensed" panose="020B0502040204020203" pitchFamily="34" charset="0"/>
              </a:rPr>
              <a:t>)</a:t>
            </a:r>
            <a:endParaRPr lang="ru-RU" sz="3200" dirty="0" smtClean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Bahnschrift Light SemiCondensed" panose="020B0502040204020203" pitchFamily="34" charset="0"/>
              </a:rPr>
              <a:t>Матвеев Роман Сергеевич – копирайтер, администрирование, тестирование.</a:t>
            </a:r>
            <a:r>
              <a:rPr lang="en-US" sz="32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3200" dirty="0" smtClean="0">
                <a:latin typeface="Bahnschrift Light SemiCondensed" panose="020B0502040204020203" pitchFamily="34" charset="0"/>
              </a:rPr>
              <a:t>(</a:t>
            </a:r>
            <a:r>
              <a:rPr lang="en-US" sz="3200" dirty="0" smtClean="0">
                <a:solidFill>
                  <a:srgbClr val="4D1354"/>
                </a:solidFill>
                <a:latin typeface="Bahnschrift Light SemiCondensed" panose="020B0502040204020203" pitchFamily="34" charset="0"/>
              </a:rPr>
              <a:t>reanimate2@yandex.ru</a:t>
            </a:r>
            <a:r>
              <a:rPr lang="en-US" sz="3200" dirty="0" smtClean="0">
                <a:latin typeface="Bahnschrift Light SemiCondensed" panose="020B0502040204020203" pitchFamily="34" charset="0"/>
              </a:rPr>
              <a:t>)</a:t>
            </a:r>
            <a:endParaRPr lang="ru-RU" sz="3200" dirty="0" smtClean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ru-RU" sz="3200" dirty="0" err="1" smtClean="0">
                <a:latin typeface="Bahnschrift Light SemiCondensed" panose="020B0502040204020203" pitchFamily="34" charset="0"/>
              </a:rPr>
              <a:t>Михалёв</a:t>
            </a:r>
            <a:r>
              <a:rPr lang="ru-RU" sz="3200" dirty="0" smtClean="0">
                <a:latin typeface="Bahnschrift Light SemiCondensed" panose="020B0502040204020203" pitchFamily="34" charset="0"/>
              </a:rPr>
              <a:t> Андрей Евгеньевич – презентация, тестирование, дизайн.</a:t>
            </a:r>
            <a:r>
              <a:rPr lang="ru-RU" sz="3200" dirty="0">
                <a:latin typeface="Bahnschrift Light SemiCondensed" panose="020B0502040204020203" pitchFamily="34" charset="0"/>
              </a:rPr>
              <a:t> </a:t>
            </a:r>
            <a:r>
              <a:rPr lang="ru-RU" sz="3200" dirty="0" smtClean="0">
                <a:latin typeface="Bahnschrift Light SemiCondensed" panose="020B0502040204020203" pitchFamily="34" charset="0"/>
              </a:rPr>
              <a:t>(</a:t>
            </a:r>
            <a:r>
              <a:rPr lang="en-US" sz="3200" dirty="0" smtClean="0">
                <a:solidFill>
                  <a:srgbClr val="4D1354"/>
                </a:solidFill>
                <a:latin typeface="Bahnschrift Light SemiCondensed" panose="020B0502040204020203" pitchFamily="34" charset="0"/>
              </a:rPr>
              <a:t>Mihalev.Andrey.77@gmail.com</a:t>
            </a:r>
            <a:r>
              <a:rPr lang="en-US" sz="3200" dirty="0" smtClean="0">
                <a:latin typeface="Bahnschrift Light SemiCondensed" panose="020B0502040204020203" pitchFamily="34" charset="0"/>
              </a:rPr>
              <a:t>)</a:t>
            </a:r>
            <a:endParaRPr lang="ru-RU" sz="3200" dirty="0" smtClean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Bahnschrift Light SemiCondensed" panose="020B0502040204020203" pitchFamily="34" charset="0"/>
              </a:rPr>
              <a:t>Моргунов Иван Денисович – тестирование, </a:t>
            </a:r>
            <a:r>
              <a:rPr lang="ru-RU" sz="3200" dirty="0">
                <a:latin typeface="Bahnschrift Light SemiCondensed" panose="020B0502040204020203" pitchFamily="34" charset="0"/>
              </a:rPr>
              <a:t>логика </a:t>
            </a:r>
            <a:r>
              <a:rPr lang="ru-RU" sz="3200" dirty="0" smtClean="0">
                <a:latin typeface="Bahnschrift Light SemiCondensed" panose="020B0502040204020203" pitchFamily="34" charset="0"/>
              </a:rPr>
              <a:t>бота</a:t>
            </a:r>
            <a:endParaRPr lang="en-US" sz="3200" dirty="0" smtClean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Bahnschrift Light SemiCondensed" panose="020B0502040204020203" pitchFamily="34" charset="0"/>
              </a:rPr>
              <a:t>(</a:t>
            </a:r>
            <a:r>
              <a:rPr lang="en-US" sz="3200" dirty="0" smtClean="0">
                <a:solidFill>
                  <a:srgbClr val="4D1354"/>
                </a:solidFill>
                <a:latin typeface="Bahnschrift Light SemiCondensed" panose="020B0502040204020203" pitchFamily="34" charset="0"/>
              </a:rPr>
              <a:t>Molotyba228@inbox.ru</a:t>
            </a:r>
            <a:r>
              <a:rPr lang="en-US" sz="3200" dirty="0" smtClean="0">
                <a:latin typeface="Bahnschrift Light SemiCondensed" panose="020B0502040204020203" pitchFamily="34" charset="0"/>
              </a:rPr>
              <a:t>)</a:t>
            </a:r>
            <a:endParaRPr lang="ru-RU" sz="32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sz="3200" dirty="0"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1" y="145273"/>
            <a:ext cx="172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/>
              <a:t>06</a:t>
            </a:r>
            <a:endParaRPr lang="ru-RU" sz="4800" b="1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31776" y="2222240"/>
            <a:ext cx="10155542" cy="199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6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28601" y="950191"/>
            <a:ext cx="2900081" cy="67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Bebas Neue Bold" panose="020B0606020202050201" pitchFamily="34" charset="-52"/>
              </a:rPr>
              <a:t>Команда</a:t>
            </a:r>
            <a:r>
              <a:rPr lang="en-US" dirty="0" smtClean="0">
                <a:latin typeface="Bebas Neue Bold" panose="020B0606020202050201" pitchFamily="34" charset="-52"/>
              </a:rPr>
              <a:t>:</a:t>
            </a:r>
            <a:endParaRPr lang="ru-RU" dirty="0">
              <a:latin typeface="Bebas Neue Bold" panose="020B0606020202050201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493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Фиолетовый обои 4K Ultra HD, Фиолетовый HD картинки, 3840x2160 фото скачать  бесплатн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5821"/>
            <a:ext cx="12217837" cy="68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-228382" y="1609464"/>
            <a:ext cx="12674600" cy="533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28601" y="145273"/>
            <a:ext cx="172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0</a:t>
            </a:r>
            <a:r>
              <a:rPr lang="en-US" sz="5400" b="1" dirty="0" smtClean="0">
                <a:solidFill>
                  <a:schemeClr val="bg1"/>
                </a:solidFill>
              </a:rPr>
              <a:t>7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31776" y="2222240"/>
            <a:ext cx="10155542" cy="199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6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28601" y="950191"/>
            <a:ext cx="2900081" cy="67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Bebas Neue Bold" panose="020B0606020202050201" pitchFamily="34" charset="-52"/>
              </a:rPr>
              <a:t>продукт</a:t>
            </a:r>
            <a:r>
              <a:rPr lang="en-US" dirty="0" smtClean="0">
                <a:solidFill>
                  <a:schemeClr val="bg1"/>
                </a:solidFill>
                <a:latin typeface="Bebas Neue Bold" panose="020B0606020202050201" pitchFamily="34" charset="-52"/>
              </a:rPr>
              <a:t>:</a:t>
            </a:r>
            <a:endParaRPr lang="ru-RU" dirty="0">
              <a:solidFill>
                <a:schemeClr val="bg1"/>
              </a:solidFill>
              <a:latin typeface="Bebas Neue Bold" panose="020B0606020202050201" pitchFamily="34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8" y="1710292"/>
            <a:ext cx="3425099" cy="49035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810" y="1710292"/>
            <a:ext cx="3455901" cy="489123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064" y="1710292"/>
            <a:ext cx="3522232" cy="50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191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Bahnschrift Light SemiCondensed</vt:lpstr>
      <vt:lpstr>Bahnschrift SemiBold</vt:lpstr>
      <vt:lpstr>Bebas Neue Bold</vt:lpstr>
      <vt:lpstr>Calibri</vt:lpstr>
      <vt:lpstr>Calibri Light</vt:lpstr>
      <vt:lpstr>Wingdings</vt:lpstr>
      <vt:lpstr>Тема Office</vt:lpstr>
      <vt:lpstr>telegram бот - Dosugbot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Hackathon54</dc:creator>
  <cp:lastModifiedBy>Hackathon54</cp:lastModifiedBy>
  <cp:revision>13</cp:revision>
  <dcterms:created xsi:type="dcterms:W3CDTF">2022-05-17T10:27:08Z</dcterms:created>
  <dcterms:modified xsi:type="dcterms:W3CDTF">2022-05-17T12:58:39Z</dcterms:modified>
</cp:coreProperties>
</file>