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8"/>
  </p:normalViewPr>
  <p:slideViewPr>
    <p:cSldViewPr snapToGrid="0" snapToObjects="1">
      <p:cViewPr varScale="1">
        <p:scale>
          <a:sx n="138" d="100"/>
          <a:sy n="138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C763-5FF8-AF4E-BCEA-DF8BE8DB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5B339-C35D-D246-95D4-D343F5CA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19A5-4236-9942-B817-FC94DFD4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D8A4-45B3-5046-8E37-FC0CF46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F940-EDB9-7745-AA90-AEE9843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1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F2B5-E1D7-CA44-A71C-68F76EC2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3D805-C8AB-9C46-A667-10DD0B26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0DB7-EA81-4044-AD4B-5943E6CF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1D15-B6F3-8040-8E70-49F77DD2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83F-9F84-7140-9CBF-87D06FFA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521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D075F-67AE-4749-A5B1-079F21303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2E5F6-7813-5F4C-B74B-A5A2F7F0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6DDB-8BF7-7943-B89E-AEEB9BD2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BB88-F79C-B04D-A469-01F8FF32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D39E-B24E-3E40-87AE-F2408524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01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78E3-50A9-A242-A3CF-F285AD0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AEE4-C92E-9147-848E-F5FDBED9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35C4-AAD4-F443-BF99-3DB5858A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8E55-9B22-9743-8540-6FAF738D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CE18-C73E-3449-9A09-6056061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231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0E83-5BA4-024B-9496-4C55EDF8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BE5D9-0B1F-3741-8C53-782FB318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A9F-552D-F245-BCAC-8AC94E0A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5733-6FA9-654E-9C34-5526795A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D6ED-17D5-5746-9FE3-CB07E680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46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3407-3508-BD49-88E8-2B3E8292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6399-3879-7648-AB4D-55F6ADE38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AF91-3FDF-AE43-A7BA-5628DCF7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0FDE-A12F-734F-BB73-51789584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9A55-6F6E-F749-A119-97A4E299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D8579-8432-204C-A3A8-451C8661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1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C4B-33DE-7244-9767-3209B0ED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C116-C9F4-E54D-8E5D-9BB6B8BB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91332-625F-5E48-92D1-16B546CB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3149C-490A-4846-B18B-33AA0993D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466D7-DED9-DB44-8AF0-4B20D5A2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8A41F-B85D-0F49-BA10-34882E39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6B3ED-7DA6-FB41-B02C-5D4299C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B3CE3-1C65-664E-B8AB-77A0B34C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723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1953-2336-BC46-9110-3D8070B6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837B2-3494-7143-9296-A095A3E1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D6CB-F222-2A41-BDC9-9C337D4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21B5-6DEC-CB4C-A45F-14FC9BBF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789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371B3-284F-EC43-B923-D96444F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BE822-87F4-9F4F-8762-F0C8A729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D903D-4584-2F42-969E-C5D7850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65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91E7-DA31-6F46-8DE1-69D96DC4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9CBC-9743-DE4F-92C5-2106817F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53D98-12D4-5D4F-8295-7BC46B088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94B55-2D42-904C-B735-FF88460C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267E-B741-104E-BD8E-AB4F1AE1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55E2B-29CE-6F4A-89EC-8FEA170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926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5F7-941E-334B-94E4-ADB7203E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CD315-FFE4-9040-930F-61BF2F388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788-2E3C-D24D-AE09-B1D064A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E912-E7F6-AE49-BBA7-ED66E02C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1EAA1-F5B8-C44B-A581-71CDB095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1EB24-90E4-B94C-A504-8143627B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01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28104-A202-A74D-BB2A-E56688AF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8B4-DA4B-5B4F-9E3F-A0A79EA7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C81E-0C16-2D41-9908-3C50F24D9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DCA5-C9BD-0C48-904C-600F0A33010A}" type="datetimeFigureOut">
              <a:rPr lang="en-TW" smtClean="0"/>
              <a:t>2020/12/5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A124-EAEF-7A46-B08D-D31F45C41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205A-895B-804E-B717-010E7D50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619F-BAF7-F640-AC91-A7F0CABE00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2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C62CF7-DAEA-2748-9E06-F250E80E0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6" t="12247"/>
          <a:stretch/>
        </p:blipFill>
        <p:spPr>
          <a:xfrm>
            <a:off x="6028757" y="2186364"/>
            <a:ext cx="6190955" cy="160591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D9AC22-2F10-DA4D-8726-37AA02552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"/>
          <a:stretch/>
        </p:blipFill>
        <p:spPr>
          <a:xfrm>
            <a:off x="-1298396" y="289497"/>
            <a:ext cx="7423449" cy="348165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3061DF9-02AD-7A40-B39D-155B90E8E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6" t="-1288" b="87753"/>
          <a:stretch/>
        </p:blipFill>
        <p:spPr>
          <a:xfrm>
            <a:off x="6056465" y="276138"/>
            <a:ext cx="6109492" cy="2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Cinny Lin</dc:creator>
  <cp:lastModifiedBy>Cinny Lin</cp:lastModifiedBy>
  <cp:revision>3</cp:revision>
  <dcterms:created xsi:type="dcterms:W3CDTF">2020-12-05T07:33:34Z</dcterms:created>
  <dcterms:modified xsi:type="dcterms:W3CDTF">2020-12-05T07:49:52Z</dcterms:modified>
</cp:coreProperties>
</file>