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9" r:id="rId1"/>
  </p:sldMasterIdLst>
  <p:notesMasterIdLst>
    <p:notesMasterId r:id="rId19"/>
  </p:notesMasterIdLst>
  <p:sldIdLst>
    <p:sldId id="256" r:id="rId2"/>
    <p:sldId id="260" r:id="rId3"/>
    <p:sldId id="258" r:id="rId4"/>
    <p:sldId id="262" r:id="rId5"/>
    <p:sldId id="265" r:id="rId6"/>
    <p:sldId id="313" r:id="rId7"/>
    <p:sldId id="314" r:id="rId8"/>
    <p:sldId id="315" r:id="rId9"/>
    <p:sldId id="316" r:id="rId10"/>
    <p:sldId id="317" r:id="rId11"/>
    <p:sldId id="319" r:id="rId12"/>
    <p:sldId id="320" r:id="rId13"/>
    <p:sldId id="322" r:id="rId14"/>
    <p:sldId id="323" r:id="rId15"/>
    <p:sldId id="324" r:id="rId16"/>
    <p:sldId id="325" r:id="rId17"/>
    <p:sldId id="326" r:id="rId18"/>
  </p:sldIdLst>
  <p:sldSz cx="9144000" cy="5143500" type="screen16x9"/>
  <p:notesSz cx="6858000" cy="9144000"/>
  <p:embeddedFontLst>
    <p:embeddedFont>
      <p:font typeface="Cairo" panose="020B0604020202020204" charset="-78"/>
      <p:regular r:id="rId20"/>
      <p:bold r:id="rId21"/>
    </p:embeddedFont>
    <p:embeddedFont>
      <p:font typeface="Staatliches" pitchFamily="2" charset="0"/>
      <p:regular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F51E7F0-1432-4B02-8287-77ACB7826934}">
  <a:tblStyle styleId="{1F51E7F0-1432-4B02-8287-77ACB782693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0" d="100"/>
          <a:sy n="140" d="100"/>
        </p:scale>
        <p:origin x="774" y="-3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1"/>
        <p:cNvGrpSpPr/>
        <p:nvPr/>
      </p:nvGrpSpPr>
      <p:grpSpPr>
        <a:xfrm>
          <a:off x="0" y="0"/>
          <a:ext cx="0" cy="0"/>
          <a:chOff x="0" y="0"/>
          <a:chExt cx="0" cy="0"/>
        </a:xfrm>
      </p:grpSpPr>
      <p:sp>
        <p:nvSpPr>
          <p:cNvPr id="602" name="Google Shape;602;gd9d240c11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3" name="Google Shape;603;gd9d240c11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3"/>
        <p:cNvGrpSpPr/>
        <p:nvPr/>
      </p:nvGrpSpPr>
      <p:grpSpPr>
        <a:xfrm>
          <a:off x="0" y="0"/>
          <a:ext cx="0" cy="0"/>
          <a:chOff x="0" y="0"/>
          <a:chExt cx="0" cy="0"/>
        </a:xfrm>
      </p:grpSpPr>
      <p:sp>
        <p:nvSpPr>
          <p:cNvPr id="1004" name="Google Shape;1004;g7b2dad8238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5" name="Google Shape;1005;g7b2dad8238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607860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3"/>
        <p:cNvGrpSpPr/>
        <p:nvPr/>
      </p:nvGrpSpPr>
      <p:grpSpPr>
        <a:xfrm>
          <a:off x="0" y="0"/>
          <a:ext cx="0" cy="0"/>
          <a:chOff x="0" y="0"/>
          <a:chExt cx="0" cy="0"/>
        </a:xfrm>
      </p:grpSpPr>
      <p:sp>
        <p:nvSpPr>
          <p:cNvPr id="1004" name="Google Shape;1004;g7b2dad8238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5" name="Google Shape;1005;g7b2dad8238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52657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3"/>
        <p:cNvGrpSpPr/>
        <p:nvPr/>
      </p:nvGrpSpPr>
      <p:grpSpPr>
        <a:xfrm>
          <a:off x="0" y="0"/>
          <a:ext cx="0" cy="0"/>
          <a:chOff x="0" y="0"/>
          <a:chExt cx="0" cy="0"/>
        </a:xfrm>
      </p:grpSpPr>
      <p:sp>
        <p:nvSpPr>
          <p:cNvPr id="1004" name="Google Shape;1004;g7b2dad8238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5" name="Google Shape;1005;g7b2dad8238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634054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3"/>
        <p:cNvGrpSpPr/>
        <p:nvPr/>
      </p:nvGrpSpPr>
      <p:grpSpPr>
        <a:xfrm>
          <a:off x="0" y="0"/>
          <a:ext cx="0" cy="0"/>
          <a:chOff x="0" y="0"/>
          <a:chExt cx="0" cy="0"/>
        </a:xfrm>
      </p:grpSpPr>
      <p:sp>
        <p:nvSpPr>
          <p:cNvPr id="1004" name="Google Shape;1004;g7b2dad8238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5" name="Google Shape;1005;g7b2dad8238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443725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3"/>
        <p:cNvGrpSpPr/>
        <p:nvPr/>
      </p:nvGrpSpPr>
      <p:grpSpPr>
        <a:xfrm>
          <a:off x="0" y="0"/>
          <a:ext cx="0" cy="0"/>
          <a:chOff x="0" y="0"/>
          <a:chExt cx="0" cy="0"/>
        </a:xfrm>
      </p:grpSpPr>
      <p:sp>
        <p:nvSpPr>
          <p:cNvPr id="1004" name="Google Shape;1004;g7b2dad8238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5" name="Google Shape;1005;g7b2dad8238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31048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3"/>
        <p:cNvGrpSpPr/>
        <p:nvPr/>
      </p:nvGrpSpPr>
      <p:grpSpPr>
        <a:xfrm>
          <a:off x="0" y="0"/>
          <a:ext cx="0" cy="0"/>
          <a:chOff x="0" y="0"/>
          <a:chExt cx="0" cy="0"/>
        </a:xfrm>
      </p:grpSpPr>
      <p:sp>
        <p:nvSpPr>
          <p:cNvPr id="1004" name="Google Shape;1004;g7b2dad8238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5" name="Google Shape;1005;g7b2dad8238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760632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3"/>
        <p:cNvGrpSpPr/>
        <p:nvPr/>
      </p:nvGrpSpPr>
      <p:grpSpPr>
        <a:xfrm>
          <a:off x="0" y="0"/>
          <a:ext cx="0" cy="0"/>
          <a:chOff x="0" y="0"/>
          <a:chExt cx="0" cy="0"/>
        </a:xfrm>
      </p:grpSpPr>
      <p:sp>
        <p:nvSpPr>
          <p:cNvPr id="1004" name="Google Shape;1004;g7b2dad8238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5" name="Google Shape;1005;g7b2dad8238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833252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3"/>
        <p:cNvGrpSpPr/>
        <p:nvPr/>
      </p:nvGrpSpPr>
      <p:grpSpPr>
        <a:xfrm>
          <a:off x="0" y="0"/>
          <a:ext cx="0" cy="0"/>
          <a:chOff x="0" y="0"/>
          <a:chExt cx="0" cy="0"/>
        </a:xfrm>
      </p:grpSpPr>
      <p:sp>
        <p:nvSpPr>
          <p:cNvPr id="1004" name="Google Shape;1004;g7b2dad8238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5" name="Google Shape;1005;g7b2dad8238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278338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8"/>
        <p:cNvGrpSpPr/>
        <p:nvPr/>
      </p:nvGrpSpPr>
      <p:grpSpPr>
        <a:xfrm>
          <a:off x="0" y="0"/>
          <a:ext cx="0" cy="0"/>
          <a:chOff x="0" y="0"/>
          <a:chExt cx="0" cy="0"/>
        </a:xfrm>
      </p:grpSpPr>
      <p:sp>
        <p:nvSpPr>
          <p:cNvPr id="789" name="Google Shape;789;g99f2f57a71_0_1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0" name="Google Shape;790;g99f2f57a71_0_1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0"/>
        <p:cNvGrpSpPr/>
        <p:nvPr/>
      </p:nvGrpSpPr>
      <p:grpSpPr>
        <a:xfrm>
          <a:off x="0" y="0"/>
          <a:ext cx="0" cy="0"/>
          <a:chOff x="0" y="0"/>
          <a:chExt cx="0" cy="0"/>
        </a:xfrm>
      </p:grpSpPr>
      <p:sp>
        <p:nvSpPr>
          <p:cNvPr id="741" name="Google Shape;741;g7b2dad823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2" name="Google Shape;742;g7b2dad823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8"/>
        <p:cNvGrpSpPr/>
        <p:nvPr/>
      </p:nvGrpSpPr>
      <p:grpSpPr>
        <a:xfrm>
          <a:off x="0" y="0"/>
          <a:ext cx="0" cy="0"/>
          <a:chOff x="0" y="0"/>
          <a:chExt cx="0" cy="0"/>
        </a:xfrm>
      </p:grpSpPr>
      <p:sp>
        <p:nvSpPr>
          <p:cNvPr id="869" name="Google Shape;869;g99f2f57a71_0_2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0" name="Google Shape;870;g99f2f57a71_0_2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3"/>
        <p:cNvGrpSpPr/>
        <p:nvPr/>
      </p:nvGrpSpPr>
      <p:grpSpPr>
        <a:xfrm>
          <a:off x="0" y="0"/>
          <a:ext cx="0" cy="0"/>
          <a:chOff x="0" y="0"/>
          <a:chExt cx="0" cy="0"/>
        </a:xfrm>
      </p:grpSpPr>
      <p:sp>
        <p:nvSpPr>
          <p:cNvPr id="1004" name="Google Shape;1004;g7b2dad8238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5" name="Google Shape;1005;g7b2dad8238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3"/>
        <p:cNvGrpSpPr/>
        <p:nvPr/>
      </p:nvGrpSpPr>
      <p:grpSpPr>
        <a:xfrm>
          <a:off x="0" y="0"/>
          <a:ext cx="0" cy="0"/>
          <a:chOff x="0" y="0"/>
          <a:chExt cx="0" cy="0"/>
        </a:xfrm>
      </p:grpSpPr>
      <p:sp>
        <p:nvSpPr>
          <p:cNvPr id="1004" name="Google Shape;1004;g7b2dad8238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5" name="Google Shape;1005;g7b2dad8238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438558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3"/>
        <p:cNvGrpSpPr/>
        <p:nvPr/>
      </p:nvGrpSpPr>
      <p:grpSpPr>
        <a:xfrm>
          <a:off x="0" y="0"/>
          <a:ext cx="0" cy="0"/>
          <a:chOff x="0" y="0"/>
          <a:chExt cx="0" cy="0"/>
        </a:xfrm>
      </p:grpSpPr>
      <p:sp>
        <p:nvSpPr>
          <p:cNvPr id="1004" name="Google Shape;1004;g7b2dad8238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5" name="Google Shape;1005;g7b2dad8238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060045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3"/>
        <p:cNvGrpSpPr/>
        <p:nvPr/>
      </p:nvGrpSpPr>
      <p:grpSpPr>
        <a:xfrm>
          <a:off x="0" y="0"/>
          <a:ext cx="0" cy="0"/>
          <a:chOff x="0" y="0"/>
          <a:chExt cx="0" cy="0"/>
        </a:xfrm>
      </p:grpSpPr>
      <p:sp>
        <p:nvSpPr>
          <p:cNvPr id="1004" name="Google Shape;1004;g7b2dad8238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5" name="Google Shape;1005;g7b2dad8238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674523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3"/>
        <p:cNvGrpSpPr/>
        <p:nvPr/>
      </p:nvGrpSpPr>
      <p:grpSpPr>
        <a:xfrm>
          <a:off x="0" y="0"/>
          <a:ext cx="0" cy="0"/>
          <a:chOff x="0" y="0"/>
          <a:chExt cx="0" cy="0"/>
        </a:xfrm>
      </p:grpSpPr>
      <p:sp>
        <p:nvSpPr>
          <p:cNvPr id="1004" name="Google Shape;1004;g7b2dad8238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5" name="Google Shape;1005;g7b2dad8238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031882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3100" y="2926700"/>
            <a:ext cx="4287000" cy="865200"/>
          </a:xfrm>
          <a:prstGeom prst="rect">
            <a:avLst/>
          </a:prstGeom>
        </p:spPr>
        <p:txBody>
          <a:bodyPr spcFirstLastPara="1" wrap="square" lIns="0" tIns="0" rIns="0" bIns="0" anchor="ctr" anchorCtr="0">
            <a:noAutofit/>
          </a:bodyPr>
          <a:lstStyle>
            <a:lvl1pPr lvl="0" algn="l">
              <a:lnSpc>
                <a:spcPct val="80000"/>
              </a:lnSpc>
              <a:spcBef>
                <a:spcPts val="0"/>
              </a:spcBef>
              <a:spcAft>
                <a:spcPts val="0"/>
              </a:spcAft>
              <a:buClr>
                <a:srgbClr val="191919"/>
              </a:buClr>
              <a:buSzPts val="5200"/>
              <a:buNone/>
              <a:defRPr sz="64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713121" y="3679025"/>
            <a:ext cx="4287000" cy="475800"/>
          </a:xfrm>
          <a:prstGeom prst="rect">
            <a:avLst/>
          </a:prstGeom>
        </p:spPr>
        <p:txBody>
          <a:bodyPr spcFirstLastPara="1" wrap="square" lIns="0" tIns="0" rIns="0" bIns="0" anchor="ctr" anchorCtr="0">
            <a:noAutofit/>
          </a:bodyPr>
          <a:lstStyle>
            <a:lvl1pPr lvl="0">
              <a:lnSpc>
                <a:spcPct val="100000"/>
              </a:lnSpc>
              <a:spcBef>
                <a:spcPts val="0"/>
              </a:spcBef>
              <a:spcAft>
                <a:spcPts val="0"/>
              </a:spcAft>
              <a:buSzPts val="16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1" name="Google Shape;11;p2"/>
          <p:cNvSpPr txBox="1">
            <a:spLocks noGrp="1"/>
          </p:cNvSpPr>
          <p:nvPr>
            <p:ph type="ctrTitle" idx="2"/>
          </p:nvPr>
        </p:nvSpPr>
        <p:spPr>
          <a:xfrm>
            <a:off x="713125" y="988675"/>
            <a:ext cx="2493000" cy="926700"/>
          </a:xfrm>
          <a:prstGeom prst="rect">
            <a:avLst/>
          </a:prstGeom>
        </p:spPr>
        <p:txBody>
          <a:bodyPr spcFirstLastPara="1" wrap="square" lIns="0" tIns="0" rIns="0" bIns="0" anchor="ctr" anchorCtr="0">
            <a:noAutofit/>
          </a:bodyPr>
          <a:lstStyle>
            <a:lvl1pPr lvl="0" algn="l" rtl="0">
              <a:spcBef>
                <a:spcPts val="0"/>
              </a:spcBef>
              <a:spcAft>
                <a:spcPts val="0"/>
              </a:spcAft>
              <a:buClr>
                <a:srgbClr val="191919"/>
              </a:buClr>
              <a:buSzPts val="5200"/>
              <a:buNone/>
              <a:defRPr sz="8000"/>
            </a:lvl1pPr>
            <a:lvl2pPr lvl="1" algn="ctr" rtl="0">
              <a:spcBef>
                <a:spcPts val="0"/>
              </a:spcBef>
              <a:spcAft>
                <a:spcPts val="0"/>
              </a:spcAft>
              <a:buClr>
                <a:srgbClr val="191919"/>
              </a:buClr>
              <a:buSzPts val="5200"/>
              <a:buNone/>
              <a:defRPr sz="5200">
                <a:solidFill>
                  <a:srgbClr val="191919"/>
                </a:solidFill>
              </a:defRPr>
            </a:lvl2pPr>
            <a:lvl3pPr lvl="2" algn="ctr" rtl="0">
              <a:spcBef>
                <a:spcPts val="0"/>
              </a:spcBef>
              <a:spcAft>
                <a:spcPts val="0"/>
              </a:spcAft>
              <a:buClr>
                <a:srgbClr val="191919"/>
              </a:buClr>
              <a:buSzPts val="5200"/>
              <a:buNone/>
              <a:defRPr sz="5200">
                <a:solidFill>
                  <a:srgbClr val="191919"/>
                </a:solidFill>
              </a:defRPr>
            </a:lvl3pPr>
            <a:lvl4pPr lvl="3" algn="ctr" rtl="0">
              <a:spcBef>
                <a:spcPts val="0"/>
              </a:spcBef>
              <a:spcAft>
                <a:spcPts val="0"/>
              </a:spcAft>
              <a:buClr>
                <a:srgbClr val="191919"/>
              </a:buClr>
              <a:buSzPts val="5200"/>
              <a:buNone/>
              <a:defRPr sz="5200">
                <a:solidFill>
                  <a:srgbClr val="191919"/>
                </a:solidFill>
              </a:defRPr>
            </a:lvl4pPr>
            <a:lvl5pPr lvl="4" algn="ctr" rtl="0">
              <a:spcBef>
                <a:spcPts val="0"/>
              </a:spcBef>
              <a:spcAft>
                <a:spcPts val="0"/>
              </a:spcAft>
              <a:buClr>
                <a:srgbClr val="191919"/>
              </a:buClr>
              <a:buSzPts val="5200"/>
              <a:buNone/>
              <a:defRPr sz="5200">
                <a:solidFill>
                  <a:srgbClr val="191919"/>
                </a:solidFill>
              </a:defRPr>
            </a:lvl5pPr>
            <a:lvl6pPr lvl="5" algn="ctr" rtl="0">
              <a:spcBef>
                <a:spcPts val="0"/>
              </a:spcBef>
              <a:spcAft>
                <a:spcPts val="0"/>
              </a:spcAft>
              <a:buClr>
                <a:srgbClr val="191919"/>
              </a:buClr>
              <a:buSzPts val="5200"/>
              <a:buNone/>
              <a:defRPr sz="5200">
                <a:solidFill>
                  <a:srgbClr val="191919"/>
                </a:solidFill>
              </a:defRPr>
            </a:lvl6pPr>
            <a:lvl7pPr lvl="6" algn="ctr" rtl="0">
              <a:spcBef>
                <a:spcPts val="0"/>
              </a:spcBef>
              <a:spcAft>
                <a:spcPts val="0"/>
              </a:spcAft>
              <a:buClr>
                <a:srgbClr val="191919"/>
              </a:buClr>
              <a:buSzPts val="5200"/>
              <a:buNone/>
              <a:defRPr sz="5200">
                <a:solidFill>
                  <a:srgbClr val="191919"/>
                </a:solidFill>
              </a:defRPr>
            </a:lvl7pPr>
            <a:lvl8pPr lvl="7" algn="ctr" rtl="0">
              <a:spcBef>
                <a:spcPts val="0"/>
              </a:spcBef>
              <a:spcAft>
                <a:spcPts val="0"/>
              </a:spcAft>
              <a:buClr>
                <a:srgbClr val="191919"/>
              </a:buClr>
              <a:buSzPts val="5200"/>
              <a:buNone/>
              <a:defRPr sz="5200">
                <a:solidFill>
                  <a:srgbClr val="191919"/>
                </a:solidFill>
              </a:defRPr>
            </a:lvl8pPr>
            <a:lvl9pPr lvl="8" algn="ctr" rtl="0">
              <a:spcBef>
                <a:spcPts val="0"/>
              </a:spcBef>
              <a:spcAft>
                <a:spcPts val="0"/>
              </a:spcAft>
              <a:buClr>
                <a:srgbClr val="191919"/>
              </a:buClr>
              <a:buSzPts val="5200"/>
              <a:buNone/>
              <a:defRPr sz="5200">
                <a:solidFill>
                  <a:srgbClr val="191919"/>
                </a:solidFill>
              </a:defRPr>
            </a:lvl9pPr>
          </a:lstStyle>
          <a:p>
            <a:endParaRPr/>
          </a:p>
        </p:txBody>
      </p:sp>
      <p:grpSp>
        <p:nvGrpSpPr>
          <p:cNvPr id="12" name="Google Shape;12;p2"/>
          <p:cNvGrpSpPr/>
          <p:nvPr/>
        </p:nvGrpSpPr>
        <p:grpSpPr>
          <a:xfrm>
            <a:off x="-123371" y="3705937"/>
            <a:ext cx="932693" cy="1513429"/>
            <a:chOff x="5252475" y="3372998"/>
            <a:chExt cx="758596" cy="1230930"/>
          </a:xfrm>
        </p:grpSpPr>
        <p:sp>
          <p:nvSpPr>
            <p:cNvPr id="13" name="Google Shape;13;p2"/>
            <p:cNvSpPr/>
            <p:nvPr/>
          </p:nvSpPr>
          <p:spPr>
            <a:xfrm>
              <a:off x="5771697" y="3820417"/>
              <a:ext cx="239374" cy="336661"/>
            </a:xfrm>
            <a:custGeom>
              <a:avLst/>
              <a:gdLst/>
              <a:ahLst/>
              <a:cxnLst/>
              <a:rect l="l" t="t" r="r" b="b"/>
              <a:pathLst>
                <a:path w="3767" h="5298" extrusionOk="0">
                  <a:moveTo>
                    <a:pt x="2241" y="0"/>
                  </a:moveTo>
                  <a:cubicBezTo>
                    <a:pt x="1439" y="0"/>
                    <a:pt x="613" y="973"/>
                    <a:pt x="320" y="2309"/>
                  </a:cubicBezTo>
                  <a:cubicBezTo>
                    <a:pt x="1" y="3747"/>
                    <a:pt x="434" y="5071"/>
                    <a:pt x="1302" y="5276"/>
                  </a:cubicBezTo>
                  <a:cubicBezTo>
                    <a:pt x="1369" y="5290"/>
                    <a:pt x="1437" y="5297"/>
                    <a:pt x="1505" y="5297"/>
                  </a:cubicBezTo>
                  <a:cubicBezTo>
                    <a:pt x="2314" y="5297"/>
                    <a:pt x="3153" y="4320"/>
                    <a:pt x="3447" y="2994"/>
                  </a:cubicBezTo>
                  <a:cubicBezTo>
                    <a:pt x="3767" y="1533"/>
                    <a:pt x="3333" y="209"/>
                    <a:pt x="2466" y="27"/>
                  </a:cubicBezTo>
                  <a:cubicBezTo>
                    <a:pt x="2392" y="9"/>
                    <a:pt x="2317" y="0"/>
                    <a:pt x="2241" y="0"/>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5410574" y="4294652"/>
              <a:ext cx="348163" cy="188347"/>
            </a:xfrm>
            <a:custGeom>
              <a:avLst/>
              <a:gdLst/>
              <a:ahLst/>
              <a:cxnLst/>
              <a:rect l="l" t="t" r="r" b="b"/>
              <a:pathLst>
                <a:path w="5479" h="2964" extrusionOk="0">
                  <a:moveTo>
                    <a:pt x="1950" y="0"/>
                  </a:moveTo>
                  <a:cubicBezTo>
                    <a:pt x="1039" y="0"/>
                    <a:pt x="337" y="306"/>
                    <a:pt x="206" y="849"/>
                  </a:cubicBezTo>
                  <a:cubicBezTo>
                    <a:pt x="0" y="1580"/>
                    <a:pt x="1005" y="2470"/>
                    <a:pt x="2397" y="2812"/>
                  </a:cubicBezTo>
                  <a:cubicBezTo>
                    <a:pt x="2797" y="2915"/>
                    <a:pt x="3186" y="2964"/>
                    <a:pt x="3542" y="2964"/>
                  </a:cubicBezTo>
                  <a:cubicBezTo>
                    <a:pt x="4447" y="2964"/>
                    <a:pt x="5142" y="2651"/>
                    <a:pt x="5273" y="2127"/>
                  </a:cubicBezTo>
                  <a:cubicBezTo>
                    <a:pt x="5478" y="1374"/>
                    <a:pt x="4474" y="507"/>
                    <a:pt x="3082" y="142"/>
                  </a:cubicBezTo>
                  <a:cubicBezTo>
                    <a:pt x="2687" y="46"/>
                    <a:pt x="2303" y="0"/>
                    <a:pt x="1950" y="0"/>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5252475" y="3936514"/>
              <a:ext cx="364113" cy="233782"/>
            </a:xfrm>
            <a:custGeom>
              <a:avLst/>
              <a:gdLst/>
              <a:ahLst/>
              <a:cxnLst/>
              <a:rect l="l" t="t" r="r" b="b"/>
              <a:pathLst>
                <a:path w="5730" h="3679" extrusionOk="0">
                  <a:moveTo>
                    <a:pt x="1881" y="0"/>
                  </a:moveTo>
                  <a:cubicBezTo>
                    <a:pt x="1150" y="0"/>
                    <a:pt x="560" y="257"/>
                    <a:pt x="343" y="733"/>
                  </a:cubicBezTo>
                  <a:cubicBezTo>
                    <a:pt x="0" y="1555"/>
                    <a:pt x="822" y="2719"/>
                    <a:pt x="2214" y="3312"/>
                  </a:cubicBezTo>
                  <a:cubicBezTo>
                    <a:pt x="2774" y="3560"/>
                    <a:pt x="3333" y="3679"/>
                    <a:pt x="3826" y="3679"/>
                  </a:cubicBezTo>
                  <a:cubicBezTo>
                    <a:pt x="4560" y="3679"/>
                    <a:pt x="5146" y="3416"/>
                    <a:pt x="5364" y="2924"/>
                  </a:cubicBezTo>
                  <a:cubicBezTo>
                    <a:pt x="5729" y="2125"/>
                    <a:pt x="4885" y="961"/>
                    <a:pt x="3493" y="368"/>
                  </a:cubicBezTo>
                  <a:cubicBezTo>
                    <a:pt x="2939" y="119"/>
                    <a:pt x="2377" y="0"/>
                    <a:pt x="1881" y="0"/>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5284374" y="3372998"/>
              <a:ext cx="398936" cy="500925"/>
            </a:xfrm>
            <a:custGeom>
              <a:avLst/>
              <a:gdLst/>
              <a:ahLst/>
              <a:cxnLst/>
              <a:rect l="l" t="t" r="r" b="b"/>
              <a:pathLst>
                <a:path w="6278" h="7883" extrusionOk="0">
                  <a:moveTo>
                    <a:pt x="1928" y="0"/>
                  </a:moveTo>
                  <a:cubicBezTo>
                    <a:pt x="1716" y="0"/>
                    <a:pt x="1513" y="42"/>
                    <a:pt x="1324" y="129"/>
                  </a:cubicBezTo>
                  <a:cubicBezTo>
                    <a:pt x="137" y="699"/>
                    <a:pt x="0" y="2868"/>
                    <a:pt x="982" y="4968"/>
                  </a:cubicBezTo>
                  <a:cubicBezTo>
                    <a:pt x="1825" y="6731"/>
                    <a:pt x="3199" y="7882"/>
                    <a:pt x="4321" y="7882"/>
                  </a:cubicBezTo>
                  <a:cubicBezTo>
                    <a:pt x="4535" y="7882"/>
                    <a:pt x="4740" y="7840"/>
                    <a:pt x="4931" y="7752"/>
                  </a:cubicBezTo>
                  <a:cubicBezTo>
                    <a:pt x="6118" y="7182"/>
                    <a:pt x="6277" y="5036"/>
                    <a:pt x="5273" y="2936"/>
                  </a:cubicBezTo>
                  <a:cubicBezTo>
                    <a:pt x="4447" y="1169"/>
                    <a:pt x="3056" y="0"/>
                    <a:pt x="1928" y="0"/>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5387380" y="3373887"/>
              <a:ext cx="549728" cy="1230041"/>
            </a:xfrm>
            <a:custGeom>
              <a:avLst/>
              <a:gdLst/>
              <a:ahLst/>
              <a:cxnLst/>
              <a:rect l="l" t="t" r="r" b="b"/>
              <a:pathLst>
                <a:path w="8651" h="19357" fill="none" extrusionOk="0">
                  <a:moveTo>
                    <a:pt x="8651" y="19356"/>
                  </a:moveTo>
                  <a:lnTo>
                    <a:pt x="0" y="1"/>
                  </a:lnTo>
                </a:path>
              </a:pathLst>
            </a:custGeom>
            <a:noFill/>
            <a:ln w="9525"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5813763" y="3819146"/>
              <a:ext cx="111776" cy="509186"/>
            </a:xfrm>
            <a:custGeom>
              <a:avLst/>
              <a:gdLst/>
              <a:ahLst/>
              <a:cxnLst/>
              <a:rect l="l" t="t" r="r" b="b"/>
              <a:pathLst>
                <a:path w="1759" h="8013" fill="none" extrusionOk="0">
                  <a:moveTo>
                    <a:pt x="1758" y="1"/>
                  </a:moveTo>
                  <a:lnTo>
                    <a:pt x="1" y="8013"/>
                  </a:lnTo>
                </a:path>
              </a:pathLst>
            </a:custGeom>
            <a:noFill/>
            <a:ln w="9525"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5425062" y="4355846"/>
              <a:ext cx="448246" cy="107391"/>
            </a:xfrm>
            <a:custGeom>
              <a:avLst/>
              <a:gdLst/>
              <a:ahLst/>
              <a:cxnLst/>
              <a:rect l="l" t="t" r="r" b="b"/>
              <a:pathLst>
                <a:path w="7054" h="1690" fill="none" extrusionOk="0">
                  <a:moveTo>
                    <a:pt x="7054" y="1689"/>
                  </a:moveTo>
                  <a:lnTo>
                    <a:pt x="1" y="0"/>
                  </a:lnTo>
                </a:path>
              </a:pathLst>
            </a:custGeom>
            <a:noFill/>
            <a:ln w="9525"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5274207" y="3985951"/>
              <a:ext cx="475825" cy="198769"/>
            </a:xfrm>
            <a:custGeom>
              <a:avLst/>
              <a:gdLst/>
              <a:ahLst/>
              <a:cxnLst/>
              <a:rect l="l" t="t" r="r" b="b"/>
              <a:pathLst>
                <a:path w="7488" h="3128" fill="none" extrusionOk="0">
                  <a:moveTo>
                    <a:pt x="7487" y="3128"/>
                  </a:moveTo>
                  <a:lnTo>
                    <a:pt x="1" y="1"/>
                  </a:lnTo>
                </a:path>
              </a:pathLst>
            </a:custGeom>
            <a:noFill/>
            <a:ln w="9525"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5381534" y="3748103"/>
              <a:ext cx="194448" cy="47913"/>
            </a:xfrm>
            <a:custGeom>
              <a:avLst/>
              <a:gdLst/>
              <a:ahLst/>
              <a:cxnLst/>
              <a:rect l="l" t="t" r="r" b="b"/>
              <a:pathLst>
                <a:path w="3060" h="754" fill="none" extrusionOk="0">
                  <a:moveTo>
                    <a:pt x="3059" y="754"/>
                  </a:moveTo>
                  <a:lnTo>
                    <a:pt x="1" y="0"/>
                  </a:lnTo>
                </a:path>
              </a:pathLst>
            </a:custGeom>
            <a:noFill/>
            <a:ln w="9525"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5320658" y="3620441"/>
              <a:ext cx="201628" cy="47976"/>
            </a:xfrm>
            <a:custGeom>
              <a:avLst/>
              <a:gdLst/>
              <a:ahLst/>
              <a:cxnLst/>
              <a:rect l="l" t="t" r="r" b="b"/>
              <a:pathLst>
                <a:path w="3173" h="755" fill="none" extrusionOk="0">
                  <a:moveTo>
                    <a:pt x="3173" y="754"/>
                  </a:moveTo>
                  <a:lnTo>
                    <a:pt x="0" y="1"/>
                  </a:lnTo>
                </a:path>
              </a:pathLst>
            </a:custGeom>
            <a:noFill/>
            <a:ln w="9525"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5306107" y="3495703"/>
              <a:ext cx="152381" cy="37809"/>
            </a:xfrm>
            <a:custGeom>
              <a:avLst/>
              <a:gdLst/>
              <a:ahLst/>
              <a:cxnLst/>
              <a:rect l="l" t="t" r="r" b="b"/>
              <a:pathLst>
                <a:path w="2398" h="595" fill="none" extrusionOk="0">
                  <a:moveTo>
                    <a:pt x="2398" y="594"/>
                  </a:moveTo>
                  <a:lnTo>
                    <a:pt x="1" y="1"/>
                  </a:lnTo>
                </a:path>
              </a:pathLst>
            </a:custGeom>
            <a:noFill/>
            <a:ln w="9525"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4"/>
        <p:cNvGrpSpPr/>
        <p:nvPr/>
      </p:nvGrpSpPr>
      <p:grpSpPr>
        <a:xfrm>
          <a:off x="0" y="0"/>
          <a:ext cx="0" cy="0"/>
          <a:chOff x="0" y="0"/>
          <a:chExt cx="0" cy="0"/>
        </a:xfrm>
      </p:grpSpPr>
      <p:sp>
        <p:nvSpPr>
          <p:cNvPr id="25" name="Google Shape;25;p3"/>
          <p:cNvSpPr txBox="1">
            <a:spLocks noGrp="1"/>
          </p:cNvSpPr>
          <p:nvPr>
            <p:ph type="title"/>
          </p:nvPr>
        </p:nvSpPr>
        <p:spPr>
          <a:xfrm>
            <a:off x="1954775" y="1572750"/>
            <a:ext cx="2506800" cy="752400"/>
          </a:xfrm>
          <a:prstGeom prst="rect">
            <a:avLst/>
          </a:prstGeom>
        </p:spPr>
        <p:txBody>
          <a:bodyPr spcFirstLastPara="1" wrap="square" lIns="0" tIns="0" rIns="0" bIns="0" anchor="ctr" anchorCtr="0">
            <a:noAutofit/>
          </a:bodyPr>
          <a:lstStyle>
            <a:lvl1pPr lvl="0" algn="l">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26" name="Google Shape;26;p3"/>
          <p:cNvSpPr txBox="1">
            <a:spLocks noGrp="1"/>
          </p:cNvSpPr>
          <p:nvPr>
            <p:ph type="title" idx="2" hasCustomPrompt="1"/>
          </p:nvPr>
        </p:nvSpPr>
        <p:spPr>
          <a:xfrm>
            <a:off x="756850" y="2261800"/>
            <a:ext cx="841800" cy="619800"/>
          </a:xfrm>
          <a:prstGeom prst="rect">
            <a:avLst/>
          </a:prstGeom>
        </p:spPr>
        <p:txBody>
          <a:bodyPr spcFirstLastPara="1" wrap="square" lIns="0" tIns="0" rIns="0" bIns="0" anchor="ctr" anchorCtr="0">
            <a:noAutofit/>
          </a:bodyPr>
          <a:lstStyle>
            <a:lvl1pPr lvl="0"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7" name="Google Shape;27;p3"/>
          <p:cNvSpPr txBox="1">
            <a:spLocks noGrp="1"/>
          </p:cNvSpPr>
          <p:nvPr>
            <p:ph type="subTitle" idx="1"/>
          </p:nvPr>
        </p:nvSpPr>
        <p:spPr>
          <a:xfrm>
            <a:off x="1954775" y="2855850"/>
            <a:ext cx="2357700" cy="7149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1600"/>
              </a:spcBef>
              <a:spcAft>
                <a:spcPts val="0"/>
              </a:spcAft>
              <a:buSzPts val="1600"/>
              <a:buNone/>
              <a:defRPr/>
            </a:lvl3pPr>
            <a:lvl4pPr lvl="3" algn="ctr" rtl="0">
              <a:lnSpc>
                <a:spcPct val="100000"/>
              </a:lnSpc>
              <a:spcBef>
                <a:spcPts val="1600"/>
              </a:spcBef>
              <a:spcAft>
                <a:spcPts val="0"/>
              </a:spcAft>
              <a:buSzPts val="1600"/>
              <a:buNone/>
              <a:defRPr/>
            </a:lvl4pPr>
            <a:lvl5pPr lvl="4" algn="ctr" rtl="0">
              <a:lnSpc>
                <a:spcPct val="100000"/>
              </a:lnSpc>
              <a:spcBef>
                <a:spcPts val="1600"/>
              </a:spcBef>
              <a:spcAft>
                <a:spcPts val="0"/>
              </a:spcAft>
              <a:buSzPts val="1600"/>
              <a:buNone/>
              <a:defRPr/>
            </a:lvl5pPr>
            <a:lvl6pPr lvl="5" algn="ctr" rtl="0">
              <a:lnSpc>
                <a:spcPct val="100000"/>
              </a:lnSpc>
              <a:spcBef>
                <a:spcPts val="1600"/>
              </a:spcBef>
              <a:spcAft>
                <a:spcPts val="0"/>
              </a:spcAft>
              <a:buSzPts val="1600"/>
              <a:buNone/>
              <a:defRPr/>
            </a:lvl6pPr>
            <a:lvl7pPr lvl="6" algn="ctr" rtl="0">
              <a:lnSpc>
                <a:spcPct val="100000"/>
              </a:lnSpc>
              <a:spcBef>
                <a:spcPts val="1600"/>
              </a:spcBef>
              <a:spcAft>
                <a:spcPts val="0"/>
              </a:spcAft>
              <a:buSzPts val="1600"/>
              <a:buNone/>
              <a:defRPr/>
            </a:lvl7pPr>
            <a:lvl8pPr lvl="7" algn="ctr" rtl="0">
              <a:lnSpc>
                <a:spcPct val="100000"/>
              </a:lnSpc>
              <a:spcBef>
                <a:spcPts val="1600"/>
              </a:spcBef>
              <a:spcAft>
                <a:spcPts val="0"/>
              </a:spcAft>
              <a:buSzPts val="1600"/>
              <a:buNone/>
              <a:defRPr/>
            </a:lvl8pPr>
            <a:lvl9pPr lvl="8" algn="ctr" rtl="0">
              <a:lnSpc>
                <a:spcPct val="100000"/>
              </a:lnSpc>
              <a:spcBef>
                <a:spcPts val="1600"/>
              </a:spcBef>
              <a:spcAft>
                <a:spcPts val="1600"/>
              </a:spcAft>
              <a:buSzPts val="1600"/>
              <a:buNone/>
              <a:defRPr/>
            </a:lvl9pPr>
          </a:lstStyle>
          <a:p>
            <a:endParaRPr/>
          </a:p>
        </p:txBody>
      </p:sp>
      <p:grpSp>
        <p:nvGrpSpPr>
          <p:cNvPr id="28" name="Google Shape;28;p3"/>
          <p:cNvGrpSpPr/>
          <p:nvPr/>
        </p:nvGrpSpPr>
        <p:grpSpPr>
          <a:xfrm rot="10800000" flipH="1">
            <a:off x="208529" y="-112438"/>
            <a:ext cx="932693" cy="1513429"/>
            <a:chOff x="5252475" y="3372998"/>
            <a:chExt cx="758596" cy="1230930"/>
          </a:xfrm>
        </p:grpSpPr>
        <p:sp>
          <p:nvSpPr>
            <p:cNvPr id="29" name="Google Shape;29;p3"/>
            <p:cNvSpPr/>
            <p:nvPr/>
          </p:nvSpPr>
          <p:spPr>
            <a:xfrm>
              <a:off x="5771697" y="3820417"/>
              <a:ext cx="239374" cy="336661"/>
            </a:xfrm>
            <a:custGeom>
              <a:avLst/>
              <a:gdLst/>
              <a:ahLst/>
              <a:cxnLst/>
              <a:rect l="l" t="t" r="r" b="b"/>
              <a:pathLst>
                <a:path w="3767" h="5298" extrusionOk="0">
                  <a:moveTo>
                    <a:pt x="2241" y="0"/>
                  </a:moveTo>
                  <a:cubicBezTo>
                    <a:pt x="1439" y="0"/>
                    <a:pt x="613" y="973"/>
                    <a:pt x="320" y="2309"/>
                  </a:cubicBezTo>
                  <a:cubicBezTo>
                    <a:pt x="1" y="3747"/>
                    <a:pt x="434" y="5071"/>
                    <a:pt x="1302" y="5276"/>
                  </a:cubicBezTo>
                  <a:cubicBezTo>
                    <a:pt x="1369" y="5290"/>
                    <a:pt x="1437" y="5297"/>
                    <a:pt x="1505" y="5297"/>
                  </a:cubicBezTo>
                  <a:cubicBezTo>
                    <a:pt x="2314" y="5297"/>
                    <a:pt x="3153" y="4320"/>
                    <a:pt x="3447" y="2994"/>
                  </a:cubicBezTo>
                  <a:cubicBezTo>
                    <a:pt x="3767" y="1533"/>
                    <a:pt x="3333" y="209"/>
                    <a:pt x="2466" y="27"/>
                  </a:cubicBezTo>
                  <a:cubicBezTo>
                    <a:pt x="2392" y="9"/>
                    <a:pt x="2317" y="0"/>
                    <a:pt x="2241" y="0"/>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a:off x="5410574" y="4294652"/>
              <a:ext cx="348163" cy="188347"/>
            </a:xfrm>
            <a:custGeom>
              <a:avLst/>
              <a:gdLst/>
              <a:ahLst/>
              <a:cxnLst/>
              <a:rect l="l" t="t" r="r" b="b"/>
              <a:pathLst>
                <a:path w="5479" h="2964" extrusionOk="0">
                  <a:moveTo>
                    <a:pt x="1950" y="0"/>
                  </a:moveTo>
                  <a:cubicBezTo>
                    <a:pt x="1039" y="0"/>
                    <a:pt x="337" y="306"/>
                    <a:pt x="206" y="849"/>
                  </a:cubicBezTo>
                  <a:cubicBezTo>
                    <a:pt x="0" y="1580"/>
                    <a:pt x="1005" y="2470"/>
                    <a:pt x="2397" y="2812"/>
                  </a:cubicBezTo>
                  <a:cubicBezTo>
                    <a:pt x="2797" y="2915"/>
                    <a:pt x="3186" y="2964"/>
                    <a:pt x="3542" y="2964"/>
                  </a:cubicBezTo>
                  <a:cubicBezTo>
                    <a:pt x="4447" y="2964"/>
                    <a:pt x="5142" y="2651"/>
                    <a:pt x="5273" y="2127"/>
                  </a:cubicBezTo>
                  <a:cubicBezTo>
                    <a:pt x="5478" y="1374"/>
                    <a:pt x="4474" y="507"/>
                    <a:pt x="3082" y="142"/>
                  </a:cubicBezTo>
                  <a:cubicBezTo>
                    <a:pt x="2687" y="46"/>
                    <a:pt x="2303" y="0"/>
                    <a:pt x="1950" y="0"/>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a:off x="5252475" y="3936514"/>
              <a:ext cx="364113" cy="233782"/>
            </a:xfrm>
            <a:custGeom>
              <a:avLst/>
              <a:gdLst/>
              <a:ahLst/>
              <a:cxnLst/>
              <a:rect l="l" t="t" r="r" b="b"/>
              <a:pathLst>
                <a:path w="5730" h="3679" extrusionOk="0">
                  <a:moveTo>
                    <a:pt x="1881" y="0"/>
                  </a:moveTo>
                  <a:cubicBezTo>
                    <a:pt x="1150" y="0"/>
                    <a:pt x="560" y="257"/>
                    <a:pt x="343" y="733"/>
                  </a:cubicBezTo>
                  <a:cubicBezTo>
                    <a:pt x="0" y="1555"/>
                    <a:pt x="822" y="2719"/>
                    <a:pt x="2214" y="3312"/>
                  </a:cubicBezTo>
                  <a:cubicBezTo>
                    <a:pt x="2774" y="3560"/>
                    <a:pt x="3333" y="3679"/>
                    <a:pt x="3826" y="3679"/>
                  </a:cubicBezTo>
                  <a:cubicBezTo>
                    <a:pt x="4560" y="3679"/>
                    <a:pt x="5146" y="3416"/>
                    <a:pt x="5364" y="2924"/>
                  </a:cubicBezTo>
                  <a:cubicBezTo>
                    <a:pt x="5729" y="2125"/>
                    <a:pt x="4885" y="961"/>
                    <a:pt x="3493" y="368"/>
                  </a:cubicBezTo>
                  <a:cubicBezTo>
                    <a:pt x="2939" y="119"/>
                    <a:pt x="2377" y="0"/>
                    <a:pt x="1881" y="0"/>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a:off x="5284374" y="3372998"/>
              <a:ext cx="398936" cy="500925"/>
            </a:xfrm>
            <a:custGeom>
              <a:avLst/>
              <a:gdLst/>
              <a:ahLst/>
              <a:cxnLst/>
              <a:rect l="l" t="t" r="r" b="b"/>
              <a:pathLst>
                <a:path w="6278" h="7883" extrusionOk="0">
                  <a:moveTo>
                    <a:pt x="1928" y="0"/>
                  </a:moveTo>
                  <a:cubicBezTo>
                    <a:pt x="1716" y="0"/>
                    <a:pt x="1513" y="42"/>
                    <a:pt x="1324" y="129"/>
                  </a:cubicBezTo>
                  <a:cubicBezTo>
                    <a:pt x="137" y="699"/>
                    <a:pt x="0" y="2868"/>
                    <a:pt x="982" y="4968"/>
                  </a:cubicBezTo>
                  <a:cubicBezTo>
                    <a:pt x="1825" y="6731"/>
                    <a:pt x="3199" y="7882"/>
                    <a:pt x="4321" y="7882"/>
                  </a:cubicBezTo>
                  <a:cubicBezTo>
                    <a:pt x="4535" y="7882"/>
                    <a:pt x="4740" y="7840"/>
                    <a:pt x="4931" y="7752"/>
                  </a:cubicBezTo>
                  <a:cubicBezTo>
                    <a:pt x="6118" y="7182"/>
                    <a:pt x="6277" y="5036"/>
                    <a:pt x="5273" y="2936"/>
                  </a:cubicBezTo>
                  <a:cubicBezTo>
                    <a:pt x="4447" y="1169"/>
                    <a:pt x="3056" y="0"/>
                    <a:pt x="1928" y="0"/>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a:off x="5387380" y="3373887"/>
              <a:ext cx="549728" cy="1230041"/>
            </a:xfrm>
            <a:custGeom>
              <a:avLst/>
              <a:gdLst/>
              <a:ahLst/>
              <a:cxnLst/>
              <a:rect l="l" t="t" r="r" b="b"/>
              <a:pathLst>
                <a:path w="8651" h="19357" fill="none" extrusionOk="0">
                  <a:moveTo>
                    <a:pt x="8651" y="19356"/>
                  </a:moveTo>
                  <a:lnTo>
                    <a:pt x="0" y="1"/>
                  </a:lnTo>
                </a:path>
              </a:pathLst>
            </a:custGeom>
            <a:noFill/>
            <a:ln w="9525"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a:off x="5813763" y="3819146"/>
              <a:ext cx="111776" cy="509186"/>
            </a:xfrm>
            <a:custGeom>
              <a:avLst/>
              <a:gdLst/>
              <a:ahLst/>
              <a:cxnLst/>
              <a:rect l="l" t="t" r="r" b="b"/>
              <a:pathLst>
                <a:path w="1759" h="8013" fill="none" extrusionOk="0">
                  <a:moveTo>
                    <a:pt x="1758" y="1"/>
                  </a:moveTo>
                  <a:lnTo>
                    <a:pt x="1" y="8013"/>
                  </a:lnTo>
                </a:path>
              </a:pathLst>
            </a:custGeom>
            <a:noFill/>
            <a:ln w="9525"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a:off x="5425062" y="4355846"/>
              <a:ext cx="448246" cy="107391"/>
            </a:xfrm>
            <a:custGeom>
              <a:avLst/>
              <a:gdLst/>
              <a:ahLst/>
              <a:cxnLst/>
              <a:rect l="l" t="t" r="r" b="b"/>
              <a:pathLst>
                <a:path w="7054" h="1690" fill="none" extrusionOk="0">
                  <a:moveTo>
                    <a:pt x="7054" y="1689"/>
                  </a:moveTo>
                  <a:lnTo>
                    <a:pt x="1" y="0"/>
                  </a:lnTo>
                </a:path>
              </a:pathLst>
            </a:custGeom>
            <a:noFill/>
            <a:ln w="9525"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a:off x="5274207" y="3985951"/>
              <a:ext cx="475825" cy="198769"/>
            </a:xfrm>
            <a:custGeom>
              <a:avLst/>
              <a:gdLst/>
              <a:ahLst/>
              <a:cxnLst/>
              <a:rect l="l" t="t" r="r" b="b"/>
              <a:pathLst>
                <a:path w="7488" h="3128" fill="none" extrusionOk="0">
                  <a:moveTo>
                    <a:pt x="7487" y="3128"/>
                  </a:moveTo>
                  <a:lnTo>
                    <a:pt x="1" y="1"/>
                  </a:lnTo>
                </a:path>
              </a:pathLst>
            </a:custGeom>
            <a:noFill/>
            <a:ln w="9525"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a:off x="5381534" y="3748103"/>
              <a:ext cx="194448" cy="47913"/>
            </a:xfrm>
            <a:custGeom>
              <a:avLst/>
              <a:gdLst/>
              <a:ahLst/>
              <a:cxnLst/>
              <a:rect l="l" t="t" r="r" b="b"/>
              <a:pathLst>
                <a:path w="3060" h="754" fill="none" extrusionOk="0">
                  <a:moveTo>
                    <a:pt x="3059" y="754"/>
                  </a:moveTo>
                  <a:lnTo>
                    <a:pt x="1" y="0"/>
                  </a:lnTo>
                </a:path>
              </a:pathLst>
            </a:custGeom>
            <a:noFill/>
            <a:ln w="9525"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a:off x="5320658" y="3620441"/>
              <a:ext cx="201628" cy="47976"/>
            </a:xfrm>
            <a:custGeom>
              <a:avLst/>
              <a:gdLst/>
              <a:ahLst/>
              <a:cxnLst/>
              <a:rect l="l" t="t" r="r" b="b"/>
              <a:pathLst>
                <a:path w="3173" h="755" fill="none" extrusionOk="0">
                  <a:moveTo>
                    <a:pt x="3173" y="754"/>
                  </a:moveTo>
                  <a:lnTo>
                    <a:pt x="0" y="1"/>
                  </a:lnTo>
                </a:path>
              </a:pathLst>
            </a:custGeom>
            <a:noFill/>
            <a:ln w="9525"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3"/>
            <p:cNvSpPr/>
            <p:nvPr/>
          </p:nvSpPr>
          <p:spPr>
            <a:xfrm>
              <a:off x="5306107" y="3495703"/>
              <a:ext cx="152381" cy="37809"/>
            </a:xfrm>
            <a:custGeom>
              <a:avLst/>
              <a:gdLst/>
              <a:ahLst/>
              <a:cxnLst/>
              <a:rect l="l" t="t" r="r" b="b"/>
              <a:pathLst>
                <a:path w="2398" h="595" fill="none" extrusionOk="0">
                  <a:moveTo>
                    <a:pt x="2398" y="594"/>
                  </a:moveTo>
                  <a:lnTo>
                    <a:pt x="1" y="1"/>
                  </a:lnTo>
                </a:path>
              </a:pathLst>
            </a:custGeom>
            <a:noFill/>
            <a:ln w="9525"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40;p3"/>
          <p:cNvSpPr/>
          <p:nvPr/>
        </p:nvSpPr>
        <p:spPr>
          <a:xfrm rot="900065">
            <a:off x="8592165" y="250406"/>
            <a:ext cx="276795" cy="276795"/>
          </a:xfrm>
          <a:custGeom>
            <a:avLst/>
            <a:gdLst/>
            <a:ahLst/>
            <a:cxnLst/>
            <a:rect l="l" t="t" r="r" b="b"/>
            <a:pathLst>
              <a:path w="8195" h="8195" fill="none" extrusionOk="0">
                <a:moveTo>
                  <a:pt x="2626" y="4497"/>
                </a:moveTo>
                <a:cubicBezTo>
                  <a:pt x="2831" y="5273"/>
                  <a:pt x="3630" y="5753"/>
                  <a:pt x="4406" y="5547"/>
                </a:cubicBezTo>
                <a:cubicBezTo>
                  <a:pt x="5182" y="5319"/>
                  <a:pt x="5661" y="4520"/>
                  <a:pt x="5456" y="3744"/>
                </a:cubicBezTo>
                <a:cubicBezTo>
                  <a:pt x="5250" y="2968"/>
                  <a:pt x="4452" y="2488"/>
                  <a:pt x="3653" y="2694"/>
                </a:cubicBezTo>
                <a:cubicBezTo>
                  <a:pt x="2877" y="2899"/>
                  <a:pt x="2420" y="3721"/>
                  <a:pt x="2626" y="4497"/>
                </a:cubicBezTo>
                <a:close/>
                <a:moveTo>
                  <a:pt x="2420" y="1187"/>
                </a:moveTo>
                <a:lnTo>
                  <a:pt x="2397" y="343"/>
                </a:lnTo>
                <a:lnTo>
                  <a:pt x="3721" y="1"/>
                </a:lnTo>
                <a:lnTo>
                  <a:pt x="4109" y="731"/>
                </a:lnTo>
                <a:cubicBezTo>
                  <a:pt x="4406" y="731"/>
                  <a:pt x="4703" y="777"/>
                  <a:pt x="4977" y="868"/>
                </a:cubicBezTo>
                <a:lnTo>
                  <a:pt x="5547" y="252"/>
                </a:lnTo>
                <a:lnTo>
                  <a:pt x="6734" y="936"/>
                </a:lnTo>
                <a:lnTo>
                  <a:pt x="6483" y="1735"/>
                </a:lnTo>
                <a:cubicBezTo>
                  <a:pt x="6688" y="1941"/>
                  <a:pt x="6871" y="2169"/>
                  <a:pt x="7031" y="2443"/>
                </a:cubicBezTo>
                <a:lnTo>
                  <a:pt x="7853" y="2420"/>
                </a:lnTo>
                <a:lnTo>
                  <a:pt x="8195" y="3721"/>
                </a:lnTo>
                <a:lnTo>
                  <a:pt x="7465" y="4109"/>
                </a:lnTo>
                <a:cubicBezTo>
                  <a:pt x="7465" y="4406"/>
                  <a:pt x="7419" y="4703"/>
                  <a:pt x="7350" y="4999"/>
                </a:cubicBezTo>
                <a:lnTo>
                  <a:pt x="7944" y="5547"/>
                </a:lnTo>
                <a:lnTo>
                  <a:pt x="7259" y="6734"/>
                </a:lnTo>
                <a:lnTo>
                  <a:pt x="6460" y="6483"/>
                </a:lnTo>
                <a:cubicBezTo>
                  <a:pt x="6255" y="6688"/>
                  <a:pt x="6027" y="6871"/>
                  <a:pt x="5753" y="7031"/>
                </a:cubicBezTo>
                <a:lnTo>
                  <a:pt x="5798" y="7852"/>
                </a:lnTo>
                <a:lnTo>
                  <a:pt x="4474" y="8195"/>
                </a:lnTo>
                <a:lnTo>
                  <a:pt x="4086" y="7464"/>
                </a:lnTo>
                <a:cubicBezTo>
                  <a:pt x="3790" y="7464"/>
                  <a:pt x="3493" y="7419"/>
                  <a:pt x="3196" y="7350"/>
                </a:cubicBezTo>
                <a:lnTo>
                  <a:pt x="2648" y="7944"/>
                </a:lnTo>
                <a:lnTo>
                  <a:pt x="1461" y="7259"/>
                </a:lnTo>
                <a:lnTo>
                  <a:pt x="1713" y="6483"/>
                </a:lnTo>
                <a:cubicBezTo>
                  <a:pt x="1507" y="6277"/>
                  <a:pt x="1325" y="6026"/>
                  <a:pt x="1165" y="5775"/>
                </a:cubicBezTo>
                <a:lnTo>
                  <a:pt x="343" y="5798"/>
                </a:lnTo>
                <a:lnTo>
                  <a:pt x="1" y="4474"/>
                </a:lnTo>
                <a:lnTo>
                  <a:pt x="731" y="4086"/>
                </a:lnTo>
                <a:cubicBezTo>
                  <a:pt x="731" y="3790"/>
                  <a:pt x="777" y="3493"/>
                  <a:pt x="845" y="3219"/>
                </a:cubicBezTo>
                <a:lnTo>
                  <a:pt x="252" y="2648"/>
                </a:lnTo>
                <a:lnTo>
                  <a:pt x="936" y="1461"/>
                </a:lnTo>
                <a:lnTo>
                  <a:pt x="1713" y="1712"/>
                </a:lnTo>
                <a:cubicBezTo>
                  <a:pt x="1941" y="1507"/>
                  <a:pt x="2169" y="1324"/>
                  <a:pt x="2420" y="1187"/>
                </a:cubicBezTo>
                <a:close/>
              </a:path>
            </a:pathLst>
          </a:custGeom>
          <a:solidFill>
            <a:schemeClr val="lt1"/>
          </a:solidFill>
          <a:ln w="9525"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9"/>
        <p:cNvGrpSpPr/>
        <p:nvPr/>
      </p:nvGrpSpPr>
      <p:grpSpPr>
        <a:xfrm>
          <a:off x="0" y="0"/>
          <a:ext cx="0" cy="0"/>
          <a:chOff x="0" y="0"/>
          <a:chExt cx="0" cy="0"/>
        </a:xfrm>
      </p:grpSpPr>
      <p:sp>
        <p:nvSpPr>
          <p:cNvPr id="50" name="Google Shape;50;p5"/>
          <p:cNvSpPr txBox="1">
            <a:spLocks noGrp="1"/>
          </p:cNvSpPr>
          <p:nvPr>
            <p:ph type="title"/>
          </p:nvPr>
        </p:nvSpPr>
        <p:spPr>
          <a:xfrm>
            <a:off x="720000" y="445025"/>
            <a:ext cx="7704000" cy="572700"/>
          </a:xfrm>
          <a:prstGeom prst="rect">
            <a:avLst/>
          </a:prstGeom>
        </p:spPr>
        <p:txBody>
          <a:bodyPr spcFirstLastPara="1" wrap="square" lIns="0" tIns="0" rIns="0" bIns="0" anchor="ctr"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51" name="Google Shape;51;p5"/>
          <p:cNvSpPr txBox="1">
            <a:spLocks noGrp="1"/>
          </p:cNvSpPr>
          <p:nvPr>
            <p:ph type="title" idx="2"/>
          </p:nvPr>
        </p:nvSpPr>
        <p:spPr>
          <a:xfrm>
            <a:off x="950848" y="2095300"/>
            <a:ext cx="2297700" cy="558900"/>
          </a:xfrm>
          <a:prstGeom prst="rect">
            <a:avLst/>
          </a:prstGeom>
        </p:spPr>
        <p:txBody>
          <a:bodyPr spcFirstLastPara="1" wrap="square" lIns="0" tIns="0" rIns="0" bIns="0" anchor="ctr" anchorCtr="0">
            <a:noAutofit/>
          </a:bodyPr>
          <a:lstStyle>
            <a:lvl1pPr lvl="0" algn="ctr" rtl="0">
              <a:spcBef>
                <a:spcPts val="0"/>
              </a:spcBef>
              <a:spcAft>
                <a:spcPts val="0"/>
              </a:spcAft>
              <a:buSzPts val="3500"/>
              <a:buNone/>
              <a:defRPr sz="2500" b="0">
                <a:solidFill>
                  <a:schemeClr val="dk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52" name="Google Shape;52;p5"/>
          <p:cNvSpPr txBox="1">
            <a:spLocks noGrp="1"/>
          </p:cNvSpPr>
          <p:nvPr>
            <p:ph type="title" idx="3"/>
          </p:nvPr>
        </p:nvSpPr>
        <p:spPr>
          <a:xfrm>
            <a:off x="5979250" y="2095300"/>
            <a:ext cx="2147400" cy="558900"/>
          </a:xfrm>
          <a:prstGeom prst="rect">
            <a:avLst/>
          </a:prstGeom>
        </p:spPr>
        <p:txBody>
          <a:bodyPr spcFirstLastPara="1" wrap="square" lIns="0" tIns="0" rIns="0" bIns="0" anchor="ctr" anchorCtr="0">
            <a:noAutofit/>
          </a:bodyPr>
          <a:lstStyle>
            <a:lvl1pPr lvl="0" algn="ctr" rtl="0">
              <a:spcBef>
                <a:spcPts val="0"/>
              </a:spcBef>
              <a:spcAft>
                <a:spcPts val="0"/>
              </a:spcAft>
              <a:buSzPts val="3500"/>
              <a:buNone/>
              <a:defRPr sz="2500" b="0">
                <a:solidFill>
                  <a:schemeClr val="dk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53" name="Google Shape;53;p5"/>
          <p:cNvSpPr txBox="1">
            <a:spLocks noGrp="1"/>
          </p:cNvSpPr>
          <p:nvPr>
            <p:ph type="subTitle" idx="1"/>
          </p:nvPr>
        </p:nvSpPr>
        <p:spPr>
          <a:xfrm>
            <a:off x="5979253" y="2654202"/>
            <a:ext cx="2147400" cy="13404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2800"/>
              <a:buNone/>
              <a:defRPr sz="16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54" name="Google Shape;54;p5"/>
          <p:cNvSpPr txBox="1">
            <a:spLocks noGrp="1"/>
          </p:cNvSpPr>
          <p:nvPr>
            <p:ph type="subTitle" idx="4"/>
          </p:nvPr>
        </p:nvSpPr>
        <p:spPr>
          <a:xfrm>
            <a:off x="950848" y="2654202"/>
            <a:ext cx="2297700" cy="13404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2800"/>
              <a:buNone/>
              <a:defRPr sz="16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55" name="Google Shape;55;p5"/>
          <p:cNvSpPr/>
          <p:nvPr/>
        </p:nvSpPr>
        <p:spPr>
          <a:xfrm rot="2700000">
            <a:off x="276569" y="540715"/>
            <a:ext cx="323260" cy="323260"/>
          </a:xfrm>
          <a:custGeom>
            <a:avLst/>
            <a:gdLst/>
            <a:ahLst/>
            <a:cxnLst/>
            <a:rect l="l" t="t" r="r" b="b"/>
            <a:pathLst>
              <a:path w="8195" h="8195" fill="none" extrusionOk="0">
                <a:moveTo>
                  <a:pt x="2626" y="4497"/>
                </a:moveTo>
                <a:cubicBezTo>
                  <a:pt x="2831" y="5273"/>
                  <a:pt x="3630" y="5753"/>
                  <a:pt x="4406" y="5547"/>
                </a:cubicBezTo>
                <a:cubicBezTo>
                  <a:pt x="5182" y="5319"/>
                  <a:pt x="5661" y="4520"/>
                  <a:pt x="5456" y="3744"/>
                </a:cubicBezTo>
                <a:cubicBezTo>
                  <a:pt x="5250" y="2968"/>
                  <a:pt x="4452" y="2488"/>
                  <a:pt x="3653" y="2694"/>
                </a:cubicBezTo>
                <a:cubicBezTo>
                  <a:pt x="2877" y="2899"/>
                  <a:pt x="2420" y="3721"/>
                  <a:pt x="2626" y="4497"/>
                </a:cubicBezTo>
                <a:close/>
                <a:moveTo>
                  <a:pt x="2420" y="1187"/>
                </a:moveTo>
                <a:lnTo>
                  <a:pt x="2397" y="343"/>
                </a:lnTo>
                <a:lnTo>
                  <a:pt x="3721" y="1"/>
                </a:lnTo>
                <a:lnTo>
                  <a:pt x="4109" y="731"/>
                </a:lnTo>
                <a:cubicBezTo>
                  <a:pt x="4406" y="731"/>
                  <a:pt x="4703" y="777"/>
                  <a:pt x="4977" y="868"/>
                </a:cubicBezTo>
                <a:lnTo>
                  <a:pt x="5547" y="252"/>
                </a:lnTo>
                <a:lnTo>
                  <a:pt x="6734" y="936"/>
                </a:lnTo>
                <a:lnTo>
                  <a:pt x="6483" y="1735"/>
                </a:lnTo>
                <a:cubicBezTo>
                  <a:pt x="6688" y="1941"/>
                  <a:pt x="6871" y="2169"/>
                  <a:pt x="7031" y="2443"/>
                </a:cubicBezTo>
                <a:lnTo>
                  <a:pt x="7853" y="2420"/>
                </a:lnTo>
                <a:lnTo>
                  <a:pt x="8195" y="3721"/>
                </a:lnTo>
                <a:lnTo>
                  <a:pt x="7465" y="4109"/>
                </a:lnTo>
                <a:cubicBezTo>
                  <a:pt x="7465" y="4406"/>
                  <a:pt x="7419" y="4703"/>
                  <a:pt x="7350" y="4999"/>
                </a:cubicBezTo>
                <a:lnTo>
                  <a:pt x="7944" y="5547"/>
                </a:lnTo>
                <a:lnTo>
                  <a:pt x="7259" y="6734"/>
                </a:lnTo>
                <a:lnTo>
                  <a:pt x="6460" y="6483"/>
                </a:lnTo>
                <a:cubicBezTo>
                  <a:pt x="6255" y="6688"/>
                  <a:pt x="6027" y="6871"/>
                  <a:pt x="5753" y="7031"/>
                </a:cubicBezTo>
                <a:lnTo>
                  <a:pt x="5798" y="7852"/>
                </a:lnTo>
                <a:lnTo>
                  <a:pt x="4474" y="8195"/>
                </a:lnTo>
                <a:lnTo>
                  <a:pt x="4086" y="7464"/>
                </a:lnTo>
                <a:cubicBezTo>
                  <a:pt x="3790" y="7464"/>
                  <a:pt x="3493" y="7419"/>
                  <a:pt x="3196" y="7350"/>
                </a:cubicBezTo>
                <a:lnTo>
                  <a:pt x="2648" y="7944"/>
                </a:lnTo>
                <a:lnTo>
                  <a:pt x="1461" y="7259"/>
                </a:lnTo>
                <a:lnTo>
                  <a:pt x="1713" y="6483"/>
                </a:lnTo>
                <a:cubicBezTo>
                  <a:pt x="1507" y="6277"/>
                  <a:pt x="1325" y="6026"/>
                  <a:pt x="1165" y="5775"/>
                </a:cubicBezTo>
                <a:lnTo>
                  <a:pt x="343" y="5798"/>
                </a:lnTo>
                <a:lnTo>
                  <a:pt x="1" y="4474"/>
                </a:lnTo>
                <a:lnTo>
                  <a:pt x="731" y="4086"/>
                </a:lnTo>
                <a:cubicBezTo>
                  <a:pt x="731" y="3790"/>
                  <a:pt x="777" y="3493"/>
                  <a:pt x="845" y="3219"/>
                </a:cubicBezTo>
                <a:lnTo>
                  <a:pt x="252" y="2648"/>
                </a:lnTo>
                <a:lnTo>
                  <a:pt x="936" y="1461"/>
                </a:lnTo>
                <a:lnTo>
                  <a:pt x="1713" y="1712"/>
                </a:lnTo>
                <a:cubicBezTo>
                  <a:pt x="1941" y="1507"/>
                  <a:pt x="2169" y="1324"/>
                  <a:pt x="2420" y="1187"/>
                </a:cubicBezTo>
                <a:close/>
              </a:path>
            </a:pathLst>
          </a:custGeom>
          <a:noFill/>
          <a:ln w="9525"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5"/>
          <p:cNvSpPr/>
          <p:nvPr/>
        </p:nvSpPr>
        <p:spPr>
          <a:xfrm rot="2700000">
            <a:off x="100461" y="199661"/>
            <a:ext cx="250999" cy="252397"/>
          </a:xfrm>
          <a:custGeom>
            <a:avLst/>
            <a:gdLst/>
            <a:ahLst/>
            <a:cxnLst/>
            <a:rect l="l" t="t" r="r" b="b"/>
            <a:pathLst>
              <a:path w="3950" h="3972" extrusionOk="0">
                <a:moveTo>
                  <a:pt x="1256" y="2146"/>
                </a:moveTo>
                <a:cubicBezTo>
                  <a:pt x="1347" y="2534"/>
                  <a:pt x="1712" y="2762"/>
                  <a:pt x="2101" y="2694"/>
                </a:cubicBezTo>
                <a:cubicBezTo>
                  <a:pt x="2489" y="2602"/>
                  <a:pt x="2717" y="2214"/>
                  <a:pt x="2625" y="1849"/>
                </a:cubicBezTo>
                <a:cubicBezTo>
                  <a:pt x="2557" y="1461"/>
                  <a:pt x="2169" y="1210"/>
                  <a:pt x="1781" y="1301"/>
                </a:cubicBezTo>
                <a:cubicBezTo>
                  <a:pt x="1416" y="1392"/>
                  <a:pt x="1165" y="1758"/>
                  <a:pt x="1256" y="2146"/>
                </a:cubicBezTo>
                <a:close/>
                <a:moveTo>
                  <a:pt x="1210" y="548"/>
                </a:moveTo>
                <a:lnTo>
                  <a:pt x="1233" y="160"/>
                </a:lnTo>
                <a:lnTo>
                  <a:pt x="1872" y="0"/>
                </a:lnTo>
                <a:lnTo>
                  <a:pt x="2032" y="365"/>
                </a:lnTo>
                <a:cubicBezTo>
                  <a:pt x="2192" y="365"/>
                  <a:pt x="2329" y="388"/>
                  <a:pt x="2466" y="434"/>
                </a:cubicBezTo>
                <a:lnTo>
                  <a:pt x="2740" y="160"/>
                </a:lnTo>
                <a:lnTo>
                  <a:pt x="3287" y="502"/>
                </a:lnTo>
                <a:lnTo>
                  <a:pt x="3173" y="890"/>
                </a:lnTo>
                <a:cubicBezTo>
                  <a:pt x="3265" y="982"/>
                  <a:pt x="3333" y="1119"/>
                  <a:pt x="3402" y="1233"/>
                </a:cubicBezTo>
                <a:lnTo>
                  <a:pt x="3812" y="1233"/>
                </a:lnTo>
                <a:lnTo>
                  <a:pt x="3949" y="1872"/>
                </a:lnTo>
                <a:lnTo>
                  <a:pt x="3584" y="2054"/>
                </a:lnTo>
                <a:cubicBezTo>
                  <a:pt x="3584" y="2191"/>
                  <a:pt x="3561" y="2328"/>
                  <a:pt x="3516" y="2465"/>
                </a:cubicBezTo>
                <a:lnTo>
                  <a:pt x="3790" y="2762"/>
                </a:lnTo>
                <a:lnTo>
                  <a:pt x="3447" y="3310"/>
                </a:lnTo>
                <a:lnTo>
                  <a:pt x="3082" y="3173"/>
                </a:lnTo>
                <a:cubicBezTo>
                  <a:pt x="2968" y="3264"/>
                  <a:pt x="2854" y="3355"/>
                  <a:pt x="2717" y="3424"/>
                </a:cubicBezTo>
                <a:lnTo>
                  <a:pt x="2717" y="3835"/>
                </a:lnTo>
                <a:lnTo>
                  <a:pt x="2078" y="3972"/>
                </a:lnTo>
                <a:lnTo>
                  <a:pt x="1918" y="3607"/>
                </a:lnTo>
                <a:cubicBezTo>
                  <a:pt x="1758" y="3607"/>
                  <a:pt x="1621" y="3584"/>
                  <a:pt x="1484" y="3538"/>
                </a:cubicBezTo>
                <a:lnTo>
                  <a:pt x="1210" y="3812"/>
                </a:lnTo>
                <a:lnTo>
                  <a:pt x="640" y="3470"/>
                </a:lnTo>
                <a:lnTo>
                  <a:pt x="777" y="3082"/>
                </a:lnTo>
                <a:cubicBezTo>
                  <a:pt x="685" y="2990"/>
                  <a:pt x="594" y="2876"/>
                  <a:pt x="526" y="2739"/>
                </a:cubicBezTo>
                <a:lnTo>
                  <a:pt x="138" y="2739"/>
                </a:lnTo>
                <a:lnTo>
                  <a:pt x="1" y="2100"/>
                </a:lnTo>
                <a:lnTo>
                  <a:pt x="343" y="1917"/>
                </a:lnTo>
                <a:cubicBezTo>
                  <a:pt x="366" y="1781"/>
                  <a:pt x="389" y="1644"/>
                  <a:pt x="434" y="1507"/>
                </a:cubicBezTo>
                <a:lnTo>
                  <a:pt x="138" y="1210"/>
                </a:lnTo>
                <a:lnTo>
                  <a:pt x="503" y="662"/>
                </a:lnTo>
                <a:lnTo>
                  <a:pt x="868" y="799"/>
                </a:lnTo>
                <a:cubicBezTo>
                  <a:pt x="982" y="708"/>
                  <a:pt x="1096" y="616"/>
                  <a:pt x="1210" y="548"/>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5"/>
          <p:cNvSpPr/>
          <p:nvPr/>
        </p:nvSpPr>
        <p:spPr>
          <a:xfrm rot="2700000">
            <a:off x="8508777" y="408376"/>
            <a:ext cx="470996" cy="470996"/>
          </a:xfrm>
          <a:custGeom>
            <a:avLst/>
            <a:gdLst/>
            <a:ahLst/>
            <a:cxnLst/>
            <a:rect l="l" t="t" r="r" b="b"/>
            <a:pathLst>
              <a:path w="8195" h="8195" fill="none" extrusionOk="0">
                <a:moveTo>
                  <a:pt x="2626" y="4497"/>
                </a:moveTo>
                <a:cubicBezTo>
                  <a:pt x="2831" y="5273"/>
                  <a:pt x="3630" y="5753"/>
                  <a:pt x="4406" y="5547"/>
                </a:cubicBezTo>
                <a:cubicBezTo>
                  <a:pt x="5182" y="5319"/>
                  <a:pt x="5661" y="4520"/>
                  <a:pt x="5456" y="3744"/>
                </a:cubicBezTo>
                <a:cubicBezTo>
                  <a:pt x="5250" y="2968"/>
                  <a:pt x="4452" y="2488"/>
                  <a:pt x="3653" y="2694"/>
                </a:cubicBezTo>
                <a:cubicBezTo>
                  <a:pt x="2877" y="2899"/>
                  <a:pt x="2420" y="3721"/>
                  <a:pt x="2626" y="4497"/>
                </a:cubicBezTo>
                <a:close/>
                <a:moveTo>
                  <a:pt x="2420" y="1187"/>
                </a:moveTo>
                <a:lnTo>
                  <a:pt x="2397" y="343"/>
                </a:lnTo>
                <a:lnTo>
                  <a:pt x="3721" y="1"/>
                </a:lnTo>
                <a:lnTo>
                  <a:pt x="4109" y="731"/>
                </a:lnTo>
                <a:cubicBezTo>
                  <a:pt x="4406" y="731"/>
                  <a:pt x="4703" y="777"/>
                  <a:pt x="4977" y="868"/>
                </a:cubicBezTo>
                <a:lnTo>
                  <a:pt x="5547" y="252"/>
                </a:lnTo>
                <a:lnTo>
                  <a:pt x="6734" y="936"/>
                </a:lnTo>
                <a:lnTo>
                  <a:pt x="6483" y="1735"/>
                </a:lnTo>
                <a:cubicBezTo>
                  <a:pt x="6688" y="1941"/>
                  <a:pt x="6871" y="2169"/>
                  <a:pt x="7031" y="2443"/>
                </a:cubicBezTo>
                <a:lnTo>
                  <a:pt x="7853" y="2420"/>
                </a:lnTo>
                <a:lnTo>
                  <a:pt x="8195" y="3721"/>
                </a:lnTo>
                <a:lnTo>
                  <a:pt x="7465" y="4109"/>
                </a:lnTo>
                <a:cubicBezTo>
                  <a:pt x="7465" y="4406"/>
                  <a:pt x="7419" y="4703"/>
                  <a:pt x="7350" y="4999"/>
                </a:cubicBezTo>
                <a:lnTo>
                  <a:pt x="7944" y="5547"/>
                </a:lnTo>
                <a:lnTo>
                  <a:pt x="7259" y="6734"/>
                </a:lnTo>
                <a:lnTo>
                  <a:pt x="6460" y="6483"/>
                </a:lnTo>
                <a:cubicBezTo>
                  <a:pt x="6255" y="6688"/>
                  <a:pt x="6027" y="6871"/>
                  <a:pt x="5753" y="7031"/>
                </a:cubicBezTo>
                <a:lnTo>
                  <a:pt x="5798" y="7852"/>
                </a:lnTo>
                <a:lnTo>
                  <a:pt x="4474" y="8195"/>
                </a:lnTo>
                <a:lnTo>
                  <a:pt x="4086" y="7464"/>
                </a:lnTo>
                <a:cubicBezTo>
                  <a:pt x="3790" y="7464"/>
                  <a:pt x="3493" y="7419"/>
                  <a:pt x="3196" y="7350"/>
                </a:cubicBezTo>
                <a:lnTo>
                  <a:pt x="2648" y="7944"/>
                </a:lnTo>
                <a:lnTo>
                  <a:pt x="1461" y="7259"/>
                </a:lnTo>
                <a:lnTo>
                  <a:pt x="1713" y="6483"/>
                </a:lnTo>
                <a:cubicBezTo>
                  <a:pt x="1507" y="6277"/>
                  <a:pt x="1325" y="6026"/>
                  <a:pt x="1165" y="5775"/>
                </a:cubicBezTo>
                <a:lnTo>
                  <a:pt x="343" y="5798"/>
                </a:lnTo>
                <a:lnTo>
                  <a:pt x="1" y="4474"/>
                </a:lnTo>
                <a:lnTo>
                  <a:pt x="731" y="4086"/>
                </a:lnTo>
                <a:cubicBezTo>
                  <a:pt x="731" y="3790"/>
                  <a:pt x="777" y="3493"/>
                  <a:pt x="845" y="3219"/>
                </a:cubicBezTo>
                <a:lnTo>
                  <a:pt x="252" y="2648"/>
                </a:lnTo>
                <a:lnTo>
                  <a:pt x="936" y="1461"/>
                </a:lnTo>
                <a:lnTo>
                  <a:pt x="1713" y="1712"/>
                </a:lnTo>
                <a:cubicBezTo>
                  <a:pt x="1941" y="1507"/>
                  <a:pt x="2169" y="1324"/>
                  <a:pt x="2420" y="1187"/>
                </a:cubicBezTo>
                <a:close/>
              </a:path>
            </a:pathLst>
          </a:custGeom>
          <a:noFill/>
          <a:ln w="9525"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5"/>
          <p:cNvSpPr/>
          <p:nvPr/>
        </p:nvSpPr>
        <p:spPr>
          <a:xfrm rot="2700000">
            <a:off x="8840511" y="1069511"/>
            <a:ext cx="250999" cy="252397"/>
          </a:xfrm>
          <a:custGeom>
            <a:avLst/>
            <a:gdLst/>
            <a:ahLst/>
            <a:cxnLst/>
            <a:rect l="l" t="t" r="r" b="b"/>
            <a:pathLst>
              <a:path w="3950" h="3972" extrusionOk="0">
                <a:moveTo>
                  <a:pt x="1256" y="2146"/>
                </a:moveTo>
                <a:cubicBezTo>
                  <a:pt x="1347" y="2534"/>
                  <a:pt x="1712" y="2762"/>
                  <a:pt x="2101" y="2694"/>
                </a:cubicBezTo>
                <a:cubicBezTo>
                  <a:pt x="2489" y="2602"/>
                  <a:pt x="2717" y="2214"/>
                  <a:pt x="2625" y="1849"/>
                </a:cubicBezTo>
                <a:cubicBezTo>
                  <a:pt x="2557" y="1461"/>
                  <a:pt x="2169" y="1210"/>
                  <a:pt x="1781" y="1301"/>
                </a:cubicBezTo>
                <a:cubicBezTo>
                  <a:pt x="1416" y="1392"/>
                  <a:pt x="1165" y="1758"/>
                  <a:pt x="1256" y="2146"/>
                </a:cubicBezTo>
                <a:close/>
                <a:moveTo>
                  <a:pt x="1210" y="548"/>
                </a:moveTo>
                <a:lnTo>
                  <a:pt x="1233" y="160"/>
                </a:lnTo>
                <a:lnTo>
                  <a:pt x="1872" y="0"/>
                </a:lnTo>
                <a:lnTo>
                  <a:pt x="2032" y="365"/>
                </a:lnTo>
                <a:cubicBezTo>
                  <a:pt x="2192" y="365"/>
                  <a:pt x="2329" y="388"/>
                  <a:pt x="2466" y="434"/>
                </a:cubicBezTo>
                <a:lnTo>
                  <a:pt x="2740" y="160"/>
                </a:lnTo>
                <a:lnTo>
                  <a:pt x="3287" y="502"/>
                </a:lnTo>
                <a:lnTo>
                  <a:pt x="3173" y="890"/>
                </a:lnTo>
                <a:cubicBezTo>
                  <a:pt x="3265" y="982"/>
                  <a:pt x="3333" y="1119"/>
                  <a:pt x="3402" y="1233"/>
                </a:cubicBezTo>
                <a:lnTo>
                  <a:pt x="3812" y="1233"/>
                </a:lnTo>
                <a:lnTo>
                  <a:pt x="3949" y="1872"/>
                </a:lnTo>
                <a:lnTo>
                  <a:pt x="3584" y="2054"/>
                </a:lnTo>
                <a:cubicBezTo>
                  <a:pt x="3584" y="2191"/>
                  <a:pt x="3561" y="2328"/>
                  <a:pt x="3516" y="2465"/>
                </a:cubicBezTo>
                <a:lnTo>
                  <a:pt x="3790" y="2762"/>
                </a:lnTo>
                <a:lnTo>
                  <a:pt x="3447" y="3310"/>
                </a:lnTo>
                <a:lnTo>
                  <a:pt x="3082" y="3173"/>
                </a:lnTo>
                <a:cubicBezTo>
                  <a:pt x="2968" y="3264"/>
                  <a:pt x="2854" y="3355"/>
                  <a:pt x="2717" y="3424"/>
                </a:cubicBezTo>
                <a:lnTo>
                  <a:pt x="2717" y="3835"/>
                </a:lnTo>
                <a:lnTo>
                  <a:pt x="2078" y="3972"/>
                </a:lnTo>
                <a:lnTo>
                  <a:pt x="1918" y="3607"/>
                </a:lnTo>
                <a:cubicBezTo>
                  <a:pt x="1758" y="3607"/>
                  <a:pt x="1621" y="3584"/>
                  <a:pt x="1484" y="3538"/>
                </a:cubicBezTo>
                <a:lnTo>
                  <a:pt x="1210" y="3812"/>
                </a:lnTo>
                <a:lnTo>
                  <a:pt x="640" y="3470"/>
                </a:lnTo>
                <a:lnTo>
                  <a:pt x="777" y="3082"/>
                </a:lnTo>
                <a:cubicBezTo>
                  <a:pt x="685" y="2990"/>
                  <a:pt x="594" y="2876"/>
                  <a:pt x="526" y="2739"/>
                </a:cubicBezTo>
                <a:lnTo>
                  <a:pt x="138" y="2739"/>
                </a:lnTo>
                <a:lnTo>
                  <a:pt x="1" y="2100"/>
                </a:lnTo>
                <a:lnTo>
                  <a:pt x="343" y="1917"/>
                </a:lnTo>
                <a:cubicBezTo>
                  <a:pt x="366" y="1781"/>
                  <a:pt x="389" y="1644"/>
                  <a:pt x="434" y="1507"/>
                </a:cubicBezTo>
                <a:lnTo>
                  <a:pt x="138" y="1210"/>
                </a:lnTo>
                <a:lnTo>
                  <a:pt x="503" y="662"/>
                </a:lnTo>
                <a:lnTo>
                  <a:pt x="868" y="799"/>
                </a:lnTo>
                <a:cubicBezTo>
                  <a:pt x="982" y="708"/>
                  <a:pt x="1096" y="616"/>
                  <a:pt x="1210" y="548"/>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5"/>
        <p:cNvGrpSpPr/>
        <p:nvPr/>
      </p:nvGrpSpPr>
      <p:grpSpPr>
        <a:xfrm>
          <a:off x="0" y="0"/>
          <a:ext cx="0" cy="0"/>
          <a:chOff x="0" y="0"/>
          <a:chExt cx="0" cy="0"/>
        </a:xfrm>
      </p:grpSpPr>
      <p:sp>
        <p:nvSpPr>
          <p:cNvPr id="76" name="Google Shape;76;p7"/>
          <p:cNvSpPr txBox="1">
            <a:spLocks noGrp="1"/>
          </p:cNvSpPr>
          <p:nvPr>
            <p:ph type="body" idx="1"/>
          </p:nvPr>
        </p:nvSpPr>
        <p:spPr>
          <a:xfrm>
            <a:off x="720000" y="1802513"/>
            <a:ext cx="4423500" cy="2616600"/>
          </a:xfrm>
          <a:prstGeom prst="rect">
            <a:avLst/>
          </a:prstGeom>
        </p:spPr>
        <p:txBody>
          <a:bodyPr spcFirstLastPara="1" wrap="square" lIns="0" tIns="0" rIns="0" bIns="0" anchor="ctr" anchorCtr="0">
            <a:noAutofit/>
          </a:bodyPr>
          <a:lstStyle>
            <a:lvl1pPr marL="457200" lvl="0" indent="-330200" rtl="0">
              <a:lnSpc>
                <a:spcPct val="100000"/>
              </a:lnSpc>
              <a:spcBef>
                <a:spcPts val="0"/>
              </a:spcBef>
              <a:spcAft>
                <a:spcPts val="0"/>
              </a:spcAft>
              <a:buSzPts val="1600"/>
              <a:buAutoNum type="arabicPeriod"/>
              <a:defRPr>
                <a:solidFill>
                  <a:srgbClr val="434343"/>
                </a:solidFill>
              </a:defRPr>
            </a:lvl1pPr>
            <a:lvl2pPr marL="914400" lvl="1" indent="-330200" rtl="0">
              <a:lnSpc>
                <a:spcPct val="115000"/>
              </a:lnSpc>
              <a:spcBef>
                <a:spcPts val="0"/>
              </a:spcBef>
              <a:spcAft>
                <a:spcPts val="0"/>
              </a:spcAft>
              <a:buSzPts val="1600"/>
              <a:buAutoNum type="alphaLcPeriod"/>
              <a:defRPr>
                <a:solidFill>
                  <a:srgbClr val="434343"/>
                </a:solidFill>
              </a:defRPr>
            </a:lvl2pPr>
            <a:lvl3pPr marL="1371600" lvl="2" indent="-330200" rtl="0">
              <a:lnSpc>
                <a:spcPct val="115000"/>
              </a:lnSpc>
              <a:spcBef>
                <a:spcPts val="1600"/>
              </a:spcBef>
              <a:spcAft>
                <a:spcPts val="0"/>
              </a:spcAft>
              <a:buSzPts val="1600"/>
              <a:buAutoNum type="romanLcPeriod"/>
              <a:defRPr>
                <a:solidFill>
                  <a:srgbClr val="434343"/>
                </a:solidFill>
              </a:defRPr>
            </a:lvl3pPr>
            <a:lvl4pPr marL="1828800" lvl="3" indent="-330200" rtl="0">
              <a:lnSpc>
                <a:spcPct val="115000"/>
              </a:lnSpc>
              <a:spcBef>
                <a:spcPts val="1600"/>
              </a:spcBef>
              <a:spcAft>
                <a:spcPts val="0"/>
              </a:spcAft>
              <a:buSzPts val="1600"/>
              <a:buAutoNum type="arabicPeriod"/>
              <a:defRPr>
                <a:solidFill>
                  <a:srgbClr val="434343"/>
                </a:solidFill>
              </a:defRPr>
            </a:lvl4pPr>
            <a:lvl5pPr marL="2286000" lvl="4" indent="-330200" rtl="0">
              <a:lnSpc>
                <a:spcPct val="115000"/>
              </a:lnSpc>
              <a:spcBef>
                <a:spcPts val="1600"/>
              </a:spcBef>
              <a:spcAft>
                <a:spcPts val="0"/>
              </a:spcAft>
              <a:buSzPts val="1600"/>
              <a:buAutoNum type="alphaLcPeriod"/>
              <a:defRPr>
                <a:solidFill>
                  <a:srgbClr val="434343"/>
                </a:solidFill>
              </a:defRPr>
            </a:lvl5pPr>
            <a:lvl6pPr marL="2743200" lvl="5" indent="-330200" rtl="0">
              <a:lnSpc>
                <a:spcPct val="115000"/>
              </a:lnSpc>
              <a:spcBef>
                <a:spcPts val="1600"/>
              </a:spcBef>
              <a:spcAft>
                <a:spcPts val="0"/>
              </a:spcAft>
              <a:buSzPts val="1600"/>
              <a:buAutoNum type="romanLcPeriod"/>
              <a:defRPr>
                <a:solidFill>
                  <a:srgbClr val="434343"/>
                </a:solidFill>
              </a:defRPr>
            </a:lvl6pPr>
            <a:lvl7pPr marL="3200400" lvl="6" indent="-330200" rtl="0">
              <a:lnSpc>
                <a:spcPct val="115000"/>
              </a:lnSpc>
              <a:spcBef>
                <a:spcPts val="1600"/>
              </a:spcBef>
              <a:spcAft>
                <a:spcPts val="0"/>
              </a:spcAft>
              <a:buSzPts val="1600"/>
              <a:buAutoNum type="arabicPeriod"/>
              <a:defRPr>
                <a:solidFill>
                  <a:srgbClr val="434343"/>
                </a:solidFill>
              </a:defRPr>
            </a:lvl7pPr>
            <a:lvl8pPr marL="3657600" lvl="7" indent="-330200" rtl="0">
              <a:lnSpc>
                <a:spcPct val="115000"/>
              </a:lnSpc>
              <a:spcBef>
                <a:spcPts val="1600"/>
              </a:spcBef>
              <a:spcAft>
                <a:spcPts val="0"/>
              </a:spcAft>
              <a:buSzPts val="1600"/>
              <a:buAutoNum type="alphaLcPeriod"/>
              <a:defRPr>
                <a:solidFill>
                  <a:srgbClr val="434343"/>
                </a:solidFill>
              </a:defRPr>
            </a:lvl8pPr>
            <a:lvl9pPr marL="4114800" lvl="8" indent="-330200" rtl="0">
              <a:lnSpc>
                <a:spcPct val="115000"/>
              </a:lnSpc>
              <a:spcBef>
                <a:spcPts val="1600"/>
              </a:spcBef>
              <a:spcAft>
                <a:spcPts val="1600"/>
              </a:spcAft>
              <a:buSzPts val="1600"/>
              <a:buAutoNum type="romanLcPeriod"/>
              <a:defRPr>
                <a:solidFill>
                  <a:srgbClr val="434343"/>
                </a:solidFill>
              </a:defRPr>
            </a:lvl9pPr>
          </a:lstStyle>
          <a:p>
            <a:endParaRPr/>
          </a:p>
        </p:txBody>
      </p:sp>
      <p:sp>
        <p:nvSpPr>
          <p:cNvPr id="77" name="Google Shape;77;p7"/>
          <p:cNvSpPr txBox="1">
            <a:spLocks noGrp="1"/>
          </p:cNvSpPr>
          <p:nvPr>
            <p:ph type="title"/>
          </p:nvPr>
        </p:nvSpPr>
        <p:spPr>
          <a:xfrm>
            <a:off x="720000" y="445025"/>
            <a:ext cx="4294800" cy="572700"/>
          </a:xfrm>
          <a:prstGeom prst="rect">
            <a:avLst/>
          </a:prstGeom>
        </p:spPr>
        <p:txBody>
          <a:bodyPr spcFirstLastPara="1" wrap="square" lIns="0" tIns="0" rIns="0" bIns="0" anchor="ctr" anchorCtr="0">
            <a:noAutofit/>
          </a:bodyPr>
          <a:lstStyle>
            <a:lvl1pPr lvl="0" algn="l"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78" name="Google Shape;78;p7"/>
          <p:cNvSpPr/>
          <p:nvPr/>
        </p:nvSpPr>
        <p:spPr>
          <a:xfrm rot="10800000" flipH="1">
            <a:off x="8258533" y="4439451"/>
            <a:ext cx="534109" cy="534130"/>
          </a:xfrm>
          <a:custGeom>
            <a:avLst/>
            <a:gdLst/>
            <a:ahLst/>
            <a:cxnLst/>
            <a:rect l="l" t="t" r="r" b="b"/>
            <a:pathLst>
              <a:path w="8195" h="8195" fill="none" extrusionOk="0">
                <a:moveTo>
                  <a:pt x="2626" y="4497"/>
                </a:moveTo>
                <a:cubicBezTo>
                  <a:pt x="2831" y="5273"/>
                  <a:pt x="3630" y="5753"/>
                  <a:pt x="4406" y="5547"/>
                </a:cubicBezTo>
                <a:cubicBezTo>
                  <a:pt x="5182" y="5319"/>
                  <a:pt x="5661" y="4520"/>
                  <a:pt x="5456" y="3744"/>
                </a:cubicBezTo>
                <a:cubicBezTo>
                  <a:pt x="5250" y="2968"/>
                  <a:pt x="4452" y="2488"/>
                  <a:pt x="3653" y="2694"/>
                </a:cubicBezTo>
                <a:cubicBezTo>
                  <a:pt x="2877" y="2899"/>
                  <a:pt x="2420" y="3721"/>
                  <a:pt x="2626" y="4497"/>
                </a:cubicBezTo>
                <a:close/>
                <a:moveTo>
                  <a:pt x="2420" y="1187"/>
                </a:moveTo>
                <a:lnTo>
                  <a:pt x="2397" y="343"/>
                </a:lnTo>
                <a:lnTo>
                  <a:pt x="3721" y="1"/>
                </a:lnTo>
                <a:lnTo>
                  <a:pt x="4109" y="731"/>
                </a:lnTo>
                <a:cubicBezTo>
                  <a:pt x="4406" y="731"/>
                  <a:pt x="4703" y="777"/>
                  <a:pt x="4977" y="868"/>
                </a:cubicBezTo>
                <a:lnTo>
                  <a:pt x="5547" y="252"/>
                </a:lnTo>
                <a:lnTo>
                  <a:pt x="6734" y="936"/>
                </a:lnTo>
                <a:lnTo>
                  <a:pt x="6483" y="1735"/>
                </a:lnTo>
                <a:cubicBezTo>
                  <a:pt x="6688" y="1941"/>
                  <a:pt x="6871" y="2169"/>
                  <a:pt x="7031" y="2443"/>
                </a:cubicBezTo>
                <a:lnTo>
                  <a:pt x="7853" y="2420"/>
                </a:lnTo>
                <a:lnTo>
                  <a:pt x="8195" y="3721"/>
                </a:lnTo>
                <a:lnTo>
                  <a:pt x="7465" y="4109"/>
                </a:lnTo>
                <a:cubicBezTo>
                  <a:pt x="7465" y="4406"/>
                  <a:pt x="7419" y="4703"/>
                  <a:pt x="7350" y="4999"/>
                </a:cubicBezTo>
                <a:lnTo>
                  <a:pt x="7944" y="5547"/>
                </a:lnTo>
                <a:lnTo>
                  <a:pt x="7259" y="6734"/>
                </a:lnTo>
                <a:lnTo>
                  <a:pt x="6460" y="6483"/>
                </a:lnTo>
                <a:cubicBezTo>
                  <a:pt x="6255" y="6688"/>
                  <a:pt x="6027" y="6871"/>
                  <a:pt x="5753" y="7031"/>
                </a:cubicBezTo>
                <a:lnTo>
                  <a:pt x="5798" y="7852"/>
                </a:lnTo>
                <a:lnTo>
                  <a:pt x="4474" y="8195"/>
                </a:lnTo>
                <a:lnTo>
                  <a:pt x="4086" y="7464"/>
                </a:lnTo>
                <a:cubicBezTo>
                  <a:pt x="3790" y="7464"/>
                  <a:pt x="3493" y="7419"/>
                  <a:pt x="3196" y="7350"/>
                </a:cubicBezTo>
                <a:lnTo>
                  <a:pt x="2648" y="7944"/>
                </a:lnTo>
                <a:lnTo>
                  <a:pt x="1461" y="7259"/>
                </a:lnTo>
                <a:lnTo>
                  <a:pt x="1713" y="6483"/>
                </a:lnTo>
                <a:cubicBezTo>
                  <a:pt x="1507" y="6277"/>
                  <a:pt x="1325" y="6026"/>
                  <a:pt x="1165" y="5775"/>
                </a:cubicBezTo>
                <a:lnTo>
                  <a:pt x="343" y="5798"/>
                </a:lnTo>
                <a:lnTo>
                  <a:pt x="1" y="4474"/>
                </a:lnTo>
                <a:lnTo>
                  <a:pt x="731" y="4086"/>
                </a:lnTo>
                <a:cubicBezTo>
                  <a:pt x="731" y="3790"/>
                  <a:pt x="777" y="3493"/>
                  <a:pt x="845" y="3219"/>
                </a:cubicBezTo>
                <a:lnTo>
                  <a:pt x="252" y="2648"/>
                </a:lnTo>
                <a:lnTo>
                  <a:pt x="936" y="1461"/>
                </a:lnTo>
                <a:lnTo>
                  <a:pt x="1713" y="1712"/>
                </a:lnTo>
                <a:cubicBezTo>
                  <a:pt x="1941" y="1507"/>
                  <a:pt x="2169" y="1324"/>
                  <a:pt x="2420" y="1187"/>
                </a:cubicBezTo>
                <a:close/>
              </a:path>
            </a:pathLst>
          </a:custGeom>
          <a:noFill/>
          <a:ln w="9525"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7"/>
          <p:cNvSpPr/>
          <p:nvPr/>
        </p:nvSpPr>
        <p:spPr>
          <a:xfrm rot="10800000" flipH="1">
            <a:off x="7659323" y="4656947"/>
            <a:ext cx="368755" cy="368755"/>
          </a:xfrm>
          <a:custGeom>
            <a:avLst/>
            <a:gdLst/>
            <a:ahLst/>
            <a:cxnLst/>
            <a:rect l="l" t="t" r="r" b="b"/>
            <a:pathLst>
              <a:path w="8195" h="8195" fill="none" extrusionOk="0">
                <a:moveTo>
                  <a:pt x="2626" y="4497"/>
                </a:moveTo>
                <a:cubicBezTo>
                  <a:pt x="2831" y="5273"/>
                  <a:pt x="3630" y="5753"/>
                  <a:pt x="4406" y="5547"/>
                </a:cubicBezTo>
                <a:cubicBezTo>
                  <a:pt x="5182" y="5319"/>
                  <a:pt x="5661" y="4520"/>
                  <a:pt x="5456" y="3744"/>
                </a:cubicBezTo>
                <a:cubicBezTo>
                  <a:pt x="5250" y="2968"/>
                  <a:pt x="4452" y="2488"/>
                  <a:pt x="3653" y="2694"/>
                </a:cubicBezTo>
                <a:cubicBezTo>
                  <a:pt x="2877" y="2899"/>
                  <a:pt x="2420" y="3721"/>
                  <a:pt x="2626" y="4497"/>
                </a:cubicBezTo>
                <a:close/>
                <a:moveTo>
                  <a:pt x="2420" y="1187"/>
                </a:moveTo>
                <a:lnTo>
                  <a:pt x="2397" y="343"/>
                </a:lnTo>
                <a:lnTo>
                  <a:pt x="3721" y="1"/>
                </a:lnTo>
                <a:lnTo>
                  <a:pt x="4109" y="731"/>
                </a:lnTo>
                <a:cubicBezTo>
                  <a:pt x="4406" y="731"/>
                  <a:pt x="4703" y="777"/>
                  <a:pt x="4977" y="868"/>
                </a:cubicBezTo>
                <a:lnTo>
                  <a:pt x="5547" y="252"/>
                </a:lnTo>
                <a:lnTo>
                  <a:pt x="6734" y="936"/>
                </a:lnTo>
                <a:lnTo>
                  <a:pt x="6483" y="1735"/>
                </a:lnTo>
                <a:cubicBezTo>
                  <a:pt x="6688" y="1941"/>
                  <a:pt x="6871" y="2169"/>
                  <a:pt x="7031" y="2443"/>
                </a:cubicBezTo>
                <a:lnTo>
                  <a:pt x="7853" y="2420"/>
                </a:lnTo>
                <a:lnTo>
                  <a:pt x="8195" y="3721"/>
                </a:lnTo>
                <a:lnTo>
                  <a:pt x="7465" y="4109"/>
                </a:lnTo>
                <a:cubicBezTo>
                  <a:pt x="7465" y="4406"/>
                  <a:pt x="7419" y="4703"/>
                  <a:pt x="7350" y="4999"/>
                </a:cubicBezTo>
                <a:lnTo>
                  <a:pt x="7944" y="5547"/>
                </a:lnTo>
                <a:lnTo>
                  <a:pt x="7259" y="6734"/>
                </a:lnTo>
                <a:lnTo>
                  <a:pt x="6460" y="6483"/>
                </a:lnTo>
                <a:cubicBezTo>
                  <a:pt x="6255" y="6688"/>
                  <a:pt x="6027" y="6871"/>
                  <a:pt x="5753" y="7031"/>
                </a:cubicBezTo>
                <a:lnTo>
                  <a:pt x="5798" y="7852"/>
                </a:lnTo>
                <a:lnTo>
                  <a:pt x="4474" y="8195"/>
                </a:lnTo>
                <a:lnTo>
                  <a:pt x="4086" y="7464"/>
                </a:lnTo>
                <a:cubicBezTo>
                  <a:pt x="3790" y="7464"/>
                  <a:pt x="3493" y="7419"/>
                  <a:pt x="3196" y="7350"/>
                </a:cubicBezTo>
                <a:lnTo>
                  <a:pt x="2648" y="7944"/>
                </a:lnTo>
                <a:lnTo>
                  <a:pt x="1461" y="7259"/>
                </a:lnTo>
                <a:lnTo>
                  <a:pt x="1713" y="6483"/>
                </a:lnTo>
                <a:cubicBezTo>
                  <a:pt x="1507" y="6277"/>
                  <a:pt x="1325" y="6026"/>
                  <a:pt x="1165" y="5775"/>
                </a:cubicBezTo>
                <a:lnTo>
                  <a:pt x="343" y="5798"/>
                </a:lnTo>
                <a:lnTo>
                  <a:pt x="1" y="4474"/>
                </a:lnTo>
                <a:lnTo>
                  <a:pt x="731" y="4086"/>
                </a:lnTo>
                <a:cubicBezTo>
                  <a:pt x="731" y="3790"/>
                  <a:pt x="777" y="3493"/>
                  <a:pt x="845" y="3219"/>
                </a:cubicBezTo>
                <a:lnTo>
                  <a:pt x="252" y="2648"/>
                </a:lnTo>
                <a:lnTo>
                  <a:pt x="936" y="1461"/>
                </a:lnTo>
                <a:lnTo>
                  <a:pt x="1713" y="1712"/>
                </a:lnTo>
                <a:cubicBezTo>
                  <a:pt x="1941" y="1507"/>
                  <a:pt x="2169" y="1324"/>
                  <a:pt x="2420" y="1187"/>
                </a:cubicBezTo>
                <a:close/>
              </a:path>
            </a:pathLst>
          </a:custGeom>
          <a:noFill/>
          <a:ln w="9525"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7"/>
          <p:cNvSpPr/>
          <p:nvPr/>
        </p:nvSpPr>
        <p:spPr>
          <a:xfrm rot="10800000" flipH="1">
            <a:off x="8697025" y="3861393"/>
            <a:ext cx="304157" cy="304157"/>
          </a:xfrm>
          <a:custGeom>
            <a:avLst/>
            <a:gdLst/>
            <a:ahLst/>
            <a:cxnLst/>
            <a:rect l="l" t="t" r="r" b="b"/>
            <a:pathLst>
              <a:path w="8195" h="8195" fill="none" extrusionOk="0">
                <a:moveTo>
                  <a:pt x="2626" y="4497"/>
                </a:moveTo>
                <a:cubicBezTo>
                  <a:pt x="2831" y="5273"/>
                  <a:pt x="3630" y="5753"/>
                  <a:pt x="4406" y="5547"/>
                </a:cubicBezTo>
                <a:cubicBezTo>
                  <a:pt x="5182" y="5319"/>
                  <a:pt x="5661" y="4520"/>
                  <a:pt x="5456" y="3744"/>
                </a:cubicBezTo>
                <a:cubicBezTo>
                  <a:pt x="5250" y="2968"/>
                  <a:pt x="4452" y="2488"/>
                  <a:pt x="3653" y="2694"/>
                </a:cubicBezTo>
                <a:cubicBezTo>
                  <a:pt x="2877" y="2899"/>
                  <a:pt x="2420" y="3721"/>
                  <a:pt x="2626" y="4497"/>
                </a:cubicBezTo>
                <a:close/>
                <a:moveTo>
                  <a:pt x="2420" y="1187"/>
                </a:moveTo>
                <a:lnTo>
                  <a:pt x="2397" y="343"/>
                </a:lnTo>
                <a:lnTo>
                  <a:pt x="3721" y="1"/>
                </a:lnTo>
                <a:lnTo>
                  <a:pt x="4109" y="731"/>
                </a:lnTo>
                <a:cubicBezTo>
                  <a:pt x="4406" y="731"/>
                  <a:pt x="4703" y="777"/>
                  <a:pt x="4977" y="868"/>
                </a:cubicBezTo>
                <a:lnTo>
                  <a:pt x="5547" y="252"/>
                </a:lnTo>
                <a:lnTo>
                  <a:pt x="6734" y="936"/>
                </a:lnTo>
                <a:lnTo>
                  <a:pt x="6483" y="1735"/>
                </a:lnTo>
                <a:cubicBezTo>
                  <a:pt x="6688" y="1941"/>
                  <a:pt x="6871" y="2169"/>
                  <a:pt x="7031" y="2443"/>
                </a:cubicBezTo>
                <a:lnTo>
                  <a:pt x="7853" y="2420"/>
                </a:lnTo>
                <a:lnTo>
                  <a:pt x="8195" y="3721"/>
                </a:lnTo>
                <a:lnTo>
                  <a:pt x="7465" y="4109"/>
                </a:lnTo>
                <a:cubicBezTo>
                  <a:pt x="7465" y="4406"/>
                  <a:pt x="7419" y="4703"/>
                  <a:pt x="7350" y="4999"/>
                </a:cubicBezTo>
                <a:lnTo>
                  <a:pt x="7944" y="5547"/>
                </a:lnTo>
                <a:lnTo>
                  <a:pt x="7259" y="6734"/>
                </a:lnTo>
                <a:lnTo>
                  <a:pt x="6460" y="6483"/>
                </a:lnTo>
                <a:cubicBezTo>
                  <a:pt x="6255" y="6688"/>
                  <a:pt x="6027" y="6871"/>
                  <a:pt x="5753" y="7031"/>
                </a:cubicBezTo>
                <a:lnTo>
                  <a:pt x="5798" y="7852"/>
                </a:lnTo>
                <a:lnTo>
                  <a:pt x="4474" y="8195"/>
                </a:lnTo>
                <a:lnTo>
                  <a:pt x="4086" y="7464"/>
                </a:lnTo>
                <a:cubicBezTo>
                  <a:pt x="3790" y="7464"/>
                  <a:pt x="3493" y="7419"/>
                  <a:pt x="3196" y="7350"/>
                </a:cubicBezTo>
                <a:lnTo>
                  <a:pt x="2648" y="7944"/>
                </a:lnTo>
                <a:lnTo>
                  <a:pt x="1461" y="7259"/>
                </a:lnTo>
                <a:lnTo>
                  <a:pt x="1713" y="6483"/>
                </a:lnTo>
                <a:cubicBezTo>
                  <a:pt x="1507" y="6277"/>
                  <a:pt x="1325" y="6026"/>
                  <a:pt x="1165" y="5775"/>
                </a:cubicBezTo>
                <a:lnTo>
                  <a:pt x="343" y="5798"/>
                </a:lnTo>
                <a:lnTo>
                  <a:pt x="1" y="4474"/>
                </a:lnTo>
                <a:lnTo>
                  <a:pt x="731" y="4086"/>
                </a:lnTo>
                <a:cubicBezTo>
                  <a:pt x="731" y="3790"/>
                  <a:pt x="777" y="3493"/>
                  <a:pt x="845" y="3219"/>
                </a:cubicBezTo>
                <a:lnTo>
                  <a:pt x="252" y="2648"/>
                </a:lnTo>
                <a:lnTo>
                  <a:pt x="936" y="1461"/>
                </a:lnTo>
                <a:lnTo>
                  <a:pt x="1713" y="1712"/>
                </a:lnTo>
                <a:cubicBezTo>
                  <a:pt x="1941" y="1507"/>
                  <a:pt x="2169" y="1324"/>
                  <a:pt x="2420" y="1187"/>
                </a:cubicBezTo>
                <a:close/>
              </a:path>
            </a:pathLst>
          </a:custGeom>
          <a:noFill/>
          <a:ln w="9525"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1" name="Google Shape;81;p7"/>
          <p:cNvGrpSpPr/>
          <p:nvPr/>
        </p:nvGrpSpPr>
        <p:grpSpPr>
          <a:xfrm rot="-8670632">
            <a:off x="8278162" y="-134177"/>
            <a:ext cx="932706" cy="1513449"/>
            <a:chOff x="5252475" y="3372998"/>
            <a:chExt cx="758596" cy="1230930"/>
          </a:xfrm>
        </p:grpSpPr>
        <p:sp>
          <p:nvSpPr>
            <p:cNvPr id="82" name="Google Shape;82;p7"/>
            <p:cNvSpPr/>
            <p:nvPr/>
          </p:nvSpPr>
          <p:spPr>
            <a:xfrm>
              <a:off x="5771697" y="3820417"/>
              <a:ext cx="239374" cy="336661"/>
            </a:xfrm>
            <a:custGeom>
              <a:avLst/>
              <a:gdLst/>
              <a:ahLst/>
              <a:cxnLst/>
              <a:rect l="l" t="t" r="r" b="b"/>
              <a:pathLst>
                <a:path w="3767" h="5298" extrusionOk="0">
                  <a:moveTo>
                    <a:pt x="2241" y="0"/>
                  </a:moveTo>
                  <a:cubicBezTo>
                    <a:pt x="1439" y="0"/>
                    <a:pt x="613" y="973"/>
                    <a:pt x="320" y="2309"/>
                  </a:cubicBezTo>
                  <a:cubicBezTo>
                    <a:pt x="1" y="3747"/>
                    <a:pt x="434" y="5071"/>
                    <a:pt x="1302" y="5276"/>
                  </a:cubicBezTo>
                  <a:cubicBezTo>
                    <a:pt x="1369" y="5290"/>
                    <a:pt x="1437" y="5297"/>
                    <a:pt x="1505" y="5297"/>
                  </a:cubicBezTo>
                  <a:cubicBezTo>
                    <a:pt x="2314" y="5297"/>
                    <a:pt x="3153" y="4320"/>
                    <a:pt x="3447" y="2994"/>
                  </a:cubicBezTo>
                  <a:cubicBezTo>
                    <a:pt x="3767" y="1533"/>
                    <a:pt x="3333" y="209"/>
                    <a:pt x="2466" y="27"/>
                  </a:cubicBezTo>
                  <a:cubicBezTo>
                    <a:pt x="2392" y="9"/>
                    <a:pt x="2317" y="0"/>
                    <a:pt x="2241" y="0"/>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7"/>
            <p:cNvSpPr/>
            <p:nvPr/>
          </p:nvSpPr>
          <p:spPr>
            <a:xfrm>
              <a:off x="5410574" y="4294652"/>
              <a:ext cx="348163" cy="188347"/>
            </a:xfrm>
            <a:custGeom>
              <a:avLst/>
              <a:gdLst/>
              <a:ahLst/>
              <a:cxnLst/>
              <a:rect l="l" t="t" r="r" b="b"/>
              <a:pathLst>
                <a:path w="5479" h="2964" extrusionOk="0">
                  <a:moveTo>
                    <a:pt x="1950" y="0"/>
                  </a:moveTo>
                  <a:cubicBezTo>
                    <a:pt x="1039" y="0"/>
                    <a:pt x="337" y="306"/>
                    <a:pt x="206" y="849"/>
                  </a:cubicBezTo>
                  <a:cubicBezTo>
                    <a:pt x="0" y="1580"/>
                    <a:pt x="1005" y="2470"/>
                    <a:pt x="2397" y="2812"/>
                  </a:cubicBezTo>
                  <a:cubicBezTo>
                    <a:pt x="2797" y="2915"/>
                    <a:pt x="3186" y="2964"/>
                    <a:pt x="3542" y="2964"/>
                  </a:cubicBezTo>
                  <a:cubicBezTo>
                    <a:pt x="4447" y="2964"/>
                    <a:pt x="5142" y="2651"/>
                    <a:pt x="5273" y="2127"/>
                  </a:cubicBezTo>
                  <a:cubicBezTo>
                    <a:pt x="5478" y="1374"/>
                    <a:pt x="4474" y="507"/>
                    <a:pt x="3082" y="142"/>
                  </a:cubicBezTo>
                  <a:cubicBezTo>
                    <a:pt x="2687" y="46"/>
                    <a:pt x="2303" y="0"/>
                    <a:pt x="1950" y="0"/>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7"/>
            <p:cNvSpPr/>
            <p:nvPr/>
          </p:nvSpPr>
          <p:spPr>
            <a:xfrm>
              <a:off x="5252475" y="3936514"/>
              <a:ext cx="364113" cy="233782"/>
            </a:xfrm>
            <a:custGeom>
              <a:avLst/>
              <a:gdLst/>
              <a:ahLst/>
              <a:cxnLst/>
              <a:rect l="l" t="t" r="r" b="b"/>
              <a:pathLst>
                <a:path w="5730" h="3679" extrusionOk="0">
                  <a:moveTo>
                    <a:pt x="1881" y="0"/>
                  </a:moveTo>
                  <a:cubicBezTo>
                    <a:pt x="1150" y="0"/>
                    <a:pt x="560" y="257"/>
                    <a:pt x="343" y="733"/>
                  </a:cubicBezTo>
                  <a:cubicBezTo>
                    <a:pt x="0" y="1555"/>
                    <a:pt x="822" y="2719"/>
                    <a:pt x="2214" y="3312"/>
                  </a:cubicBezTo>
                  <a:cubicBezTo>
                    <a:pt x="2774" y="3560"/>
                    <a:pt x="3333" y="3679"/>
                    <a:pt x="3826" y="3679"/>
                  </a:cubicBezTo>
                  <a:cubicBezTo>
                    <a:pt x="4560" y="3679"/>
                    <a:pt x="5146" y="3416"/>
                    <a:pt x="5364" y="2924"/>
                  </a:cubicBezTo>
                  <a:cubicBezTo>
                    <a:pt x="5729" y="2125"/>
                    <a:pt x="4885" y="961"/>
                    <a:pt x="3493" y="368"/>
                  </a:cubicBezTo>
                  <a:cubicBezTo>
                    <a:pt x="2939" y="119"/>
                    <a:pt x="2377" y="0"/>
                    <a:pt x="1881" y="0"/>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7"/>
            <p:cNvSpPr/>
            <p:nvPr/>
          </p:nvSpPr>
          <p:spPr>
            <a:xfrm>
              <a:off x="5284374" y="3372998"/>
              <a:ext cx="398936" cy="500925"/>
            </a:xfrm>
            <a:custGeom>
              <a:avLst/>
              <a:gdLst/>
              <a:ahLst/>
              <a:cxnLst/>
              <a:rect l="l" t="t" r="r" b="b"/>
              <a:pathLst>
                <a:path w="6278" h="7883" extrusionOk="0">
                  <a:moveTo>
                    <a:pt x="1928" y="0"/>
                  </a:moveTo>
                  <a:cubicBezTo>
                    <a:pt x="1716" y="0"/>
                    <a:pt x="1513" y="42"/>
                    <a:pt x="1324" y="129"/>
                  </a:cubicBezTo>
                  <a:cubicBezTo>
                    <a:pt x="137" y="699"/>
                    <a:pt x="0" y="2868"/>
                    <a:pt x="982" y="4968"/>
                  </a:cubicBezTo>
                  <a:cubicBezTo>
                    <a:pt x="1825" y="6731"/>
                    <a:pt x="3199" y="7882"/>
                    <a:pt x="4321" y="7882"/>
                  </a:cubicBezTo>
                  <a:cubicBezTo>
                    <a:pt x="4535" y="7882"/>
                    <a:pt x="4740" y="7840"/>
                    <a:pt x="4931" y="7752"/>
                  </a:cubicBezTo>
                  <a:cubicBezTo>
                    <a:pt x="6118" y="7182"/>
                    <a:pt x="6277" y="5036"/>
                    <a:pt x="5273" y="2936"/>
                  </a:cubicBezTo>
                  <a:cubicBezTo>
                    <a:pt x="4447" y="1169"/>
                    <a:pt x="3056" y="0"/>
                    <a:pt x="1928" y="0"/>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7"/>
            <p:cNvSpPr/>
            <p:nvPr/>
          </p:nvSpPr>
          <p:spPr>
            <a:xfrm>
              <a:off x="5387380" y="3373887"/>
              <a:ext cx="549728" cy="1230041"/>
            </a:xfrm>
            <a:custGeom>
              <a:avLst/>
              <a:gdLst/>
              <a:ahLst/>
              <a:cxnLst/>
              <a:rect l="l" t="t" r="r" b="b"/>
              <a:pathLst>
                <a:path w="8651" h="19357" fill="none" extrusionOk="0">
                  <a:moveTo>
                    <a:pt x="8651" y="19356"/>
                  </a:moveTo>
                  <a:lnTo>
                    <a:pt x="0" y="1"/>
                  </a:lnTo>
                </a:path>
              </a:pathLst>
            </a:custGeom>
            <a:noFill/>
            <a:ln w="9525"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7"/>
            <p:cNvSpPr/>
            <p:nvPr/>
          </p:nvSpPr>
          <p:spPr>
            <a:xfrm>
              <a:off x="5813763" y="3819146"/>
              <a:ext cx="111776" cy="509186"/>
            </a:xfrm>
            <a:custGeom>
              <a:avLst/>
              <a:gdLst/>
              <a:ahLst/>
              <a:cxnLst/>
              <a:rect l="l" t="t" r="r" b="b"/>
              <a:pathLst>
                <a:path w="1759" h="8013" fill="none" extrusionOk="0">
                  <a:moveTo>
                    <a:pt x="1758" y="1"/>
                  </a:moveTo>
                  <a:lnTo>
                    <a:pt x="1" y="8013"/>
                  </a:lnTo>
                </a:path>
              </a:pathLst>
            </a:custGeom>
            <a:noFill/>
            <a:ln w="9525"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7"/>
            <p:cNvSpPr/>
            <p:nvPr/>
          </p:nvSpPr>
          <p:spPr>
            <a:xfrm>
              <a:off x="5425062" y="4355846"/>
              <a:ext cx="448246" cy="107391"/>
            </a:xfrm>
            <a:custGeom>
              <a:avLst/>
              <a:gdLst/>
              <a:ahLst/>
              <a:cxnLst/>
              <a:rect l="l" t="t" r="r" b="b"/>
              <a:pathLst>
                <a:path w="7054" h="1690" fill="none" extrusionOk="0">
                  <a:moveTo>
                    <a:pt x="7054" y="1689"/>
                  </a:moveTo>
                  <a:lnTo>
                    <a:pt x="1" y="0"/>
                  </a:lnTo>
                </a:path>
              </a:pathLst>
            </a:custGeom>
            <a:noFill/>
            <a:ln w="9525"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7"/>
            <p:cNvSpPr/>
            <p:nvPr/>
          </p:nvSpPr>
          <p:spPr>
            <a:xfrm>
              <a:off x="5274207" y="3985951"/>
              <a:ext cx="475825" cy="198769"/>
            </a:xfrm>
            <a:custGeom>
              <a:avLst/>
              <a:gdLst/>
              <a:ahLst/>
              <a:cxnLst/>
              <a:rect l="l" t="t" r="r" b="b"/>
              <a:pathLst>
                <a:path w="7488" h="3128" fill="none" extrusionOk="0">
                  <a:moveTo>
                    <a:pt x="7487" y="3128"/>
                  </a:moveTo>
                  <a:lnTo>
                    <a:pt x="1" y="1"/>
                  </a:lnTo>
                </a:path>
              </a:pathLst>
            </a:custGeom>
            <a:noFill/>
            <a:ln w="9525"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7"/>
            <p:cNvSpPr/>
            <p:nvPr/>
          </p:nvSpPr>
          <p:spPr>
            <a:xfrm>
              <a:off x="5381534" y="3748103"/>
              <a:ext cx="194448" cy="47913"/>
            </a:xfrm>
            <a:custGeom>
              <a:avLst/>
              <a:gdLst/>
              <a:ahLst/>
              <a:cxnLst/>
              <a:rect l="l" t="t" r="r" b="b"/>
              <a:pathLst>
                <a:path w="3060" h="754" fill="none" extrusionOk="0">
                  <a:moveTo>
                    <a:pt x="3059" y="754"/>
                  </a:moveTo>
                  <a:lnTo>
                    <a:pt x="1" y="0"/>
                  </a:lnTo>
                </a:path>
              </a:pathLst>
            </a:custGeom>
            <a:noFill/>
            <a:ln w="9525"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7"/>
            <p:cNvSpPr/>
            <p:nvPr/>
          </p:nvSpPr>
          <p:spPr>
            <a:xfrm>
              <a:off x="5320658" y="3620441"/>
              <a:ext cx="201628" cy="47976"/>
            </a:xfrm>
            <a:custGeom>
              <a:avLst/>
              <a:gdLst/>
              <a:ahLst/>
              <a:cxnLst/>
              <a:rect l="l" t="t" r="r" b="b"/>
              <a:pathLst>
                <a:path w="3173" h="755" fill="none" extrusionOk="0">
                  <a:moveTo>
                    <a:pt x="3173" y="754"/>
                  </a:moveTo>
                  <a:lnTo>
                    <a:pt x="0" y="1"/>
                  </a:lnTo>
                </a:path>
              </a:pathLst>
            </a:custGeom>
            <a:noFill/>
            <a:ln w="9525"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7"/>
            <p:cNvSpPr/>
            <p:nvPr/>
          </p:nvSpPr>
          <p:spPr>
            <a:xfrm>
              <a:off x="5306107" y="3495703"/>
              <a:ext cx="152381" cy="37809"/>
            </a:xfrm>
            <a:custGeom>
              <a:avLst/>
              <a:gdLst/>
              <a:ahLst/>
              <a:cxnLst/>
              <a:rect l="l" t="t" r="r" b="b"/>
              <a:pathLst>
                <a:path w="2398" h="595" fill="none" extrusionOk="0">
                  <a:moveTo>
                    <a:pt x="2398" y="594"/>
                  </a:moveTo>
                  <a:lnTo>
                    <a:pt x="1" y="1"/>
                  </a:lnTo>
                </a:path>
              </a:pathLst>
            </a:custGeom>
            <a:noFill/>
            <a:ln w="9525"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27"/>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ext">
  <p:cSld name="CUSTOM_1">
    <p:spTree>
      <p:nvGrpSpPr>
        <p:cNvPr id="1" name="Shape 253"/>
        <p:cNvGrpSpPr/>
        <p:nvPr/>
      </p:nvGrpSpPr>
      <p:grpSpPr>
        <a:xfrm>
          <a:off x="0" y="0"/>
          <a:ext cx="0" cy="0"/>
          <a:chOff x="0" y="0"/>
          <a:chExt cx="0" cy="0"/>
        </a:xfrm>
      </p:grpSpPr>
      <p:sp>
        <p:nvSpPr>
          <p:cNvPr id="254" name="Google Shape;254;p14"/>
          <p:cNvSpPr txBox="1">
            <a:spLocks noGrp="1"/>
          </p:cNvSpPr>
          <p:nvPr>
            <p:ph type="title"/>
          </p:nvPr>
        </p:nvSpPr>
        <p:spPr>
          <a:xfrm>
            <a:off x="4572000" y="1715900"/>
            <a:ext cx="3858900" cy="738300"/>
          </a:xfrm>
          <a:prstGeom prst="rect">
            <a:avLst/>
          </a:prstGeom>
        </p:spPr>
        <p:txBody>
          <a:bodyPr spcFirstLastPara="1" wrap="square" lIns="0" tIns="0" rIns="0" bIns="0" anchor="ctr" anchorCtr="0">
            <a:noAutofit/>
          </a:bodyPr>
          <a:lstStyle>
            <a:lvl1pPr lvl="0" algn="l" rtl="0">
              <a:spcBef>
                <a:spcPts val="0"/>
              </a:spcBef>
              <a:spcAft>
                <a:spcPts val="0"/>
              </a:spcAft>
              <a:buSzPts val="35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255" name="Google Shape;255;p14"/>
          <p:cNvSpPr txBox="1">
            <a:spLocks noGrp="1"/>
          </p:cNvSpPr>
          <p:nvPr>
            <p:ph type="subTitle" idx="1"/>
          </p:nvPr>
        </p:nvSpPr>
        <p:spPr>
          <a:xfrm>
            <a:off x="4572000" y="2454400"/>
            <a:ext cx="3858900" cy="9732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sz="1800"/>
            </a:lvl1pPr>
            <a:lvl2pPr lvl="1" algn="ctr" rtl="0">
              <a:lnSpc>
                <a:spcPct val="100000"/>
              </a:lnSpc>
              <a:spcBef>
                <a:spcPts val="0"/>
              </a:spcBef>
              <a:spcAft>
                <a:spcPts val="0"/>
              </a:spcAft>
              <a:buSzPts val="1600"/>
              <a:buNone/>
              <a:defRPr/>
            </a:lvl2pPr>
            <a:lvl3pPr lvl="2" algn="ctr" rtl="0">
              <a:lnSpc>
                <a:spcPct val="100000"/>
              </a:lnSpc>
              <a:spcBef>
                <a:spcPts val="1600"/>
              </a:spcBef>
              <a:spcAft>
                <a:spcPts val="0"/>
              </a:spcAft>
              <a:buSzPts val="1600"/>
              <a:buNone/>
              <a:defRPr/>
            </a:lvl3pPr>
            <a:lvl4pPr lvl="3" algn="ctr" rtl="0">
              <a:lnSpc>
                <a:spcPct val="100000"/>
              </a:lnSpc>
              <a:spcBef>
                <a:spcPts val="1600"/>
              </a:spcBef>
              <a:spcAft>
                <a:spcPts val="0"/>
              </a:spcAft>
              <a:buSzPts val="1600"/>
              <a:buNone/>
              <a:defRPr/>
            </a:lvl4pPr>
            <a:lvl5pPr lvl="4" algn="ctr" rtl="0">
              <a:lnSpc>
                <a:spcPct val="100000"/>
              </a:lnSpc>
              <a:spcBef>
                <a:spcPts val="1600"/>
              </a:spcBef>
              <a:spcAft>
                <a:spcPts val="0"/>
              </a:spcAft>
              <a:buSzPts val="1600"/>
              <a:buNone/>
              <a:defRPr/>
            </a:lvl5pPr>
            <a:lvl6pPr lvl="5" algn="ctr" rtl="0">
              <a:lnSpc>
                <a:spcPct val="100000"/>
              </a:lnSpc>
              <a:spcBef>
                <a:spcPts val="1600"/>
              </a:spcBef>
              <a:spcAft>
                <a:spcPts val="0"/>
              </a:spcAft>
              <a:buSzPts val="1600"/>
              <a:buNone/>
              <a:defRPr/>
            </a:lvl6pPr>
            <a:lvl7pPr lvl="6" algn="ctr" rtl="0">
              <a:lnSpc>
                <a:spcPct val="100000"/>
              </a:lnSpc>
              <a:spcBef>
                <a:spcPts val="1600"/>
              </a:spcBef>
              <a:spcAft>
                <a:spcPts val="0"/>
              </a:spcAft>
              <a:buSzPts val="1600"/>
              <a:buNone/>
              <a:defRPr/>
            </a:lvl7pPr>
            <a:lvl8pPr lvl="7" algn="ctr" rtl="0">
              <a:lnSpc>
                <a:spcPct val="100000"/>
              </a:lnSpc>
              <a:spcBef>
                <a:spcPts val="1600"/>
              </a:spcBef>
              <a:spcAft>
                <a:spcPts val="0"/>
              </a:spcAft>
              <a:buSzPts val="1600"/>
              <a:buNone/>
              <a:defRPr/>
            </a:lvl8pPr>
            <a:lvl9pPr lvl="8" algn="ctr" rtl="0">
              <a:lnSpc>
                <a:spcPct val="100000"/>
              </a:lnSpc>
              <a:spcBef>
                <a:spcPts val="1600"/>
              </a:spcBef>
              <a:spcAft>
                <a:spcPts val="1600"/>
              </a:spcAft>
              <a:buSzPts val="1600"/>
              <a:buNone/>
              <a:defRPr/>
            </a:lvl9pPr>
          </a:lstStyle>
          <a:p>
            <a:endParaRPr/>
          </a:p>
        </p:txBody>
      </p:sp>
      <p:grpSp>
        <p:nvGrpSpPr>
          <p:cNvPr id="256" name="Google Shape;256;p14"/>
          <p:cNvGrpSpPr/>
          <p:nvPr/>
        </p:nvGrpSpPr>
        <p:grpSpPr>
          <a:xfrm flipH="1">
            <a:off x="8318255" y="3705937"/>
            <a:ext cx="932693" cy="1513429"/>
            <a:chOff x="5252475" y="3372998"/>
            <a:chExt cx="758596" cy="1230930"/>
          </a:xfrm>
        </p:grpSpPr>
        <p:sp>
          <p:nvSpPr>
            <p:cNvPr id="257" name="Google Shape;257;p14"/>
            <p:cNvSpPr/>
            <p:nvPr/>
          </p:nvSpPr>
          <p:spPr>
            <a:xfrm>
              <a:off x="5771697" y="3820417"/>
              <a:ext cx="239374" cy="336661"/>
            </a:xfrm>
            <a:custGeom>
              <a:avLst/>
              <a:gdLst/>
              <a:ahLst/>
              <a:cxnLst/>
              <a:rect l="l" t="t" r="r" b="b"/>
              <a:pathLst>
                <a:path w="3767" h="5298" extrusionOk="0">
                  <a:moveTo>
                    <a:pt x="2241" y="0"/>
                  </a:moveTo>
                  <a:cubicBezTo>
                    <a:pt x="1439" y="0"/>
                    <a:pt x="613" y="973"/>
                    <a:pt x="320" y="2309"/>
                  </a:cubicBezTo>
                  <a:cubicBezTo>
                    <a:pt x="1" y="3747"/>
                    <a:pt x="434" y="5071"/>
                    <a:pt x="1302" y="5276"/>
                  </a:cubicBezTo>
                  <a:cubicBezTo>
                    <a:pt x="1369" y="5290"/>
                    <a:pt x="1437" y="5297"/>
                    <a:pt x="1505" y="5297"/>
                  </a:cubicBezTo>
                  <a:cubicBezTo>
                    <a:pt x="2314" y="5297"/>
                    <a:pt x="3153" y="4320"/>
                    <a:pt x="3447" y="2994"/>
                  </a:cubicBezTo>
                  <a:cubicBezTo>
                    <a:pt x="3767" y="1533"/>
                    <a:pt x="3333" y="209"/>
                    <a:pt x="2466" y="27"/>
                  </a:cubicBezTo>
                  <a:cubicBezTo>
                    <a:pt x="2392" y="9"/>
                    <a:pt x="2317" y="0"/>
                    <a:pt x="2241" y="0"/>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4"/>
            <p:cNvSpPr/>
            <p:nvPr/>
          </p:nvSpPr>
          <p:spPr>
            <a:xfrm>
              <a:off x="5410574" y="4294652"/>
              <a:ext cx="348163" cy="188347"/>
            </a:xfrm>
            <a:custGeom>
              <a:avLst/>
              <a:gdLst/>
              <a:ahLst/>
              <a:cxnLst/>
              <a:rect l="l" t="t" r="r" b="b"/>
              <a:pathLst>
                <a:path w="5479" h="2964" extrusionOk="0">
                  <a:moveTo>
                    <a:pt x="1950" y="0"/>
                  </a:moveTo>
                  <a:cubicBezTo>
                    <a:pt x="1039" y="0"/>
                    <a:pt x="337" y="306"/>
                    <a:pt x="206" y="849"/>
                  </a:cubicBezTo>
                  <a:cubicBezTo>
                    <a:pt x="0" y="1580"/>
                    <a:pt x="1005" y="2470"/>
                    <a:pt x="2397" y="2812"/>
                  </a:cubicBezTo>
                  <a:cubicBezTo>
                    <a:pt x="2797" y="2915"/>
                    <a:pt x="3186" y="2964"/>
                    <a:pt x="3542" y="2964"/>
                  </a:cubicBezTo>
                  <a:cubicBezTo>
                    <a:pt x="4447" y="2964"/>
                    <a:pt x="5142" y="2651"/>
                    <a:pt x="5273" y="2127"/>
                  </a:cubicBezTo>
                  <a:cubicBezTo>
                    <a:pt x="5478" y="1374"/>
                    <a:pt x="4474" y="507"/>
                    <a:pt x="3082" y="142"/>
                  </a:cubicBezTo>
                  <a:cubicBezTo>
                    <a:pt x="2687" y="46"/>
                    <a:pt x="2303" y="0"/>
                    <a:pt x="1950" y="0"/>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4"/>
            <p:cNvSpPr/>
            <p:nvPr/>
          </p:nvSpPr>
          <p:spPr>
            <a:xfrm>
              <a:off x="5252475" y="3936514"/>
              <a:ext cx="364113" cy="233782"/>
            </a:xfrm>
            <a:custGeom>
              <a:avLst/>
              <a:gdLst/>
              <a:ahLst/>
              <a:cxnLst/>
              <a:rect l="l" t="t" r="r" b="b"/>
              <a:pathLst>
                <a:path w="5730" h="3679" extrusionOk="0">
                  <a:moveTo>
                    <a:pt x="1881" y="0"/>
                  </a:moveTo>
                  <a:cubicBezTo>
                    <a:pt x="1150" y="0"/>
                    <a:pt x="560" y="257"/>
                    <a:pt x="343" y="733"/>
                  </a:cubicBezTo>
                  <a:cubicBezTo>
                    <a:pt x="0" y="1555"/>
                    <a:pt x="822" y="2719"/>
                    <a:pt x="2214" y="3312"/>
                  </a:cubicBezTo>
                  <a:cubicBezTo>
                    <a:pt x="2774" y="3560"/>
                    <a:pt x="3333" y="3679"/>
                    <a:pt x="3826" y="3679"/>
                  </a:cubicBezTo>
                  <a:cubicBezTo>
                    <a:pt x="4560" y="3679"/>
                    <a:pt x="5146" y="3416"/>
                    <a:pt x="5364" y="2924"/>
                  </a:cubicBezTo>
                  <a:cubicBezTo>
                    <a:pt x="5729" y="2125"/>
                    <a:pt x="4885" y="961"/>
                    <a:pt x="3493" y="368"/>
                  </a:cubicBezTo>
                  <a:cubicBezTo>
                    <a:pt x="2939" y="119"/>
                    <a:pt x="2377" y="0"/>
                    <a:pt x="1881" y="0"/>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4"/>
            <p:cNvSpPr/>
            <p:nvPr/>
          </p:nvSpPr>
          <p:spPr>
            <a:xfrm>
              <a:off x="5284374" y="3372998"/>
              <a:ext cx="398936" cy="500925"/>
            </a:xfrm>
            <a:custGeom>
              <a:avLst/>
              <a:gdLst/>
              <a:ahLst/>
              <a:cxnLst/>
              <a:rect l="l" t="t" r="r" b="b"/>
              <a:pathLst>
                <a:path w="6278" h="7883" extrusionOk="0">
                  <a:moveTo>
                    <a:pt x="1928" y="0"/>
                  </a:moveTo>
                  <a:cubicBezTo>
                    <a:pt x="1716" y="0"/>
                    <a:pt x="1513" y="42"/>
                    <a:pt x="1324" y="129"/>
                  </a:cubicBezTo>
                  <a:cubicBezTo>
                    <a:pt x="137" y="699"/>
                    <a:pt x="0" y="2868"/>
                    <a:pt x="982" y="4968"/>
                  </a:cubicBezTo>
                  <a:cubicBezTo>
                    <a:pt x="1825" y="6731"/>
                    <a:pt x="3199" y="7882"/>
                    <a:pt x="4321" y="7882"/>
                  </a:cubicBezTo>
                  <a:cubicBezTo>
                    <a:pt x="4535" y="7882"/>
                    <a:pt x="4740" y="7840"/>
                    <a:pt x="4931" y="7752"/>
                  </a:cubicBezTo>
                  <a:cubicBezTo>
                    <a:pt x="6118" y="7182"/>
                    <a:pt x="6277" y="5036"/>
                    <a:pt x="5273" y="2936"/>
                  </a:cubicBezTo>
                  <a:cubicBezTo>
                    <a:pt x="4447" y="1169"/>
                    <a:pt x="3056" y="0"/>
                    <a:pt x="1928" y="0"/>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4"/>
            <p:cNvSpPr/>
            <p:nvPr/>
          </p:nvSpPr>
          <p:spPr>
            <a:xfrm>
              <a:off x="5387380" y="3373887"/>
              <a:ext cx="549728" cy="1230041"/>
            </a:xfrm>
            <a:custGeom>
              <a:avLst/>
              <a:gdLst/>
              <a:ahLst/>
              <a:cxnLst/>
              <a:rect l="l" t="t" r="r" b="b"/>
              <a:pathLst>
                <a:path w="8651" h="19357" fill="none" extrusionOk="0">
                  <a:moveTo>
                    <a:pt x="8651" y="19356"/>
                  </a:moveTo>
                  <a:lnTo>
                    <a:pt x="0" y="1"/>
                  </a:lnTo>
                </a:path>
              </a:pathLst>
            </a:custGeom>
            <a:noFill/>
            <a:ln w="9525"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4"/>
            <p:cNvSpPr/>
            <p:nvPr/>
          </p:nvSpPr>
          <p:spPr>
            <a:xfrm>
              <a:off x="5813763" y="3819146"/>
              <a:ext cx="111776" cy="509186"/>
            </a:xfrm>
            <a:custGeom>
              <a:avLst/>
              <a:gdLst/>
              <a:ahLst/>
              <a:cxnLst/>
              <a:rect l="l" t="t" r="r" b="b"/>
              <a:pathLst>
                <a:path w="1759" h="8013" fill="none" extrusionOk="0">
                  <a:moveTo>
                    <a:pt x="1758" y="1"/>
                  </a:moveTo>
                  <a:lnTo>
                    <a:pt x="1" y="8013"/>
                  </a:lnTo>
                </a:path>
              </a:pathLst>
            </a:custGeom>
            <a:noFill/>
            <a:ln w="9525"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4"/>
            <p:cNvSpPr/>
            <p:nvPr/>
          </p:nvSpPr>
          <p:spPr>
            <a:xfrm>
              <a:off x="5425062" y="4355846"/>
              <a:ext cx="448246" cy="107391"/>
            </a:xfrm>
            <a:custGeom>
              <a:avLst/>
              <a:gdLst/>
              <a:ahLst/>
              <a:cxnLst/>
              <a:rect l="l" t="t" r="r" b="b"/>
              <a:pathLst>
                <a:path w="7054" h="1690" fill="none" extrusionOk="0">
                  <a:moveTo>
                    <a:pt x="7054" y="1689"/>
                  </a:moveTo>
                  <a:lnTo>
                    <a:pt x="1" y="0"/>
                  </a:lnTo>
                </a:path>
              </a:pathLst>
            </a:custGeom>
            <a:noFill/>
            <a:ln w="9525"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4"/>
            <p:cNvSpPr/>
            <p:nvPr/>
          </p:nvSpPr>
          <p:spPr>
            <a:xfrm>
              <a:off x="5274207" y="3985951"/>
              <a:ext cx="475825" cy="198769"/>
            </a:xfrm>
            <a:custGeom>
              <a:avLst/>
              <a:gdLst/>
              <a:ahLst/>
              <a:cxnLst/>
              <a:rect l="l" t="t" r="r" b="b"/>
              <a:pathLst>
                <a:path w="7488" h="3128" fill="none" extrusionOk="0">
                  <a:moveTo>
                    <a:pt x="7487" y="3128"/>
                  </a:moveTo>
                  <a:lnTo>
                    <a:pt x="1" y="1"/>
                  </a:lnTo>
                </a:path>
              </a:pathLst>
            </a:custGeom>
            <a:noFill/>
            <a:ln w="9525"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4"/>
            <p:cNvSpPr/>
            <p:nvPr/>
          </p:nvSpPr>
          <p:spPr>
            <a:xfrm>
              <a:off x="5381534" y="3748103"/>
              <a:ext cx="194448" cy="47913"/>
            </a:xfrm>
            <a:custGeom>
              <a:avLst/>
              <a:gdLst/>
              <a:ahLst/>
              <a:cxnLst/>
              <a:rect l="l" t="t" r="r" b="b"/>
              <a:pathLst>
                <a:path w="3060" h="754" fill="none" extrusionOk="0">
                  <a:moveTo>
                    <a:pt x="3059" y="754"/>
                  </a:moveTo>
                  <a:lnTo>
                    <a:pt x="1" y="0"/>
                  </a:lnTo>
                </a:path>
              </a:pathLst>
            </a:custGeom>
            <a:noFill/>
            <a:ln w="9525"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4"/>
            <p:cNvSpPr/>
            <p:nvPr/>
          </p:nvSpPr>
          <p:spPr>
            <a:xfrm>
              <a:off x="5320658" y="3620441"/>
              <a:ext cx="201628" cy="47976"/>
            </a:xfrm>
            <a:custGeom>
              <a:avLst/>
              <a:gdLst/>
              <a:ahLst/>
              <a:cxnLst/>
              <a:rect l="l" t="t" r="r" b="b"/>
              <a:pathLst>
                <a:path w="3173" h="755" fill="none" extrusionOk="0">
                  <a:moveTo>
                    <a:pt x="3173" y="754"/>
                  </a:moveTo>
                  <a:lnTo>
                    <a:pt x="0" y="1"/>
                  </a:lnTo>
                </a:path>
              </a:pathLst>
            </a:custGeom>
            <a:noFill/>
            <a:ln w="9525"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4"/>
            <p:cNvSpPr/>
            <p:nvPr/>
          </p:nvSpPr>
          <p:spPr>
            <a:xfrm>
              <a:off x="5306107" y="3495703"/>
              <a:ext cx="152381" cy="37809"/>
            </a:xfrm>
            <a:custGeom>
              <a:avLst/>
              <a:gdLst/>
              <a:ahLst/>
              <a:cxnLst/>
              <a:rect l="l" t="t" r="r" b="b"/>
              <a:pathLst>
                <a:path w="2398" h="595" fill="none" extrusionOk="0">
                  <a:moveTo>
                    <a:pt x="2398" y="594"/>
                  </a:moveTo>
                  <a:lnTo>
                    <a:pt x="1" y="1"/>
                  </a:lnTo>
                </a:path>
              </a:pathLst>
            </a:custGeom>
            <a:noFill/>
            <a:ln w="9525"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8" name="Google Shape;268;p14"/>
          <p:cNvSpPr/>
          <p:nvPr/>
        </p:nvSpPr>
        <p:spPr>
          <a:xfrm rot="-5400000" flipH="1">
            <a:off x="105229" y="4110867"/>
            <a:ext cx="370803" cy="370803"/>
          </a:xfrm>
          <a:custGeom>
            <a:avLst/>
            <a:gdLst/>
            <a:ahLst/>
            <a:cxnLst/>
            <a:rect l="l" t="t" r="r" b="b"/>
            <a:pathLst>
              <a:path w="8195" h="8195" fill="none" extrusionOk="0">
                <a:moveTo>
                  <a:pt x="2626" y="4497"/>
                </a:moveTo>
                <a:cubicBezTo>
                  <a:pt x="2831" y="5273"/>
                  <a:pt x="3630" y="5753"/>
                  <a:pt x="4406" y="5547"/>
                </a:cubicBezTo>
                <a:cubicBezTo>
                  <a:pt x="5182" y="5319"/>
                  <a:pt x="5661" y="4520"/>
                  <a:pt x="5456" y="3744"/>
                </a:cubicBezTo>
                <a:cubicBezTo>
                  <a:pt x="5250" y="2968"/>
                  <a:pt x="4452" y="2488"/>
                  <a:pt x="3653" y="2694"/>
                </a:cubicBezTo>
                <a:cubicBezTo>
                  <a:pt x="2877" y="2899"/>
                  <a:pt x="2420" y="3721"/>
                  <a:pt x="2626" y="4497"/>
                </a:cubicBezTo>
                <a:close/>
                <a:moveTo>
                  <a:pt x="2420" y="1187"/>
                </a:moveTo>
                <a:lnTo>
                  <a:pt x="2397" y="343"/>
                </a:lnTo>
                <a:lnTo>
                  <a:pt x="3721" y="1"/>
                </a:lnTo>
                <a:lnTo>
                  <a:pt x="4109" y="731"/>
                </a:lnTo>
                <a:cubicBezTo>
                  <a:pt x="4406" y="731"/>
                  <a:pt x="4703" y="777"/>
                  <a:pt x="4977" y="868"/>
                </a:cubicBezTo>
                <a:lnTo>
                  <a:pt x="5547" y="252"/>
                </a:lnTo>
                <a:lnTo>
                  <a:pt x="6734" y="936"/>
                </a:lnTo>
                <a:lnTo>
                  <a:pt x="6483" y="1735"/>
                </a:lnTo>
                <a:cubicBezTo>
                  <a:pt x="6688" y="1941"/>
                  <a:pt x="6871" y="2169"/>
                  <a:pt x="7031" y="2443"/>
                </a:cubicBezTo>
                <a:lnTo>
                  <a:pt x="7853" y="2420"/>
                </a:lnTo>
                <a:lnTo>
                  <a:pt x="8195" y="3721"/>
                </a:lnTo>
                <a:lnTo>
                  <a:pt x="7465" y="4109"/>
                </a:lnTo>
                <a:cubicBezTo>
                  <a:pt x="7465" y="4406"/>
                  <a:pt x="7419" y="4703"/>
                  <a:pt x="7350" y="4999"/>
                </a:cubicBezTo>
                <a:lnTo>
                  <a:pt x="7944" y="5547"/>
                </a:lnTo>
                <a:lnTo>
                  <a:pt x="7259" y="6734"/>
                </a:lnTo>
                <a:lnTo>
                  <a:pt x="6460" y="6483"/>
                </a:lnTo>
                <a:cubicBezTo>
                  <a:pt x="6255" y="6688"/>
                  <a:pt x="6027" y="6871"/>
                  <a:pt x="5753" y="7031"/>
                </a:cubicBezTo>
                <a:lnTo>
                  <a:pt x="5798" y="7852"/>
                </a:lnTo>
                <a:lnTo>
                  <a:pt x="4474" y="8195"/>
                </a:lnTo>
                <a:lnTo>
                  <a:pt x="4086" y="7464"/>
                </a:lnTo>
                <a:cubicBezTo>
                  <a:pt x="3790" y="7464"/>
                  <a:pt x="3493" y="7419"/>
                  <a:pt x="3196" y="7350"/>
                </a:cubicBezTo>
                <a:lnTo>
                  <a:pt x="2648" y="7944"/>
                </a:lnTo>
                <a:lnTo>
                  <a:pt x="1461" y="7259"/>
                </a:lnTo>
                <a:lnTo>
                  <a:pt x="1713" y="6483"/>
                </a:lnTo>
                <a:cubicBezTo>
                  <a:pt x="1507" y="6277"/>
                  <a:pt x="1325" y="6026"/>
                  <a:pt x="1165" y="5775"/>
                </a:cubicBezTo>
                <a:lnTo>
                  <a:pt x="343" y="5798"/>
                </a:lnTo>
                <a:lnTo>
                  <a:pt x="1" y="4474"/>
                </a:lnTo>
                <a:lnTo>
                  <a:pt x="731" y="4086"/>
                </a:lnTo>
                <a:cubicBezTo>
                  <a:pt x="731" y="3790"/>
                  <a:pt x="777" y="3493"/>
                  <a:pt x="845" y="3219"/>
                </a:cubicBezTo>
                <a:lnTo>
                  <a:pt x="252" y="2648"/>
                </a:lnTo>
                <a:lnTo>
                  <a:pt x="936" y="1461"/>
                </a:lnTo>
                <a:lnTo>
                  <a:pt x="1713" y="1712"/>
                </a:lnTo>
                <a:cubicBezTo>
                  <a:pt x="1941" y="1507"/>
                  <a:pt x="2169" y="1324"/>
                  <a:pt x="2420" y="1187"/>
                </a:cubicBezTo>
                <a:close/>
              </a:path>
            </a:pathLst>
          </a:custGeom>
          <a:noFill/>
          <a:ln w="9525"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14"/>
          <p:cNvSpPr/>
          <p:nvPr/>
        </p:nvSpPr>
        <p:spPr>
          <a:xfrm rot="-5400000" flipH="1">
            <a:off x="330575" y="4437350"/>
            <a:ext cx="488934" cy="488914"/>
          </a:xfrm>
          <a:custGeom>
            <a:avLst/>
            <a:gdLst/>
            <a:ahLst/>
            <a:cxnLst/>
            <a:rect l="l" t="t" r="r" b="b"/>
            <a:pathLst>
              <a:path w="8195" h="8195" fill="none" extrusionOk="0">
                <a:moveTo>
                  <a:pt x="2626" y="4497"/>
                </a:moveTo>
                <a:cubicBezTo>
                  <a:pt x="2831" y="5273"/>
                  <a:pt x="3630" y="5753"/>
                  <a:pt x="4406" y="5547"/>
                </a:cubicBezTo>
                <a:cubicBezTo>
                  <a:pt x="5182" y="5319"/>
                  <a:pt x="5661" y="4520"/>
                  <a:pt x="5456" y="3744"/>
                </a:cubicBezTo>
                <a:cubicBezTo>
                  <a:pt x="5250" y="2968"/>
                  <a:pt x="4452" y="2488"/>
                  <a:pt x="3653" y="2694"/>
                </a:cubicBezTo>
                <a:cubicBezTo>
                  <a:pt x="2877" y="2899"/>
                  <a:pt x="2420" y="3721"/>
                  <a:pt x="2626" y="4497"/>
                </a:cubicBezTo>
                <a:close/>
                <a:moveTo>
                  <a:pt x="2420" y="1187"/>
                </a:moveTo>
                <a:lnTo>
                  <a:pt x="2397" y="343"/>
                </a:lnTo>
                <a:lnTo>
                  <a:pt x="3721" y="1"/>
                </a:lnTo>
                <a:lnTo>
                  <a:pt x="4109" y="731"/>
                </a:lnTo>
                <a:cubicBezTo>
                  <a:pt x="4406" y="731"/>
                  <a:pt x="4703" y="777"/>
                  <a:pt x="4977" y="868"/>
                </a:cubicBezTo>
                <a:lnTo>
                  <a:pt x="5547" y="252"/>
                </a:lnTo>
                <a:lnTo>
                  <a:pt x="6734" y="936"/>
                </a:lnTo>
                <a:lnTo>
                  <a:pt x="6483" y="1735"/>
                </a:lnTo>
                <a:cubicBezTo>
                  <a:pt x="6688" y="1941"/>
                  <a:pt x="6871" y="2169"/>
                  <a:pt x="7031" y="2443"/>
                </a:cubicBezTo>
                <a:lnTo>
                  <a:pt x="7853" y="2420"/>
                </a:lnTo>
                <a:lnTo>
                  <a:pt x="8195" y="3721"/>
                </a:lnTo>
                <a:lnTo>
                  <a:pt x="7465" y="4109"/>
                </a:lnTo>
                <a:cubicBezTo>
                  <a:pt x="7465" y="4406"/>
                  <a:pt x="7419" y="4703"/>
                  <a:pt x="7350" y="4999"/>
                </a:cubicBezTo>
                <a:lnTo>
                  <a:pt x="7944" y="5547"/>
                </a:lnTo>
                <a:lnTo>
                  <a:pt x="7259" y="6734"/>
                </a:lnTo>
                <a:lnTo>
                  <a:pt x="6460" y="6483"/>
                </a:lnTo>
                <a:cubicBezTo>
                  <a:pt x="6255" y="6688"/>
                  <a:pt x="6027" y="6871"/>
                  <a:pt x="5753" y="7031"/>
                </a:cubicBezTo>
                <a:lnTo>
                  <a:pt x="5798" y="7852"/>
                </a:lnTo>
                <a:lnTo>
                  <a:pt x="4474" y="8195"/>
                </a:lnTo>
                <a:lnTo>
                  <a:pt x="4086" y="7464"/>
                </a:lnTo>
                <a:cubicBezTo>
                  <a:pt x="3790" y="7464"/>
                  <a:pt x="3493" y="7419"/>
                  <a:pt x="3196" y="7350"/>
                </a:cubicBezTo>
                <a:lnTo>
                  <a:pt x="2648" y="7944"/>
                </a:lnTo>
                <a:lnTo>
                  <a:pt x="1461" y="7259"/>
                </a:lnTo>
                <a:lnTo>
                  <a:pt x="1713" y="6483"/>
                </a:lnTo>
                <a:cubicBezTo>
                  <a:pt x="1507" y="6277"/>
                  <a:pt x="1325" y="6026"/>
                  <a:pt x="1165" y="5775"/>
                </a:cubicBezTo>
                <a:lnTo>
                  <a:pt x="343" y="5798"/>
                </a:lnTo>
                <a:lnTo>
                  <a:pt x="1" y="4474"/>
                </a:lnTo>
                <a:lnTo>
                  <a:pt x="731" y="4086"/>
                </a:lnTo>
                <a:cubicBezTo>
                  <a:pt x="731" y="3790"/>
                  <a:pt x="777" y="3493"/>
                  <a:pt x="845" y="3219"/>
                </a:cubicBezTo>
                <a:lnTo>
                  <a:pt x="252" y="2648"/>
                </a:lnTo>
                <a:lnTo>
                  <a:pt x="936" y="1461"/>
                </a:lnTo>
                <a:lnTo>
                  <a:pt x="1713" y="1712"/>
                </a:lnTo>
                <a:cubicBezTo>
                  <a:pt x="1941" y="1507"/>
                  <a:pt x="2169" y="1324"/>
                  <a:pt x="2420" y="1187"/>
                </a:cubicBezTo>
                <a:close/>
              </a:path>
            </a:pathLst>
          </a:custGeom>
          <a:noFill/>
          <a:ln w="9525"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p:cSld name="CUSTOM_9_1_1">
    <p:bg>
      <p:bgPr>
        <a:solidFill>
          <a:schemeClr val="dk2"/>
        </a:solidFill>
        <a:effectLst/>
      </p:bgPr>
    </p:bg>
    <p:spTree>
      <p:nvGrpSpPr>
        <p:cNvPr id="1" name="Shape 550"/>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1">
  <p:cSld name="CUSTOM_9_1_2">
    <p:spTree>
      <p:nvGrpSpPr>
        <p:cNvPr id="1" name="Shape 551"/>
        <p:cNvGrpSpPr/>
        <p:nvPr/>
      </p:nvGrpSpPr>
      <p:grpSpPr>
        <a:xfrm>
          <a:off x="0" y="0"/>
          <a:ext cx="0" cy="0"/>
          <a:chOff x="0" y="0"/>
          <a:chExt cx="0" cy="0"/>
        </a:xfrm>
      </p:grpSpPr>
      <p:sp>
        <p:nvSpPr>
          <p:cNvPr id="552" name="Google Shape;552;p30"/>
          <p:cNvSpPr/>
          <p:nvPr/>
        </p:nvSpPr>
        <p:spPr>
          <a:xfrm rot="8100000">
            <a:off x="8460529" y="1531072"/>
            <a:ext cx="404009" cy="404009"/>
          </a:xfrm>
          <a:custGeom>
            <a:avLst/>
            <a:gdLst/>
            <a:ahLst/>
            <a:cxnLst/>
            <a:rect l="l" t="t" r="r" b="b"/>
            <a:pathLst>
              <a:path w="8195" h="8195" fill="none" extrusionOk="0">
                <a:moveTo>
                  <a:pt x="2626" y="4497"/>
                </a:moveTo>
                <a:cubicBezTo>
                  <a:pt x="2831" y="5273"/>
                  <a:pt x="3630" y="5753"/>
                  <a:pt x="4406" y="5547"/>
                </a:cubicBezTo>
                <a:cubicBezTo>
                  <a:pt x="5182" y="5319"/>
                  <a:pt x="5661" y="4520"/>
                  <a:pt x="5456" y="3744"/>
                </a:cubicBezTo>
                <a:cubicBezTo>
                  <a:pt x="5250" y="2968"/>
                  <a:pt x="4452" y="2488"/>
                  <a:pt x="3653" y="2694"/>
                </a:cubicBezTo>
                <a:cubicBezTo>
                  <a:pt x="2877" y="2899"/>
                  <a:pt x="2420" y="3721"/>
                  <a:pt x="2626" y="4497"/>
                </a:cubicBezTo>
                <a:close/>
                <a:moveTo>
                  <a:pt x="2420" y="1187"/>
                </a:moveTo>
                <a:lnTo>
                  <a:pt x="2397" y="343"/>
                </a:lnTo>
                <a:lnTo>
                  <a:pt x="3721" y="1"/>
                </a:lnTo>
                <a:lnTo>
                  <a:pt x="4109" y="731"/>
                </a:lnTo>
                <a:cubicBezTo>
                  <a:pt x="4406" y="731"/>
                  <a:pt x="4703" y="777"/>
                  <a:pt x="4977" y="868"/>
                </a:cubicBezTo>
                <a:lnTo>
                  <a:pt x="5547" y="252"/>
                </a:lnTo>
                <a:lnTo>
                  <a:pt x="6734" y="936"/>
                </a:lnTo>
                <a:lnTo>
                  <a:pt x="6483" y="1735"/>
                </a:lnTo>
                <a:cubicBezTo>
                  <a:pt x="6688" y="1941"/>
                  <a:pt x="6871" y="2169"/>
                  <a:pt x="7031" y="2443"/>
                </a:cubicBezTo>
                <a:lnTo>
                  <a:pt x="7853" y="2420"/>
                </a:lnTo>
                <a:lnTo>
                  <a:pt x="8195" y="3721"/>
                </a:lnTo>
                <a:lnTo>
                  <a:pt x="7465" y="4109"/>
                </a:lnTo>
                <a:cubicBezTo>
                  <a:pt x="7465" y="4406"/>
                  <a:pt x="7419" y="4703"/>
                  <a:pt x="7350" y="4999"/>
                </a:cubicBezTo>
                <a:lnTo>
                  <a:pt x="7944" y="5547"/>
                </a:lnTo>
                <a:lnTo>
                  <a:pt x="7259" y="6734"/>
                </a:lnTo>
                <a:lnTo>
                  <a:pt x="6460" y="6483"/>
                </a:lnTo>
                <a:cubicBezTo>
                  <a:pt x="6255" y="6688"/>
                  <a:pt x="6027" y="6871"/>
                  <a:pt x="5753" y="7031"/>
                </a:cubicBezTo>
                <a:lnTo>
                  <a:pt x="5798" y="7852"/>
                </a:lnTo>
                <a:lnTo>
                  <a:pt x="4474" y="8195"/>
                </a:lnTo>
                <a:lnTo>
                  <a:pt x="4086" y="7464"/>
                </a:lnTo>
                <a:cubicBezTo>
                  <a:pt x="3790" y="7464"/>
                  <a:pt x="3493" y="7419"/>
                  <a:pt x="3196" y="7350"/>
                </a:cubicBezTo>
                <a:lnTo>
                  <a:pt x="2648" y="7944"/>
                </a:lnTo>
                <a:lnTo>
                  <a:pt x="1461" y="7259"/>
                </a:lnTo>
                <a:lnTo>
                  <a:pt x="1713" y="6483"/>
                </a:lnTo>
                <a:cubicBezTo>
                  <a:pt x="1507" y="6277"/>
                  <a:pt x="1325" y="6026"/>
                  <a:pt x="1165" y="5775"/>
                </a:cubicBezTo>
                <a:lnTo>
                  <a:pt x="343" y="5798"/>
                </a:lnTo>
                <a:lnTo>
                  <a:pt x="1" y="4474"/>
                </a:lnTo>
                <a:lnTo>
                  <a:pt x="731" y="4086"/>
                </a:lnTo>
                <a:cubicBezTo>
                  <a:pt x="731" y="3790"/>
                  <a:pt x="777" y="3493"/>
                  <a:pt x="845" y="3219"/>
                </a:cubicBezTo>
                <a:lnTo>
                  <a:pt x="252" y="2648"/>
                </a:lnTo>
                <a:lnTo>
                  <a:pt x="936" y="1461"/>
                </a:lnTo>
                <a:lnTo>
                  <a:pt x="1713" y="1712"/>
                </a:lnTo>
                <a:cubicBezTo>
                  <a:pt x="1941" y="1507"/>
                  <a:pt x="2169" y="1324"/>
                  <a:pt x="2420" y="1187"/>
                </a:cubicBezTo>
                <a:close/>
              </a:path>
            </a:pathLst>
          </a:custGeom>
          <a:noFill/>
          <a:ln w="9525"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30"/>
          <p:cNvSpPr/>
          <p:nvPr/>
        </p:nvSpPr>
        <p:spPr>
          <a:xfrm rot="8100000">
            <a:off x="8764708" y="997550"/>
            <a:ext cx="313704" cy="315451"/>
          </a:xfrm>
          <a:custGeom>
            <a:avLst/>
            <a:gdLst/>
            <a:ahLst/>
            <a:cxnLst/>
            <a:rect l="l" t="t" r="r" b="b"/>
            <a:pathLst>
              <a:path w="3950" h="3972" extrusionOk="0">
                <a:moveTo>
                  <a:pt x="1256" y="2146"/>
                </a:moveTo>
                <a:cubicBezTo>
                  <a:pt x="1347" y="2534"/>
                  <a:pt x="1712" y="2762"/>
                  <a:pt x="2101" y="2694"/>
                </a:cubicBezTo>
                <a:cubicBezTo>
                  <a:pt x="2489" y="2602"/>
                  <a:pt x="2717" y="2214"/>
                  <a:pt x="2625" y="1849"/>
                </a:cubicBezTo>
                <a:cubicBezTo>
                  <a:pt x="2557" y="1461"/>
                  <a:pt x="2169" y="1210"/>
                  <a:pt x="1781" y="1301"/>
                </a:cubicBezTo>
                <a:cubicBezTo>
                  <a:pt x="1416" y="1392"/>
                  <a:pt x="1165" y="1758"/>
                  <a:pt x="1256" y="2146"/>
                </a:cubicBezTo>
                <a:close/>
                <a:moveTo>
                  <a:pt x="1210" y="548"/>
                </a:moveTo>
                <a:lnTo>
                  <a:pt x="1233" y="160"/>
                </a:lnTo>
                <a:lnTo>
                  <a:pt x="1872" y="0"/>
                </a:lnTo>
                <a:lnTo>
                  <a:pt x="2032" y="365"/>
                </a:lnTo>
                <a:cubicBezTo>
                  <a:pt x="2192" y="365"/>
                  <a:pt x="2329" y="388"/>
                  <a:pt x="2466" y="434"/>
                </a:cubicBezTo>
                <a:lnTo>
                  <a:pt x="2740" y="160"/>
                </a:lnTo>
                <a:lnTo>
                  <a:pt x="3287" y="502"/>
                </a:lnTo>
                <a:lnTo>
                  <a:pt x="3173" y="890"/>
                </a:lnTo>
                <a:cubicBezTo>
                  <a:pt x="3265" y="982"/>
                  <a:pt x="3333" y="1119"/>
                  <a:pt x="3402" y="1233"/>
                </a:cubicBezTo>
                <a:lnTo>
                  <a:pt x="3812" y="1233"/>
                </a:lnTo>
                <a:lnTo>
                  <a:pt x="3949" y="1872"/>
                </a:lnTo>
                <a:lnTo>
                  <a:pt x="3584" y="2054"/>
                </a:lnTo>
                <a:cubicBezTo>
                  <a:pt x="3584" y="2191"/>
                  <a:pt x="3561" y="2328"/>
                  <a:pt x="3516" y="2465"/>
                </a:cubicBezTo>
                <a:lnTo>
                  <a:pt x="3790" y="2762"/>
                </a:lnTo>
                <a:lnTo>
                  <a:pt x="3447" y="3310"/>
                </a:lnTo>
                <a:lnTo>
                  <a:pt x="3082" y="3173"/>
                </a:lnTo>
                <a:cubicBezTo>
                  <a:pt x="2968" y="3264"/>
                  <a:pt x="2854" y="3355"/>
                  <a:pt x="2717" y="3424"/>
                </a:cubicBezTo>
                <a:lnTo>
                  <a:pt x="2717" y="3835"/>
                </a:lnTo>
                <a:lnTo>
                  <a:pt x="2078" y="3972"/>
                </a:lnTo>
                <a:lnTo>
                  <a:pt x="1918" y="3607"/>
                </a:lnTo>
                <a:cubicBezTo>
                  <a:pt x="1758" y="3607"/>
                  <a:pt x="1621" y="3584"/>
                  <a:pt x="1484" y="3538"/>
                </a:cubicBezTo>
                <a:lnTo>
                  <a:pt x="1210" y="3812"/>
                </a:lnTo>
                <a:lnTo>
                  <a:pt x="640" y="3470"/>
                </a:lnTo>
                <a:lnTo>
                  <a:pt x="777" y="3082"/>
                </a:lnTo>
                <a:cubicBezTo>
                  <a:pt x="685" y="2990"/>
                  <a:pt x="594" y="2876"/>
                  <a:pt x="526" y="2739"/>
                </a:cubicBezTo>
                <a:lnTo>
                  <a:pt x="138" y="2739"/>
                </a:lnTo>
                <a:lnTo>
                  <a:pt x="1" y="2100"/>
                </a:lnTo>
                <a:lnTo>
                  <a:pt x="343" y="1917"/>
                </a:lnTo>
                <a:cubicBezTo>
                  <a:pt x="366" y="1781"/>
                  <a:pt x="389" y="1644"/>
                  <a:pt x="434" y="1507"/>
                </a:cubicBezTo>
                <a:lnTo>
                  <a:pt x="138" y="1210"/>
                </a:lnTo>
                <a:lnTo>
                  <a:pt x="503" y="662"/>
                </a:lnTo>
                <a:lnTo>
                  <a:pt x="868" y="799"/>
                </a:lnTo>
                <a:cubicBezTo>
                  <a:pt x="982" y="708"/>
                  <a:pt x="1096" y="616"/>
                  <a:pt x="1210" y="548"/>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0"/>
          <p:cNvSpPr/>
          <p:nvPr/>
        </p:nvSpPr>
        <p:spPr>
          <a:xfrm rot="8100000">
            <a:off x="8162580" y="134785"/>
            <a:ext cx="650836" cy="650836"/>
          </a:xfrm>
          <a:custGeom>
            <a:avLst/>
            <a:gdLst/>
            <a:ahLst/>
            <a:cxnLst/>
            <a:rect l="l" t="t" r="r" b="b"/>
            <a:pathLst>
              <a:path w="8195" h="8195" fill="none" extrusionOk="0">
                <a:moveTo>
                  <a:pt x="2626" y="4497"/>
                </a:moveTo>
                <a:cubicBezTo>
                  <a:pt x="2831" y="5273"/>
                  <a:pt x="3630" y="5753"/>
                  <a:pt x="4406" y="5547"/>
                </a:cubicBezTo>
                <a:cubicBezTo>
                  <a:pt x="5182" y="5319"/>
                  <a:pt x="5661" y="4520"/>
                  <a:pt x="5456" y="3744"/>
                </a:cubicBezTo>
                <a:cubicBezTo>
                  <a:pt x="5250" y="2968"/>
                  <a:pt x="4452" y="2488"/>
                  <a:pt x="3653" y="2694"/>
                </a:cubicBezTo>
                <a:cubicBezTo>
                  <a:pt x="2877" y="2899"/>
                  <a:pt x="2420" y="3721"/>
                  <a:pt x="2626" y="4497"/>
                </a:cubicBezTo>
                <a:close/>
                <a:moveTo>
                  <a:pt x="2420" y="1187"/>
                </a:moveTo>
                <a:lnTo>
                  <a:pt x="2397" y="343"/>
                </a:lnTo>
                <a:lnTo>
                  <a:pt x="3721" y="1"/>
                </a:lnTo>
                <a:lnTo>
                  <a:pt x="4109" y="731"/>
                </a:lnTo>
                <a:cubicBezTo>
                  <a:pt x="4406" y="731"/>
                  <a:pt x="4703" y="777"/>
                  <a:pt x="4977" y="868"/>
                </a:cubicBezTo>
                <a:lnTo>
                  <a:pt x="5547" y="252"/>
                </a:lnTo>
                <a:lnTo>
                  <a:pt x="6734" y="936"/>
                </a:lnTo>
                <a:lnTo>
                  <a:pt x="6483" y="1735"/>
                </a:lnTo>
                <a:cubicBezTo>
                  <a:pt x="6688" y="1941"/>
                  <a:pt x="6871" y="2169"/>
                  <a:pt x="7031" y="2443"/>
                </a:cubicBezTo>
                <a:lnTo>
                  <a:pt x="7853" y="2420"/>
                </a:lnTo>
                <a:lnTo>
                  <a:pt x="8195" y="3721"/>
                </a:lnTo>
                <a:lnTo>
                  <a:pt x="7465" y="4109"/>
                </a:lnTo>
                <a:cubicBezTo>
                  <a:pt x="7465" y="4406"/>
                  <a:pt x="7419" y="4703"/>
                  <a:pt x="7350" y="4999"/>
                </a:cubicBezTo>
                <a:lnTo>
                  <a:pt x="7944" y="5547"/>
                </a:lnTo>
                <a:lnTo>
                  <a:pt x="7259" y="6734"/>
                </a:lnTo>
                <a:lnTo>
                  <a:pt x="6460" y="6483"/>
                </a:lnTo>
                <a:cubicBezTo>
                  <a:pt x="6255" y="6688"/>
                  <a:pt x="6027" y="6871"/>
                  <a:pt x="5753" y="7031"/>
                </a:cubicBezTo>
                <a:lnTo>
                  <a:pt x="5798" y="7852"/>
                </a:lnTo>
                <a:lnTo>
                  <a:pt x="4474" y="8195"/>
                </a:lnTo>
                <a:lnTo>
                  <a:pt x="4086" y="7464"/>
                </a:lnTo>
                <a:cubicBezTo>
                  <a:pt x="3790" y="7464"/>
                  <a:pt x="3493" y="7419"/>
                  <a:pt x="3196" y="7350"/>
                </a:cubicBezTo>
                <a:lnTo>
                  <a:pt x="2648" y="7944"/>
                </a:lnTo>
                <a:lnTo>
                  <a:pt x="1461" y="7259"/>
                </a:lnTo>
                <a:lnTo>
                  <a:pt x="1713" y="6483"/>
                </a:lnTo>
                <a:cubicBezTo>
                  <a:pt x="1507" y="6277"/>
                  <a:pt x="1325" y="6026"/>
                  <a:pt x="1165" y="5775"/>
                </a:cubicBezTo>
                <a:lnTo>
                  <a:pt x="343" y="5798"/>
                </a:lnTo>
                <a:lnTo>
                  <a:pt x="1" y="4474"/>
                </a:lnTo>
                <a:lnTo>
                  <a:pt x="731" y="4086"/>
                </a:lnTo>
                <a:cubicBezTo>
                  <a:pt x="731" y="3790"/>
                  <a:pt x="777" y="3493"/>
                  <a:pt x="845" y="3219"/>
                </a:cubicBezTo>
                <a:lnTo>
                  <a:pt x="252" y="2648"/>
                </a:lnTo>
                <a:lnTo>
                  <a:pt x="936" y="1461"/>
                </a:lnTo>
                <a:lnTo>
                  <a:pt x="1713" y="1712"/>
                </a:lnTo>
                <a:cubicBezTo>
                  <a:pt x="1941" y="1507"/>
                  <a:pt x="2169" y="1324"/>
                  <a:pt x="2420" y="1187"/>
                </a:cubicBezTo>
                <a:close/>
              </a:path>
            </a:pathLst>
          </a:custGeom>
          <a:noFill/>
          <a:ln w="9525"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30"/>
          <p:cNvSpPr/>
          <p:nvPr/>
        </p:nvSpPr>
        <p:spPr>
          <a:xfrm rot="2700000">
            <a:off x="276569" y="4605415"/>
            <a:ext cx="323260" cy="323260"/>
          </a:xfrm>
          <a:custGeom>
            <a:avLst/>
            <a:gdLst/>
            <a:ahLst/>
            <a:cxnLst/>
            <a:rect l="l" t="t" r="r" b="b"/>
            <a:pathLst>
              <a:path w="8195" h="8195" fill="none" extrusionOk="0">
                <a:moveTo>
                  <a:pt x="2626" y="4497"/>
                </a:moveTo>
                <a:cubicBezTo>
                  <a:pt x="2831" y="5273"/>
                  <a:pt x="3630" y="5753"/>
                  <a:pt x="4406" y="5547"/>
                </a:cubicBezTo>
                <a:cubicBezTo>
                  <a:pt x="5182" y="5319"/>
                  <a:pt x="5661" y="4520"/>
                  <a:pt x="5456" y="3744"/>
                </a:cubicBezTo>
                <a:cubicBezTo>
                  <a:pt x="5250" y="2968"/>
                  <a:pt x="4452" y="2488"/>
                  <a:pt x="3653" y="2694"/>
                </a:cubicBezTo>
                <a:cubicBezTo>
                  <a:pt x="2877" y="2899"/>
                  <a:pt x="2420" y="3721"/>
                  <a:pt x="2626" y="4497"/>
                </a:cubicBezTo>
                <a:close/>
                <a:moveTo>
                  <a:pt x="2420" y="1187"/>
                </a:moveTo>
                <a:lnTo>
                  <a:pt x="2397" y="343"/>
                </a:lnTo>
                <a:lnTo>
                  <a:pt x="3721" y="1"/>
                </a:lnTo>
                <a:lnTo>
                  <a:pt x="4109" y="731"/>
                </a:lnTo>
                <a:cubicBezTo>
                  <a:pt x="4406" y="731"/>
                  <a:pt x="4703" y="777"/>
                  <a:pt x="4977" y="868"/>
                </a:cubicBezTo>
                <a:lnTo>
                  <a:pt x="5547" y="252"/>
                </a:lnTo>
                <a:lnTo>
                  <a:pt x="6734" y="936"/>
                </a:lnTo>
                <a:lnTo>
                  <a:pt x="6483" y="1735"/>
                </a:lnTo>
                <a:cubicBezTo>
                  <a:pt x="6688" y="1941"/>
                  <a:pt x="6871" y="2169"/>
                  <a:pt x="7031" y="2443"/>
                </a:cubicBezTo>
                <a:lnTo>
                  <a:pt x="7853" y="2420"/>
                </a:lnTo>
                <a:lnTo>
                  <a:pt x="8195" y="3721"/>
                </a:lnTo>
                <a:lnTo>
                  <a:pt x="7465" y="4109"/>
                </a:lnTo>
                <a:cubicBezTo>
                  <a:pt x="7465" y="4406"/>
                  <a:pt x="7419" y="4703"/>
                  <a:pt x="7350" y="4999"/>
                </a:cubicBezTo>
                <a:lnTo>
                  <a:pt x="7944" y="5547"/>
                </a:lnTo>
                <a:lnTo>
                  <a:pt x="7259" y="6734"/>
                </a:lnTo>
                <a:lnTo>
                  <a:pt x="6460" y="6483"/>
                </a:lnTo>
                <a:cubicBezTo>
                  <a:pt x="6255" y="6688"/>
                  <a:pt x="6027" y="6871"/>
                  <a:pt x="5753" y="7031"/>
                </a:cubicBezTo>
                <a:lnTo>
                  <a:pt x="5798" y="7852"/>
                </a:lnTo>
                <a:lnTo>
                  <a:pt x="4474" y="8195"/>
                </a:lnTo>
                <a:lnTo>
                  <a:pt x="4086" y="7464"/>
                </a:lnTo>
                <a:cubicBezTo>
                  <a:pt x="3790" y="7464"/>
                  <a:pt x="3493" y="7419"/>
                  <a:pt x="3196" y="7350"/>
                </a:cubicBezTo>
                <a:lnTo>
                  <a:pt x="2648" y="7944"/>
                </a:lnTo>
                <a:lnTo>
                  <a:pt x="1461" y="7259"/>
                </a:lnTo>
                <a:lnTo>
                  <a:pt x="1713" y="6483"/>
                </a:lnTo>
                <a:cubicBezTo>
                  <a:pt x="1507" y="6277"/>
                  <a:pt x="1325" y="6026"/>
                  <a:pt x="1165" y="5775"/>
                </a:cubicBezTo>
                <a:lnTo>
                  <a:pt x="343" y="5798"/>
                </a:lnTo>
                <a:lnTo>
                  <a:pt x="1" y="4474"/>
                </a:lnTo>
                <a:lnTo>
                  <a:pt x="731" y="4086"/>
                </a:lnTo>
                <a:cubicBezTo>
                  <a:pt x="731" y="3790"/>
                  <a:pt x="777" y="3493"/>
                  <a:pt x="845" y="3219"/>
                </a:cubicBezTo>
                <a:lnTo>
                  <a:pt x="252" y="2648"/>
                </a:lnTo>
                <a:lnTo>
                  <a:pt x="936" y="1461"/>
                </a:lnTo>
                <a:lnTo>
                  <a:pt x="1713" y="1712"/>
                </a:lnTo>
                <a:cubicBezTo>
                  <a:pt x="1941" y="1507"/>
                  <a:pt x="2169" y="1324"/>
                  <a:pt x="2420" y="1187"/>
                </a:cubicBezTo>
                <a:close/>
              </a:path>
            </a:pathLst>
          </a:custGeom>
          <a:noFill/>
          <a:ln w="9525"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30"/>
          <p:cNvSpPr/>
          <p:nvPr/>
        </p:nvSpPr>
        <p:spPr>
          <a:xfrm rot="2700000">
            <a:off x="100461" y="4264361"/>
            <a:ext cx="250999" cy="252397"/>
          </a:xfrm>
          <a:custGeom>
            <a:avLst/>
            <a:gdLst/>
            <a:ahLst/>
            <a:cxnLst/>
            <a:rect l="l" t="t" r="r" b="b"/>
            <a:pathLst>
              <a:path w="3950" h="3972" extrusionOk="0">
                <a:moveTo>
                  <a:pt x="1256" y="2146"/>
                </a:moveTo>
                <a:cubicBezTo>
                  <a:pt x="1347" y="2534"/>
                  <a:pt x="1712" y="2762"/>
                  <a:pt x="2101" y="2694"/>
                </a:cubicBezTo>
                <a:cubicBezTo>
                  <a:pt x="2489" y="2602"/>
                  <a:pt x="2717" y="2214"/>
                  <a:pt x="2625" y="1849"/>
                </a:cubicBezTo>
                <a:cubicBezTo>
                  <a:pt x="2557" y="1461"/>
                  <a:pt x="2169" y="1210"/>
                  <a:pt x="1781" y="1301"/>
                </a:cubicBezTo>
                <a:cubicBezTo>
                  <a:pt x="1416" y="1392"/>
                  <a:pt x="1165" y="1758"/>
                  <a:pt x="1256" y="2146"/>
                </a:cubicBezTo>
                <a:close/>
                <a:moveTo>
                  <a:pt x="1210" y="548"/>
                </a:moveTo>
                <a:lnTo>
                  <a:pt x="1233" y="160"/>
                </a:lnTo>
                <a:lnTo>
                  <a:pt x="1872" y="0"/>
                </a:lnTo>
                <a:lnTo>
                  <a:pt x="2032" y="365"/>
                </a:lnTo>
                <a:cubicBezTo>
                  <a:pt x="2192" y="365"/>
                  <a:pt x="2329" y="388"/>
                  <a:pt x="2466" y="434"/>
                </a:cubicBezTo>
                <a:lnTo>
                  <a:pt x="2740" y="160"/>
                </a:lnTo>
                <a:lnTo>
                  <a:pt x="3287" y="502"/>
                </a:lnTo>
                <a:lnTo>
                  <a:pt x="3173" y="890"/>
                </a:lnTo>
                <a:cubicBezTo>
                  <a:pt x="3265" y="982"/>
                  <a:pt x="3333" y="1119"/>
                  <a:pt x="3402" y="1233"/>
                </a:cubicBezTo>
                <a:lnTo>
                  <a:pt x="3812" y="1233"/>
                </a:lnTo>
                <a:lnTo>
                  <a:pt x="3949" y="1872"/>
                </a:lnTo>
                <a:lnTo>
                  <a:pt x="3584" y="2054"/>
                </a:lnTo>
                <a:cubicBezTo>
                  <a:pt x="3584" y="2191"/>
                  <a:pt x="3561" y="2328"/>
                  <a:pt x="3516" y="2465"/>
                </a:cubicBezTo>
                <a:lnTo>
                  <a:pt x="3790" y="2762"/>
                </a:lnTo>
                <a:lnTo>
                  <a:pt x="3447" y="3310"/>
                </a:lnTo>
                <a:lnTo>
                  <a:pt x="3082" y="3173"/>
                </a:lnTo>
                <a:cubicBezTo>
                  <a:pt x="2968" y="3264"/>
                  <a:pt x="2854" y="3355"/>
                  <a:pt x="2717" y="3424"/>
                </a:cubicBezTo>
                <a:lnTo>
                  <a:pt x="2717" y="3835"/>
                </a:lnTo>
                <a:lnTo>
                  <a:pt x="2078" y="3972"/>
                </a:lnTo>
                <a:lnTo>
                  <a:pt x="1918" y="3607"/>
                </a:lnTo>
                <a:cubicBezTo>
                  <a:pt x="1758" y="3607"/>
                  <a:pt x="1621" y="3584"/>
                  <a:pt x="1484" y="3538"/>
                </a:cubicBezTo>
                <a:lnTo>
                  <a:pt x="1210" y="3812"/>
                </a:lnTo>
                <a:lnTo>
                  <a:pt x="640" y="3470"/>
                </a:lnTo>
                <a:lnTo>
                  <a:pt x="777" y="3082"/>
                </a:lnTo>
                <a:cubicBezTo>
                  <a:pt x="685" y="2990"/>
                  <a:pt x="594" y="2876"/>
                  <a:pt x="526" y="2739"/>
                </a:cubicBezTo>
                <a:lnTo>
                  <a:pt x="138" y="2739"/>
                </a:lnTo>
                <a:lnTo>
                  <a:pt x="1" y="2100"/>
                </a:lnTo>
                <a:lnTo>
                  <a:pt x="343" y="1917"/>
                </a:lnTo>
                <a:cubicBezTo>
                  <a:pt x="366" y="1781"/>
                  <a:pt x="389" y="1644"/>
                  <a:pt x="434" y="1507"/>
                </a:cubicBezTo>
                <a:lnTo>
                  <a:pt x="138" y="1210"/>
                </a:lnTo>
                <a:lnTo>
                  <a:pt x="503" y="662"/>
                </a:lnTo>
                <a:lnTo>
                  <a:pt x="868" y="799"/>
                </a:lnTo>
                <a:cubicBezTo>
                  <a:pt x="982" y="708"/>
                  <a:pt x="1096" y="616"/>
                  <a:pt x="1210" y="548"/>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57" name="Google Shape;557;p30"/>
          <p:cNvGrpSpPr/>
          <p:nvPr/>
        </p:nvGrpSpPr>
        <p:grpSpPr>
          <a:xfrm>
            <a:off x="-120517" y="-69488"/>
            <a:ext cx="586031" cy="736432"/>
            <a:chOff x="-84151" y="785111"/>
            <a:chExt cx="490484" cy="616364"/>
          </a:xfrm>
        </p:grpSpPr>
        <p:sp>
          <p:nvSpPr>
            <p:cNvPr id="558" name="Google Shape;558;p30"/>
            <p:cNvSpPr/>
            <p:nvPr/>
          </p:nvSpPr>
          <p:spPr>
            <a:xfrm rot="10800000" flipH="1">
              <a:off x="-84151" y="785111"/>
              <a:ext cx="490484" cy="615879"/>
            </a:xfrm>
            <a:custGeom>
              <a:avLst/>
              <a:gdLst/>
              <a:ahLst/>
              <a:cxnLst/>
              <a:rect l="l" t="t" r="r" b="b"/>
              <a:pathLst>
                <a:path w="6278" h="7883" extrusionOk="0">
                  <a:moveTo>
                    <a:pt x="1928" y="0"/>
                  </a:moveTo>
                  <a:cubicBezTo>
                    <a:pt x="1716" y="0"/>
                    <a:pt x="1513" y="42"/>
                    <a:pt x="1324" y="129"/>
                  </a:cubicBezTo>
                  <a:cubicBezTo>
                    <a:pt x="137" y="699"/>
                    <a:pt x="0" y="2868"/>
                    <a:pt x="982" y="4968"/>
                  </a:cubicBezTo>
                  <a:cubicBezTo>
                    <a:pt x="1825" y="6731"/>
                    <a:pt x="3199" y="7882"/>
                    <a:pt x="4321" y="7882"/>
                  </a:cubicBezTo>
                  <a:cubicBezTo>
                    <a:pt x="4535" y="7882"/>
                    <a:pt x="4740" y="7840"/>
                    <a:pt x="4931" y="7752"/>
                  </a:cubicBezTo>
                  <a:cubicBezTo>
                    <a:pt x="6118" y="7182"/>
                    <a:pt x="6277" y="5036"/>
                    <a:pt x="5273" y="2936"/>
                  </a:cubicBezTo>
                  <a:cubicBezTo>
                    <a:pt x="4447" y="1169"/>
                    <a:pt x="3056" y="0"/>
                    <a:pt x="1928" y="0"/>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30"/>
            <p:cNvSpPr/>
            <p:nvPr/>
          </p:nvSpPr>
          <p:spPr>
            <a:xfrm rot="10800000" flipH="1">
              <a:off x="35306" y="880890"/>
              <a:ext cx="239070" cy="58908"/>
            </a:xfrm>
            <a:custGeom>
              <a:avLst/>
              <a:gdLst/>
              <a:ahLst/>
              <a:cxnLst/>
              <a:rect l="l" t="t" r="r" b="b"/>
              <a:pathLst>
                <a:path w="3060" h="754" fill="none" extrusionOk="0">
                  <a:moveTo>
                    <a:pt x="3059" y="754"/>
                  </a:moveTo>
                  <a:lnTo>
                    <a:pt x="1" y="0"/>
                  </a:lnTo>
                </a:path>
              </a:pathLst>
            </a:custGeom>
            <a:noFill/>
            <a:ln w="9525"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0"/>
            <p:cNvSpPr/>
            <p:nvPr/>
          </p:nvSpPr>
          <p:spPr>
            <a:xfrm rot="10800000" flipH="1">
              <a:off x="-39540" y="1037772"/>
              <a:ext cx="247899" cy="58986"/>
            </a:xfrm>
            <a:custGeom>
              <a:avLst/>
              <a:gdLst/>
              <a:ahLst/>
              <a:cxnLst/>
              <a:rect l="l" t="t" r="r" b="b"/>
              <a:pathLst>
                <a:path w="3173" h="755" fill="none" extrusionOk="0">
                  <a:moveTo>
                    <a:pt x="3173" y="754"/>
                  </a:moveTo>
                  <a:lnTo>
                    <a:pt x="0" y="1"/>
                  </a:lnTo>
                </a:path>
              </a:pathLst>
            </a:custGeom>
            <a:noFill/>
            <a:ln w="9525"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30"/>
            <p:cNvSpPr/>
            <p:nvPr/>
          </p:nvSpPr>
          <p:spPr>
            <a:xfrm rot="10800000" flipH="1">
              <a:off x="-57431" y="1203638"/>
              <a:ext cx="187350" cy="46486"/>
            </a:xfrm>
            <a:custGeom>
              <a:avLst/>
              <a:gdLst/>
              <a:ahLst/>
              <a:cxnLst/>
              <a:rect l="l" t="t" r="r" b="b"/>
              <a:pathLst>
                <a:path w="2398" h="595" fill="none" extrusionOk="0">
                  <a:moveTo>
                    <a:pt x="2398" y="594"/>
                  </a:moveTo>
                  <a:lnTo>
                    <a:pt x="1" y="1"/>
                  </a:lnTo>
                </a:path>
              </a:pathLst>
            </a:custGeom>
            <a:noFill/>
            <a:ln w="9525"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62" name="Google Shape;562;p30"/>
            <p:cNvCxnSpPr/>
            <p:nvPr/>
          </p:nvCxnSpPr>
          <p:spPr>
            <a:xfrm rot="10800000" flipH="1">
              <a:off x="46825" y="797575"/>
              <a:ext cx="261900" cy="603900"/>
            </a:xfrm>
            <a:prstGeom prst="straightConnector1">
              <a:avLst/>
            </a:prstGeom>
            <a:noFill/>
            <a:ln w="9525" cap="flat" cmpd="sng">
              <a:solidFill>
                <a:schemeClr val="dk1"/>
              </a:solidFill>
              <a:prstDash val="solid"/>
              <a:round/>
              <a:headEnd type="none" w="med" len="med"/>
              <a:tailEnd type="none" w="med" len="med"/>
            </a:ln>
          </p:spPr>
        </p:cxnSp>
      </p:grpSp>
      <p:grpSp>
        <p:nvGrpSpPr>
          <p:cNvPr id="563" name="Google Shape;563;p30"/>
          <p:cNvGrpSpPr/>
          <p:nvPr/>
        </p:nvGrpSpPr>
        <p:grpSpPr>
          <a:xfrm flipH="1">
            <a:off x="294704" y="-69476"/>
            <a:ext cx="425299" cy="534449"/>
            <a:chOff x="-84151" y="785111"/>
            <a:chExt cx="490484" cy="616364"/>
          </a:xfrm>
        </p:grpSpPr>
        <p:sp>
          <p:nvSpPr>
            <p:cNvPr id="564" name="Google Shape;564;p30"/>
            <p:cNvSpPr/>
            <p:nvPr/>
          </p:nvSpPr>
          <p:spPr>
            <a:xfrm rot="10800000" flipH="1">
              <a:off x="-84151" y="785111"/>
              <a:ext cx="490484" cy="615879"/>
            </a:xfrm>
            <a:custGeom>
              <a:avLst/>
              <a:gdLst/>
              <a:ahLst/>
              <a:cxnLst/>
              <a:rect l="l" t="t" r="r" b="b"/>
              <a:pathLst>
                <a:path w="6278" h="7883" extrusionOk="0">
                  <a:moveTo>
                    <a:pt x="1928" y="0"/>
                  </a:moveTo>
                  <a:cubicBezTo>
                    <a:pt x="1716" y="0"/>
                    <a:pt x="1513" y="42"/>
                    <a:pt x="1324" y="129"/>
                  </a:cubicBezTo>
                  <a:cubicBezTo>
                    <a:pt x="137" y="699"/>
                    <a:pt x="0" y="2868"/>
                    <a:pt x="982" y="4968"/>
                  </a:cubicBezTo>
                  <a:cubicBezTo>
                    <a:pt x="1825" y="6731"/>
                    <a:pt x="3199" y="7882"/>
                    <a:pt x="4321" y="7882"/>
                  </a:cubicBezTo>
                  <a:cubicBezTo>
                    <a:pt x="4535" y="7882"/>
                    <a:pt x="4740" y="7840"/>
                    <a:pt x="4931" y="7752"/>
                  </a:cubicBezTo>
                  <a:cubicBezTo>
                    <a:pt x="6118" y="7182"/>
                    <a:pt x="6277" y="5036"/>
                    <a:pt x="5273" y="2936"/>
                  </a:cubicBezTo>
                  <a:cubicBezTo>
                    <a:pt x="4447" y="1169"/>
                    <a:pt x="3056" y="0"/>
                    <a:pt x="1928" y="0"/>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30"/>
            <p:cNvSpPr/>
            <p:nvPr/>
          </p:nvSpPr>
          <p:spPr>
            <a:xfrm rot="10800000" flipH="1">
              <a:off x="35306" y="880890"/>
              <a:ext cx="239070" cy="58908"/>
            </a:xfrm>
            <a:custGeom>
              <a:avLst/>
              <a:gdLst/>
              <a:ahLst/>
              <a:cxnLst/>
              <a:rect l="l" t="t" r="r" b="b"/>
              <a:pathLst>
                <a:path w="3060" h="754" fill="none" extrusionOk="0">
                  <a:moveTo>
                    <a:pt x="3059" y="754"/>
                  </a:moveTo>
                  <a:lnTo>
                    <a:pt x="1" y="0"/>
                  </a:lnTo>
                </a:path>
              </a:pathLst>
            </a:custGeom>
            <a:noFill/>
            <a:ln w="9525"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0"/>
            <p:cNvSpPr/>
            <p:nvPr/>
          </p:nvSpPr>
          <p:spPr>
            <a:xfrm rot="10800000" flipH="1">
              <a:off x="-39540" y="1037772"/>
              <a:ext cx="247899" cy="58986"/>
            </a:xfrm>
            <a:custGeom>
              <a:avLst/>
              <a:gdLst/>
              <a:ahLst/>
              <a:cxnLst/>
              <a:rect l="l" t="t" r="r" b="b"/>
              <a:pathLst>
                <a:path w="3173" h="755" fill="none" extrusionOk="0">
                  <a:moveTo>
                    <a:pt x="3173" y="754"/>
                  </a:moveTo>
                  <a:lnTo>
                    <a:pt x="0" y="1"/>
                  </a:lnTo>
                </a:path>
              </a:pathLst>
            </a:custGeom>
            <a:noFill/>
            <a:ln w="9525"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0"/>
            <p:cNvSpPr/>
            <p:nvPr/>
          </p:nvSpPr>
          <p:spPr>
            <a:xfrm rot="10800000" flipH="1">
              <a:off x="-57431" y="1203638"/>
              <a:ext cx="187350" cy="46486"/>
            </a:xfrm>
            <a:custGeom>
              <a:avLst/>
              <a:gdLst/>
              <a:ahLst/>
              <a:cxnLst/>
              <a:rect l="l" t="t" r="r" b="b"/>
              <a:pathLst>
                <a:path w="2398" h="595" fill="none" extrusionOk="0">
                  <a:moveTo>
                    <a:pt x="2398" y="594"/>
                  </a:moveTo>
                  <a:lnTo>
                    <a:pt x="1" y="1"/>
                  </a:lnTo>
                </a:path>
              </a:pathLst>
            </a:custGeom>
            <a:noFill/>
            <a:ln w="9525"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68" name="Google Shape;568;p30"/>
            <p:cNvCxnSpPr/>
            <p:nvPr/>
          </p:nvCxnSpPr>
          <p:spPr>
            <a:xfrm rot="10800000" flipH="1">
              <a:off x="46825" y="797575"/>
              <a:ext cx="261900" cy="603900"/>
            </a:xfrm>
            <a:prstGeom prst="straightConnector1">
              <a:avLst/>
            </a:prstGeom>
            <a:noFill/>
            <a:ln w="9525" cap="flat" cmpd="sng">
              <a:solidFill>
                <a:schemeClr val="dk1"/>
              </a:solidFill>
              <a:prstDash val="solid"/>
              <a:round/>
              <a:headEnd type="none" w="med" len="med"/>
              <a:tailEnd type="none" w="med" len="med"/>
            </a:ln>
          </p:spPr>
        </p:cxn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2">
  <p:cSld name="CUSTOM_9">
    <p:spTree>
      <p:nvGrpSpPr>
        <p:cNvPr id="1" name="Shape 569"/>
        <p:cNvGrpSpPr/>
        <p:nvPr/>
      </p:nvGrpSpPr>
      <p:grpSpPr>
        <a:xfrm>
          <a:off x="0" y="0"/>
          <a:ext cx="0" cy="0"/>
          <a:chOff x="0" y="0"/>
          <a:chExt cx="0" cy="0"/>
        </a:xfrm>
      </p:grpSpPr>
      <p:grpSp>
        <p:nvGrpSpPr>
          <p:cNvPr id="570" name="Google Shape;570;p31"/>
          <p:cNvGrpSpPr/>
          <p:nvPr/>
        </p:nvGrpSpPr>
        <p:grpSpPr>
          <a:xfrm rot="8309431">
            <a:off x="929321" y="-881944"/>
            <a:ext cx="1067824" cy="1732697"/>
            <a:chOff x="5252475" y="3372998"/>
            <a:chExt cx="758596" cy="1230930"/>
          </a:xfrm>
        </p:grpSpPr>
        <p:sp>
          <p:nvSpPr>
            <p:cNvPr id="571" name="Google Shape;571;p31"/>
            <p:cNvSpPr/>
            <p:nvPr/>
          </p:nvSpPr>
          <p:spPr>
            <a:xfrm>
              <a:off x="5771697" y="3820417"/>
              <a:ext cx="239374" cy="336661"/>
            </a:xfrm>
            <a:custGeom>
              <a:avLst/>
              <a:gdLst/>
              <a:ahLst/>
              <a:cxnLst/>
              <a:rect l="l" t="t" r="r" b="b"/>
              <a:pathLst>
                <a:path w="3767" h="5298" extrusionOk="0">
                  <a:moveTo>
                    <a:pt x="2241" y="0"/>
                  </a:moveTo>
                  <a:cubicBezTo>
                    <a:pt x="1439" y="0"/>
                    <a:pt x="613" y="973"/>
                    <a:pt x="320" y="2309"/>
                  </a:cubicBezTo>
                  <a:cubicBezTo>
                    <a:pt x="1" y="3747"/>
                    <a:pt x="434" y="5071"/>
                    <a:pt x="1302" y="5276"/>
                  </a:cubicBezTo>
                  <a:cubicBezTo>
                    <a:pt x="1369" y="5290"/>
                    <a:pt x="1437" y="5297"/>
                    <a:pt x="1505" y="5297"/>
                  </a:cubicBezTo>
                  <a:cubicBezTo>
                    <a:pt x="2314" y="5297"/>
                    <a:pt x="3153" y="4320"/>
                    <a:pt x="3447" y="2994"/>
                  </a:cubicBezTo>
                  <a:cubicBezTo>
                    <a:pt x="3767" y="1533"/>
                    <a:pt x="3333" y="209"/>
                    <a:pt x="2466" y="27"/>
                  </a:cubicBezTo>
                  <a:cubicBezTo>
                    <a:pt x="2392" y="9"/>
                    <a:pt x="2317" y="0"/>
                    <a:pt x="2241"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1"/>
            <p:cNvSpPr/>
            <p:nvPr/>
          </p:nvSpPr>
          <p:spPr>
            <a:xfrm>
              <a:off x="5410574" y="4294652"/>
              <a:ext cx="348163" cy="188347"/>
            </a:xfrm>
            <a:custGeom>
              <a:avLst/>
              <a:gdLst/>
              <a:ahLst/>
              <a:cxnLst/>
              <a:rect l="l" t="t" r="r" b="b"/>
              <a:pathLst>
                <a:path w="5479" h="2964" extrusionOk="0">
                  <a:moveTo>
                    <a:pt x="1950" y="0"/>
                  </a:moveTo>
                  <a:cubicBezTo>
                    <a:pt x="1039" y="0"/>
                    <a:pt x="337" y="306"/>
                    <a:pt x="206" y="849"/>
                  </a:cubicBezTo>
                  <a:cubicBezTo>
                    <a:pt x="0" y="1580"/>
                    <a:pt x="1005" y="2470"/>
                    <a:pt x="2397" y="2812"/>
                  </a:cubicBezTo>
                  <a:cubicBezTo>
                    <a:pt x="2797" y="2915"/>
                    <a:pt x="3186" y="2964"/>
                    <a:pt x="3542" y="2964"/>
                  </a:cubicBezTo>
                  <a:cubicBezTo>
                    <a:pt x="4447" y="2964"/>
                    <a:pt x="5142" y="2651"/>
                    <a:pt x="5273" y="2127"/>
                  </a:cubicBezTo>
                  <a:cubicBezTo>
                    <a:pt x="5478" y="1374"/>
                    <a:pt x="4474" y="507"/>
                    <a:pt x="3082" y="142"/>
                  </a:cubicBezTo>
                  <a:cubicBezTo>
                    <a:pt x="2687" y="46"/>
                    <a:pt x="2303" y="0"/>
                    <a:pt x="1950"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1"/>
            <p:cNvSpPr/>
            <p:nvPr/>
          </p:nvSpPr>
          <p:spPr>
            <a:xfrm>
              <a:off x="5252475" y="3936514"/>
              <a:ext cx="364113" cy="233782"/>
            </a:xfrm>
            <a:custGeom>
              <a:avLst/>
              <a:gdLst/>
              <a:ahLst/>
              <a:cxnLst/>
              <a:rect l="l" t="t" r="r" b="b"/>
              <a:pathLst>
                <a:path w="5730" h="3679" extrusionOk="0">
                  <a:moveTo>
                    <a:pt x="1881" y="0"/>
                  </a:moveTo>
                  <a:cubicBezTo>
                    <a:pt x="1150" y="0"/>
                    <a:pt x="560" y="257"/>
                    <a:pt x="343" y="733"/>
                  </a:cubicBezTo>
                  <a:cubicBezTo>
                    <a:pt x="0" y="1555"/>
                    <a:pt x="822" y="2719"/>
                    <a:pt x="2214" y="3312"/>
                  </a:cubicBezTo>
                  <a:cubicBezTo>
                    <a:pt x="2774" y="3560"/>
                    <a:pt x="3333" y="3679"/>
                    <a:pt x="3826" y="3679"/>
                  </a:cubicBezTo>
                  <a:cubicBezTo>
                    <a:pt x="4560" y="3679"/>
                    <a:pt x="5146" y="3416"/>
                    <a:pt x="5364" y="2924"/>
                  </a:cubicBezTo>
                  <a:cubicBezTo>
                    <a:pt x="5729" y="2125"/>
                    <a:pt x="4885" y="961"/>
                    <a:pt x="3493" y="368"/>
                  </a:cubicBezTo>
                  <a:cubicBezTo>
                    <a:pt x="2939" y="119"/>
                    <a:pt x="2377" y="0"/>
                    <a:pt x="1881"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1"/>
            <p:cNvSpPr/>
            <p:nvPr/>
          </p:nvSpPr>
          <p:spPr>
            <a:xfrm>
              <a:off x="5284374" y="3372998"/>
              <a:ext cx="398936" cy="500925"/>
            </a:xfrm>
            <a:custGeom>
              <a:avLst/>
              <a:gdLst/>
              <a:ahLst/>
              <a:cxnLst/>
              <a:rect l="l" t="t" r="r" b="b"/>
              <a:pathLst>
                <a:path w="6278" h="7883" extrusionOk="0">
                  <a:moveTo>
                    <a:pt x="1928" y="0"/>
                  </a:moveTo>
                  <a:cubicBezTo>
                    <a:pt x="1716" y="0"/>
                    <a:pt x="1513" y="42"/>
                    <a:pt x="1324" y="129"/>
                  </a:cubicBezTo>
                  <a:cubicBezTo>
                    <a:pt x="137" y="699"/>
                    <a:pt x="0" y="2868"/>
                    <a:pt x="982" y="4968"/>
                  </a:cubicBezTo>
                  <a:cubicBezTo>
                    <a:pt x="1825" y="6731"/>
                    <a:pt x="3199" y="7882"/>
                    <a:pt x="4321" y="7882"/>
                  </a:cubicBezTo>
                  <a:cubicBezTo>
                    <a:pt x="4535" y="7882"/>
                    <a:pt x="4740" y="7840"/>
                    <a:pt x="4931" y="7752"/>
                  </a:cubicBezTo>
                  <a:cubicBezTo>
                    <a:pt x="6118" y="7182"/>
                    <a:pt x="6277" y="5036"/>
                    <a:pt x="5273" y="2936"/>
                  </a:cubicBezTo>
                  <a:cubicBezTo>
                    <a:pt x="4447" y="1169"/>
                    <a:pt x="3056" y="0"/>
                    <a:pt x="1928"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1"/>
            <p:cNvSpPr/>
            <p:nvPr/>
          </p:nvSpPr>
          <p:spPr>
            <a:xfrm>
              <a:off x="5387380" y="3373887"/>
              <a:ext cx="549728" cy="1230041"/>
            </a:xfrm>
            <a:custGeom>
              <a:avLst/>
              <a:gdLst/>
              <a:ahLst/>
              <a:cxnLst/>
              <a:rect l="l" t="t" r="r" b="b"/>
              <a:pathLst>
                <a:path w="8651" h="19357" fill="none" extrusionOk="0">
                  <a:moveTo>
                    <a:pt x="8651" y="19356"/>
                  </a:moveTo>
                  <a:lnTo>
                    <a:pt x="0" y="1"/>
                  </a:lnTo>
                </a:path>
              </a:pathLst>
            </a:custGeom>
            <a:solidFill>
              <a:schemeClr val="dk2"/>
            </a:solidFill>
            <a:ln w="9525"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1"/>
            <p:cNvSpPr/>
            <p:nvPr/>
          </p:nvSpPr>
          <p:spPr>
            <a:xfrm>
              <a:off x="5813763" y="3819146"/>
              <a:ext cx="111776" cy="509186"/>
            </a:xfrm>
            <a:custGeom>
              <a:avLst/>
              <a:gdLst/>
              <a:ahLst/>
              <a:cxnLst/>
              <a:rect l="l" t="t" r="r" b="b"/>
              <a:pathLst>
                <a:path w="1759" h="8013" fill="none" extrusionOk="0">
                  <a:moveTo>
                    <a:pt x="1758" y="1"/>
                  </a:moveTo>
                  <a:lnTo>
                    <a:pt x="1" y="8013"/>
                  </a:lnTo>
                </a:path>
              </a:pathLst>
            </a:custGeom>
            <a:solidFill>
              <a:schemeClr val="dk2"/>
            </a:solidFill>
            <a:ln w="9525"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1"/>
            <p:cNvSpPr/>
            <p:nvPr/>
          </p:nvSpPr>
          <p:spPr>
            <a:xfrm>
              <a:off x="5425062" y="4355846"/>
              <a:ext cx="448246" cy="107391"/>
            </a:xfrm>
            <a:custGeom>
              <a:avLst/>
              <a:gdLst/>
              <a:ahLst/>
              <a:cxnLst/>
              <a:rect l="l" t="t" r="r" b="b"/>
              <a:pathLst>
                <a:path w="7054" h="1690" fill="none" extrusionOk="0">
                  <a:moveTo>
                    <a:pt x="7054" y="1689"/>
                  </a:moveTo>
                  <a:lnTo>
                    <a:pt x="1" y="0"/>
                  </a:lnTo>
                </a:path>
              </a:pathLst>
            </a:custGeom>
            <a:solidFill>
              <a:schemeClr val="dk2"/>
            </a:solidFill>
            <a:ln w="9525"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31"/>
            <p:cNvSpPr/>
            <p:nvPr/>
          </p:nvSpPr>
          <p:spPr>
            <a:xfrm>
              <a:off x="5274207" y="3985951"/>
              <a:ext cx="475825" cy="198769"/>
            </a:xfrm>
            <a:custGeom>
              <a:avLst/>
              <a:gdLst/>
              <a:ahLst/>
              <a:cxnLst/>
              <a:rect l="l" t="t" r="r" b="b"/>
              <a:pathLst>
                <a:path w="7488" h="3128" fill="none" extrusionOk="0">
                  <a:moveTo>
                    <a:pt x="7487" y="3128"/>
                  </a:moveTo>
                  <a:lnTo>
                    <a:pt x="1" y="1"/>
                  </a:lnTo>
                </a:path>
              </a:pathLst>
            </a:custGeom>
            <a:solidFill>
              <a:schemeClr val="dk2"/>
            </a:solidFill>
            <a:ln w="9525"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1"/>
            <p:cNvSpPr/>
            <p:nvPr/>
          </p:nvSpPr>
          <p:spPr>
            <a:xfrm>
              <a:off x="5381534" y="3748103"/>
              <a:ext cx="194448" cy="47913"/>
            </a:xfrm>
            <a:custGeom>
              <a:avLst/>
              <a:gdLst/>
              <a:ahLst/>
              <a:cxnLst/>
              <a:rect l="l" t="t" r="r" b="b"/>
              <a:pathLst>
                <a:path w="3060" h="754" fill="none" extrusionOk="0">
                  <a:moveTo>
                    <a:pt x="3059" y="754"/>
                  </a:moveTo>
                  <a:lnTo>
                    <a:pt x="1" y="0"/>
                  </a:lnTo>
                </a:path>
              </a:pathLst>
            </a:custGeom>
            <a:solidFill>
              <a:schemeClr val="dk2"/>
            </a:solidFill>
            <a:ln w="9525"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31"/>
            <p:cNvSpPr/>
            <p:nvPr/>
          </p:nvSpPr>
          <p:spPr>
            <a:xfrm>
              <a:off x="5320658" y="3620441"/>
              <a:ext cx="201628" cy="47976"/>
            </a:xfrm>
            <a:custGeom>
              <a:avLst/>
              <a:gdLst/>
              <a:ahLst/>
              <a:cxnLst/>
              <a:rect l="l" t="t" r="r" b="b"/>
              <a:pathLst>
                <a:path w="3173" h="755" fill="none" extrusionOk="0">
                  <a:moveTo>
                    <a:pt x="3173" y="754"/>
                  </a:moveTo>
                  <a:lnTo>
                    <a:pt x="0" y="1"/>
                  </a:lnTo>
                </a:path>
              </a:pathLst>
            </a:custGeom>
            <a:solidFill>
              <a:schemeClr val="dk2"/>
            </a:solidFill>
            <a:ln w="9525"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31"/>
            <p:cNvSpPr/>
            <p:nvPr/>
          </p:nvSpPr>
          <p:spPr>
            <a:xfrm>
              <a:off x="5306107" y="3495703"/>
              <a:ext cx="152381" cy="37809"/>
            </a:xfrm>
            <a:custGeom>
              <a:avLst/>
              <a:gdLst/>
              <a:ahLst/>
              <a:cxnLst/>
              <a:rect l="l" t="t" r="r" b="b"/>
              <a:pathLst>
                <a:path w="2398" h="595" fill="none" extrusionOk="0">
                  <a:moveTo>
                    <a:pt x="2398" y="594"/>
                  </a:moveTo>
                  <a:lnTo>
                    <a:pt x="1" y="1"/>
                  </a:lnTo>
                </a:path>
              </a:pathLst>
            </a:custGeom>
            <a:solidFill>
              <a:schemeClr val="dk2"/>
            </a:solidFill>
            <a:ln w="9525"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82" name="Google Shape;582;p31"/>
          <p:cNvSpPr/>
          <p:nvPr/>
        </p:nvSpPr>
        <p:spPr>
          <a:xfrm rot="-2979600">
            <a:off x="6162261" y="72226"/>
            <a:ext cx="288185" cy="289797"/>
          </a:xfrm>
          <a:custGeom>
            <a:avLst/>
            <a:gdLst/>
            <a:ahLst/>
            <a:cxnLst/>
            <a:rect l="l" t="t" r="r" b="b"/>
            <a:pathLst>
              <a:path w="3950" h="3972" extrusionOk="0">
                <a:moveTo>
                  <a:pt x="1256" y="2146"/>
                </a:moveTo>
                <a:cubicBezTo>
                  <a:pt x="1347" y="2534"/>
                  <a:pt x="1712" y="2762"/>
                  <a:pt x="2101" y="2694"/>
                </a:cubicBezTo>
                <a:cubicBezTo>
                  <a:pt x="2489" y="2602"/>
                  <a:pt x="2717" y="2214"/>
                  <a:pt x="2625" y="1849"/>
                </a:cubicBezTo>
                <a:cubicBezTo>
                  <a:pt x="2557" y="1461"/>
                  <a:pt x="2169" y="1210"/>
                  <a:pt x="1781" y="1301"/>
                </a:cubicBezTo>
                <a:cubicBezTo>
                  <a:pt x="1416" y="1392"/>
                  <a:pt x="1165" y="1758"/>
                  <a:pt x="1256" y="2146"/>
                </a:cubicBezTo>
                <a:close/>
                <a:moveTo>
                  <a:pt x="1210" y="548"/>
                </a:moveTo>
                <a:lnTo>
                  <a:pt x="1233" y="160"/>
                </a:lnTo>
                <a:lnTo>
                  <a:pt x="1872" y="0"/>
                </a:lnTo>
                <a:lnTo>
                  <a:pt x="2032" y="365"/>
                </a:lnTo>
                <a:cubicBezTo>
                  <a:pt x="2192" y="365"/>
                  <a:pt x="2329" y="388"/>
                  <a:pt x="2466" y="434"/>
                </a:cubicBezTo>
                <a:lnTo>
                  <a:pt x="2740" y="160"/>
                </a:lnTo>
                <a:lnTo>
                  <a:pt x="3287" y="502"/>
                </a:lnTo>
                <a:lnTo>
                  <a:pt x="3173" y="890"/>
                </a:lnTo>
                <a:cubicBezTo>
                  <a:pt x="3265" y="982"/>
                  <a:pt x="3333" y="1119"/>
                  <a:pt x="3402" y="1233"/>
                </a:cubicBezTo>
                <a:lnTo>
                  <a:pt x="3812" y="1233"/>
                </a:lnTo>
                <a:lnTo>
                  <a:pt x="3949" y="1872"/>
                </a:lnTo>
                <a:lnTo>
                  <a:pt x="3584" y="2054"/>
                </a:lnTo>
                <a:cubicBezTo>
                  <a:pt x="3584" y="2191"/>
                  <a:pt x="3561" y="2328"/>
                  <a:pt x="3516" y="2465"/>
                </a:cubicBezTo>
                <a:lnTo>
                  <a:pt x="3790" y="2762"/>
                </a:lnTo>
                <a:lnTo>
                  <a:pt x="3447" y="3310"/>
                </a:lnTo>
                <a:lnTo>
                  <a:pt x="3082" y="3173"/>
                </a:lnTo>
                <a:cubicBezTo>
                  <a:pt x="2968" y="3264"/>
                  <a:pt x="2854" y="3355"/>
                  <a:pt x="2717" y="3424"/>
                </a:cubicBezTo>
                <a:lnTo>
                  <a:pt x="2717" y="3835"/>
                </a:lnTo>
                <a:lnTo>
                  <a:pt x="2078" y="3972"/>
                </a:lnTo>
                <a:lnTo>
                  <a:pt x="1918" y="3607"/>
                </a:lnTo>
                <a:cubicBezTo>
                  <a:pt x="1758" y="3607"/>
                  <a:pt x="1621" y="3584"/>
                  <a:pt x="1484" y="3538"/>
                </a:cubicBezTo>
                <a:lnTo>
                  <a:pt x="1210" y="3812"/>
                </a:lnTo>
                <a:lnTo>
                  <a:pt x="640" y="3470"/>
                </a:lnTo>
                <a:lnTo>
                  <a:pt x="777" y="3082"/>
                </a:lnTo>
                <a:cubicBezTo>
                  <a:pt x="685" y="2990"/>
                  <a:pt x="594" y="2876"/>
                  <a:pt x="526" y="2739"/>
                </a:cubicBezTo>
                <a:lnTo>
                  <a:pt x="138" y="2739"/>
                </a:lnTo>
                <a:lnTo>
                  <a:pt x="1" y="2100"/>
                </a:lnTo>
                <a:lnTo>
                  <a:pt x="343" y="1917"/>
                </a:lnTo>
                <a:cubicBezTo>
                  <a:pt x="366" y="1781"/>
                  <a:pt x="389" y="1644"/>
                  <a:pt x="434" y="1507"/>
                </a:cubicBezTo>
                <a:lnTo>
                  <a:pt x="138" y="1210"/>
                </a:lnTo>
                <a:lnTo>
                  <a:pt x="503" y="662"/>
                </a:lnTo>
                <a:lnTo>
                  <a:pt x="868" y="799"/>
                </a:lnTo>
                <a:cubicBezTo>
                  <a:pt x="982" y="708"/>
                  <a:pt x="1096" y="616"/>
                  <a:pt x="1210" y="548"/>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1"/>
          <p:cNvSpPr/>
          <p:nvPr/>
        </p:nvSpPr>
        <p:spPr>
          <a:xfrm rot="-2979783">
            <a:off x="6926277" y="179486"/>
            <a:ext cx="511919" cy="514765"/>
          </a:xfrm>
          <a:custGeom>
            <a:avLst/>
            <a:gdLst/>
            <a:ahLst/>
            <a:cxnLst/>
            <a:rect l="l" t="t" r="r" b="b"/>
            <a:pathLst>
              <a:path w="3950" h="3972" extrusionOk="0">
                <a:moveTo>
                  <a:pt x="1256" y="2146"/>
                </a:moveTo>
                <a:cubicBezTo>
                  <a:pt x="1347" y="2534"/>
                  <a:pt x="1712" y="2762"/>
                  <a:pt x="2101" y="2694"/>
                </a:cubicBezTo>
                <a:cubicBezTo>
                  <a:pt x="2489" y="2602"/>
                  <a:pt x="2717" y="2214"/>
                  <a:pt x="2625" y="1849"/>
                </a:cubicBezTo>
                <a:cubicBezTo>
                  <a:pt x="2557" y="1461"/>
                  <a:pt x="2169" y="1210"/>
                  <a:pt x="1781" y="1301"/>
                </a:cubicBezTo>
                <a:cubicBezTo>
                  <a:pt x="1416" y="1392"/>
                  <a:pt x="1165" y="1758"/>
                  <a:pt x="1256" y="2146"/>
                </a:cubicBezTo>
                <a:close/>
                <a:moveTo>
                  <a:pt x="1210" y="548"/>
                </a:moveTo>
                <a:lnTo>
                  <a:pt x="1233" y="160"/>
                </a:lnTo>
                <a:lnTo>
                  <a:pt x="1872" y="0"/>
                </a:lnTo>
                <a:lnTo>
                  <a:pt x="2032" y="365"/>
                </a:lnTo>
                <a:cubicBezTo>
                  <a:pt x="2192" y="365"/>
                  <a:pt x="2329" y="388"/>
                  <a:pt x="2466" y="434"/>
                </a:cubicBezTo>
                <a:lnTo>
                  <a:pt x="2740" y="160"/>
                </a:lnTo>
                <a:lnTo>
                  <a:pt x="3287" y="502"/>
                </a:lnTo>
                <a:lnTo>
                  <a:pt x="3173" y="890"/>
                </a:lnTo>
                <a:cubicBezTo>
                  <a:pt x="3265" y="982"/>
                  <a:pt x="3333" y="1119"/>
                  <a:pt x="3402" y="1233"/>
                </a:cubicBezTo>
                <a:lnTo>
                  <a:pt x="3812" y="1233"/>
                </a:lnTo>
                <a:lnTo>
                  <a:pt x="3949" y="1872"/>
                </a:lnTo>
                <a:lnTo>
                  <a:pt x="3584" y="2054"/>
                </a:lnTo>
                <a:cubicBezTo>
                  <a:pt x="3584" y="2191"/>
                  <a:pt x="3561" y="2328"/>
                  <a:pt x="3516" y="2465"/>
                </a:cubicBezTo>
                <a:lnTo>
                  <a:pt x="3790" y="2762"/>
                </a:lnTo>
                <a:lnTo>
                  <a:pt x="3447" y="3310"/>
                </a:lnTo>
                <a:lnTo>
                  <a:pt x="3082" y="3173"/>
                </a:lnTo>
                <a:cubicBezTo>
                  <a:pt x="2968" y="3264"/>
                  <a:pt x="2854" y="3355"/>
                  <a:pt x="2717" y="3424"/>
                </a:cubicBezTo>
                <a:lnTo>
                  <a:pt x="2717" y="3835"/>
                </a:lnTo>
                <a:lnTo>
                  <a:pt x="2078" y="3972"/>
                </a:lnTo>
                <a:lnTo>
                  <a:pt x="1918" y="3607"/>
                </a:lnTo>
                <a:cubicBezTo>
                  <a:pt x="1758" y="3607"/>
                  <a:pt x="1621" y="3584"/>
                  <a:pt x="1484" y="3538"/>
                </a:cubicBezTo>
                <a:lnTo>
                  <a:pt x="1210" y="3812"/>
                </a:lnTo>
                <a:lnTo>
                  <a:pt x="640" y="3470"/>
                </a:lnTo>
                <a:lnTo>
                  <a:pt x="777" y="3082"/>
                </a:lnTo>
                <a:cubicBezTo>
                  <a:pt x="685" y="2990"/>
                  <a:pt x="594" y="2876"/>
                  <a:pt x="526" y="2739"/>
                </a:cubicBezTo>
                <a:lnTo>
                  <a:pt x="138" y="2739"/>
                </a:lnTo>
                <a:lnTo>
                  <a:pt x="1" y="2100"/>
                </a:lnTo>
                <a:lnTo>
                  <a:pt x="343" y="1917"/>
                </a:lnTo>
                <a:cubicBezTo>
                  <a:pt x="366" y="1781"/>
                  <a:pt x="389" y="1644"/>
                  <a:pt x="434" y="1507"/>
                </a:cubicBezTo>
                <a:lnTo>
                  <a:pt x="138" y="1210"/>
                </a:lnTo>
                <a:lnTo>
                  <a:pt x="503" y="662"/>
                </a:lnTo>
                <a:lnTo>
                  <a:pt x="868" y="799"/>
                </a:lnTo>
                <a:cubicBezTo>
                  <a:pt x="982" y="708"/>
                  <a:pt x="1096" y="616"/>
                  <a:pt x="1210" y="548"/>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84" name="Google Shape;584;p31"/>
          <p:cNvGrpSpPr/>
          <p:nvPr/>
        </p:nvGrpSpPr>
        <p:grpSpPr>
          <a:xfrm rot="-1944596" flipH="1">
            <a:off x="142476" y="-240460"/>
            <a:ext cx="728260" cy="915162"/>
            <a:chOff x="-84151" y="785111"/>
            <a:chExt cx="490484" cy="616364"/>
          </a:xfrm>
        </p:grpSpPr>
        <p:sp>
          <p:nvSpPr>
            <p:cNvPr id="585" name="Google Shape;585;p31"/>
            <p:cNvSpPr/>
            <p:nvPr/>
          </p:nvSpPr>
          <p:spPr>
            <a:xfrm rot="10800000" flipH="1">
              <a:off x="-84151" y="785111"/>
              <a:ext cx="490484" cy="615879"/>
            </a:xfrm>
            <a:custGeom>
              <a:avLst/>
              <a:gdLst/>
              <a:ahLst/>
              <a:cxnLst/>
              <a:rect l="l" t="t" r="r" b="b"/>
              <a:pathLst>
                <a:path w="6278" h="7883" extrusionOk="0">
                  <a:moveTo>
                    <a:pt x="1928" y="0"/>
                  </a:moveTo>
                  <a:cubicBezTo>
                    <a:pt x="1716" y="0"/>
                    <a:pt x="1513" y="42"/>
                    <a:pt x="1324" y="129"/>
                  </a:cubicBezTo>
                  <a:cubicBezTo>
                    <a:pt x="137" y="699"/>
                    <a:pt x="0" y="2868"/>
                    <a:pt x="982" y="4968"/>
                  </a:cubicBezTo>
                  <a:cubicBezTo>
                    <a:pt x="1825" y="6731"/>
                    <a:pt x="3199" y="7882"/>
                    <a:pt x="4321" y="7882"/>
                  </a:cubicBezTo>
                  <a:cubicBezTo>
                    <a:pt x="4535" y="7882"/>
                    <a:pt x="4740" y="7840"/>
                    <a:pt x="4931" y="7752"/>
                  </a:cubicBezTo>
                  <a:cubicBezTo>
                    <a:pt x="6118" y="7182"/>
                    <a:pt x="6277" y="5036"/>
                    <a:pt x="5273" y="2936"/>
                  </a:cubicBezTo>
                  <a:cubicBezTo>
                    <a:pt x="4447" y="1169"/>
                    <a:pt x="3056" y="0"/>
                    <a:pt x="1928" y="0"/>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1"/>
            <p:cNvSpPr/>
            <p:nvPr/>
          </p:nvSpPr>
          <p:spPr>
            <a:xfrm rot="10800000" flipH="1">
              <a:off x="35306" y="880890"/>
              <a:ext cx="239070" cy="58908"/>
            </a:xfrm>
            <a:custGeom>
              <a:avLst/>
              <a:gdLst/>
              <a:ahLst/>
              <a:cxnLst/>
              <a:rect l="l" t="t" r="r" b="b"/>
              <a:pathLst>
                <a:path w="3060" h="754" fill="none" extrusionOk="0">
                  <a:moveTo>
                    <a:pt x="3059" y="754"/>
                  </a:moveTo>
                  <a:lnTo>
                    <a:pt x="1" y="0"/>
                  </a:lnTo>
                </a:path>
              </a:pathLst>
            </a:custGeom>
            <a:noFill/>
            <a:ln w="9525"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1"/>
            <p:cNvSpPr/>
            <p:nvPr/>
          </p:nvSpPr>
          <p:spPr>
            <a:xfrm rot="10800000" flipH="1">
              <a:off x="-39540" y="1037772"/>
              <a:ext cx="247899" cy="58986"/>
            </a:xfrm>
            <a:custGeom>
              <a:avLst/>
              <a:gdLst/>
              <a:ahLst/>
              <a:cxnLst/>
              <a:rect l="l" t="t" r="r" b="b"/>
              <a:pathLst>
                <a:path w="3173" h="755" fill="none" extrusionOk="0">
                  <a:moveTo>
                    <a:pt x="3173" y="754"/>
                  </a:moveTo>
                  <a:lnTo>
                    <a:pt x="0" y="1"/>
                  </a:lnTo>
                </a:path>
              </a:pathLst>
            </a:custGeom>
            <a:noFill/>
            <a:ln w="9525"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31"/>
            <p:cNvSpPr/>
            <p:nvPr/>
          </p:nvSpPr>
          <p:spPr>
            <a:xfrm rot="10800000" flipH="1">
              <a:off x="-57431" y="1203638"/>
              <a:ext cx="187350" cy="46486"/>
            </a:xfrm>
            <a:custGeom>
              <a:avLst/>
              <a:gdLst/>
              <a:ahLst/>
              <a:cxnLst/>
              <a:rect l="l" t="t" r="r" b="b"/>
              <a:pathLst>
                <a:path w="2398" h="595" fill="none" extrusionOk="0">
                  <a:moveTo>
                    <a:pt x="2398" y="594"/>
                  </a:moveTo>
                  <a:lnTo>
                    <a:pt x="1" y="1"/>
                  </a:lnTo>
                </a:path>
              </a:pathLst>
            </a:custGeom>
            <a:noFill/>
            <a:ln w="9525"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89" name="Google Shape;589;p31"/>
            <p:cNvCxnSpPr/>
            <p:nvPr/>
          </p:nvCxnSpPr>
          <p:spPr>
            <a:xfrm rot="10800000" flipH="1">
              <a:off x="46825" y="797575"/>
              <a:ext cx="261900" cy="603900"/>
            </a:xfrm>
            <a:prstGeom prst="straightConnector1">
              <a:avLst/>
            </a:prstGeom>
            <a:noFill/>
            <a:ln w="9525" cap="flat" cmpd="sng">
              <a:solidFill>
                <a:schemeClr val="dk1"/>
              </a:solidFill>
              <a:prstDash val="solid"/>
              <a:round/>
              <a:headEnd type="none" w="med" len="med"/>
              <a:tailEnd type="none" w="med" len="med"/>
            </a:ln>
          </p:spPr>
        </p:cxnSp>
      </p:grpSp>
      <p:grpSp>
        <p:nvGrpSpPr>
          <p:cNvPr id="590" name="Google Shape;590;p31"/>
          <p:cNvGrpSpPr/>
          <p:nvPr/>
        </p:nvGrpSpPr>
        <p:grpSpPr>
          <a:xfrm rot="-1944773">
            <a:off x="-176122" y="2047"/>
            <a:ext cx="528536" cy="664129"/>
            <a:chOff x="-84151" y="785111"/>
            <a:chExt cx="490484" cy="616364"/>
          </a:xfrm>
        </p:grpSpPr>
        <p:sp>
          <p:nvSpPr>
            <p:cNvPr id="591" name="Google Shape;591;p31"/>
            <p:cNvSpPr/>
            <p:nvPr/>
          </p:nvSpPr>
          <p:spPr>
            <a:xfrm rot="10800000" flipH="1">
              <a:off x="-84151" y="785111"/>
              <a:ext cx="490484" cy="615879"/>
            </a:xfrm>
            <a:custGeom>
              <a:avLst/>
              <a:gdLst/>
              <a:ahLst/>
              <a:cxnLst/>
              <a:rect l="l" t="t" r="r" b="b"/>
              <a:pathLst>
                <a:path w="6278" h="7883" extrusionOk="0">
                  <a:moveTo>
                    <a:pt x="1928" y="0"/>
                  </a:moveTo>
                  <a:cubicBezTo>
                    <a:pt x="1716" y="0"/>
                    <a:pt x="1513" y="42"/>
                    <a:pt x="1324" y="129"/>
                  </a:cubicBezTo>
                  <a:cubicBezTo>
                    <a:pt x="137" y="699"/>
                    <a:pt x="0" y="2868"/>
                    <a:pt x="982" y="4968"/>
                  </a:cubicBezTo>
                  <a:cubicBezTo>
                    <a:pt x="1825" y="6731"/>
                    <a:pt x="3199" y="7882"/>
                    <a:pt x="4321" y="7882"/>
                  </a:cubicBezTo>
                  <a:cubicBezTo>
                    <a:pt x="4535" y="7882"/>
                    <a:pt x="4740" y="7840"/>
                    <a:pt x="4931" y="7752"/>
                  </a:cubicBezTo>
                  <a:cubicBezTo>
                    <a:pt x="6118" y="7182"/>
                    <a:pt x="6277" y="5036"/>
                    <a:pt x="5273" y="2936"/>
                  </a:cubicBezTo>
                  <a:cubicBezTo>
                    <a:pt x="4447" y="1169"/>
                    <a:pt x="3056" y="0"/>
                    <a:pt x="1928"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1"/>
            <p:cNvSpPr/>
            <p:nvPr/>
          </p:nvSpPr>
          <p:spPr>
            <a:xfrm rot="10800000" flipH="1">
              <a:off x="35306" y="880890"/>
              <a:ext cx="239070" cy="58908"/>
            </a:xfrm>
            <a:custGeom>
              <a:avLst/>
              <a:gdLst/>
              <a:ahLst/>
              <a:cxnLst/>
              <a:rect l="l" t="t" r="r" b="b"/>
              <a:pathLst>
                <a:path w="3060" h="754" fill="none" extrusionOk="0">
                  <a:moveTo>
                    <a:pt x="3059" y="754"/>
                  </a:moveTo>
                  <a:lnTo>
                    <a:pt x="1" y="0"/>
                  </a:lnTo>
                </a:path>
              </a:pathLst>
            </a:custGeom>
            <a:noFill/>
            <a:ln w="9525"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1"/>
            <p:cNvSpPr/>
            <p:nvPr/>
          </p:nvSpPr>
          <p:spPr>
            <a:xfrm rot="10800000" flipH="1">
              <a:off x="-39540" y="1037772"/>
              <a:ext cx="247899" cy="58986"/>
            </a:xfrm>
            <a:custGeom>
              <a:avLst/>
              <a:gdLst/>
              <a:ahLst/>
              <a:cxnLst/>
              <a:rect l="l" t="t" r="r" b="b"/>
              <a:pathLst>
                <a:path w="3173" h="755" fill="none" extrusionOk="0">
                  <a:moveTo>
                    <a:pt x="3173" y="754"/>
                  </a:moveTo>
                  <a:lnTo>
                    <a:pt x="0" y="1"/>
                  </a:lnTo>
                </a:path>
              </a:pathLst>
            </a:custGeom>
            <a:noFill/>
            <a:ln w="9525"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1"/>
            <p:cNvSpPr/>
            <p:nvPr/>
          </p:nvSpPr>
          <p:spPr>
            <a:xfrm rot="10800000" flipH="1">
              <a:off x="-57431" y="1203638"/>
              <a:ext cx="187350" cy="46486"/>
            </a:xfrm>
            <a:custGeom>
              <a:avLst/>
              <a:gdLst/>
              <a:ahLst/>
              <a:cxnLst/>
              <a:rect l="l" t="t" r="r" b="b"/>
              <a:pathLst>
                <a:path w="2398" h="595" fill="none" extrusionOk="0">
                  <a:moveTo>
                    <a:pt x="2398" y="594"/>
                  </a:moveTo>
                  <a:lnTo>
                    <a:pt x="1" y="1"/>
                  </a:lnTo>
                </a:path>
              </a:pathLst>
            </a:custGeom>
            <a:noFill/>
            <a:ln w="9525"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95" name="Google Shape;595;p31"/>
            <p:cNvCxnSpPr/>
            <p:nvPr/>
          </p:nvCxnSpPr>
          <p:spPr>
            <a:xfrm rot="10800000" flipH="1">
              <a:off x="46825" y="797575"/>
              <a:ext cx="261900" cy="603900"/>
            </a:xfrm>
            <a:prstGeom prst="straightConnector1">
              <a:avLst/>
            </a:prstGeom>
            <a:noFill/>
            <a:ln w="9525" cap="flat" cmpd="sng">
              <a:solidFill>
                <a:schemeClr val="dk1"/>
              </a:solidFill>
              <a:prstDash val="solid"/>
              <a:round/>
              <a:headEnd type="none" w="med" len="med"/>
              <a:tailEnd type="none" w="med" len="med"/>
            </a:ln>
          </p:spPr>
        </p:cxnSp>
      </p:grpSp>
      <p:sp>
        <p:nvSpPr>
          <p:cNvPr id="596" name="Google Shape;596;p31"/>
          <p:cNvSpPr/>
          <p:nvPr/>
        </p:nvSpPr>
        <p:spPr>
          <a:xfrm rot="-2979786">
            <a:off x="8118698" y="128020"/>
            <a:ext cx="818201" cy="822758"/>
          </a:xfrm>
          <a:custGeom>
            <a:avLst/>
            <a:gdLst/>
            <a:ahLst/>
            <a:cxnLst/>
            <a:rect l="l" t="t" r="r" b="b"/>
            <a:pathLst>
              <a:path w="3950" h="3972" extrusionOk="0">
                <a:moveTo>
                  <a:pt x="1256" y="2146"/>
                </a:moveTo>
                <a:cubicBezTo>
                  <a:pt x="1347" y="2534"/>
                  <a:pt x="1712" y="2762"/>
                  <a:pt x="2101" y="2694"/>
                </a:cubicBezTo>
                <a:cubicBezTo>
                  <a:pt x="2489" y="2602"/>
                  <a:pt x="2717" y="2214"/>
                  <a:pt x="2625" y="1849"/>
                </a:cubicBezTo>
                <a:cubicBezTo>
                  <a:pt x="2557" y="1461"/>
                  <a:pt x="2169" y="1210"/>
                  <a:pt x="1781" y="1301"/>
                </a:cubicBezTo>
                <a:cubicBezTo>
                  <a:pt x="1416" y="1392"/>
                  <a:pt x="1165" y="1758"/>
                  <a:pt x="1256" y="2146"/>
                </a:cubicBezTo>
                <a:close/>
                <a:moveTo>
                  <a:pt x="1210" y="548"/>
                </a:moveTo>
                <a:lnTo>
                  <a:pt x="1233" y="160"/>
                </a:lnTo>
                <a:lnTo>
                  <a:pt x="1872" y="0"/>
                </a:lnTo>
                <a:lnTo>
                  <a:pt x="2032" y="365"/>
                </a:lnTo>
                <a:cubicBezTo>
                  <a:pt x="2192" y="365"/>
                  <a:pt x="2329" y="388"/>
                  <a:pt x="2466" y="434"/>
                </a:cubicBezTo>
                <a:lnTo>
                  <a:pt x="2740" y="160"/>
                </a:lnTo>
                <a:lnTo>
                  <a:pt x="3287" y="502"/>
                </a:lnTo>
                <a:lnTo>
                  <a:pt x="3173" y="890"/>
                </a:lnTo>
                <a:cubicBezTo>
                  <a:pt x="3265" y="982"/>
                  <a:pt x="3333" y="1119"/>
                  <a:pt x="3402" y="1233"/>
                </a:cubicBezTo>
                <a:lnTo>
                  <a:pt x="3812" y="1233"/>
                </a:lnTo>
                <a:lnTo>
                  <a:pt x="3949" y="1872"/>
                </a:lnTo>
                <a:lnTo>
                  <a:pt x="3584" y="2054"/>
                </a:lnTo>
                <a:cubicBezTo>
                  <a:pt x="3584" y="2191"/>
                  <a:pt x="3561" y="2328"/>
                  <a:pt x="3516" y="2465"/>
                </a:cubicBezTo>
                <a:lnTo>
                  <a:pt x="3790" y="2762"/>
                </a:lnTo>
                <a:lnTo>
                  <a:pt x="3447" y="3310"/>
                </a:lnTo>
                <a:lnTo>
                  <a:pt x="3082" y="3173"/>
                </a:lnTo>
                <a:cubicBezTo>
                  <a:pt x="2968" y="3264"/>
                  <a:pt x="2854" y="3355"/>
                  <a:pt x="2717" y="3424"/>
                </a:cubicBezTo>
                <a:lnTo>
                  <a:pt x="2717" y="3835"/>
                </a:lnTo>
                <a:lnTo>
                  <a:pt x="2078" y="3972"/>
                </a:lnTo>
                <a:lnTo>
                  <a:pt x="1918" y="3607"/>
                </a:lnTo>
                <a:cubicBezTo>
                  <a:pt x="1758" y="3607"/>
                  <a:pt x="1621" y="3584"/>
                  <a:pt x="1484" y="3538"/>
                </a:cubicBezTo>
                <a:lnTo>
                  <a:pt x="1210" y="3812"/>
                </a:lnTo>
                <a:lnTo>
                  <a:pt x="640" y="3470"/>
                </a:lnTo>
                <a:lnTo>
                  <a:pt x="777" y="3082"/>
                </a:lnTo>
                <a:cubicBezTo>
                  <a:pt x="685" y="2990"/>
                  <a:pt x="594" y="2876"/>
                  <a:pt x="526" y="2739"/>
                </a:cubicBezTo>
                <a:lnTo>
                  <a:pt x="138" y="2739"/>
                </a:lnTo>
                <a:lnTo>
                  <a:pt x="1" y="2100"/>
                </a:lnTo>
                <a:lnTo>
                  <a:pt x="343" y="1917"/>
                </a:lnTo>
                <a:cubicBezTo>
                  <a:pt x="366" y="1781"/>
                  <a:pt x="389" y="1644"/>
                  <a:pt x="434" y="1507"/>
                </a:cubicBezTo>
                <a:lnTo>
                  <a:pt x="138" y="1210"/>
                </a:lnTo>
                <a:lnTo>
                  <a:pt x="503" y="662"/>
                </a:lnTo>
                <a:lnTo>
                  <a:pt x="868" y="799"/>
                </a:lnTo>
                <a:cubicBezTo>
                  <a:pt x="982" y="708"/>
                  <a:pt x="1096" y="616"/>
                  <a:pt x="1210" y="548"/>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100" y="445025"/>
            <a:ext cx="7717800" cy="572700"/>
          </a:xfrm>
          <a:prstGeom prst="rect">
            <a:avLst/>
          </a:prstGeom>
          <a:noFill/>
          <a:ln>
            <a:noFill/>
          </a:ln>
        </p:spPr>
        <p:txBody>
          <a:bodyPr spcFirstLastPara="1" wrap="square" lIns="0" tIns="0" rIns="0" bIns="0" anchor="ctr" anchorCtr="0">
            <a:noAutofit/>
          </a:bodyPr>
          <a:lstStyle>
            <a:lvl1pPr lvl="0" algn="ctr" rtl="0">
              <a:spcBef>
                <a:spcPts val="0"/>
              </a:spcBef>
              <a:spcAft>
                <a:spcPts val="0"/>
              </a:spcAft>
              <a:buClr>
                <a:schemeClr val="dk1"/>
              </a:buClr>
              <a:buSzPts val="3500"/>
              <a:buFont typeface="Staatliches"/>
              <a:buNone/>
              <a:defRPr sz="3500">
                <a:solidFill>
                  <a:schemeClr val="dk1"/>
                </a:solidFill>
                <a:latin typeface="Staatliches"/>
                <a:ea typeface="Staatliches"/>
                <a:cs typeface="Staatliches"/>
                <a:sym typeface="Staatliches"/>
              </a:defRPr>
            </a:lvl1pPr>
            <a:lvl2pPr lvl="1"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713100" y="1152475"/>
            <a:ext cx="7717800" cy="3416400"/>
          </a:xfrm>
          <a:prstGeom prst="rect">
            <a:avLst/>
          </a:prstGeom>
          <a:noFill/>
          <a:ln>
            <a:noFill/>
          </a:ln>
        </p:spPr>
        <p:txBody>
          <a:bodyPr spcFirstLastPara="1" wrap="square" lIns="0" tIns="0" rIns="0" bIns="0" anchor="ctr" anchorCtr="0">
            <a:noAutofit/>
          </a:bodyPr>
          <a:lstStyle>
            <a:lvl1pPr marL="457200" lvl="0" indent="-330200">
              <a:lnSpc>
                <a:spcPct val="115000"/>
              </a:lnSpc>
              <a:spcBef>
                <a:spcPts val="0"/>
              </a:spcBef>
              <a:spcAft>
                <a:spcPts val="0"/>
              </a:spcAft>
              <a:buClr>
                <a:schemeClr val="dk1"/>
              </a:buClr>
              <a:buSzPts val="1600"/>
              <a:buFont typeface="Cairo"/>
              <a:buChar char="●"/>
              <a:defRPr sz="1600">
                <a:solidFill>
                  <a:schemeClr val="dk1"/>
                </a:solidFill>
                <a:latin typeface="Cairo"/>
                <a:ea typeface="Cairo"/>
                <a:cs typeface="Cairo"/>
                <a:sym typeface="Cairo"/>
              </a:defRPr>
            </a:lvl1pPr>
            <a:lvl2pPr marL="914400" lvl="1" indent="-330200">
              <a:lnSpc>
                <a:spcPct val="115000"/>
              </a:lnSpc>
              <a:spcBef>
                <a:spcPts val="1600"/>
              </a:spcBef>
              <a:spcAft>
                <a:spcPts val="0"/>
              </a:spcAft>
              <a:buClr>
                <a:schemeClr val="dk1"/>
              </a:buClr>
              <a:buSzPts val="1600"/>
              <a:buFont typeface="Cairo"/>
              <a:buChar char="○"/>
              <a:defRPr sz="1600">
                <a:solidFill>
                  <a:schemeClr val="dk1"/>
                </a:solidFill>
                <a:latin typeface="Cairo"/>
                <a:ea typeface="Cairo"/>
                <a:cs typeface="Cairo"/>
                <a:sym typeface="Cairo"/>
              </a:defRPr>
            </a:lvl2pPr>
            <a:lvl3pPr marL="1371600" lvl="2" indent="-330200">
              <a:lnSpc>
                <a:spcPct val="115000"/>
              </a:lnSpc>
              <a:spcBef>
                <a:spcPts val="1600"/>
              </a:spcBef>
              <a:spcAft>
                <a:spcPts val="0"/>
              </a:spcAft>
              <a:buClr>
                <a:schemeClr val="dk1"/>
              </a:buClr>
              <a:buSzPts val="1600"/>
              <a:buFont typeface="Cairo"/>
              <a:buChar char="■"/>
              <a:defRPr sz="1600">
                <a:solidFill>
                  <a:schemeClr val="dk1"/>
                </a:solidFill>
                <a:latin typeface="Cairo"/>
                <a:ea typeface="Cairo"/>
                <a:cs typeface="Cairo"/>
                <a:sym typeface="Cairo"/>
              </a:defRPr>
            </a:lvl3pPr>
            <a:lvl4pPr marL="1828800" lvl="3" indent="-330200">
              <a:lnSpc>
                <a:spcPct val="115000"/>
              </a:lnSpc>
              <a:spcBef>
                <a:spcPts val="1600"/>
              </a:spcBef>
              <a:spcAft>
                <a:spcPts val="0"/>
              </a:spcAft>
              <a:buClr>
                <a:schemeClr val="dk1"/>
              </a:buClr>
              <a:buSzPts val="1600"/>
              <a:buFont typeface="Cairo"/>
              <a:buChar char="●"/>
              <a:defRPr sz="1600">
                <a:solidFill>
                  <a:schemeClr val="dk1"/>
                </a:solidFill>
                <a:latin typeface="Cairo"/>
                <a:ea typeface="Cairo"/>
                <a:cs typeface="Cairo"/>
                <a:sym typeface="Cairo"/>
              </a:defRPr>
            </a:lvl4pPr>
            <a:lvl5pPr marL="2286000" lvl="4" indent="-330200">
              <a:lnSpc>
                <a:spcPct val="115000"/>
              </a:lnSpc>
              <a:spcBef>
                <a:spcPts val="1600"/>
              </a:spcBef>
              <a:spcAft>
                <a:spcPts val="0"/>
              </a:spcAft>
              <a:buClr>
                <a:schemeClr val="dk1"/>
              </a:buClr>
              <a:buSzPts val="1600"/>
              <a:buFont typeface="Cairo"/>
              <a:buChar char="○"/>
              <a:defRPr sz="1600">
                <a:solidFill>
                  <a:schemeClr val="dk1"/>
                </a:solidFill>
                <a:latin typeface="Cairo"/>
                <a:ea typeface="Cairo"/>
                <a:cs typeface="Cairo"/>
                <a:sym typeface="Cairo"/>
              </a:defRPr>
            </a:lvl5pPr>
            <a:lvl6pPr marL="2743200" lvl="5" indent="-330200">
              <a:lnSpc>
                <a:spcPct val="115000"/>
              </a:lnSpc>
              <a:spcBef>
                <a:spcPts val="1600"/>
              </a:spcBef>
              <a:spcAft>
                <a:spcPts val="0"/>
              </a:spcAft>
              <a:buClr>
                <a:schemeClr val="dk1"/>
              </a:buClr>
              <a:buSzPts val="1600"/>
              <a:buFont typeface="Cairo"/>
              <a:buChar char="■"/>
              <a:defRPr sz="1600">
                <a:solidFill>
                  <a:schemeClr val="dk1"/>
                </a:solidFill>
                <a:latin typeface="Cairo"/>
                <a:ea typeface="Cairo"/>
                <a:cs typeface="Cairo"/>
                <a:sym typeface="Cairo"/>
              </a:defRPr>
            </a:lvl6pPr>
            <a:lvl7pPr marL="3200400" lvl="6" indent="-330200">
              <a:lnSpc>
                <a:spcPct val="115000"/>
              </a:lnSpc>
              <a:spcBef>
                <a:spcPts val="1600"/>
              </a:spcBef>
              <a:spcAft>
                <a:spcPts val="0"/>
              </a:spcAft>
              <a:buClr>
                <a:schemeClr val="dk1"/>
              </a:buClr>
              <a:buSzPts val="1600"/>
              <a:buFont typeface="Cairo"/>
              <a:buChar char="●"/>
              <a:defRPr sz="1600">
                <a:solidFill>
                  <a:schemeClr val="dk1"/>
                </a:solidFill>
                <a:latin typeface="Cairo"/>
                <a:ea typeface="Cairo"/>
                <a:cs typeface="Cairo"/>
                <a:sym typeface="Cairo"/>
              </a:defRPr>
            </a:lvl7pPr>
            <a:lvl8pPr marL="3657600" lvl="7" indent="-330200">
              <a:lnSpc>
                <a:spcPct val="115000"/>
              </a:lnSpc>
              <a:spcBef>
                <a:spcPts val="1600"/>
              </a:spcBef>
              <a:spcAft>
                <a:spcPts val="0"/>
              </a:spcAft>
              <a:buClr>
                <a:schemeClr val="dk1"/>
              </a:buClr>
              <a:buSzPts val="1600"/>
              <a:buFont typeface="Cairo"/>
              <a:buChar char="○"/>
              <a:defRPr sz="1600">
                <a:solidFill>
                  <a:schemeClr val="dk1"/>
                </a:solidFill>
                <a:latin typeface="Cairo"/>
                <a:ea typeface="Cairo"/>
                <a:cs typeface="Cairo"/>
                <a:sym typeface="Cairo"/>
              </a:defRPr>
            </a:lvl8pPr>
            <a:lvl9pPr marL="4114800" lvl="8" indent="-330200">
              <a:lnSpc>
                <a:spcPct val="115000"/>
              </a:lnSpc>
              <a:spcBef>
                <a:spcPts val="1600"/>
              </a:spcBef>
              <a:spcAft>
                <a:spcPts val="1600"/>
              </a:spcAft>
              <a:buClr>
                <a:schemeClr val="dk1"/>
              </a:buClr>
              <a:buSzPts val="1600"/>
              <a:buFont typeface="Cairo"/>
              <a:buChar char="■"/>
              <a:defRPr sz="1600">
                <a:solidFill>
                  <a:schemeClr val="dk1"/>
                </a:solidFill>
                <a:latin typeface="Cairo"/>
                <a:ea typeface="Cairo"/>
                <a:cs typeface="Cairo"/>
                <a:sym typeface="Cair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3" r:id="rId4"/>
    <p:sldLayoutId id="2147483658" r:id="rId5"/>
    <p:sldLayoutId id="2147483660" r:id="rId6"/>
    <p:sldLayoutId id="2147483675" r:id="rId7"/>
    <p:sldLayoutId id="2147483676" r:id="rId8"/>
    <p:sldLayoutId id="2147483677" r:id="rId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04"/>
        <p:cNvGrpSpPr/>
        <p:nvPr/>
      </p:nvGrpSpPr>
      <p:grpSpPr>
        <a:xfrm>
          <a:off x="0" y="0"/>
          <a:ext cx="0" cy="0"/>
          <a:chOff x="0" y="0"/>
          <a:chExt cx="0" cy="0"/>
        </a:xfrm>
      </p:grpSpPr>
      <p:grpSp>
        <p:nvGrpSpPr>
          <p:cNvPr id="605" name="Google Shape;605;p34"/>
          <p:cNvGrpSpPr/>
          <p:nvPr/>
        </p:nvGrpSpPr>
        <p:grpSpPr>
          <a:xfrm>
            <a:off x="5065575" y="2591902"/>
            <a:ext cx="4086000" cy="2011835"/>
            <a:chOff x="5065575" y="2591902"/>
            <a:chExt cx="4086000" cy="2011835"/>
          </a:xfrm>
        </p:grpSpPr>
        <p:grpSp>
          <p:nvGrpSpPr>
            <p:cNvPr id="606" name="Google Shape;606;p34"/>
            <p:cNvGrpSpPr/>
            <p:nvPr/>
          </p:nvGrpSpPr>
          <p:grpSpPr>
            <a:xfrm>
              <a:off x="5463399" y="2591902"/>
              <a:ext cx="3275149" cy="2011835"/>
              <a:chOff x="5565749" y="2591902"/>
              <a:chExt cx="3275149" cy="2011835"/>
            </a:xfrm>
          </p:grpSpPr>
          <p:sp>
            <p:nvSpPr>
              <p:cNvPr id="607" name="Google Shape;607;p34"/>
              <p:cNvSpPr/>
              <p:nvPr/>
            </p:nvSpPr>
            <p:spPr>
              <a:xfrm>
                <a:off x="8222923" y="3134384"/>
                <a:ext cx="617975" cy="1469351"/>
              </a:xfrm>
              <a:custGeom>
                <a:avLst/>
                <a:gdLst/>
                <a:ahLst/>
                <a:cxnLst/>
                <a:rect l="l" t="t" r="r" b="b"/>
                <a:pathLst>
                  <a:path w="9725" h="23123" fill="none" extrusionOk="0">
                    <a:moveTo>
                      <a:pt x="1" y="23122"/>
                    </a:moveTo>
                    <a:lnTo>
                      <a:pt x="9724" y="23122"/>
                    </a:lnTo>
                    <a:lnTo>
                      <a:pt x="9724" y="0"/>
                    </a:lnTo>
                    <a:lnTo>
                      <a:pt x="1" y="0"/>
                    </a:lnTo>
                    <a:close/>
                  </a:path>
                </a:pathLst>
              </a:custGeom>
              <a:noFill/>
              <a:ln w="9525"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34"/>
              <p:cNvSpPr/>
              <p:nvPr/>
            </p:nvSpPr>
            <p:spPr>
              <a:xfrm>
                <a:off x="6451940" y="2591902"/>
                <a:ext cx="617975" cy="2011835"/>
              </a:xfrm>
              <a:custGeom>
                <a:avLst/>
                <a:gdLst/>
                <a:ahLst/>
                <a:cxnLst/>
                <a:rect l="l" t="t" r="r" b="b"/>
                <a:pathLst>
                  <a:path w="9725" h="31660" fill="none" extrusionOk="0">
                    <a:moveTo>
                      <a:pt x="1" y="31659"/>
                    </a:moveTo>
                    <a:lnTo>
                      <a:pt x="9724" y="31659"/>
                    </a:lnTo>
                    <a:lnTo>
                      <a:pt x="9724" y="1"/>
                    </a:lnTo>
                    <a:lnTo>
                      <a:pt x="1" y="1"/>
                    </a:lnTo>
                    <a:close/>
                  </a:path>
                </a:pathLst>
              </a:custGeom>
              <a:noFill/>
              <a:ln w="9525"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34"/>
              <p:cNvSpPr/>
              <p:nvPr/>
            </p:nvSpPr>
            <p:spPr>
              <a:xfrm>
                <a:off x="5565749" y="3159040"/>
                <a:ext cx="617975" cy="1444696"/>
              </a:xfrm>
              <a:custGeom>
                <a:avLst/>
                <a:gdLst/>
                <a:ahLst/>
                <a:cxnLst/>
                <a:rect l="l" t="t" r="r" b="b"/>
                <a:pathLst>
                  <a:path w="9725" h="22735" fill="none" extrusionOk="0">
                    <a:moveTo>
                      <a:pt x="1" y="22734"/>
                    </a:moveTo>
                    <a:lnTo>
                      <a:pt x="9724" y="22734"/>
                    </a:lnTo>
                    <a:lnTo>
                      <a:pt x="9724" y="0"/>
                    </a:lnTo>
                    <a:lnTo>
                      <a:pt x="1" y="0"/>
                    </a:lnTo>
                    <a:close/>
                  </a:path>
                </a:pathLst>
              </a:custGeom>
              <a:noFill/>
              <a:ln w="9525"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34"/>
              <p:cNvSpPr/>
              <p:nvPr/>
            </p:nvSpPr>
            <p:spPr>
              <a:xfrm>
                <a:off x="7336733" y="3568078"/>
                <a:ext cx="617912" cy="1035656"/>
              </a:xfrm>
              <a:custGeom>
                <a:avLst/>
                <a:gdLst/>
                <a:ahLst/>
                <a:cxnLst/>
                <a:rect l="l" t="t" r="r" b="b"/>
                <a:pathLst>
                  <a:path w="9724" h="16298" fill="none" extrusionOk="0">
                    <a:moveTo>
                      <a:pt x="0" y="16297"/>
                    </a:moveTo>
                    <a:lnTo>
                      <a:pt x="9724" y="16297"/>
                    </a:lnTo>
                    <a:lnTo>
                      <a:pt x="9724" y="0"/>
                    </a:lnTo>
                    <a:lnTo>
                      <a:pt x="0" y="0"/>
                    </a:lnTo>
                    <a:close/>
                  </a:path>
                </a:pathLst>
              </a:custGeom>
              <a:noFill/>
              <a:ln w="9525"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611" name="Google Shape;611;p34"/>
            <p:cNvCxnSpPr/>
            <p:nvPr/>
          </p:nvCxnSpPr>
          <p:spPr>
            <a:xfrm>
              <a:off x="5065575" y="4603533"/>
              <a:ext cx="4086000" cy="0"/>
            </a:xfrm>
            <a:prstGeom prst="straightConnector1">
              <a:avLst/>
            </a:prstGeom>
            <a:noFill/>
            <a:ln w="9525" cap="flat" cmpd="sng">
              <a:solidFill>
                <a:schemeClr val="dk1"/>
              </a:solidFill>
              <a:prstDash val="solid"/>
              <a:round/>
              <a:headEnd type="none" w="med" len="med"/>
              <a:tailEnd type="none" w="med" len="med"/>
            </a:ln>
          </p:spPr>
        </p:cxnSp>
      </p:grpSp>
      <p:sp>
        <p:nvSpPr>
          <p:cNvPr id="612" name="Google Shape;612;p34"/>
          <p:cNvSpPr txBox="1">
            <a:spLocks noGrp="1"/>
          </p:cNvSpPr>
          <p:nvPr>
            <p:ph type="ctrTitle"/>
          </p:nvPr>
        </p:nvSpPr>
        <p:spPr>
          <a:xfrm>
            <a:off x="670987" y="2543510"/>
            <a:ext cx="4287000" cy="8652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sz="2400"/>
              <a:t>Di twitter </a:t>
            </a:r>
            <a:r>
              <a:rPr lang="en-US" sz="2400" err="1"/>
              <a:t>menggunakan</a:t>
            </a:r>
            <a:r>
              <a:rPr lang="en-US" sz="2400"/>
              <a:t> data science</a:t>
            </a:r>
            <a:endParaRPr sz="2400"/>
          </a:p>
        </p:txBody>
      </p:sp>
      <p:sp>
        <p:nvSpPr>
          <p:cNvPr id="613" name="Google Shape;613;p34"/>
          <p:cNvSpPr/>
          <p:nvPr/>
        </p:nvSpPr>
        <p:spPr>
          <a:xfrm>
            <a:off x="7175711" y="2860445"/>
            <a:ext cx="317725" cy="316263"/>
          </a:xfrm>
          <a:custGeom>
            <a:avLst/>
            <a:gdLst/>
            <a:ahLst/>
            <a:cxnLst/>
            <a:rect l="l" t="t" r="r" b="b"/>
            <a:pathLst>
              <a:path w="5000" h="4977" fill="none" extrusionOk="0">
                <a:moveTo>
                  <a:pt x="1598" y="2694"/>
                </a:moveTo>
                <a:cubicBezTo>
                  <a:pt x="1690" y="3173"/>
                  <a:pt x="2169" y="3470"/>
                  <a:pt x="2648" y="3356"/>
                </a:cubicBezTo>
                <a:cubicBezTo>
                  <a:pt x="3128" y="3264"/>
                  <a:pt x="3424" y="2785"/>
                  <a:pt x="3333" y="2306"/>
                </a:cubicBezTo>
                <a:cubicBezTo>
                  <a:pt x="3219" y="1826"/>
                  <a:pt x="2740" y="1530"/>
                  <a:pt x="2260" y="1621"/>
                </a:cubicBezTo>
                <a:cubicBezTo>
                  <a:pt x="1781" y="1735"/>
                  <a:pt x="1484" y="2214"/>
                  <a:pt x="1598" y="2694"/>
                </a:cubicBezTo>
                <a:close/>
                <a:moveTo>
                  <a:pt x="1553" y="685"/>
                </a:moveTo>
                <a:lnTo>
                  <a:pt x="1553" y="183"/>
                </a:lnTo>
                <a:lnTo>
                  <a:pt x="2352" y="0"/>
                </a:lnTo>
                <a:lnTo>
                  <a:pt x="2580" y="457"/>
                </a:lnTo>
                <a:cubicBezTo>
                  <a:pt x="2763" y="457"/>
                  <a:pt x="2945" y="480"/>
                  <a:pt x="3105" y="548"/>
                </a:cubicBezTo>
                <a:lnTo>
                  <a:pt x="3470" y="183"/>
                </a:lnTo>
                <a:lnTo>
                  <a:pt x="4155" y="640"/>
                </a:lnTo>
                <a:lnTo>
                  <a:pt x="3995" y="1096"/>
                </a:lnTo>
                <a:cubicBezTo>
                  <a:pt x="4109" y="1233"/>
                  <a:pt x="4223" y="1393"/>
                  <a:pt x="4315" y="1553"/>
                </a:cubicBezTo>
                <a:lnTo>
                  <a:pt x="4817" y="1553"/>
                </a:lnTo>
                <a:lnTo>
                  <a:pt x="4999" y="2351"/>
                </a:lnTo>
                <a:lnTo>
                  <a:pt x="4543" y="2580"/>
                </a:lnTo>
                <a:cubicBezTo>
                  <a:pt x="4520" y="2762"/>
                  <a:pt x="4497" y="2922"/>
                  <a:pt x="4452" y="3105"/>
                </a:cubicBezTo>
                <a:lnTo>
                  <a:pt x="4794" y="3447"/>
                </a:lnTo>
                <a:lnTo>
                  <a:pt x="4360" y="4155"/>
                </a:lnTo>
                <a:lnTo>
                  <a:pt x="3881" y="3995"/>
                </a:lnTo>
                <a:cubicBezTo>
                  <a:pt x="3744" y="4109"/>
                  <a:pt x="3607" y="4223"/>
                  <a:pt x="3447" y="4292"/>
                </a:cubicBezTo>
                <a:lnTo>
                  <a:pt x="3447" y="4794"/>
                </a:lnTo>
                <a:lnTo>
                  <a:pt x="2626" y="4976"/>
                </a:lnTo>
                <a:lnTo>
                  <a:pt x="2420" y="4543"/>
                </a:lnTo>
                <a:cubicBezTo>
                  <a:pt x="2238" y="4520"/>
                  <a:pt x="2055" y="4497"/>
                  <a:pt x="1872" y="4428"/>
                </a:cubicBezTo>
                <a:lnTo>
                  <a:pt x="1530" y="4794"/>
                </a:lnTo>
                <a:lnTo>
                  <a:pt x="822" y="4360"/>
                </a:lnTo>
                <a:lnTo>
                  <a:pt x="1005" y="3881"/>
                </a:lnTo>
                <a:cubicBezTo>
                  <a:pt x="868" y="3744"/>
                  <a:pt x="777" y="3607"/>
                  <a:pt x="685" y="3424"/>
                </a:cubicBezTo>
                <a:lnTo>
                  <a:pt x="183" y="3424"/>
                </a:lnTo>
                <a:lnTo>
                  <a:pt x="1" y="2625"/>
                </a:lnTo>
                <a:lnTo>
                  <a:pt x="457" y="2420"/>
                </a:lnTo>
                <a:cubicBezTo>
                  <a:pt x="457" y="2237"/>
                  <a:pt x="503" y="2055"/>
                  <a:pt x="548" y="1872"/>
                </a:cubicBezTo>
                <a:lnTo>
                  <a:pt x="183" y="1530"/>
                </a:lnTo>
                <a:lnTo>
                  <a:pt x="640" y="822"/>
                </a:lnTo>
                <a:lnTo>
                  <a:pt x="1119" y="982"/>
                </a:lnTo>
                <a:cubicBezTo>
                  <a:pt x="1233" y="868"/>
                  <a:pt x="1393" y="754"/>
                  <a:pt x="1553" y="685"/>
                </a:cubicBezTo>
                <a:close/>
              </a:path>
            </a:pathLst>
          </a:custGeom>
          <a:noFill/>
          <a:ln w="9525"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34"/>
          <p:cNvSpPr/>
          <p:nvPr/>
        </p:nvSpPr>
        <p:spPr>
          <a:xfrm flipH="1">
            <a:off x="4676878" y="2411510"/>
            <a:ext cx="309461" cy="307803"/>
          </a:xfrm>
          <a:custGeom>
            <a:avLst/>
            <a:gdLst/>
            <a:ahLst/>
            <a:cxnLst/>
            <a:rect l="l" t="t" r="r" b="b"/>
            <a:pathLst>
              <a:path w="4293" h="4270" fill="none" extrusionOk="0">
                <a:moveTo>
                  <a:pt x="1370" y="2306"/>
                </a:moveTo>
                <a:cubicBezTo>
                  <a:pt x="1462" y="2717"/>
                  <a:pt x="1873" y="2991"/>
                  <a:pt x="2283" y="2900"/>
                </a:cubicBezTo>
                <a:cubicBezTo>
                  <a:pt x="2694" y="2786"/>
                  <a:pt x="2968" y="2398"/>
                  <a:pt x="2854" y="1987"/>
                </a:cubicBezTo>
                <a:cubicBezTo>
                  <a:pt x="2763" y="1576"/>
                  <a:pt x="2375" y="1302"/>
                  <a:pt x="1941" y="1393"/>
                </a:cubicBezTo>
                <a:cubicBezTo>
                  <a:pt x="1530" y="1485"/>
                  <a:pt x="1279" y="1895"/>
                  <a:pt x="1370" y="2306"/>
                </a:cubicBezTo>
                <a:close/>
                <a:moveTo>
                  <a:pt x="1348" y="572"/>
                </a:moveTo>
                <a:lnTo>
                  <a:pt x="1348" y="161"/>
                </a:lnTo>
                <a:lnTo>
                  <a:pt x="2032" y="1"/>
                </a:lnTo>
                <a:lnTo>
                  <a:pt x="2215" y="389"/>
                </a:lnTo>
                <a:cubicBezTo>
                  <a:pt x="2375" y="389"/>
                  <a:pt x="2535" y="412"/>
                  <a:pt x="2671" y="457"/>
                </a:cubicBezTo>
                <a:lnTo>
                  <a:pt x="2991" y="161"/>
                </a:lnTo>
                <a:lnTo>
                  <a:pt x="3585" y="549"/>
                </a:lnTo>
                <a:lnTo>
                  <a:pt x="3448" y="937"/>
                </a:lnTo>
                <a:cubicBezTo>
                  <a:pt x="3539" y="1051"/>
                  <a:pt x="3630" y="1188"/>
                  <a:pt x="3699" y="1325"/>
                </a:cubicBezTo>
                <a:lnTo>
                  <a:pt x="4132" y="1325"/>
                </a:lnTo>
                <a:lnTo>
                  <a:pt x="4292" y="2010"/>
                </a:lnTo>
                <a:lnTo>
                  <a:pt x="3904" y="2215"/>
                </a:lnTo>
                <a:cubicBezTo>
                  <a:pt x="3904" y="2352"/>
                  <a:pt x="3881" y="2512"/>
                  <a:pt x="3836" y="2671"/>
                </a:cubicBezTo>
                <a:lnTo>
                  <a:pt x="4132" y="2968"/>
                </a:lnTo>
                <a:lnTo>
                  <a:pt x="3744" y="3562"/>
                </a:lnTo>
                <a:lnTo>
                  <a:pt x="3333" y="3425"/>
                </a:lnTo>
                <a:cubicBezTo>
                  <a:pt x="3219" y="3539"/>
                  <a:pt x="3105" y="3630"/>
                  <a:pt x="2968" y="3699"/>
                </a:cubicBezTo>
                <a:lnTo>
                  <a:pt x="2968" y="4132"/>
                </a:lnTo>
                <a:lnTo>
                  <a:pt x="2261" y="4269"/>
                </a:lnTo>
                <a:lnTo>
                  <a:pt x="2078" y="3881"/>
                </a:lnTo>
                <a:cubicBezTo>
                  <a:pt x="1918" y="3881"/>
                  <a:pt x="1781" y="3858"/>
                  <a:pt x="1622" y="3813"/>
                </a:cubicBezTo>
                <a:lnTo>
                  <a:pt x="1325" y="4109"/>
                </a:lnTo>
                <a:lnTo>
                  <a:pt x="709" y="3744"/>
                </a:lnTo>
                <a:lnTo>
                  <a:pt x="868" y="3333"/>
                </a:lnTo>
                <a:cubicBezTo>
                  <a:pt x="754" y="3219"/>
                  <a:pt x="663" y="3082"/>
                  <a:pt x="594" y="2945"/>
                </a:cubicBezTo>
                <a:lnTo>
                  <a:pt x="161" y="2945"/>
                </a:lnTo>
                <a:lnTo>
                  <a:pt x="1" y="2261"/>
                </a:lnTo>
                <a:lnTo>
                  <a:pt x="389" y="2078"/>
                </a:lnTo>
                <a:cubicBezTo>
                  <a:pt x="412" y="1918"/>
                  <a:pt x="435" y="1758"/>
                  <a:pt x="480" y="1599"/>
                </a:cubicBezTo>
                <a:lnTo>
                  <a:pt x="184" y="1302"/>
                </a:lnTo>
                <a:lnTo>
                  <a:pt x="549" y="708"/>
                </a:lnTo>
                <a:lnTo>
                  <a:pt x="960" y="845"/>
                </a:lnTo>
                <a:cubicBezTo>
                  <a:pt x="1074" y="754"/>
                  <a:pt x="1211" y="663"/>
                  <a:pt x="1348" y="572"/>
                </a:cubicBezTo>
                <a:close/>
              </a:path>
            </a:pathLst>
          </a:custGeom>
          <a:noFill/>
          <a:ln w="9525"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34"/>
          <p:cNvSpPr txBox="1">
            <a:spLocks noGrp="1"/>
          </p:cNvSpPr>
          <p:nvPr>
            <p:ph type="subTitle" idx="1"/>
          </p:nvPr>
        </p:nvSpPr>
        <p:spPr>
          <a:xfrm>
            <a:off x="713121" y="3679025"/>
            <a:ext cx="4287000" cy="4758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a:t>By : Cinthya Hutauruk - Data Science Wave 16 </a:t>
            </a:r>
            <a:endParaRPr/>
          </a:p>
        </p:txBody>
      </p:sp>
      <p:grpSp>
        <p:nvGrpSpPr>
          <p:cNvPr id="616" name="Google Shape;616;p34"/>
          <p:cNvGrpSpPr/>
          <p:nvPr/>
        </p:nvGrpSpPr>
        <p:grpSpPr>
          <a:xfrm>
            <a:off x="6418579" y="1369428"/>
            <a:ext cx="2319329" cy="1649183"/>
            <a:chOff x="6418579" y="1369428"/>
            <a:chExt cx="2319329" cy="1649183"/>
          </a:xfrm>
        </p:grpSpPr>
        <p:sp>
          <p:nvSpPr>
            <p:cNvPr id="617" name="Google Shape;617;p34"/>
            <p:cNvSpPr/>
            <p:nvPr/>
          </p:nvSpPr>
          <p:spPr>
            <a:xfrm>
              <a:off x="6418579" y="1369428"/>
              <a:ext cx="2319329" cy="1649183"/>
            </a:xfrm>
            <a:custGeom>
              <a:avLst/>
              <a:gdLst/>
              <a:ahLst/>
              <a:cxnLst/>
              <a:rect l="l" t="t" r="r" b="b"/>
              <a:pathLst>
                <a:path w="36499" h="25953" extrusionOk="0">
                  <a:moveTo>
                    <a:pt x="1644" y="0"/>
                  </a:moveTo>
                  <a:cubicBezTo>
                    <a:pt x="731" y="0"/>
                    <a:pt x="1" y="730"/>
                    <a:pt x="1" y="1621"/>
                  </a:cubicBezTo>
                  <a:lnTo>
                    <a:pt x="1" y="24332"/>
                  </a:lnTo>
                  <a:cubicBezTo>
                    <a:pt x="1" y="25222"/>
                    <a:pt x="731" y="25952"/>
                    <a:pt x="1644" y="25952"/>
                  </a:cubicBezTo>
                  <a:lnTo>
                    <a:pt x="34855" y="25952"/>
                  </a:lnTo>
                  <a:cubicBezTo>
                    <a:pt x="35768" y="25952"/>
                    <a:pt x="36499" y="25222"/>
                    <a:pt x="36499" y="24332"/>
                  </a:cubicBezTo>
                  <a:lnTo>
                    <a:pt x="36499" y="1621"/>
                  </a:lnTo>
                  <a:cubicBezTo>
                    <a:pt x="36499" y="730"/>
                    <a:pt x="35768" y="0"/>
                    <a:pt x="3485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4"/>
            <p:cNvSpPr/>
            <p:nvPr/>
          </p:nvSpPr>
          <p:spPr>
            <a:xfrm>
              <a:off x="6418579" y="1369428"/>
              <a:ext cx="2319329" cy="1649183"/>
            </a:xfrm>
            <a:custGeom>
              <a:avLst/>
              <a:gdLst/>
              <a:ahLst/>
              <a:cxnLst/>
              <a:rect l="l" t="t" r="r" b="b"/>
              <a:pathLst>
                <a:path w="36499" h="25953" fill="none" extrusionOk="0">
                  <a:moveTo>
                    <a:pt x="34855" y="25952"/>
                  </a:moveTo>
                  <a:lnTo>
                    <a:pt x="1644" y="25952"/>
                  </a:lnTo>
                  <a:cubicBezTo>
                    <a:pt x="731" y="25952"/>
                    <a:pt x="1" y="25222"/>
                    <a:pt x="1" y="24332"/>
                  </a:cubicBezTo>
                  <a:lnTo>
                    <a:pt x="1" y="1621"/>
                  </a:lnTo>
                  <a:cubicBezTo>
                    <a:pt x="1" y="730"/>
                    <a:pt x="731" y="0"/>
                    <a:pt x="1644" y="0"/>
                  </a:cubicBezTo>
                  <a:lnTo>
                    <a:pt x="34855" y="0"/>
                  </a:lnTo>
                  <a:cubicBezTo>
                    <a:pt x="35768" y="0"/>
                    <a:pt x="36499" y="730"/>
                    <a:pt x="36499" y="1621"/>
                  </a:cubicBezTo>
                  <a:lnTo>
                    <a:pt x="36499" y="24332"/>
                  </a:lnTo>
                  <a:cubicBezTo>
                    <a:pt x="36499" y="25222"/>
                    <a:pt x="35768" y="25952"/>
                    <a:pt x="34855" y="25952"/>
                  </a:cubicBezTo>
                  <a:close/>
                </a:path>
              </a:pathLst>
            </a:custGeom>
            <a:noFill/>
            <a:ln w="9525"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4"/>
            <p:cNvSpPr/>
            <p:nvPr/>
          </p:nvSpPr>
          <p:spPr>
            <a:xfrm>
              <a:off x="6418579" y="1369428"/>
              <a:ext cx="2319329" cy="136368"/>
            </a:xfrm>
            <a:custGeom>
              <a:avLst/>
              <a:gdLst/>
              <a:ahLst/>
              <a:cxnLst/>
              <a:rect l="l" t="t" r="r" b="b"/>
              <a:pathLst>
                <a:path w="36499" h="2146" extrusionOk="0">
                  <a:moveTo>
                    <a:pt x="1279" y="0"/>
                  </a:moveTo>
                  <a:cubicBezTo>
                    <a:pt x="572" y="0"/>
                    <a:pt x="1" y="639"/>
                    <a:pt x="1" y="1438"/>
                  </a:cubicBezTo>
                  <a:lnTo>
                    <a:pt x="1" y="2146"/>
                  </a:lnTo>
                  <a:lnTo>
                    <a:pt x="36499" y="2146"/>
                  </a:lnTo>
                  <a:lnTo>
                    <a:pt x="36499" y="1438"/>
                  </a:lnTo>
                  <a:cubicBezTo>
                    <a:pt x="36499" y="639"/>
                    <a:pt x="35928" y="0"/>
                    <a:pt x="352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4"/>
            <p:cNvSpPr/>
            <p:nvPr/>
          </p:nvSpPr>
          <p:spPr>
            <a:xfrm>
              <a:off x="6418579" y="1369428"/>
              <a:ext cx="2319329" cy="136368"/>
            </a:xfrm>
            <a:custGeom>
              <a:avLst/>
              <a:gdLst/>
              <a:ahLst/>
              <a:cxnLst/>
              <a:rect l="l" t="t" r="r" b="b"/>
              <a:pathLst>
                <a:path w="36499" h="2146" fill="none" extrusionOk="0">
                  <a:moveTo>
                    <a:pt x="35220" y="0"/>
                  </a:moveTo>
                  <a:lnTo>
                    <a:pt x="1279" y="0"/>
                  </a:lnTo>
                  <a:cubicBezTo>
                    <a:pt x="572" y="0"/>
                    <a:pt x="1" y="639"/>
                    <a:pt x="1" y="1438"/>
                  </a:cubicBezTo>
                  <a:lnTo>
                    <a:pt x="1" y="2146"/>
                  </a:lnTo>
                  <a:lnTo>
                    <a:pt x="36499" y="2146"/>
                  </a:lnTo>
                  <a:lnTo>
                    <a:pt x="36499" y="1438"/>
                  </a:lnTo>
                  <a:cubicBezTo>
                    <a:pt x="36499" y="639"/>
                    <a:pt x="35928" y="0"/>
                    <a:pt x="35220" y="0"/>
                  </a:cubicBezTo>
                  <a:close/>
                </a:path>
              </a:pathLst>
            </a:custGeom>
            <a:noFill/>
            <a:ln w="9525"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4"/>
            <p:cNvSpPr/>
            <p:nvPr/>
          </p:nvSpPr>
          <p:spPr>
            <a:xfrm>
              <a:off x="6478057" y="1408572"/>
              <a:ext cx="56619" cy="58080"/>
            </a:xfrm>
            <a:custGeom>
              <a:avLst/>
              <a:gdLst/>
              <a:ahLst/>
              <a:cxnLst/>
              <a:rect l="l" t="t" r="r" b="b"/>
              <a:pathLst>
                <a:path w="891" h="914" fill="none" extrusionOk="0">
                  <a:moveTo>
                    <a:pt x="891" y="457"/>
                  </a:moveTo>
                  <a:cubicBezTo>
                    <a:pt x="891" y="708"/>
                    <a:pt x="685" y="913"/>
                    <a:pt x="434" y="913"/>
                  </a:cubicBezTo>
                  <a:cubicBezTo>
                    <a:pt x="183" y="913"/>
                    <a:pt x="1" y="708"/>
                    <a:pt x="1" y="457"/>
                  </a:cubicBezTo>
                  <a:cubicBezTo>
                    <a:pt x="1" y="206"/>
                    <a:pt x="183" y="0"/>
                    <a:pt x="434" y="0"/>
                  </a:cubicBezTo>
                  <a:cubicBezTo>
                    <a:pt x="685" y="0"/>
                    <a:pt x="891" y="206"/>
                    <a:pt x="891" y="457"/>
                  </a:cubicBezTo>
                  <a:close/>
                </a:path>
              </a:pathLst>
            </a:custGeom>
            <a:noFill/>
            <a:ln w="9525"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4"/>
            <p:cNvSpPr/>
            <p:nvPr/>
          </p:nvSpPr>
          <p:spPr>
            <a:xfrm>
              <a:off x="6585383" y="1408572"/>
              <a:ext cx="56619" cy="58080"/>
            </a:xfrm>
            <a:custGeom>
              <a:avLst/>
              <a:gdLst/>
              <a:ahLst/>
              <a:cxnLst/>
              <a:rect l="l" t="t" r="r" b="b"/>
              <a:pathLst>
                <a:path w="891" h="914" fill="none" extrusionOk="0">
                  <a:moveTo>
                    <a:pt x="891" y="457"/>
                  </a:moveTo>
                  <a:cubicBezTo>
                    <a:pt x="891" y="708"/>
                    <a:pt x="708" y="913"/>
                    <a:pt x="457" y="913"/>
                  </a:cubicBezTo>
                  <a:cubicBezTo>
                    <a:pt x="206" y="913"/>
                    <a:pt x="1" y="708"/>
                    <a:pt x="1" y="457"/>
                  </a:cubicBezTo>
                  <a:cubicBezTo>
                    <a:pt x="1" y="206"/>
                    <a:pt x="206" y="0"/>
                    <a:pt x="457" y="0"/>
                  </a:cubicBezTo>
                  <a:cubicBezTo>
                    <a:pt x="708" y="0"/>
                    <a:pt x="891" y="206"/>
                    <a:pt x="891" y="457"/>
                  </a:cubicBezTo>
                  <a:close/>
                </a:path>
              </a:pathLst>
            </a:custGeom>
            <a:noFill/>
            <a:ln w="9525"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34"/>
            <p:cNvSpPr/>
            <p:nvPr/>
          </p:nvSpPr>
          <p:spPr>
            <a:xfrm>
              <a:off x="6692710" y="1408572"/>
              <a:ext cx="58080" cy="58080"/>
            </a:xfrm>
            <a:custGeom>
              <a:avLst/>
              <a:gdLst/>
              <a:ahLst/>
              <a:cxnLst/>
              <a:rect l="l" t="t" r="r" b="b"/>
              <a:pathLst>
                <a:path w="914" h="914" fill="none" extrusionOk="0">
                  <a:moveTo>
                    <a:pt x="914" y="457"/>
                  </a:moveTo>
                  <a:cubicBezTo>
                    <a:pt x="914" y="708"/>
                    <a:pt x="708" y="913"/>
                    <a:pt x="457" y="913"/>
                  </a:cubicBezTo>
                  <a:cubicBezTo>
                    <a:pt x="206" y="913"/>
                    <a:pt x="1" y="708"/>
                    <a:pt x="1" y="457"/>
                  </a:cubicBezTo>
                  <a:cubicBezTo>
                    <a:pt x="1" y="206"/>
                    <a:pt x="206" y="0"/>
                    <a:pt x="457" y="0"/>
                  </a:cubicBezTo>
                  <a:cubicBezTo>
                    <a:pt x="708" y="0"/>
                    <a:pt x="914" y="206"/>
                    <a:pt x="914" y="457"/>
                  </a:cubicBezTo>
                  <a:close/>
                </a:path>
              </a:pathLst>
            </a:custGeom>
            <a:noFill/>
            <a:ln w="9525"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34"/>
            <p:cNvSpPr/>
            <p:nvPr/>
          </p:nvSpPr>
          <p:spPr>
            <a:xfrm>
              <a:off x="6585383" y="1605815"/>
              <a:ext cx="1143047" cy="42130"/>
            </a:xfrm>
            <a:custGeom>
              <a:avLst/>
              <a:gdLst/>
              <a:ahLst/>
              <a:cxnLst/>
              <a:rect l="l" t="t" r="r" b="b"/>
              <a:pathLst>
                <a:path w="17988" h="663" extrusionOk="0">
                  <a:moveTo>
                    <a:pt x="320" y="1"/>
                  </a:moveTo>
                  <a:cubicBezTo>
                    <a:pt x="138" y="1"/>
                    <a:pt x="1" y="137"/>
                    <a:pt x="1" y="320"/>
                  </a:cubicBezTo>
                  <a:cubicBezTo>
                    <a:pt x="1" y="503"/>
                    <a:pt x="138" y="662"/>
                    <a:pt x="320" y="662"/>
                  </a:cubicBezTo>
                  <a:lnTo>
                    <a:pt x="17668" y="662"/>
                  </a:lnTo>
                  <a:cubicBezTo>
                    <a:pt x="17850" y="662"/>
                    <a:pt x="17987" y="503"/>
                    <a:pt x="17987" y="320"/>
                  </a:cubicBezTo>
                  <a:cubicBezTo>
                    <a:pt x="17987" y="137"/>
                    <a:pt x="17850" y="1"/>
                    <a:pt x="176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4"/>
            <p:cNvSpPr/>
            <p:nvPr/>
          </p:nvSpPr>
          <p:spPr>
            <a:xfrm>
              <a:off x="6625988" y="1687026"/>
              <a:ext cx="799269" cy="20398"/>
            </a:xfrm>
            <a:custGeom>
              <a:avLst/>
              <a:gdLst/>
              <a:ahLst/>
              <a:cxnLst/>
              <a:rect l="l" t="t" r="r" b="b"/>
              <a:pathLst>
                <a:path w="12578" h="321" extrusionOk="0">
                  <a:moveTo>
                    <a:pt x="161" y="1"/>
                  </a:moveTo>
                  <a:cubicBezTo>
                    <a:pt x="69" y="1"/>
                    <a:pt x="1" y="69"/>
                    <a:pt x="1" y="161"/>
                  </a:cubicBezTo>
                  <a:cubicBezTo>
                    <a:pt x="1" y="252"/>
                    <a:pt x="69" y="320"/>
                    <a:pt x="161" y="320"/>
                  </a:cubicBezTo>
                  <a:lnTo>
                    <a:pt x="12441" y="320"/>
                  </a:lnTo>
                  <a:cubicBezTo>
                    <a:pt x="12509" y="320"/>
                    <a:pt x="12578" y="252"/>
                    <a:pt x="12578" y="161"/>
                  </a:cubicBezTo>
                  <a:cubicBezTo>
                    <a:pt x="12578" y="69"/>
                    <a:pt x="12509" y="1"/>
                    <a:pt x="124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4"/>
            <p:cNvSpPr/>
            <p:nvPr/>
          </p:nvSpPr>
          <p:spPr>
            <a:xfrm>
              <a:off x="6625988" y="1736336"/>
              <a:ext cx="932714" cy="20398"/>
            </a:xfrm>
            <a:custGeom>
              <a:avLst/>
              <a:gdLst/>
              <a:ahLst/>
              <a:cxnLst/>
              <a:rect l="l" t="t" r="r" b="b"/>
              <a:pathLst>
                <a:path w="14678" h="321" extrusionOk="0">
                  <a:moveTo>
                    <a:pt x="161" y="1"/>
                  </a:moveTo>
                  <a:cubicBezTo>
                    <a:pt x="69" y="1"/>
                    <a:pt x="1" y="69"/>
                    <a:pt x="1" y="161"/>
                  </a:cubicBezTo>
                  <a:cubicBezTo>
                    <a:pt x="1" y="229"/>
                    <a:pt x="69" y="320"/>
                    <a:pt x="161" y="320"/>
                  </a:cubicBezTo>
                  <a:lnTo>
                    <a:pt x="14518" y="320"/>
                  </a:lnTo>
                  <a:cubicBezTo>
                    <a:pt x="14609" y="320"/>
                    <a:pt x="14678" y="229"/>
                    <a:pt x="14678" y="161"/>
                  </a:cubicBezTo>
                  <a:cubicBezTo>
                    <a:pt x="14678" y="69"/>
                    <a:pt x="14609" y="1"/>
                    <a:pt x="145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34"/>
            <p:cNvSpPr/>
            <p:nvPr/>
          </p:nvSpPr>
          <p:spPr>
            <a:xfrm>
              <a:off x="6625988" y="1785647"/>
              <a:ext cx="530918" cy="18936"/>
            </a:xfrm>
            <a:custGeom>
              <a:avLst/>
              <a:gdLst/>
              <a:ahLst/>
              <a:cxnLst/>
              <a:rect l="l" t="t" r="r" b="b"/>
              <a:pathLst>
                <a:path w="8355" h="298" extrusionOk="0">
                  <a:moveTo>
                    <a:pt x="161" y="1"/>
                  </a:moveTo>
                  <a:cubicBezTo>
                    <a:pt x="69" y="1"/>
                    <a:pt x="1" y="69"/>
                    <a:pt x="1" y="138"/>
                  </a:cubicBezTo>
                  <a:cubicBezTo>
                    <a:pt x="1" y="229"/>
                    <a:pt x="69" y="298"/>
                    <a:pt x="161" y="298"/>
                  </a:cubicBezTo>
                  <a:lnTo>
                    <a:pt x="8195" y="298"/>
                  </a:lnTo>
                  <a:cubicBezTo>
                    <a:pt x="8286" y="298"/>
                    <a:pt x="8355" y="229"/>
                    <a:pt x="8355" y="138"/>
                  </a:cubicBezTo>
                  <a:cubicBezTo>
                    <a:pt x="8355" y="69"/>
                    <a:pt x="8286" y="1"/>
                    <a:pt x="81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34"/>
            <p:cNvSpPr/>
            <p:nvPr/>
          </p:nvSpPr>
          <p:spPr>
            <a:xfrm>
              <a:off x="8144573" y="1785647"/>
              <a:ext cx="351086" cy="222026"/>
            </a:xfrm>
            <a:custGeom>
              <a:avLst/>
              <a:gdLst/>
              <a:ahLst/>
              <a:cxnLst/>
              <a:rect l="l" t="t" r="r" b="b"/>
              <a:pathLst>
                <a:path w="5525" h="3494" extrusionOk="0">
                  <a:moveTo>
                    <a:pt x="3311" y="1"/>
                  </a:moveTo>
                  <a:cubicBezTo>
                    <a:pt x="1507" y="1"/>
                    <a:pt x="24" y="1462"/>
                    <a:pt x="1" y="3265"/>
                  </a:cubicBezTo>
                  <a:lnTo>
                    <a:pt x="1507" y="3493"/>
                  </a:lnTo>
                  <a:cubicBezTo>
                    <a:pt x="1507" y="3447"/>
                    <a:pt x="1507" y="3379"/>
                    <a:pt x="1507" y="3333"/>
                  </a:cubicBezTo>
                  <a:cubicBezTo>
                    <a:pt x="1507" y="2329"/>
                    <a:pt x="2306" y="1507"/>
                    <a:pt x="3311" y="1507"/>
                  </a:cubicBezTo>
                  <a:cubicBezTo>
                    <a:pt x="3836" y="1507"/>
                    <a:pt x="4315" y="1736"/>
                    <a:pt x="4635" y="2078"/>
                  </a:cubicBezTo>
                  <a:lnTo>
                    <a:pt x="5525" y="845"/>
                  </a:lnTo>
                  <a:cubicBezTo>
                    <a:pt x="4931" y="320"/>
                    <a:pt x="4155" y="1"/>
                    <a:pt x="33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34"/>
            <p:cNvSpPr/>
            <p:nvPr/>
          </p:nvSpPr>
          <p:spPr>
            <a:xfrm>
              <a:off x="8144573" y="1785647"/>
              <a:ext cx="351086" cy="222026"/>
            </a:xfrm>
            <a:custGeom>
              <a:avLst/>
              <a:gdLst/>
              <a:ahLst/>
              <a:cxnLst/>
              <a:rect l="l" t="t" r="r" b="b"/>
              <a:pathLst>
                <a:path w="5525" h="3494" fill="none" extrusionOk="0">
                  <a:moveTo>
                    <a:pt x="3311" y="1"/>
                  </a:moveTo>
                  <a:cubicBezTo>
                    <a:pt x="1507" y="1"/>
                    <a:pt x="24" y="1462"/>
                    <a:pt x="1" y="3265"/>
                  </a:cubicBezTo>
                  <a:lnTo>
                    <a:pt x="1507" y="3493"/>
                  </a:lnTo>
                  <a:cubicBezTo>
                    <a:pt x="1507" y="3447"/>
                    <a:pt x="1507" y="3379"/>
                    <a:pt x="1507" y="3333"/>
                  </a:cubicBezTo>
                  <a:cubicBezTo>
                    <a:pt x="1507" y="2329"/>
                    <a:pt x="2306" y="1507"/>
                    <a:pt x="3311" y="1507"/>
                  </a:cubicBezTo>
                  <a:cubicBezTo>
                    <a:pt x="3836" y="1507"/>
                    <a:pt x="4315" y="1736"/>
                    <a:pt x="4635" y="2078"/>
                  </a:cubicBezTo>
                  <a:lnTo>
                    <a:pt x="5525" y="845"/>
                  </a:lnTo>
                  <a:cubicBezTo>
                    <a:pt x="4931" y="320"/>
                    <a:pt x="4155" y="1"/>
                    <a:pt x="3311" y="1"/>
                  </a:cubicBezTo>
                  <a:close/>
                </a:path>
              </a:pathLst>
            </a:custGeom>
            <a:noFill/>
            <a:ln w="9525" cap="rnd"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34"/>
            <p:cNvSpPr/>
            <p:nvPr/>
          </p:nvSpPr>
          <p:spPr>
            <a:xfrm>
              <a:off x="8146035" y="1863998"/>
              <a:ext cx="420731" cy="343842"/>
            </a:xfrm>
            <a:custGeom>
              <a:avLst/>
              <a:gdLst/>
              <a:ahLst/>
              <a:cxnLst/>
              <a:rect l="l" t="t" r="r" b="b"/>
              <a:pathLst>
                <a:path w="6621" h="5411" extrusionOk="0">
                  <a:moveTo>
                    <a:pt x="5867" y="0"/>
                  </a:moveTo>
                  <a:lnTo>
                    <a:pt x="4863" y="1210"/>
                  </a:lnTo>
                  <a:cubicBezTo>
                    <a:pt x="5022" y="1461"/>
                    <a:pt x="5114" y="1758"/>
                    <a:pt x="5114" y="2100"/>
                  </a:cubicBezTo>
                  <a:cubicBezTo>
                    <a:pt x="5114" y="3082"/>
                    <a:pt x="4292" y="3904"/>
                    <a:pt x="3288" y="3904"/>
                  </a:cubicBezTo>
                  <a:cubicBezTo>
                    <a:pt x="2512" y="3904"/>
                    <a:pt x="1827" y="3401"/>
                    <a:pt x="1599" y="2694"/>
                  </a:cubicBezTo>
                  <a:cubicBezTo>
                    <a:pt x="1165" y="2671"/>
                    <a:pt x="480" y="2603"/>
                    <a:pt x="1" y="2557"/>
                  </a:cubicBezTo>
                  <a:lnTo>
                    <a:pt x="1" y="2557"/>
                  </a:lnTo>
                  <a:cubicBezTo>
                    <a:pt x="229" y="4177"/>
                    <a:pt x="1621" y="5410"/>
                    <a:pt x="3288" y="5410"/>
                  </a:cubicBezTo>
                  <a:cubicBezTo>
                    <a:pt x="5137" y="5410"/>
                    <a:pt x="6620" y="3926"/>
                    <a:pt x="6620" y="2100"/>
                  </a:cubicBezTo>
                  <a:cubicBezTo>
                    <a:pt x="6620" y="1301"/>
                    <a:pt x="6346" y="571"/>
                    <a:pt x="586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34"/>
            <p:cNvSpPr/>
            <p:nvPr/>
          </p:nvSpPr>
          <p:spPr>
            <a:xfrm>
              <a:off x="8146035" y="1863998"/>
              <a:ext cx="420731" cy="343842"/>
            </a:xfrm>
            <a:custGeom>
              <a:avLst/>
              <a:gdLst/>
              <a:ahLst/>
              <a:cxnLst/>
              <a:rect l="l" t="t" r="r" b="b"/>
              <a:pathLst>
                <a:path w="6621" h="5411" fill="none" extrusionOk="0">
                  <a:moveTo>
                    <a:pt x="3288" y="5410"/>
                  </a:moveTo>
                  <a:cubicBezTo>
                    <a:pt x="5137" y="5410"/>
                    <a:pt x="6620" y="3926"/>
                    <a:pt x="6620" y="2100"/>
                  </a:cubicBezTo>
                  <a:cubicBezTo>
                    <a:pt x="6620" y="1301"/>
                    <a:pt x="6346" y="571"/>
                    <a:pt x="5867" y="0"/>
                  </a:cubicBezTo>
                  <a:lnTo>
                    <a:pt x="4863" y="1210"/>
                  </a:lnTo>
                  <a:cubicBezTo>
                    <a:pt x="5022" y="1461"/>
                    <a:pt x="5114" y="1758"/>
                    <a:pt x="5114" y="2100"/>
                  </a:cubicBezTo>
                  <a:cubicBezTo>
                    <a:pt x="5114" y="3082"/>
                    <a:pt x="4292" y="3904"/>
                    <a:pt x="3288" y="3904"/>
                  </a:cubicBezTo>
                  <a:cubicBezTo>
                    <a:pt x="2512" y="3904"/>
                    <a:pt x="1827" y="3401"/>
                    <a:pt x="1599" y="2694"/>
                  </a:cubicBezTo>
                  <a:cubicBezTo>
                    <a:pt x="1165" y="2671"/>
                    <a:pt x="480" y="2603"/>
                    <a:pt x="1" y="2557"/>
                  </a:cubicBezTo>
                  <a:cubicBezTo>
                    <a:pt x="229" y="4177"/>
                    <a:pt x="1621" y="5410"/>
                    <a:pt x="3288" y="5410"/>
                  </a:cubicBezTo>
                  <a:close/>
                </a:path>
              </a:pathLst>
            </a:custGeom>
            <a:noFill/>
            <a:ln w="9525" cap="rnd"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4"/>
            <p:cNvSpPr/>
            <p:nvPr/>
          </p:nvSpPr>
          <p:spPr>
            <a:xfrm>
              <a:off x="8378099" y="2322347"/>
              <a:ext cx="188665" cy="211795"/>
            </a:xfrm>
            <a:custGeom>
              <a:avLst/>
              <a:gdLst/>
              <a:ahLst/>
              <a:cxnLst/>
              <a:rect l="l" t="t" r="r" b="b"/>
              <a:pathLst>
                <a:path w="2969" h="3333" extrusionOk="0">
                  <a:moveTo>
                    <a:pt x="320" y="0"/>
                  </a:moveTo>
                  <a:lnTo>
                    <a:pt x="1" y="1461"/>
                  </a:lnTo>
                  <a:cubicBezTo>
                    <a:pt x="823" y="1644"/>
                    <a:pt x="1462" y="2374"/>
                    <a:pt x="1462" y="3241"/>
                  </a:cubicBezTo>
                  <a:cubicBezTo>
                    <a:pt x="1462" y="3264"/>
                    <a:pt x="1462" y="3264"/>
                    <a:pt x="1462" y="3264"/>
                  </a:cubicBezTo>
                  <a:lnTo>
                    <a:pt x="2968" y="3333"/>
                  </a:lnTo>
                  <a:cubicBezTo>
                    <a:pt x="2968" y="3310"/>
                    <a:pt x="2968" y="3264"/>
                    <a:pt x="2968" y="3241"/>
                  </a:cubicBezTo>
                  <a:cubicBezTo>
                    <a:pt x="2968" y="1644"/>
                    <a:pt x="1827" y="297"/>
                    <a:pt x="3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4"/>
            <p:cNvSpPr/>
            <p:nvPr/>
          </p:nvSpPr>
          <p:spPr>
            <a:xfrm>
              <a:off x="8378099" y="2322347"/>
              <a:ext cx="188665" cy="211795"/>
            </a:xfrm>
            <a:custGeom>
              <a:avLst/>
              <a:gdLst/>
              <a:ahLst/>
              <a:cxnLst/>
              <a:rect l="l" t="t" r="r" b="b"/>
              <a:pathLst>
                <a:path w="2969" h="3333" fill="none" extrusionOk="0">
                  <a:moveTo>
                    <a:pt x="2968" y="3333"/>
                  </a:moveTo>
                  <a:cubicBezTo>
                    <a:pt x="2968" y="3310"/>
                    <a:pt x="2968" y="3264"/>
                    <a:pt x="2968" y="3241"/>
                  </a:cubicBezTo>
                  <a:cubicBezTo>
                    <a:pt x="2968" y="1644"/>
                    <a:pt x="1827" y="297"/>
                    <a:pt x="320" y="0"/>
                  </a:cubicBezTo>
                  <a:lnTo>
                    <a:pt x="1" y="1461"/>
                  </a:lnTo>
                  <a:cubicBezTo>
                    <a:pt x="823" y="1644"/>
                    <a:pt x="1462" y="2374"/>
                    <a:pt x="1462" y="3241"/>
                  </a:cubicBezTo>
                  <a:cubicBezTo>
                    <a:pt x="1462" y="3264"/>
                    <a:pt x="1462" y="3264"/>
                    <a:pt x="1462" y="3264"/>
                  </a:cubicBezTo>
                  <a:close/>
                </a:path>
              </a:pathLst>
            </a:custGeom>
            <a:noFill/>
            <a:ln w="9525" cap="rnd"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4"/>
            <p:cNvSpPr/>
            <p:nvPr/>
          </p:nvSpPr>
          <p:spPr>
            <a:xfrm>
              <a:off x="8144573" y="2317962"/>
              <a:ext cx="417808" cy="422129"/>
            </a:xfrm>
            <a:custGeom>
              <a:avLst/>
              <a:gdLst/>
              <a:ahLst/>
              <a:cxnLst/>
              <a:rect l="l" t="t" r="r" b="b"/>
              <a:pathLst>
                <a:path w="6575" h="6643" extrusionOk="0">
                  <a:moveTo>
                    <a:pt x="3311" y="1"/>
                  </a:moveTo>
                  <a:cubicBezTo>
                    <a:pt x="1485" y="1"/>
                    <a:pt x="1" y="1484"/>
                    <a:pt x="1" y="3310"/>
                  </a:cubicBezTo>
                  <a:cubicBezTo>
                    <a:pt x="1" y="5159"/>
                    <a:pt x="1485" y="6643"/>
                    <a:pt x="3311" y="6643"/>
                  </a:cubicBezTo>
                  <a:cubicBezTo>
                    <a:pt x="4954" y="6643"/>
                    <a:pt x="6301" y="5456"/>
                    <a:pt x="6575" y="3904"/>
                  </a:cubicBezTo>
                  <a:lnTo>
                    <a:pt x="5023" y="3904"/>
                  </a:lnTo>
                  <a:cubicBezTo>
                    <a:pt x="4771" y="4611"/>
                    <a:pt x="4110" y="5136"/>
                    <a:pt x="3311" y="5136"/>
                  </a:cubicBezTo>
                  <a:cubicBezTo>
                    <a:pt x="2306" y="5136"/>
                    <a:pt x="1507" y="4315"/>
                    <a:pt x="1507" y="3310"/>
                  </a:cubicBezTo>
                  <a:cubicBezTo>
                    <a:pt x="1507" y="2329"/>
                    <a:pt x="2284" y="1553"/>
                    <a:pt x="3242" y="1507"/>
                  </a:cubicBezTo>
                  <a:lnTo>
                    <a:pt x="353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4"/>
            <p:cNvSpPr/>
            <p:nvPr/>
          </p:nvSpPr>
          <p:spPr>
            <a:xfrm>
              <a:off x="8144573" y="2317962"/>
              <a:ext cx="417808" cy="422129"/>
            </a:xfrm>
            <a:custGeom>
              <a:avLst/>
              <a:gdLst/>
              <a:ahLst/>
              <a:cxnLst/>
              <a:rect l="l" t="t" r="r" b="b"/>
              <a:pathLst>
                <a:path w="6575" h="6643" fill="none" extrusionOk="0">
                  <a:moveTo>
                    <a:pt x="6575" y="3904"/>
                  </a:moveTo>
                  <a:lnTo>
                    <a:pt x="5023" y="3904"/>
                  </a:lnTo>
                  <a:cubicBezTo>
                    <a:pt x="4771" y="4611"/>
                    <a:pt x="4110" y="5136"/>
                    <a:pt x="3311" y="5136"/>
                  </a:cubicBezTo>
                  <a:cubicBezTo>
                    <a:pt x="2306" y="5136"/>
                    <a:pt x="1507" y="4315"/>
                    <a:pt x="1507" y="3310"/>
                  </a:cubicBezTo>
                  <a:cubicBezTo>
                    <a:pt x="1507" y="2329"/>
                    <a:pt x="2284" y="1553"/>
                    <a:pt x="3242" y="1507"/>
                  </a:cubicBezTo>
                  <a:lnTo>
                    <a:pt x="3539" y="1"/>
                  </a:lnTo>
                  <a:cubicBezTo>
                    <a:pt x="3470" y="1"/>
                    <a:pt x="3402" y="1"/>
                    <a:pt x="3311" y="1"/>
                  </a:cubicBezTo>
                  <a:cubicBezTo>
                    <a:pt x="1485" y="1"/>
                    <a:pt x="1" y="1484"/>
                    <a:pt x="1" y="3310"/>
                  </a:cubicBezTo>
                  <a:cubicBezTo>
                    <a:pt x="1" y="5159"/>
                    <a:pt x="1485" y="6643"/>
                    <a:pt x="3311" y="6643"/>
                  </a:cubicBezTo>
                  <a:cubicBezTo>
                    <a:pt x="4954" y="6643"/>
                    <a:pt x="6301" y="5456"/>
                    <a:pt x="6575" y="3904"/>
                  </a:cubicBezTo>
                  <a:close/>
                </a:path>
              </a:pathLst>
            </a:custGeom>
            <a:noFill/>
            <a:ln w="9525" cap="rnd"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4"/>
            <p:cNvSpPr/>
            <p:nvPr/>
          </p:nvSpPr>
          <p:spPr>
            <a:xfrm>
              <a:off x="6454863" y="2812596"/>
              <a:ext cx="1715906" cy="64"/>
            </a:xfrm>
            <a:custGeom>
              <a:avLst/>
              <a:gdLst/>
              <a:ahLst/>
              <a:cxnLst/>
              <a:rect l="l" t="t" r="r" b="b"/>
              <a:pathLst>
                <a:path w="27003" h="1" fill="none" extrusionOk="0">
                  <a:moveTo>
                    <a:pt x="1" y="0"/>
                  </a:moveTo>
                  <a:lnTo>
                    <a:pt x="27003" y="0"/>
                  </a:lnTo>
                </a:path>
              </a:pathLst>
            </a:custGeom>
            <a:noFill/>
            <a:ln w="3425" cap="rnd" cmpd="sng">
              <a:solidFill>
                <a:srgbClr val="01000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34"/>
            <p:cNvSpPr/>
            <p:nvPr/>
          </p:nvSpPr>
          <p:spPr>
            <a:xfrm>
              <a:off x="7835684" y="1785647"/>
              <a:ext cx="190063" cy="1027014"/>
            </a:xfrm>
            <a:custGeom>
              <a:avLst/>
              <a:gdLst/>
              <a:ahLst/>
              <a:cxnLst/>
              <a:rect l="l" t="t" r="r" b="b"/>
              <a:pathLst>
                <a:path w="2991" h="16162" extrusionOk="0">
                  <a:moveTo>
                    <a:pt x="0" y="1"/>
                  </a:moveTo>
                  <a:lnTo>
                    <a:pt x="0" y="16161"/>
                  </a:lnTo>
                  <a:lnTo>
                    <a:pt x="2990" y="16161"/>
                  </a:lnTo>
                  <a:lnTo>
                    <a:pt x="2990" y="1"/>
                  </a:lnTo>
                  <a:close/>
                </a:path>
              </a:pathLst>
            </a:custGeom>
            <a:solidFill>
              <a:schemeClr val="lt1"/>
            </a:solidFill>
            <a:ln w="9525" cap="rnd"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4"/>
            <p:cNvSpPr/>
            <p:nvPr/>
          </p:nvSpPr>
          <p:spPr>
            <a:xfrm>
              <a:off x="7320783" y="2287524"/>
              <a:ext cx="188602" cy="525136"/>
            </a:xfrm>
            <a:custGeom>
              <a:avLst/>
              <a:gdLst/>
              <a:ahLst/>
              <a:cxnLst/>
              <a:rect l="l" t="t" r="r" b="b"/>
              <a:pathLst>
                <a:path w="2968" h="8264" extrusionOk="0">
                  <a:moveTo>
                    <a:pt x="0" y="0"/>
                  </a:moveTo>
                  <a:lnTo>
                    <a:pt x="0" y="8263"/>
                  </a:lnTo>
                  <a:lnTo>
                    <a:pt x="2968" y="8263"/>
                  </a:lnTo>
                  <a:lnTo>
                    <a:pt x="2968" y="0"/>
                  </a:lnTo>
                  <a:close/>
                </a:path>
              </a:pathLst>
            </a:custGeom>
            <a:solidFill>
              <a:schemeClr val="lt1"/>
            </a:solidFill>
            <a:ln w="9525" cap="rnd"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4"/>
            <p:cNvSpPr/>
            <p:nvPr/>
          </p:nvSpPr>
          <p:spPr>
            <a:xfrm>
              <a:off x="7578964" y="2104769"/>
              <a:ext cx="188602" cy="707891"/>
            </a:xfrm>
            <a:custGeom>
              <a:avLst/>
              <a:gdLst/>
              <a:ahLst/>
              <a:cxnLst/>
              <a:rect l="l" t="t" r="r" b="b"/>
              <a:pathLst>
                <a:path w="2968" h="11140" extrusionOk="0">
                  <a:moveTo>
                    <a:pt x="0" y="0"/>
                  </a:moveTo>
                  <a:lnTo>
                    <a:pt x="0" y="11139"/>
                  </a:lnTo>
                  <a:lnTo>
                    <a:pt x="2967" y="11139"/>
                  </a:lnTo>
                  <a:lnTo>
                    <a:pt x="2967" y="0"/>
                  </a:lnTo>
                  <a:close/>
                </a:path>
              </a:pathLst>
            </a:custGeom>
            <a:solidFill>
              <a:schemeClr val="lt1"/>
            </a:solidFill>
            <a:ln w="9525" cap="rnd"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4"/>
            <p:cNvSpPr/>
            <p:nvPr/>
          </p:nvSpPr>
          <p:spPr>
            <a:xfrm>
              <a:off x="6804421" y="1971325"/>
              <a:ext cx="188602" cy="841336"/>
            </a:xfrm>
            <a:custGeom>
              <a:avLst/>
              <a:gdLst/>
              <a:ahLst/>
              <a:cxnLst/>
              <a:rect l="l" t="t" r="r" b="b"/>
              <a:pathLst>
                <a:path w="2968" h="13240" extrusionOk="0">
                  <a:moveTo>
                    <a:pt x="0" y="1"/>
                  </a:moveTo>
                  <a:lnTo>
                    <a:pt x="0" y="13239"/>
                  </a:lnTo>
                  <a:lnTo>
                    <a:pt x="2968" y="13239"/>
                  </a:lnTo>
                  <a:lnTo>
                    <a:pt x="2968" y="1"/>
                  </a:lnTo>
                  <a:close/>
                </a:path>
              </a:pathLst>
            </a:custGeom>
            <a:solidFill>
              <a:schemeClr val="lt1"/>
            </a:solidFill>
            <a:ln w="9525" cap="rnd"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4"/>
            <p:cNvSpPr/>
            <p:nvPr/>
          </p:nvSpPr>
          <p:spPr>
            <a:xfrm>
              <a:off x="6546240" y="2596480"/>
              <a:ext cx="190063" cy="216180"/>
            </a:xfrm>
            <a:custGeom>
              <a:avLst/>
              <a:gdLst/>
              <a:ahLst/>
              <a:cxnLst/>
              <a:rect l="l" t="t" r="r" b="b"/>
              <a:pathLst>
                <a:path w="2991" h="3402" extrusionOk="0">
                  <a:moveTo>
                    <a:pt x="1" y="0"/>
                  </a:moveTo>
                  <a:lnTo>
                    <a:pt x="1" y="3401"/>
                  </a:lnTo>
                  <a:lnTo>
                    <a:pt x="2991" y="3401"/>
                  </a:lnTo>
                  <a:lnTo>
                    <a:pt x="2991" y="0"/>
                  </a:lnTo>
                  <a:close/>
                </a:path>
              </a:pathLst>
            </a:custGeom>
            <a:solidFill>
              <a:schemeClr val="lt1"/>
            </a:solidFill>
            <a:ln w="9525" cap="rnd"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4"/>
            <p:cNvSpPr/>
            <p:nvPr/>
          </p:nvSpPr>
          <p:spPr>
            <a:xfrm>
              <a:off x="7062602" y="2416584"/>
              <a:ext cx="188602" cy="396076"/>
            </a:xfrm>
            <a:custGeom>
              <a:avLst/>
              <a:gdLst/>
              <a:ahLst/>
              <a:cxnLst/>
              <a:rect l="l" t="t" r="r" b="b"/>
              <a:pathLst>
                <a:path w="2968" h="6233" extrusionOk="0">
                  <a:moveTo>
                    <a:pt x="0" y="1"/>
                  </a:moveTo>
                  <a:lnTo>
                    <a:pt x="0" y="6232"/>
                  </a:lnTo>
                  <a:lnTo>
                    <a:pt x="2968" y="6232"/>
                  </a:lnTo>
                  <a:lnTo>
                    <a:pt x="2968" y="1"/>
                  </a:lnTo>
                  <a:close/>
                </a:path>
              </a:pathLst>
            </a:custGeom>
            <a:solidFill>
              <a:schemeClr val="lt1"/>
            </a:solidFill>
            <a:ln w="9525" cap="rnd"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34"/>
            <p:cNvSpPr/>
            <p:nvPr/>
          </p:nvSpPr>
          <p:spPr>
            <a:xfrm>
              <a:off x="6585383" y="1808905"/>
              <a:ext cx="1151753" cy="512046"/>
            </a:xfrm>
            <a:custGeom>
              <a:avLst/>
              <a:gdLst/>
              <a:ahLst/>
              <a:cxnLst/>
              <a:rect l="l" t="t" r="r" b="b"/>
              <a:pathLst>
                <a:path w="18125" h="8058" fill="none" extrusionOk="0">
                  <a:moveTo>
                    <a:pt x="1" y="7395"/>
                  </a:moveTo>
                  <a:lnTo>
                    <a:pt x="3037" y="1621"/>
                  </a:lnTo>
                  <a:lnTo>
                    <a:pt x="6734" y="1621"/>
                  </a:lnTo>
                  <a:lnTo>
                    <a:pt x="9268" y="8057"/>
                  </a:lnTo>
                  <a:lnTo>
                    <a:pt x="11710" y="3310"/>
                  </a:lnTo>
                  <a:lnTo>
                    <a:pt x="13057" y="5273"/>
                  </a:lnTo>
                  <a:lnTo>
                    <a:pt x="18124" y="0"/>
                  </a:lnTo>
                </a:path>
              </a:pathLst>
            </a:custGeom>
            <a:noFill/>
            <a:ln w="9525"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4"/>
            <p:cNvSpPr/>
            <p:nvPr/>
          </p:nvSpPr>
          <p:spPr>
            <a:xfrm>
              <a:off x="7306231" y="1995981"/>
              <a:ext cx="46515" cy="47913"/>
            </a:xfrm>
            <a:custGeom>
              <a:avLst/>
              <a:gdLst/>
              <a:ahLst/>
              <a:cxnLst/>
              <a:rect l="l" t="t" r="r" b="b"/>
              <a:pathLst>
                <a:path w="732" h="754" extrusionOk="0">
                  <a:moveTo>
                    <a:pt x="366" y="1"/>
                  </a:moveTo>
                  <a:cubicBezTo>
                    <a:pt x="161" y="1"/>
                    <a:pt x="1" y="160"/>
                    <a:pt x="1" y="366"/>
                  </a:cubicBezTo>
                  <a:cubicBezTo>
                    <a:pt x="1" y="571"/>
                    <a:pt x="161" y="754"/>
                    <a:pt x="366" y="754"/>
                  </a:cubicBezTo>
                  <a:cubicBezTo>
                    <a:pt x="572" y="754"/>
                    <a:pt x="731" y="571"/>
                    <a:pt x="731" y="366"/>
                  </a:cubicBezTo>
                  <a:cubicBezTo>
                    <a:pt x="731" y="160"/>
                    <a:pt x="572" y="1"/>
                    <a:pt x="3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4"/>
            <p:cNvSpPr/>
            <p:nvPr/>
          </p:nvSpPr>
          <p:spPr>
            <a:xfrm>
              <a:off x="7391826" y="2122181"/>
              <a:ext cx="46515" cy="47913"/>
            </a:xfrm>
            <a:custGeom>
              <a:avLst/>
              <a:gdLst/>
              <a:ahLst/>
              <a:cxnLst/>
              <a:rect l="l" t="t" r="r" b="b"/>
              <a:pathLst>
                <a:path w="732" h="754" extrusionOk="0">
                  <a:moveTo>
                    <a:pt x="366" y="0"/>
                  </a:moveTo>
                  <a:cubicBezTo>
                    <a:pt x="160" y="0"/>
                    <a:pt x="1" y="183"/>
                    <a:pt x="1" y="388"/>
                  </a:cubicBezTo>
                  <a:cubicBezTo>
                    <a:pt x="1" y="594"/>
                    <a:pt x="160" y="754"/>
                    <a:pt x="366" y="754"/>
                  </a:cubicBezTo>
                  <a:cubicBezTo>
                    <a:pt x="571" y="754"/>
                    <a:pt x="731" y="594"/>
                    <a:pt x="731" y="388"/>
                  </a:cubicBezTo>
                  <a:cubicBezTo>
                    <a:pt x="731" y="183"/>
                    <a:pt x="571" y="0"/>
                    <a:pt x="3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4"/>
            <p:cNvSpPr/>
            <p:nvPr/>
          </p:nvSpPr>
          <p:spPr>
            <a:xfrm>
              <a:off x="7148196" y="2296230"/>
              <a:ext cx="47913" cy="47913"/>
            </a:xfrm>
            <a:custGeom>
              <a:avLst/>
              <a:gdLst/>
              <a:ahLst/>
              <a:cxnLst/>
              <a:rect l="l" t="t" r="r" b="b"/>
              <a:pathLst>
                <a:path w="754" h="754" extrusionOk="0">
                  <a:moveTo>
                    <a:pt x="365" y="0"/>
                  </a:moveTo>
                  <a:cubicBezTo>
                    <a:pt x="160" y="0"/>
                    <a:pt x="0" y="183"/>
                    <a:pt x="0" y="388"/>
                  </a:cubicBezTo>
                  <a:cubicBezTo>
                    <a:pt x="0" y="594"/>
                    <a:pt x="160" y="754"/>
                    <a:pt x="365" y="754"/>
                  </a:cubicBezTo>
                  <a:cubicBezTo>
                    <a:pt x="593" y="754"/>
                    <a:pt x="753" y="594"/>
                    <a:pt x="753" y="388"/>
                  </a:cubicBezTo>
                  <a:cubicBezTo>
                    <a:pt x="753" y="183"/>
                    <a:pt x="593" y="0"/>
                    <a:pt x="3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4"/>
            <p:cNvSpPr/>
            <p:nvPr/>
          </p:nvSpPr>
          <p:spPr>
            <a:xfrm>
              <a:off x="6990098" y="1888653"/>
              <a:ext cx="47913" cy="46451"/>
            </a:xfrm>
            <a:custGeom>
              <a:avLst/>
              <a:gdLst/>
              <a:ahLst/>
              <a:cxnLst/>
              <a:rect l="l" t="t" r="r" b="b"/>
              <a:pathLst>
                <a:path w="754" h="731" extrusionOk="0">
                  <a:moveTo>
                    <a:pt x="388" y="0"/>
                  </a:moveTo>
                  <a:cubicBezTo>
                    <a:pt x="183" y="0"/>
                    <a:pt x="0" y="160"/>
                    <a:pt x="0" y="366"/>
                  </a:cubicBezTo>
                  <a:cubicBezTo>
                    <a:pt x="0" y="571"/>
                    <a:pt x="183" y="731"/>
                    <a:pt x="388" y="731"/>
                  </a:cubicBezTo>
                  <a:cubicBezTo>
                    <a:pt x="594" y="731"/>
                    <a:pt x="753" y="571"/>
                    <a:pt x="753" y="366"/>
                  </a:cubicBezTo>
                  <a:cubicBezTo>
                    <a:pt x="753" y="160"/>
                    <a:pt x="594" y="0"/>
                    <a:pt x="3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34"/>
            <p:cNvSpPr/>
            <p:nvPr/>
          </p:nvSpPr>
          <p:spPr>
            <a:xfrm>
              <a:off x="6756572" y="1884269"/>
              <a:ext cx="47913" cy="47976"/>
            </a:xfrm>
            <a:custGeom>
              <a:avLst/>
              <a:gdLst/>
              <a:ahLst/>
              <a:cxnLst/>
              <a:rect l="l" t="t" r="r" b="b"/>
              <a:pathLst>
                <a:path w="754" h="755" extrusionOk="0">
                  <a:moveTo>
                    <a:pt x="365" y="1"/>
                  </a:moveTo>
                  <a:cubicBezTo>
                    <a:pt x="160" y="1"/>
                    <a:pt x="0" y="184"/>
                    <a:pt x="0" y="389"/>
                  </a:cubicBezTo>
                  <a:cubicBezTo>
                    <a:pt x="0" y="594"/>
                    <a:pt x="160" y="754"/>
                    <a:pt x="365" y="754"/>
                  </a:cubicBezTo>
                  <a:cubicBezTo>
                    <a:pt x="594" y="754"/>
                    <a:pt x="753" y="594"/>
                    <a:pt x="753" y="389"/>
                  </a:cubicBezTo>
                  <a:cubicBezTo>
                    <a:pt x="753" y="184"/>
                    <a:pt x="594" y="1"/>
                    <a:pt x="3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4"/>
            <p:cNvSpPr/>
            <p:nvPr/>
          </p:nvSpPr>
          <p:spPr>
            <a:xfrm>
              <a:off x="7706561" y="1713142"/>
              <a:ext cx="119020" cy="119020"/>
            </a:xfrm>
            <a:custGeom>
              <a:avLst/>
              <a:gdLst/>
              <a:ahLst/>
              <a:cxnLst/>
              <a:rect l="l" t="t" r="r" b="b"/>
              <a:pathLst>
                <a:path w="1873" h="1873" extrusionOk="0">
                  <a:moveTo>
                    <a:pt x="1872" y="1"/>
                  </a:moveTo>
                  <a:lnTo>
                    <a:pt x="1" y="1210"/>
                  </a:lnTo>
                  <a:lnTo>
                    <a:pt x="822" y="1872"/>
                  </a:lnTo>
                  <a:lnTo>
                    <a:pt x="187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4"/>
            <p:cNvSpPr/>
            <p:nvPr/>
          </p:nvSpPr>
          <p:spPr>
            <a:xfrm>
              <a:off x="6990098" y="1911847"/>
              <a:ext cx="24719" cy="24719"/>
            </a:xfrm>
            <a:custGeom>
              <a:avLst/>
              <a:gdLst/>
              <a:ahLst/>
              <a:cxnLst/>
              <a:rect l="l" t="t" r="r" b="b"/>
              <a:pathLst>
                <a:path w="389" h="389" extrusionOk="0">
                  <a:moveTo>
                    <a:pt x="183" y="1"/>
                  </a:moveTo>
                  <a:cubicBezTo>
                    <a:pt x="69" y="1"/>
                    <a:pt x="0" y="92"/>
                    <a:pt x="0" y="206"/>
                  </a:cubicBezTo>
                  <a:cubicBezTo>
                    <a:pt x="0" y="297"/>
                    <a:pt x="91" y="389"/>
                    <a:pt x="205" y="389"/>
                  </a:cubicBezTo>
                  <a:cubicBezTo>
                    <a:pt x="297" y="366"/>
                    <a:pt x="388" y="297"/>
                    <a:pt x="388" y="183"/>
                  </a:cubicBezTo>
                  <a:cubicBezTo>
                    <a:pt x="365" y="69"/>
                    <a:pt x="297" y="1"/>
                    <a:pt x="1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4"/>
            <p:cNvSpPr/>
            <p:nvPr/>
          </p:nvSpPr>
          <p:spPr>
            <a:xfrm>
              <a:off x="6422964" y="1878486"/>
              <a:ext cx="50836" cy="27706"/>
            </a:xfrm>
            <a:custGeom>
              <a:avLst/>
              <a:gdLst/>
              <a:ahLst/>
              <a:cxnLst/>
              <a:rect l="l" t="t" r="r" b="b"/>
              <a:pathLst>
                <a:path w="800" h="436" extrusionOk="0">
                  <a:moveTo>
                    <a:pt x="0" y="1"/>
                  </a:moveTo>
                  <a:lnTo>
                    <a:pt x="0" y="1"/>
                  </a:lnTo>
                  <a:cubicBezTo>
                    <a:pt x="22" y="197"/>
                    <a:pt x="211" y="436"/>
                    <a:pt x="428" y="436"/>
                  </a:cubicBezTo>
                  <a:cubicBezTo>
                    <a:pt x="437" y="436"/>
                    <a:pt x="447" y="435"/>
                    <a:pt x="457" y="434"/>
                  </a:cubicBezTo>
                  <a:cubicBezTo>
                    <a:pt x="708" y="389"/>
                    <a:pt x="799" y="46"/>
                    <a:pt x="799" y="46"/>
                  </a:cubicBez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52" name="Google Shape;652;p34"/>
          <p:cNvSpPr/>
          <p:nvPr/>
        </p:nvSpPr>
        <p:spPr>
          <a:xfrm>
            <a:off x="5748503" y="1777340"/>
            <a:ext cx="251003" cy="252401"/>
          </a:xfrm>
          <a:custGeom>
            <a:avLst/>
            <a:gdLst/>
            <a:ahLst/>
            <a:cxnLst/>
            <a:rect l="l" t="t" r="r" b="b"/>
            <a:pathLst>
              <a:path w="3950" h="3972" extrusionOk="0">
                <a:moveTo>
                  <a:pt x="1256" y="2146"/>
                </a:moveTo>
                <a:cubicBezTo>
                  <a:pt x="1347" y="2534"/>
                  <a:pt x="1712" y="2762"/>
                  <a:pt x="2101" y="2694"/>
                </a:cubicBezTo>
                <a:cubicBezTo>
                  <a:pt x="2489" y="2602"/>
                  <a:pt x="2717" y="2214"/>
                  <a:pt x="2625" y="1849"/>
                </a:cubicBezTo>
                <a:cubicBezTo>
                  <a:pt x="2557" y="1461"/>
                  <a:pt x="2169" y="1210"/>
                  <a:pt x="1781" y="1301"/>
                </a:cubicBezTo>
                <a:cubicBezTo>
                  <a:pt x="1416" y="1392"/>
                  <a:pt x="1165" y="1758"/>
                  <a:pt x="1256" y="2146"/>
                </a:cubicBezTo>
                <a:close/>
                <a:moveTo>
                  <a:pt x="1210" y="548"/>
                </a:moveTo>
                <a:lnTo>
                  <a:pt x="1233" y="160"/>
                </a:lnTo>
                <a:lnTo>
                  <a:pt x="1872" y="0"/>
                </a:lnTo>
                <a:lnTo>
                  <a:pt x="2032" y="365"/>
                </a:lnTo>
                <a:cubicBezTo>
                  <a:pt x="2192" y="365"/>
                  <a:pt x="2329" y="388"/>
                  <a:pt x="2466" y="434"/>
                </a:cubicBezTo>
                <a:lnTo>
                  <a:pt x="2740" y="160"/>
                </a:lnTo>
                <a:lnTo>
                  <a:pt x="3287" y="502"/>
                </a:lnTo>
                <a:lnTo>
                  <a:pt x="3173" y="890"/>
                </a:lnTo>
                <a:cubicBezTo>
                  <a:pt x="3265" y="982"/>
                  <a:pt x="3333" y="1119"/>
                  <a:pt x="3402" y="1233"/>
                </a:cubicBezTo>
                <a:lnTo>
                  <a:pt x="3812" y="1233"/>
                </a:lnTo>
                <a:lnTo>
                  <a:pt x="3949" y="1872"/>
                </a:lnTo>
                <a:lnTo>
                  <a:pt x="3584" y="2054"/>
                </a:lnTo>
                <a:cubicBezTo>
                  <a:pt x="3584" y="2191"/>
                  <a:pt x="3561" y="2328"/>
                  <a:pt x="3516" y="2465"/>
                </a:cubicBezTo>
                <a:lnTo>
                  <a:pt x="3790" y="2762"/>
                </a:lnTo>
                <a:lnTo>
                  <a:pt x="3447" y="3310"/>
                </a:lnTo>
                <a:lnTo>
                  <a:pt x="3082" y="3173"/>
                </a:lnTo>
                <a:cubicBezTo>
                  <a:pt x="2968" y="3264"/>
                  <a:pt x="2854" y="3355"/>
                  <a:pt x="2717" y="3424"/>
                </a:cubicBezTo>
                <a:lnTo>
                  <a:pt x="2717" y="3835"/>
                </a:lnTo>
                <a:lnTo>
                  <a:pt x="2078" y="3972"/>
                </a:lnTo>
                <a:lnTo>
                  <a:pt x="1918" y="3607"/>
                </a:lnTo>
                <a:cubicBezTo>
                  <a:pt x="1758" y="3607"/>
                  <a:pt x="1621" y="3584"/>
                  <a:pt x="1484" y="3538"/>
                </a:cubicBezTo>
                <a:lnTo>
                  <a:pt x="1210" y="3812"/>
                </a:lnTo>
                <a:lnTo>
                  <a:pt x="640" y="3470"/>
                </a:lnTo>
                <a:lnTo>
                  <a:pt x="777" y="3082"/>
                </a:lnTo>
                <a:cubicBezTo>
                  <a:pt x="685" y="2990"/>
                  <a:pt x="594" y="2876"/>
                  <a:pt x="526" y="2739"/>
                </a:cubicBezTo>
                <a:lnTo>
                  <a:pt x="138" y="2739"/>
                </a:lnTo>
                <a:lnTo>
                  <a:pt x="1" y="2100"/>
                </a:lnTo>
                <a:lnTo>
                  <a:pt x="343" y="1917"/>
                </a:lnTo>
                <a:cubicBezTo>
                  <a:pt x="366" y="1781"/>
                  <a:pt x="389" y="1644"/>
                  <a:pt x="434" y="1507"/>
                </a:cubicBezTo>
                <a:lnTo>
                  <a:pt x="138" y="1210"/>
                </a:lnTo>
                <a:lnTo>
                  <a:pt x="503" y="662"/>
                </a:lnTo>
                <a:lnTo>
                  <a:pt x="868" y="799"/>
                </a:lnTo>
                <a:cubicBezTo>
                  <a:pt x="982" y="708"/>
                  <a:pt x="1096" y="616"/>
                  <a:pt x="1210" y="54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4"/>
          <p:cNvSpPr/>
          <p:nvPr/>
        </p:nvSpPr>
        <p:spPr>
          <a:xfrm>
            <a:off x="4890185" y="2008340"/>
            <a:ext cx="590737" cy="590737"/>
          </a:xfrm>
          <a:custGeom>
            <a:avLst/>
            <a:gdLst/>
            <a:ahLst/>
            <a:cxnLst/>
            <a:rect l="l" t="t" r="r" b="b"/>
            <a:pathLst>
              <a:path w="8195" h="8195" fill="none" extrusionOk="0">
                <a:moveTo>
                  <a:pt x="2626" y="4497"/>
                </a:moveTo>
                <a:cubicBezTo>
                  <a:pt x="2831" y="5273"/>
                  <a:pt x="3630" y="5753"/>
                  <a:pt x="4406" y="5547"/>
                </a:cubicBezTo>
                <a:cubicBezTo>
                  <a:pt x="5182" y="5319"/>
                  <a:pt x="5661" y="4520"/>
                  <a:pt x="5456" y="3744"/>
                </a:cubicBezTo>
                <a:cubicBezTo>
                  <a:pt x="5250" y="2968"/>
                  <a:pt x="4452" y="2488"/>
                  <a:pt x="3653" y="2694"/>
                </a:cubicBezTo>
                <a:cubicBezTo>
                  <a:pt x="2877" y="2899"/>
                  <a:pt x="2420" y="3721"/>
                  <a:pt x="2626" y="4497"/>
                </a:cubicBezTo>
                <a:close/>
                <a:moveTo>
                  <a:pt x="2420" y="1187"/>
                </a:moveTo>
                <a:lnTo>
                  <a:pt x="2397" y="343"/>
                </a:lnTo>
                <a:lnTo>
                  <a:pt x="3721" y="1"/>
                </a:lnTo>
                <a:lnTo>
                  <a:pt x="4109" y="731"/>
                </a:lnTo>
                <a:cubicBezTo>
                  <a:pt x="4406" y="731"/>
                  <a:pt x="4703" y="777"/>
                  <a:pt x="4977" y="868"/>
                </a:cubicBezTo>
                <a:lnTo>
                  <a:pt x="5547" y="252"/>
                </a:lnTo>
                <a:lnTo>
                  <a:pt x="6734" y="936"/>
                </a:lnTo>
                <a:lnTo>
                  <a:pt x="6483" y="1735"/>
                </a:lnTo>
                <a:cubicBezTo>
                  <a:pt x="6688" y="1941"/>
                  <a:pt x="6871" y="2169"/>
                  <a:pt x="7031" y="2443"/>
                </a:cubicBezTo>
                <a:lnTo>
                  <a:pt x="7853" y="2420"/>
                </a:lnTo>
                <a:lnTo>
                  <a:pt x="8195" y="3721"/>
                </a:lnTo>
                <a:lnTo>
                  <a:pt x="7465" y="4109"/>
                </a:lnTo>
                <a:cubicBezTo>
                  <a:pt x="7465" y="4406"/>
                  <a:pt x="7419" y="4703"/>
                  <a:pt x="7350" y="4999"/>
                </a:cubicBezTo>
                <a:lnTo>
                  <a:pt x="7944" y="5547"/>
                </a:lnTo>
                <a:lnTo>
                  <a:pt x="7259" y="6734"/>
                </a:lnTo>
                <a:lnTo>
                  <a:pt x="6460" y="6483"/>
                </a:lnTo>
                <a:cubicBezTo>
                  <a:pt x="6255" y="6688"/>
                  <a:pt x="6027" y="6871"/>
                  <a:pt x="5753" y="7031"/>
                </a:cubicBezTo>
                <a:lnTo>
                  <a:pt x="5798" y="7852"/>
                </a:lnTo>
                <a:lnTo>
                  <a:pt x="4474" y="8195"/>
                </a:lnTo>
                <a:lnTo>
                  <a:pt x="4086" y="7464"/>
                </a:lnTo>
                <a:cubicBezTo>
                  <a:pt x="3790" y="7464"/>
                  <a:pt x="3493" y="7419"/>
                  <a:pt x="3196" y="7350"/>
                </a:cubicBezTo>
                <a:lnTo>
                  <a:pt x="2648" y="7944"/>
                </a:lnTo>
                <a:lnTo>
                  <a:pt x="1461" y="7259"/>
                </a:lnTo>
                <a:lnTo>
                  <a:pt x="1713" y="6483"/>
                </a:lnTo>
                <a:cubicBezTo>
                  <a:pt x="1507" y="6277"/>
                  <a:pt x="1325" y="6026"/>
                  <a:pt x="1165" y="5775"/>
                </a:cubicBezTo>
                <a:lnTo>
                  <a:pt x="343" y="5798"/>
                </a:lnTo>
                <a:lnTo>
                  <a:pt x="1" y="4474"/>
                </a:lnTo>
                <a:lnTo>
                  <a:pt x="731" y="4086"/>
                </a:lnTo>
                <a:cubicBezTo>
                  <a:pt x="731" y="3790"/>
                  <a:pt x="777" y="3493"/>
                  <a:pt x="845" y="3219"/>
                </a:cubicBezTo>
                <a:lnTo>
                  <a:pt x="252" y="2648"/>
                </a:lnTo>
                <a:lnTo>
                  <a:pt x="936" y="1461"/>
                </a:lnTo>
                <a:lnTo>
                  <a:pt x="1713" y="1712"/>
                </a:lnTo>
                <a:cubicBezTo>
                  <a:pt x="1941" y="1507"/>
                  <a:pt x="2169" y="1324"/>
                  <a:pt x="2420" y="1187"/>
                </a:cubicBezTo>
                <a:close/>
              </a:path>
            </a:pathLst>
          </a:custGeom>
          <a:noFill/>
          <a:ln w="9525"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4" name="Google Shape;654;p34"/>
          <p:cNvGrpSpPr/>
          <p:nvPr/>
        </p:nvGrpSpPr>
        <p:grpSpPr>
          <a:xfrm>
            <a:off x="5325950" y="2920356"/>
            <a:ext cx="3843675" cy="1070750"/>
            <a:chOff x="5325950" y="2920356"/>
            <a:chExt cx="3843675" cy="1070750"/>
          </a:xfrm>
        </p:grpSpPr>
        <p:sp>
          <p:nvSpPr>
            <p:cNvPr id="655" name="Google Shape;655;p34"/>
            <p:cNvSpPr/>
            <p:nvPr/>
          </p:nvSpPr>
          <p:spPr>
            <a:xfrm>
              <a:off x="7644224" y="3194055"/>
              <a:ext cx="95762" cy="95762"/>
            </a:xfrm>
            <a:custGeom>
              <a:avLst/>
              <a:gdLst/>
              <a:ahLst/>
              <a:cxnLst/>
              <a:rect l="l" t="t" r="r" b="b"/>
              <a:pathLst>
                <a:path w="1507" h="1507" extrusionOk="0">
                  <a:moveTo>
                    <a:pt x="753" y="0"/>
                  </a:moveTo>
                  <a:cubicBezTo>
                    <a:pt x="343" y="0"/>
                    <a:pt x="0" y="343"/>
                    <a:pt x="0" y="753"/>
                  </a:cubicBezTo>
                  <a:cubicBezTo>
                    <a:pt x="0" y="1164"/>
                    <a:pt x="343" y="1507"/>
                    <a:pt x="753" y="1507"/>
                  </a:cubicBezTo>
                  <a:cubicBezTo>
                    <a:pt x="1164" y="1507"/>
                    <a:pt x="1507" y="1164"/>
                    <a:pt x="1507" y="753"/>
                  </a:cubicBezTo>
                  <a:cubicBezTo>
                    <a:pt x="1507" y="343"/>
                    <a:pt x="1164" y="0"/>
                    <a:pt x="7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34"/>
            <p:cNvSpPr/>
            <p:nvPr/>
          </p:nvSpPr>
          <p:spPr>
            <a:xfrm>
              <a:off x="8170690" y="3534910"/>
              <a:ext cx="97287" cy="97224"/>
            </a:xfrm>
            <a:custGeom>
              <a:avLst/>
              <a:gdLst/>
              <a:ahLst/>
              <a:cxnLst/>
              <a:rect l="l" t="t" r="r" b="b"/>
              <a:pathLst>
                <a:path w="1531" h="1530" extrusionOk="0">
                  <a:moveTo>
                    <a:pt x="754" y="0"/>
                  </a:moveTo>
                  <a:cubicBezTo>
                    <a:pt x="343" y="0"/>
                    <a:pt x="1" y="343"/>
                    <a:pt x="1" y="776"/>
                  </a:cubicBezTo>
                  <a:cubicBezTo>
                    <a:pt x="1" y="1187"/>
                    <a:pt x="343" y="1529"/>
                    <a:pt x="754" y="1529"/>
                  </a:cubicBezTo>
                  <a:cubicBezTo>
                    <a:pt x="1188" y="1529"/>
                    <a:pt x="1530" y="1187"/>
                    <a:pt x="1530" y="776"/>
                  </a:cubicBezTo>
                  <a:cubicBezTo>
                    <a:pt x="1530" y="343"/>
                    <a:pt x="1188" y="0"/>
                    <a:pt x="7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34"/>
            <p:cNvSpPr/>
            <p:nvPr/>
          </p:nvSpPr>
          <p:spPr>
            <a:xfrm>
              <a:off x="8785673" y="3078023"/>
              <a:ext cx="97287" cy="97224"/>
            </a:xfrm>
            <a:custGeom>
              <a:avLst/>
              <a:gdLst/>
              <a:ahLst/>
              <a:cxnLst/>
              <a:rect l="l" t="t" r="r" b="b"/>
              <a:pathLst>
                <a:path w="1531" h="1530" extrusionOk="0">
                  <a:moveTo>
                    <a:pt x="754" y="0"/>
                  </a:moveTo>
                  <a:cubicBezTo>
                    <a:pt x="343" y="0"/>
                    <a:pt x="1" y="343"/>
                    <a:pt x="1" y="753"/>
                  </a:cubicBezTo>
                  <a:cubicBezTo>
                    <a:pt x="1" y="1187"/>
                    <a:pt x="343" y="1529"/>
                    <a:pt x="754" y="1529"/>
                  </a:cubicBezTo>
                  <a:cubicBezTo>
                    <a:pt x="1188" y="1529"/>
                    <a:pt x="1530" y="1187"/>
                    <a:pt x="1530" y="753"/>
                  </a:cubicBezTo>
                  <a:cubicBezTo>
                    <a:pt x="1530" y="343"/>
                    <a:pt x="1188" y="0"/>
                    <a:pt x="7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34"/>
            <p:cNvSpPr/>
            <p:nvPr/>
          </p:nvSpPr>
          <p:spPr>
            <a:xfrm>
              <a:off x="7011830" y="3862674"/>
              <a:ext cx="95762" cy="97224"/>
            </a:xfrm>
            <a:custGeom>
              <a:avLst/>
              <a:gdLst/>
              <a:ahLst/>
              <a:cxnLst/>
              <a:rect l="l" t="t" r="r" b="b"/>
              <a:pathLst>
                <a:path w="1507" h="1530" extrusionOk="0">
                  <a:moveTo>
                    <a:pt x="754" y="1"/>
                  </a:moveTo>
                  <a:cubicBezTo>
                    <a:pt x="320" y="1"/>
                    <a:pt x="0" y="343"/>
                    <a:pt x="0" y="754"/>
                  </a:cubicBezTo>
                  <a:cubicBezTo>
                    <a:pt x="0" y="1188"/>
                    <a:pt x="320" y="1530"/>
                    <a:pt x="754" y="1530"/>
                  </a:cubicBezTo>
                  <a:cubicBezTo>
                    <a:pt x="1165" y="1530"/>
                    <a:pt x="1507" y="1188"/>
                    <a:pt x="1507" y="754"/>
                  </a:cubicBezTo>
                  <a:cubicBezTo>
                    <a:pt x="1507" y="343"/>
                    <a:pt x="1165" y="1"/>
                    <a:pt x="7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34"/>
            <p:cNvSpPr/>
            <p:nvPr/>
          </p:nvSpPr>
          <p:spPr>
            <a:xfrm>
              <a:off x="7287422" y="3408710"/>
              <a:ext cx="97224" cy="97224"/>
            </a:xfrm>
            <a:custGeom>
              <a:avLst/>
              <a:gdLst/>
              <a:ahLst/>
              <a:cxnLst/>
              <a:rect l="l" t="t" r="r" b="b"/>
              <a:pathLst>
                <a:path w="1530" h="1530" extrusionOk="0">
                  <a:moveTo>
                    <a:pt x="776" y="0"/>
                  </a:moveTo>
                  <a:cubicBezTo>
                    <a:pt x="343" y="0"/>
                    <a:pt x="0" y="343"/>
                    <a:pt x="0" y="776"/>
                  </a:cubicBezTo>
                  <a:cubicBezTo>
                    <a:pt x="0" y="1187"/>
                    <a:pt x="343" y="1530"/>
                    <a:pt x="776" y="1530"/>
                  </a:cubicBezTo>
                  <a:cubicBezTo>
                    <a:pt x="1187" y="1530"/>
                    <a:pt x="1530" y="1187"/>
                    <a:pt x="1530" y="776"/>
                  </a:cubicBezTo>
                  <a:cubicBezTo>
                    <a:pt x="1530" y="343"/>
                    <a:pt x="1187" y="0"/>
                    <a:pt x="7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34"/>
            <p:cNvSpPr/>
            <p:nvPr/>
          </p:nvSpPr>
          <p:spPr>
            <a:xfrm>
              <a:off x="5645497" y="3096832"/>
              <a:ext cx="95826" cy="97287"/>
            </a:xfrm>
            <a:custGeom>
              <a:avLst/>
              <a:gdLst/>
              <a:ahLst/>
              <a:cxnLst/>
              <a:rect l="l" t="t" r="r" b="b"/>
              <a:pathLst>
                <a:path w="1508" h="1531" extrusionOk="0">
                  <a:moveTo>
                    <a:pt x="754" y="1"/>
                  </a:moveTo>
                  <a:cubicBezTo>
                    <a:pt x="343" y="1"/>
                    <a:pt x="1" y="343"/>
                    <a:pt x="1" y="754"/>
                  </a:cubicBezTo>
                  <a:cubicBezTo>
                    <a:pt x="1" y="1188"/>
                    <a:pt x="343" y="1530"/>
                    <a:pt x="754" y="1530"/>
                  </a:cubicBezTo>
                  <a:cubicBezTo>
                    <a:pt x="1165" y="1530"/>
                    <a:pt x="1507" y="1188"/>
                    <a:pt x="1507" y="754"/>
                  </a:cubicBezTo>
                  <a:cubicBezTo>
                    <a:pt x="1507" y="343"/>
                    <a:pt x="1165" y="1"/>
                    <a:pt x="7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34"/>
            <p:cNvSpPr/>
            <p:nvPr/>
          </p:nvSpPr>
          <p:spPr>
            <a:xfrm>
              <a:off x="5325950" y="2920356"/>
              <a:ext cx="3843675" cy="1070750"/>
            </a:xfrm>
            <a:custGeom>
              <a:avLst/>
              <a:gdLst/>
              <a:ahLst/>
              <a:cxnLst/>
              <a:rect l="l" t="t" r="r" b="b"/>
              <a:pathLst>
                <a:path w="153747" h="42830" extrusionOk="0">
                  <a:moveTo>
                    <a:pt x="0" y="13859"/>
                  </a:moveTo>
                  <a:cubicBezTo>
                    <a:pt x="1332" y="13847"/>
                    <a:pt x="5387" y="14716"/>
                    <a:pt x="7993" y="13789"/>
                  </a:cubicBezTo>
                  <a:cubicBezTo>
                    <a:pt x="10600" y="12862"/>
                    <a:pt x="12743" y="10082"/>
                    <a:pt x="15639" y="8298"/>
                  </a:cubicBezTo>
                  <a:cubicBezTo>
                    <a:pt x="18535" y="6514"/>
                    <a:pt x="20794" y="2911"/>
                    <a:pt x="25370" y="3085"/>
                  </a:cubicBezTo>
                  <a:cubicBezTo>
                    <a:pt x="29946" y="3259"/>
                    <a:pt x="38055" y="3143"/>
                    <a:pt x="43094" y="9341"/>
                  </a:cubicBezTo>
                  <a:cubicBezTo>
                    <a:pt x="48133" y="15539"/>
                    <a:pt x="51088" y="35232"/>
                    <a:pt x="55606" y="40271"/>
                  </a:cubicBezTo>
                  <a:cubicBezTo>
                    <a:pt x="60124" y="45310"/>
                    <a:pt x="66437" y="41719"/>
                    <a:pt x="70202" y="39576"/>
                  </a:cubicBezTo>
                  <a:cubicBezTo>
                    <a:pt x="73967" y="37433"/>
                    <a:pt x="76226" y="30830"/>
                    <a:pt x="78195" y="27413"/>
                  </a:cubicBezTo>
                  <a:cubicBezTo>
                    <a:pt x="80164" y="23996"/>
                    <a:pt x="80396" y="21389"/>
                    <a:pt x="82018" y="19072"/>
                  </a:cubicBezTo>
                  <a:cubicBezTo>
                    <a:pt x="83640" y="16755"/>
                    <a:pt x="85766" y="14668"/>
                    <a:pt x="87926" y="13511"/>
                  </a:cubicBezTo>
                  <a:cubicBezTo>
                    <a:pt x="90086" y="12355"/>
                    <a:pt x="92418" y="11966"/>
                    <a:pt x="94976" y="12133"/>
                  </a:cubicBezTo>
                  <a:cubicBezTo>
                    <a:pt x="97534" y="12301"/>
                    <a:pt x="100788" y="12927"/>
                    <a:pt x="103274" y="14516"/>
                  </a:cubicBezTo>
                  <a:cubicBezTo>
                    <a:pt x="105760" y="16105"/>
                    <a:pt x="107820" y="19606"/>
                    <a:pt x="109894" y="21666"/>
                  </a:cubicBezTo>
                  <a:cubicBezTo>
                    <a:pt x="111968" y="23726"/>
                    <a:pt x="113001" y="25594"/>
                    <a:pt x="115720" y="26874"/>
                  </a:cubicBezTo>
                  <a:cubicBezTo>
                    <a:pt x="118439" y="28154"/>
                    <a:pt x="122737" y="30141"/>
                    <a:pt x="126206" y="29346"/>
                  </a:cubicBezTo>
                  <a:cubicBezTo>
                    <a:pt x="129675" y="28552"/>
                    <a:pt x="134168" y="25847"/>
                    <a:pt x="136534" y="22107"/>
                  </a:cubicBezTo>
                  <a:cubicBezTo>
                    <a:pt x="138900" y="18367"/>
                    <a:pt x="138742" y="10483"/>
                    <a:pt x="140404" y="6908"/>
                  </a:cubicBezTo>
                  <a:cubicBezTo>
                    <a:pt x="142067" y="3333"/>
                    <a:pt x="144285" y="1788"/>
                    <a:pt x="146509" y="658"/>
                  </a:cubicBezTo>
                  <a:cubicBezTo>
                    <a:pt x="148733" y="-472"/>
                    <a:pt x="152541" y="216"/>
                    <a:pt x="153747" y="128"/>
                  </a:cubicBezTo>
                </a:path>
              </a:pathLst>
            </a:custGeom>
            <a:noFill/>
            <a:ln w="9525" cap="flat" cmpd="sng">
              <a:solidFill>
                <a:schemeClr val="dk1"/>
              </a:solidFill>
              <a:prstDash val="solid"/>
              <a:round/>
              <a:headEnd type="none" w="med" len="med"/>
              <a:tailEnd type="none" w="med" len="med"/>
            </a:ln>
          </p:spPr>
        </p:sp>
      </p:grpSp>
      <p:grpSp>
        <p:nvGrpSpPr>
          <p:cNvPr id="662" name="Google Shape;662;p34"/>
          <p:cNvGrpSpPr/>
          <p:nvPr/>
        </p:nvGrpSpPr>
        <p:grpSpPr>
          <a:xfrm>
            <a:off x="5804156" y="1524148"/>
            <a:ext cx="1470802" cy="3078317"/>
            <a:chOff x="5847124" y="1524148"/>
            <a:chExt cx="1470802" cy="3078317"/>
          </a:xfrm>
        </p:grpSpPr>
        <p:sp>
          <p:nvSpPr>
            <p:cNvPr id="663" name="Google Shape;663;p34"/>
            <p:cNvSpPr/>
            <p:nvPr/>
          </p:nvSpPr>
          <p:spPr>
            <a:xfrm>
              <a:off x="7014753" y="1708440"/>
              <a:ext cx="303173" cy="316645"/>
            </a:xfrm>
            <a:custGeom>
              <a:avLst/>
              <a:gdLst/>
              <a:ahLst/>
              <a:cxnLst/>
              <a:rect l="l" t="t" r="r" b="b"/>
              <a:pathLst>
                <a:path w="4771" h="4983" extrusionOk="0">
                  <a:moveTo>
                    <a:pt x="3543" y="1"/>
                  </a:moveTo>
                  <a:cubicBezTo>
                    <a:pt x="3457" y="1"/>
                    <a:pt x="3304" y="54"/>
                    <a:pt x="3150" y="189"/>
                  </a:cubicBezTo>
                  <a:cubicBezTo>
                    <a:pt x="2967" y="326"/>
                    <a:pt x="2260" y="1330"/>
                    <a:pt x="2260" y="1330"/>
                  </a:cubicBezTo>
                  <a:cubicBezTo>
                    <a:pt x="2260" y="1330"/>
                    <a:pt x="2283" y="1239"/>
                    <a:pt x="2305" y="988"/>
                  </a:cubicBezTo>
                  <a:cubicBezTo>
                    <a:pt x="2305" y="759"/>
                    <a:pt x="2214" y="668"/>
                    <a:pt x="2123" y="622"/>
                  </a:cubicBezTo>
                  <a:cubicBezTo>
                    <a:pt x="2117" y="621"/>
                    <a:pt x="2111" y="620"/>
                    <a:pt x="2104" y="620"/>
                  </a:cubicBezTo>
                  <a:cubicBezTo>
                    <a:pt x="2003" y="620"/>
                    <a:pt x="1795" y="775"/>
                    <a:pt x="1666" y="1010"/>
                  </a:cubicBezTo>
                  <a:cubicBezTo>
                    <a:pt x="1507" y="1239"/>
                    <a:pt x="1187" y="2083"/>
                    <a:pt x="1187" y="2083"/>
                  </a:cubicBezTo>
                  <a:lnTo>
                    <a:pt x="0" y="3932"/>
                  </a:lnTo>
                  <a:lnTo>
                    <a:pt x="1940" y="4982"/>
                  </a:lnTo>
                  <a:lnTo>
                    <a:pt x="2305" y="4297"/>
                  </a:lnTo>
                  <a:cubicBezTo>
                    <a:pt x="2305" y="4297"/>
                    <a:pt x="3492" y="2608"/>
                    <a:pt x="3629" y="2426"/>
                  </a:cubicBezTo>
                  <a:cubicBezTo>
                    <a:pt x="3766" y="2243"/>
                    <a:pt x="4771" y="1056"/>
                    <a:pt x="4679" y="805"/>
                  </a:cubicBezTo>
                  <a:cubicBezTo>
                    <a:pt x="4649" y="721"/>
                    <a:pt x="4596" y="693"/>
                    <a:pt x="4538" y="693"/>
                  </a:cubicBezTo>
                  <a:cubicBezTo>
                    <a:pt x="4423" y="693"/>
                    <a:pt x="4291" y="805"/>
                    <a:pt x="4291" y="805"/>
                  </a:cubicBezTo>
                  <a:cubicBezTo>
                    <a:pt x="4291" y="805"/>
                    <a:pt x="4428" y="440"/>
                    <a:pt x="4383" y="280"/>
                  </a:cubicBezTo>
                  <a:cubicBezTo>
                    <a:pt x="4369" y="231"/>
                    <a:pt x="4336" y="215"/>
                    <a:pt x="4297" y="215"/>
                  </a:cubicBezTo>
                  <a:cubicBezTo>
                    <a:pt x="4207" y="215"/>
                    <a:pt x="4086" y="303"/>
                    <a:pt x="4086" y="303"/>
                  </a:cubicBezTo>
                  <a:cubicBezTo>
                    <a:pt x="4109" y="212"/>
                    <a:pt x="4017" y="75"/>
                    <a:pt x="3903" y="75"/>
                  </a:cubicBezTo>
                  <a:cubicBezTo>
                    <a:pt x="3766" y="97"/>
                    <a:pt x="3492" y="371"/>
                    <a:pt x="3492" y="371"/>
                  </a:cubicBezTo>
                  <a:cubicBezTo>
                    <a:pt x="3492" y="371"/>
                    <a:pt x="3652" y="52"/>
                    <a:pt x="3584" y="6"/>
                  </a:cubicBezTo>
                  <a:cubicBezTo>
                    <a:pt x="3573" y="3"/>
                    <a:pt x="3559" y="1"/>
                    <a:pt x="354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34"/>
            <p:cNvSpPr/>
            <p:nvPr/>
          </p:nvSpPr>
          <p:spPr>
            <a:xfrm>
              <a:off x="7014753" y="1739259"/>
              <a:ext cx="298852" cy="285825"/>
            </a:xfrm>
            <a:custGeom>
              <a:avLst/>
              <a:gdLst/>
              <a:ahLst/>
              <a:cxnLst/>
              <a:rect l="l" t="t" r="r" b="b"/>
              <a:pathLst>
                <a:path w="4703" h="4498" fill="none" extrusionOk="0">
                  <a:moveTo>
                    <a:pt x="3606" y="1073"/>
                  </a:moveTo>
                  <a:cubicBezTo>
                    <a:pt x="4154" y="320"/>
                    <a:pt x="4656" y="0"/>
                    <a:pt x="4679" y="320"/>
                  </a:cubicBezTo>
                  <a:cubicBezTo>
                    <a:pt x="4702" y="640"/>
                    <a:pt x="3492" y="2100"/>
                    <a:pt x="3104" y="2580"/>
                  </a:cubicBezTo>
                  <a:cubicBezTo>
                    <a:pt x="2716" y="3082"/>
                    <a:pt x="1895" y="4497"/>
                    <a:pt x="1895" y="4497"/>
                  </a:cubicBezTo>
                  <a:lnTo>
                    <a:pt x="0" y="3401"/>
                  </a:lnTo>
                  <a:lnTo>
                    <a:pt x="137" y="3128"/>
                  </a:lnTo>
                  <a:cubicBezTo>
                    <a:pt x="137" y="3128"/>
                    <a:pt x="982" y="1963"/>
                    <a:pt x="1347" y="1165"/>
                  </a:cubicBezTo>
                  <a:cubicBezTo>
                    <a:pt x="1735" y="366"/>
                    <a:pt x="2009" y="23"/>
                    <a:pt x="2214" y="183"/>
                  </a:cubicBezTo>
                  <a:cubicBezTo>
                    <a:pt x="2442" y="366"/>
                    <a:pt x="1986" y="1096"/>
                    <a:pt x="2077" y="1507"/>
                  </a:cubicBezTo>
                  <a:cubicBezTo>
                    <a:pt x="2146" y="1895"/>
                    <a:pt x="2123" y="2192"/>
                    <a:pt x="2054" y="2374"/>
                  </a:cubicBezTo>
                </a:path>
              </a:pathLst>
            </a:custGeom>
            <a:noFill/>
            <a:ln w="9525" cap="rnd"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34"/>
            <p:cNvSpPr/>
            <p:nvPr/>
          </p:nvSpPr>
          <p:spPr>
            <a:xfrm>
              <a:off x="7226483" y="1720387"/>
              <a:ext cx="79813" cy="69709"/>
            </a:xfrm>
            <a:custGeom>
              <a:avLst/>
              <a:gdLst/>
              <a:ahLst/>
              <a:cxnLst/>
              <a:rect l="l" t="t" r="r" b="b"/>
              <a:pathLst>
                <a:path w="1256" h="1097" fill="none" extrusionOk="0">
                  <a:moveTo>
                    <a:pt x="936" y="640"/>
                  </a:moveTo>
                  <a:cubicBezTo>
                    <a:pt x="936" y="640"/>
                    <a:pt x="1256" y="1"/>
                    <a:pt x="914" y="24"/>
                  </a:cubicBezTo>
                  <a:cubicBezTo>
                    <a:pt x="731" y="46"/>
                    <a:pt x="183" y="845"/>
                    <a:pt x="1" y="1096"/>
                  </a:cubicBezTo>
                </a:path>
              </a:pathLst>
            </a:custGeom>
            <a:noFill/>
            <a:ln w="9525" cap="rnd"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34"/>
            <p:cNvSpPr/>
            <p:nvPr/>
          </p:nvSpPr>
          <p:spPr>
            <a:xfrm>
              <a:off x="7209072" y="1711681"/>
              <a:ext cx="65324" cy="68247"/>
            </a:xfrm>
            <a:custGeom>
              <a:avLst/>
              <a:gdLst/>
              <a:ahLst/>
              <a:cxnLst/>
              <a:rect l="l" t="t" r="r" b="b"/>
              <a:pathLst>
                <a:path w="1028" h="1074" fill="none" extrusionOk="0">
                  <a:moveTo>
                    <a:pt x="982" y="298"/>
                  </a:moveTo>
                  <a:cubicBezTo>
                    <a:pt x="982" y="298"/>
                    <a:pt x="1028" y="69"/>
                    <a:pt x="891" y="46"/>
                  </a:cubicBezTo>
                  <a:cubicBezTo>
                    <a:pt x="777" y="1"/>
                    <a:pt x="548" y="115"/>
                    <a:pt x="366" y="434"/>
                  </a:cubicBezTo>
                  <a:cubicBezTo>
                    <a:pt x="46" y="1005"/>
                    <a:pt x="1" y="1074"/>
                    <a:pt x="1" y="1074"/>
                  </a:cubicBezTo>
                </a:path>
              </a:pathLst>
            </a:custGeom>
            <a:noFill/>
            <a:ln w="9525" cap="rnd"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34"/>
            <p:cNvSpPr/>
            <p:nvPr/>
          </p:nvSpPr>
          <p:spPr>
            <a:xfrm>
              <a:off x="7151056" y="1702975"/>
              <a:ext cx="98685" cy="97287"/>
            </a:xfrm>
            <a:custGeom>
              <a:avLst/>
              <a:gdLst/>
              <a:ahLst/>
              <a:cxnLst/>
              <a:rect l="l" t="t" r="r" b="b"/>
              <a:pathLst>
                <a:path w="1553" h="1531" fill="none" extrusionOk="0">
                  <a:moveTo>
                    <a:pt x="1461" y="320"/>
                  </a:moveTo>
                  <a:cubicBezTo>
                    <a:pt x="1461" y="320"/>
                    <a:pt x="1553" y="1"/>
                    <a:pt x="1256" y="69"/>
                  </a:cubicBezTo>
                  <a:cubicBezTo>
                    <a:pt x="982" y="138"/>
                    <a:pt x="1" y="1530"/>
                    <a:pt x="1" y="1530"/>
                  </a:cubicBezTo>
                </a:path>
              </a:pathLst>
            </a:custGeom>
            <a:noFill/>
            <a:ln w="9525" cap="rnd"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34"/>
            <p:cNvSpPr/>
            <p:nvPr/>
          </p:nvSpPr>
          <p:spPr>
            <a:xfrm>
              <a:off x="6479518" y="1887192"/>
              <a:ext cx="699186" cy="635768"/>
            </a:xfrm>
            <a:custGeom>
              <a:avLst/>
              <a:gdLst/>
              <a:ahLst/>
              <a:cxnLst/>
              <a:rect l="l" t="t" r="r" b="b"/>
              <a:pathLst>
                <a:path w="11003" h="10005" extrusionOk="0">
                  <a:moveTo>
                    <a:pt x="8172" y="1"/>
                  </a:moveTo>
                  <a:cubicBezTo>
                    <a:pt x="8172" y="1"/>
                    <a:pt x="5958" y="3105"/>
                    <a:pt x="4178" y="3881"/>
                  </a:cubicBezTo>
                  <a:cubicBezTo>
                    <a:pt x="3863" y="4014"/>
                    <a:pt x="3533" y="4069"/>
                    <a:pt x="3202" y="4069"/>
                  </a:cubicBezTo>
                  <a:cubicBezTo>
                    <a:pt x="1655" y="4069"/>
                    <a:pt x="92" y="2877"/>
                    <a:pt x="92" y="2877"/>
                  </a:cubicBezTo>
                  <a:lnTo>
                    <a:pt x="1" y="9062"/>
                  </a:lnTo>
                  <a:lnTo>
                    <a:pt x="1667" y="9633"/>
                  </a:lnTo>
                  <a:cubicBezTo>
                    <a:pt x="1667" y="9633"/>
                    <a:pt x="2038" y="10004"/>
                    <a:pt x="3231" y="10004"/>
                  </a:cubicBezTo>
                  <a:cubicBezTo>
                    <a:pt x="3956" y="10004"/>
                    <a:pt x="4983" y="9867"/>
                    <a:pt x="6414" y="9427"/>
                  </a:cubicBezTo>
                  <a:cubicBezTo>
                    <a:pt x="10203" y="8263"/>
                    <a:pt x="11002" y="1941"/>
                    <a:pt x="11002" y="1941"/>
                  </a:cubicBezTo>
                  <a:lnTo>
                    <a:pt x="8172" y="1"/>
                  </a:lnTo>
                  <a:close/>
                </a:path>
              </a:pathLst>
            </a:custGeom>
            <a:solidFill>
              <a:schemeClr val="dk2"/>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34"/>
            <p:cNvSpPr/>
            <p:nvPr/>
          </p:nvSpPr>
          <p:spPr>
            <a:xfrm>
              <a:off x="6961058" y="1887192"/>
              <a:ext cx="217642" cy="191525"/>
            </a:xfrm>
            <a:custGeom>
              <a:avLst/>
              <a:gdLst/>
              <a:ahLst/>
              <a:cxnLst/>
              <a:rect l="l" t="t" r="r" b="b"/>
              <a:pathLst>
                <a:path w="3425" h="3014" extrusionOk="0">
                  <a:moveTo>
                    <a:pt x="594" y="1"/>
                  </a:moveTo>
                  <a:cubicBezTo>
                    <a:pt x="594" y="1"/>
                    <a:pt x="366" y="343"/>
                    <a:pt x="1" y="800"/>
                  </a:cubicBezTo>
                  <a:lnTo>
                    <a:pt x="3219" y="3014"/>
                  </a:lnTo>
                  <a:cubicBezTo>
                    <a:pt x="3379" y="2352"/>
                    <a:pt x="3424" y="1941"/>
                    <a:pt x="3424" y="1941"/>
                  </a:cubicBezTo>
                  <a:lnTo>
                    <a:pt x="59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34"/>
            <p:cNvSpPr/>
            <p:nvPr/>
          </p:nvSpPr>
          <p:spPr>
            <a:xfrm>
              <a:off x="6961058" y="1887192"/>
              <a:ext cx="217642" cy="191525"/>
            </a:xfrm>
            <a:custGeom>
              <a:avLst/>
              <a:gdLst/>
              <a:ahLst/>
              <a:cxnLst/>
              <a:rect l="l" t="t" r="r" b="b"/>
              <a:pathLst>
                <a:path w="3425" h="3014" fill="none" extrusionOk="0">
                  <a:moveTo>
                    <a:pt x="594" y="1"/>
                  </a:moveTo>
                  <a:lnTo>
                    <a:pt x="3424" y="1941"/>
                  </a:lnTo>
                  <a:cubicBezTo>
                    <a:pt x="3424" y="1941"/>
                    <a:pt x="3379" y="2352"/>
                    <a:pt x="3219" y="3014"/>
                  </a:cubicBezTo>
                  <a:lnTo>
                    <a:pt x="1" y="800"/>
                  </a:lnTo>
                  <a:cubicBezTo>
                    <a:pt x="366" y="343"/>
                    <a:pt x="594" y="1"/>
                    <a:pt x="594" y="1"/>
                  </a:cubicBezTo>
                  <a:close/>
                </a:path>
              </a:pathLst>
            </a:custGeom>
            <a:noFill/>
            <a:ln w="9525" cap="rnd" cmpd="sng">
              <a:solidFill>
                <a:srgbClr val="01000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34"/>
            <p:cNvSpPr/>
            <p:nvPr/>
          </p:nvSpPr>
          <p:spPr>
            <a:xfrm>
              <a:off x="6479518" y="1887192"/>
              <a:ext cx="699186" cy="673069"/>
            </a:xfrm>
            <a:custGeom>
              <a:avLst/>
              <a:gdLst/>
              <a:ahLst/>
              <a:cxnLst/>
              <a:rect l="l" t="t" r="r" b="b"/>
              <a:pathLst>
                <a:path w="11003" h="10592" fill="none" extrusionOk="0">
                  <a:moveTo>
                    <a:pt x="8172" y="1"/>
                  </a:moveTo>
                  <a:lnTo>
                    <a:pt x="11002" y="1941"/>
                  </a:lnTo>
                  <a:cubicBezTo>
                    <a:pt x="11002" y="1941"/>
                    <a:pt x="10203" y="8263"/>
                    <a:pt x="6414" y="9427"/>
                  </a:cubicBezTo>
                  <a:cubicBezTo>
                    <a:pt x="2625" y="10592"/>
                    <a:pt x="1667" y="9633"/>
                    <a:pt x="1667" y="9633"/>
                  </a:cubicBezTo>
                  <a:lnTo>
                    <a:pt x="1" y="9062"/>
                  </a:lnTo>
                  <a:lnTo>
                    <a:pt x="92" y="2877"/>
                  </a:lnTo>
                  <a:cubicBezTo>
                    <a:pt x="92" y="2877"/>
                    <a:pt x="1370" y="3858"/>
                    <a:pt x="2740" y="4041"/>
                  </a:cubicBezTo>
                </a:path>
              </a:pathLst>
            </a:custGeom>
            <a:noFill/>
            <a:ln w="9525" cap="rnd" cmpd="sng">
              <a:solidFill>
                <a:srgbClr val="01000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34"/>
            <p:cNvSpPr/>
            <p:nvPr/>
          </p:nvSpPr>
          <p:spPr>
            <a:xfrm>
              <a:off x="5847124" y="2071408"/>
              <a:ext cx="419270" cy="749196"/>
            </a:xfrm>
            <a:custGeom>
              <a:avLst/>
              <a:gdLst/>
              <a:ahLst/>
              <a:cxnLst/>
              <a:rect l="l" t="t" r="r" b="b"/>
              <a:pathLst>
                <a:path w="6598" h="11790" extrusionOk="0">
                  <a:moveTo>
                    <a:pt x="6392" y="0"/>
                  </a:moveTo>
                  <a:cubicBezTo>
                    <a:pt x="6391" y="1"/>
                    <a:pt x="3812" y="640"/>
                    <a:pt x="2740" y="2603"/>
                  </a:cubicBezTo>
                  <a:cubicBezTo>
                    <a:pt x="1667" y="4566"/>
                    <a:pt x="1" y="8514"/>
                    <a:pt x="1713" y="10706"/>
                  </a:cubicBezTo>
                  <a:cubicBezTo>
                    <a:pt x="2274" y="11422"/>
                    <a:pt x="3123" y="11789"/>
                    <a:pt x="4048" y="11789"/>
                  </a:cubicBezTo>
                  <a:cubicBezTo>
                    <a:pt x="4889" y="11789"/>
                    <a:pt x="5792" y="11485"/>
                    <a:pt x="6597" y="10865"/>
                  </a:cubicBezTo>
                  <a:lnTo>
                    <a:pt x="4452" y="6300"/>
                  </a:lnTo>
                  <a:lnTo>
                    <a:pt x="4342" y="6355"/>
                  </a:lnTo>
                  <a:lnTo>
                    <a:pt x="4342" y="6355"/>
                  </a:lnTo>
                  <a:lnTo>
                    <a:pt x="4406" y="6323"/>
                  </a:lnTo>
                  <a:lnTo>
                    <a:pt x="4383" y="6163"/>
                  </a:lnTo>
                  <a:lnTo>
                    <a:pt x="4223" y="4680"/>
                  </a:lnTo>
                  <a:lnTo>
                    <a:pt x="6392" y="0"/>
                  </a:lnTo>
                  <a:close/>
                </a:path>
              </a:pathLst>
            </a:custGeom>
            <a:solidFill>
              <a:schemeClr val="dk2"/>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34"/>
            <p:cNvSpPr/>
            <p:nvPr/>
          </p:nvSpPr>
          <p:spPr>
            <a:xfrm>
              <a:off x="6060379" y="2071408"/>
              <a:ext cx="192923" cy="111712"/>
            </a:xfrm>
            <a:custGeom>
              <a:avLst/>
              <a:gdLst/>
              <a:ahLst/>
              <a:cxnLst/>
              <a:rect l="l" t="t" r="r" b="b"/>
              <a:pathLst>
                <a:path w="3036" h="1758" fill="none" extrusionOk="0">
                  <a:moveTo>
                    <a:pt x="0" y="1758"/>
                  </a:moveTo>
                  <a:cubicBezTo>
                    <a:pt x="1233" y="457"/>
                    <a:pt x="3036" y="0"/>
                    <a:pt x="3036" y="0"/>
                  </a:cubicBezTo>
                </a:path>
              </a:pathLst>
            </a:custGeom>
            <a:noFill/>
            <a:ln w="3425" cap="rnd" cmpd="sng">
              <a:solidFill>
                <a:srgbClr val="01000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34"/>
            <p:cNvSpPr/>
            <p:nvPr/>
          </p:nvSpPr>
          <p:spPr>
            <a:xfrm>
              <a:off x="5909525" y="2368735"/>
              <a:ext cx="356869" cy="480146"/>
            </a:xfrm>
            <a:custGeom>
              <a:avLst/>
              <a:gdLst/>
              <a:ahLst/>
              <a:cxnLst/>
              <a:rect l="l" t="t" r="r" b="b"/>
              <a:pathLst>
                <a:path w="5616" h="7556" fill="none" extrusionOk="0">
                  <a:moveTo>
                    <a:pt x="3241" y="1"/>
                  </a:moveTo>
                  <a:lnTo>
                    <a:pt x="3424" y="1644"/>
                  </a:lnTo>
                  <a:lnTo>
                    <a:pt x="5615" y="6186"/>
                  </a:lnTo>
                  <a:cubicBezTo>
                    <a:pt x="3903" y="7556"/>
                    <a:pt x="1826" y="7419"/>
                    <a:pt x="731" y="6027"/>
                  </a:cubicBezTo>
                  <a:cubicBezTo>
                    <a:pt x="251" y="5410"/>
                    <a:pt x="23" y="4634"/>
                    <a:pt x="0" y="3812"/>
                  </a:cubicBezTo>
                </a:path>
              </a:pathLst>
            </a:custGeom>
            <a:noFill/>
            <a:ln w="3425" cap="rnd" cmpd="sng">
              <a:solidFill>
                <a:srgbClr val="01000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34"/>
            <p:cNvSpPr/>
            <p:nvPr/>
          </p:nvSpPr>
          <p:spPr>
            <a:xfrm>
              <a:off x="6578139" y="4126640"/>
              <a:ext cx="262631" cy="316263"/>
            </a:xfrm>
            <a:custGeom>
              <a:avLst/>
              <a:gdLst/>
              <a:ahLst/>
              <a:cxnLst/>
              <a:rect l="l" t="t" r="r" b="b"/>
              <a:pathLst>
                <a:path w="4133" h="4977" extrusionOk="0">
                  <a:moveTo>
                    <a:pt x="2968" y="1"/>
                  </a:moveTo>
                  <a:lnTo>
                    <a:pt x="1" y="343"/>
                  </a:lnTo>
                  <a:lnTo>
                    <a:pt x="1073" y="4977"/>
                  </a:lnTo>
                  <a:lnTo>
                    <a:pt x="4132" y="4680"/>
                  </a:lnTo>
                  <a:lnTo>
                    <a:pt x="296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34"/>
            <p:cNvSpPr/>
            <p:nvPr/>
          </p:nvSpPr>
          <p:spPr>
            <a:xfrm>
              <a:off x="6578139" y="4126640"/>
              <a:ext cx="262631" cy="316263"/>
            </a:xfrm>
            <a:custGeom>
              <a:avLst/>
              <a:gdLst/>
              <a:ahLst/>
              <a:cxnLst/>
              <a:rect l="l" t="t" r="r" b="b"/>
              <a:pathLst>
                <a:path w="4133" h="4977" fill="none" extrusionOk="0">
                  <a:moveTo>
                    <a:pt x="2968" y="1"/>
                  </a:moveTo>
                  <a:lnTo>
                    <a:pt x="4132" y="4680"/>
                  </a:lnTo>
                  <a:lnTo>
                    <a:pt x="1073" y="4977"/>
                  </a:lnTo>
                  <a:lnTo>
                    <a:pt x="1" y="343"/>
                  </a:lnTo>
                  <a:close/>
                </a:path>
              </a:pathLst>
            </a:custGeom>
            <a:noFill/>
            <a:ln w="9525"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34"/>
            <p:cNvSpPr/>
            <p:nvPr/>
          </p:nvSpPr>
          <p:spPr>
            <a:xfrm>
              <a:off x="6572357" y="4366013"/>
              <a:ext cx="561357" cy="236451"/>
            </a:xfrm>
            <a:custGeom>
              <a:avLst/>
              <a:gdLst/>
              <a:ahLst/>
              <a:cxnLst/>
              <a:rect l="l" t="t" r="r" b="b"/>
              <a:pathLst>
                <a:path w="8834" h="3721" extrusionOk="0">
                  <a:moveTo>
                    <a:pt x="4839" y="0"/>
                  </a:moveTo>
                  <a:lnTo>
                    <a:pt x="0" y="297"/>
                  </a:lnTo>
                  <a:lnTo>
                    <a:pt x="594" y="3721"/>
                  </a:lnTo>
                  <a:lnTo>
                    <a:pt x="8834" y="3698"/>
                  </a:lnTo>
                  <a:lnTo>
                    <a:pt x="5684" y="1917"/>
                  </a:lnTo>
                  <a:lnTo>
                    <a:pt x="483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34"/>
            <p:cNvSpPr/>
            <p:nvPr/>
          </p:nvSpPr>
          <p:spPr>
            <a:xfrm>
              <a:off x="6572357" y="4366013"/>
              <a:ext cx="561357" cy="236451"/>
            </a:xfrm>
            <a:custGeom>
              <a:avLst/>
              <a:gdLst/>
              <a:ahLst/>
              <a:cxnLst/>
              <a:rect l="l" t="t" r="r" b="b"/>
              <a:pathLst>
                <a:path w="8834" h="3721" fill="none" extrusionOk="0">
                  <a:moveTo>
                    <a:pt x="4839" y="0"/>
                  </a:moveTo>
                  <a:lnTo>
                    <a:pt x="0" y="297"/>
                  </a:lnTo>
                  <a:lnTo>
                    <a:pt x="594" y="3721"/>
                  </a:lnTo>
                  <a:lnTo>
                    <a:pt x="8834" y="3698"/>
                  </a:lnTo>
                  <a:lnTo>
                    <a:pt x="5684" y="1917"/>
                  </a:lnTo>
                  <a:close/>
                </a:path>
              </a:pathLst>
            </a:custGeom>
            <a:noFill/>
            <a:ln w="9525"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34"/>
            <p:cNvSpPr/>
            <p:nvPr/>
          </p:nvSpPr>
          <p:spPr>
            <a:xfrm>
              <a:off x="6977008" y="4521190"/>
              <a:ext cx="45053" cy="30502"/>
            </a:xfrm>
            <a:custGeom>
              <a:avLst/>
              <a:gdLst/>
              <a:ahLst/>
              <a:cxnLst/>
              <a:rect l="l" t="t" r="r" b="b"/>
              <a:pathLst>
                <a:path w="709" h="480" fill="none" extrusionOk="0">
                  <a:moveTo>
                    <a:pt x="708" y="0"/>
                  </a:moveTo>
                  <a:lnTo>
                    <a:pt x="1" y="480"/>
                  </a:lnTo>
                </a:path>
              </a:pathLst>
            </a:custGeom>
            <a:noFill/>
            <a:ln w="9525" cap="rnd"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34"/>
            <p:cNvSpPr/>
            <p:nvPr/>
          </p:nvSpPr>
          <p:spPr>
            <a:xfrm>
              <a:off x="6940724" y="4492150"/>
              <a:ext cx="45053" cy="29104"/>
            </a:xfrm>
            <a:custGeom>
              <a:avLst/>
              <a:gdLst/>
              <a:ahLst/>
              <a:cxnLst/>
              <a:rect l="l" t="t" r="r" b="b"/>
              <a:pathLst>
                <a:path w="709" h="458" fill="none" extrusionOk="0">
                  <a:moveTo>
                    <a:pt x="709" y="1"/>
                  </a:moveTo>
                  <a:lnTo>
                    <a:pt x="1" y="457"/>
                  </a:lnTo>
                </a:path>
              </a:pathLst>
            </a:custGeom>
            <a:noFill/>
            <a:ln w="9525" cap="rnd"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34"/>
            <p:cNvSpPr/>
            <p:nvPr/>
          </p:nvSpPr>
          <p:spPr>
            <a:xfrm>
              <a:off x="6589768" y="4484906"/>
              <a:ext cx="168267" cy="117558"/>
            </a:xfrm>
            <a:custGeom>
              <a:avLst/>
              <a:gdLst/>
              <a:ahLst/>
              <a:cxnLst/>
              <a:rect l="l" t="t" r="r" b="b"/>
              <a:pathLst>
                <a:path w="2648" h="1850" extrusionOk="0">
                  <a:moveTo>
                    <a:pt x="411" y="1"/>
                  </a:moveTo>
                  <a:cubicBezTo>
                    <a:pt x="274" y="1"/>
                    <a:pt x="137" y="1"/>
                    <a:pt x="0" y="24"/>
                  </a:cubicBezTo>
                  <a:lnTo>
                    <a:pt x="320" y="1850"/>
                  </a:lnTo>
                  <a:lnTo>
                    <a:pt x="2648" y="1850"/>
                  </a:lnTo>
                  <a:cubicBezTo>
                    <a:pt x="2534" y="800"/>
                    <a:pt x="1575" y="1"/>
                    <a:pt x="411"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34"/>
            <p:cNvSpPr/>
            <p:nvPr/>
          </p:nvSpPr>
          <p:spPr>
            <a:xfrm>
              <a:off x="6032801" y="4110690"/>
              <a:ext cx="194384" cy="329354"/>
            </a:xfrm>
            <a:custGeom>
              <a:avLst/>
              <a:gdLst/>
              <a:ahLst/>
              <a:cxnLst/>
              <a:rect l="l" t="t" r="r" b="b"/>
              <a:pathLst>
                <a:path w="3059" h="5183" extrusionOk="0">
                  <a:moveTo>
                    <a:pt x="23" y="1"/>
                  </a:moveTo>
                  <a:lnTo>
                    <a:pt x="0" y="4748"/>
                  </a:lnTo>
                  <a:lnTo>
                    <a:pt x="3059" y="5182"/>
                  </a:lnTo>
                  <a:lnTo>
                    <a:pt x="3013" y="343"/>
                  </a:lnTo>
                  <a:lnTo>
                    <a:pt x="2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34"/>
            <p:cNvSpPr/>
            <p:nvPr/>
          </p:nvSpPr>
          <p:spPr>
            <a:xfrm>
              <a:off x="6032801" y="4110690"/>
              <a:ext cx="194384" cy="329354"/>
            </a:xfrm>
            <a:custGeom>
              <a:avLst/>
              <a:gdLst/>
              <a:ahLst/>
              <a:cxnLst/>
              <a:rect l="l" t="t" r="r" b="b"/>
              <a:pathLst>
                <a:path w="3059" h="5183" fill="none" extrusionOk="0">
                  <a:moveTo>
                    <a:pt x="3013" y="343"/>
                  </a:moveTo>
                  <a:lnTo>
                    <a:pt x="3059" y="5182"/>
                  </a:lnTo>
                  <a:lnTo>
                    <a:pt x="0" y="4748"/>
                  </a:lnTo>
                  <a:lnTo>
                    <a:pt x="23" y="1"/>
                  </a:lnTo>
                  <a:close/>
                </a:path>
              </a:pathLst>
            </a:custGeom>
            <a:noFill/>
            <a:ln w="9525"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34"/>
            <p:cNvSpPr/>
            <p:nvPr/>
          </p:nvSpPr>
          <p:spPr>
            <a:xfrm>
              <a:off x="5964618" y="4376117"/>
              <a:ext cx="523674" cy="226347"/>
            </a:xfrm>
            <a:custGeom>
              <a:avLst/>
              <a:gdLst/>
              <a:ahLst/>
              <a:cxnLst/>
              <a:rect l="l" t="t" r="r" b="b"/>
              <a:pathLst>
                <a:path w="8241" h="3562" extrusionOk="0">
                  <a:moveTo>
                    <a:pt x="5068" y="1"/>
                  </a:moveTo>
                  <a:lnTo>
                    <a:pt x="366" y="115"/>
                  </a:lnTo>
                  <a:lnTo>
                    <a:pt x="1" y="3562"/>
                  </a:lnTo>
                  <a:lnTo>
                    <a:pt x="1" y="3562"/>
                  </a:lnTo>
                  <a:lnTo>
                    <a:pt x="8240" y="3539"/>
                  </a:lnTo>
                  <a:lnTo>
                    <a:pt x="5113" y="1758"/>
                  </a:lnTo>
                  <a:lnTo>
                    <a:pt x="506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34"/>
            <p:cNvSpPr/>
            <p:nvPr/>
          </p:nvSpPr>
          <p:spPr>
            <a:xfrm>
              <a:off x="5964618" y="4376117"/>
              <a:ext cx="523674" cy="226347"/>
            </a:xfrm>
            <a:custGeom>
              <a:avLst/>
              <a:gdLst/>
              <a:ahLst/>
              <a:cxnLst/>
              <a:rect l="l" t="t" r="r" b="b"/>
              <a:pathLst>
                <a:path w="8241" h="3562" fill="none" extrusionOk="0">
                  <a:moveTo>
                    <a:pt x="5068" y="1"/>
                  </a:moveTo>
                  <a:lnTo>
                    <a:pt x="366" y="115"/>
                  </a:lnTo>
                  <a:lnTo>
                    <a:pt x="1" y="3562"/>
                  </a:lnTo>
                  <a:lnTo>
                    <a:pt x="8240" y="3539"/>
                  </a:lnTo>
                  <a:lnTo>
                    <a:pt x="5113" y="1758"/>
                  </a:lnTo>
                  <a:close/>
                </a:path>
              </a:pathLst>
            </a:custGeom>
            <a:noFill/>
            <a:ln w="9525"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34"/>
            <p:cNvSpPr/>
            <p:nvPr/>
          </p:nvSpPr>
          <p:spPr>
            <a:xfrm>
              <a:off x="6331587" y="4521190"/>
              <a:ext cx="44990" cy="30502"/>
            </a:xfrm>
            <a:custGeom>
              <a:avLst/>
              <a:gdLst/>
              <a:ahLst/>
              <a:cxnLst/>
              <a:rect l="l" t="t" r="r" b="b"/>
              <a:pathLst>
                <a:path w="708" h="480" fill="none" extrusionOk="0">
                  <a:moveTo>
                    <a:pt x="708" y="0"/>
                  </a:moveTo>
                  <a:lnTo>
                    <a:pt x="0" y="480"/>
                  </a:lnTo>
                </a:path>
              </a:pathLst>
            </a:custGeom>
            <a:noFill/>
            <a:ln w="9525" cap="rnd"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34"/>
            <p:cNvSpPr/>
            <p:nvPr/>
          </p:nvSpPr>
          <p:spPr>
            <a:xfrm>
              <a:off x="6295303" y="4492150"/>
              <a:ext cx="45053" cy="29104"/>
            </a:xfrm>
            <a:custGeom>
              <a:avLst/>
              <a:gdLst/>
              <a:ahLst/>
              <a:cxnLst/>
              <a:rect l="l" t="t" r="r" b="b"/>
              <a:pathLst>
                <a:path w="709" h="458" fill="none" extrusionOk="0">
                  <a:moveTo>
                    <a:pt x="708" y="1"/>
                  </a:moveTo>
                  <a:lnTo>
                    <a:pt x="1" y="457"/>
                  </a:lnTo>
                </a:path>
              </a:pathLst>
            </a:custGeom>
            <a:noFill/>
            <a:ln w="9525" cap="rnd"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34"/>
            <p:cNvSpPr/>
            <p:nvPr/>
          </p:nvSpPr>
          <p:spPr>
            <a:xfrm>
              <a:off x="5964618" y="4489227"/>
              <a:ext cx="147996" cy="113237"/>
            </a:xfrm>
            <a:custGeom>
              <a:avLst/>
              <a:gdLst/>
              <a:ahLst/>
              <a:cxnLst/>
              <a:rect l="l" t="t" r="r" b="b"/>
              <a:pathLst>
                <a:path w="2329" h="1782" extrusionOk="0">
                  <a:moveTo>
                    <a:pt x="209" y="1"/>
                  </a:moveTo>
                  <a:cubicBezTo>
                    <a:pt x="192" y="1"/>
                    <a:pt x="183" y="1"/>
                    <a:pt x="183" y="1"/>
                  </a:cubicBezTo>
                  <a:lnTo>
                    <a:pt x="1" y="1782"/>
                  </a:lnTo>
                  <a:lnTo>
                    <a:pt x="2329" y="1782"/>
                  </a:lnTo>
                  <a:cubicBezTo>
                    <a:pt x="2116" y="60"/>
                    <a:pt x="440" y="1"/>
                    <a:pt x="209"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34"/>
            <p:cNvSpPr/>
            <p:nvPr/>
          </p:nvSpPr>
          <p:spPr>
            <a:xfrm>
              <a:off x="6266327" y="2854662"/>
              <a:ext cx="659978" cy="1450478"/>
            </a:xfrm>
            <a:custGeom>
              <a:avLst/>
              <a:gdLst/>
              <a:ahLst/>
              <a:cxnLst/>
              <a:rect l="l" t="t" r="r" b="b"/>
              <a:pathLst>
                <a:path w="10386" h="22826" extrusionOk="0">
                  <a:moveTo>
                    <a:pt x="0" y="0"/>
                  </a:moveTo>
                  <a:lnTo>
                    <a:pt x="845" y="4131"/>
                  </a:lnTo>
                  <a:lnTo>
                    <a:pt x="3926" y="22825"/>
                  </a:lnTo>
                  <a:lnTo>
                    <a:pt x="10386" y="22300"/>
                  </a:lnTo>
                  <a:lnTo>
                    <a:pt x="5935" y="0"/>
                  </a:lnTo>
                  <a:close/>
                </a:path>
              </a:pathLst>
            </a:custGeom>
            <a:solidFill>
              <a:schemeClr val="lt1"/>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34"/>
            <p:cNvSpPr/>
            <p:nvPr/>
          </p:nvSpPr>
          <p:spPr>
            <a:xfrm>
              <a:off x="6321420" y="3125872"/>
              <a:ext cx="604885" cy="1179268"/>
            </a:xfrm>
            <a:custGeom>
              <a:avLst/>
              <a:gdLst/>
              <a:ahLst/>
              <a:cxnLst/>
              <a:rect l="l" t="t" r="r" b="b"/>
              <a:pathLst>
                <a:path w="9519" h="18558" fill="none" extrusionOk="0">
                  <a:moveTo>
                    <a:pt x="1" y="0"/>
                  </a:moveTo>
                  <a:lnTo>
                    <a:pt x="3059" y="18557"/>
                  </a:lnTo>
                  <a:lnTo>
                    <a:pt x="9519" y="18032"/>
                  </a:lnTo>
                </a:path>
              </a:pathLst>
            </a:custGeom>
            <a:noFill/>
            <a:ln w="3425" cap="rnd" cmpd="sng">
              <a:solidFill>
                <a:srgbClr val="01000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34"/>
            <p:cNvSpPr/>
            <p:nvPr/>
          </p:nvSpPr>
          <p:spPr>
            <a:xfrm>
              <a:off x="6343152" y="3078023"/>
              <a:ext cx="101608" cy="516367"/>
            </a:xfrm>
            <a:custGeom>
              <a:avLst/>
              <a:gdLst/>
              <a:ahLst/>
              <a:cxnLst/>
              <a:rect l="l" t="t" r="r" b="b"/>
              <a:pathLst>
                <a:path w="1599" h="8126" fill="none" extrusionOk="0">
                  <a:moveTo>
                    <a:pt x="1599" y="0"/>
                  </a:moveTo>
                  <a:lnTo>
                    <a:pt x="594" y="91"/>
                  </a:lnTo>
                  <a:lnTo>
                    <a:pt x="1" y="8126"/>
                  </a:lnTo>
                </a:path>
              </a:pathLst>
            </a:custGeom>
            <a:noFill/>
            <a:ln w="1150" cap="flat" cmpd="sng">
              <a:solidFill>
                <a:srgbClr val="3A4A36"/>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4"/>
            <p:cNvSpPr/>
            <p:nvPr/>
          </p:nvSpPr>
          <p:spPr>
            <a:xfrm>
              <a:off x="5896434" y="2711051"/>
              <a:ext cx="633925" cy="1573755"/>
            </a:xfrm>
            <a:custGeom>
              <a:avLst/>
              <a:gdLst/>
              <a:ahLst/>
              <a:cxnLst/>
              <a:rect l="l" t="t" r="r" b="b"/>
              <a:pathLst>
                <a:path w="9976" h="24766" extrusionOk="0">
                  <a:moveTo>
                    <a:pt x="9975" y="0"/>
                  </a:moveTo>
                  <a:lnTo>
                    <a:pt x="3105" y="1895"/>
                  </a:lnTo>
                  <a:lnTo>
                    <a:pt x="2785" y="3858"/>
                  </a:lnTo>
                  <a:lnTo>
                    <a:pt x="1" y="24675"/>
                  </a:lnTo>
                  <a:lnTo>
                    <a:pt x="6689" y="24766"/>
                  </a:lnTo>
                  <a:lnTo>
                    <a:pt x="7624" y="5866"/>
                  </a:lnTo>
                  <a:lnTo>
                    <a:pt x="8629" y="5775"/>
                  </a:lnTo>
                  <a:lnTo>
                    <a:pt x="9975" y="0"/>
                  </a:lnTo>
                  <a:close/>
                </a:path>
              </a:pathLst>
            </a:custGeom>
            <a:solidFill>
              <a:schemeClr val="lt1"/>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34"/>
            <p:cNvSpPr/>
            <p:nvPr/>
          </p:nvSpPr>
          <p:spPr>
            <a:xfrm>
              <a:off x="6254698" y="2018221"/>
              <a:ext cx="235053" cy="565233"/>
            </a:xfrm>
            <a:custGeom>
              <a:avLst/>
              <a:gdLst/>
              <a:ahLst/>
              <a:cxnLst/>
              <a:rect l="l" t="t" r="r" b="b"/>
              <a:pathLst>
                <a:path w="3699" h="8895" extrusionOk="0">
                  <a:moveTo>
                    <a:pt x="1398" y="1"/>
                  </a:moveTo>
                  <a:cubicBezTo>
                    <a:pt x="1245" y="1"/>
                    <a:pt x="1109" y="6"/>
                    <a:pt x="1005" y="16"/>
                  </a:cubicBezTo>
                  <a:cubicBezTo>
                    <a:pt x="503" y="39"/>
                    <a:pt x="183" y="701"/>
                    <a:pt x="92" y="1271"/>
                  </a:cubicBezTo>
                  <a:cubicBezTo>
                    <a:pt x="1" y="1842"/>
                    <a:pt x="229" y="3828"/>
                    <a:pt x="229" y="3828"/>
                  </a:cubicBezTo>
                  <a:lnTo>
                    <a:pt x="1210" y="8895"/>
                  </a:lnTo>
                  <a:lnTo>
                    <a:pt x="2123" y="8895"/>
                  </a:lnTo>
                  <a:lnTo>
                    <a:pt x="2648" y="7639"/>
                  </a:lnTo>
                  <a:cubicBezTo>
                    <a:pt x="2648" y="7639"/>
                    <a:pt x="3356" y="3417"/>
                    <a:pt x="3516" y="2253"/>
                  </a:cubicBezTo>
                  <a:cubicBezTo>
                    <a:pt x="3698" y="1111"/>
                    <a:pt x="3219" y="655"/>
                    <a:pt x="2991" y="335"/>
                  </a:cubicBezTo>
                  <a:cubicBezTo>
                    <a:pt x="2810" y="82"/>
                    <a:pt x="1983" y="1"/>
                    <a:pt x="139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34"/>
            <p:cNvSpPr/>
            <p:nvPr/>
          </p:nvSpPr>
          <p:spPr>
            <a:xfrm>
              <a:off x="6364948" y="2046753"/>
              <a:ext cx="4385" cy="717995"/>
            </a:xfrm>
            <a:custGeom>
              <a:avLst/>
              <a:gdLst/>
              <a:ahLst/>
              <a:cxnLst/>
              <a:rect l="l" t="t" r="r" b="b"/>
              <a:pathLst>
                <a:path w="69" h="11299" fill="none" extrusionOk="0">
                  <a:moveTo>
                    <a:pt x="69" y="0"/>
                  </a:moveTo>
                  <a:lnTo>
                    <a:pt x="0" y="11299"/>
                  </a:lnTo>
                </a:path>
              </a:pathLst>
            </a:custGeom>
            <a:noFill/>
            <a:ln w="9525" cap="rnd"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34"/>
            <p:cNvSpPr/>
            <p:nvPr/>
          </p:nvSpPr>
          <p:spPr>
            <a:xfrm>
              <a:off x="6330125" y="2175813"/>
              <a:ext cx="21796" cy="21859"/>
            </a:xfrm>
            <a:custGeom>
              <a:avLst/>
              <a:gdLst/>
              <a:ahLst/>
              <a:cxnLst/>
              <a:rect l="l" t="t" r="r" b="b"/>
              <a:pathLst>
                <a:path w="343" h="344" extrusionOk="0">
                  <a:moveTo>
                    <a:pt x="183" y="1"/>
                  </a:moveTo>
                  <a:cubicBezTo>
                    <a:pt x="92" y="1"/>
                    <a:pt x="1" y="92"/>
                    <a:pt x="1" y="183"/>
                  </a:cubicBezTo>
                  <a:cubicBezTo>
                    <a:pt x="1" y="275"/>
                    <a:pt x="92" y="343"/>
                    <a:pt x="183" y="343"/>
                  </a:cubicBezTo>
                  <a:cubicBezTo>
                    <a:pt x="274" y="343"/>
                    <a:pt x="343" y="275"/>
                    <a:pt x="343" y="183"/>
                  </a:cubicBezTo>
                  <a:cubicBezTo>
                    <a:pt x="343" y="92"/>
                    <a:pt x="274" y="1"/>
                    <a:pt x="1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34"/>
            <p:cNvSpPr/>
            <p:nvPr/>
          </p:nvSpPr>
          <p:spPr>
            <a:xfrm>
              <a:off x="6327202" y="2278819"/>
              <a:ext cx="21859" cy="21796"/>
            </a:xfrm>
            <a:custGeom>
              <a:avLst/>
              <a:gdLst/>
              <a:ahLst/>
              <a:cxnLst/>
              <a:rect l="l" t="t" r="r" b="b"/>
              <a:pathLst>
                <a:path w="344" h="343" extrusionOk="0">
                  <a:moveTo>
                    <a:pt x="161" y="0"/>
                  </a:moveTo>
                  <a:cubicBezTo>
                    <a:pt x="69" y="0"/>
                    <a:pt x="1" y="69"/>
                    <a:pt x="1" y="160"/>
                  </a:cubicBezTo>
                  <a:cubicBezTo>
                    <a:pt x="1" y="252"/>
                    <a:pt x="69" y="343"/>
                    <a:pt x="161" y="343"/>
                  </a:cubicBezTo>
                  <a:cubicBezTo>
                    <a:pt x="252" y="343"/>
                    <a:pt x="343" y="252"/>
                    <a:pt x="343" y="160"/>
                  </a:cubicBezTo>
                  <a:cubicBezTo>
                    <a:pt x="343" y="69"/>
                    <a:pt x="252" y="0"/>
                    <a:pt x="161" y="0"/>
                  </a:cubicBezTo>
                  <a:close/>
                </a:path>
              </a:pathLst>
            </a:custGeom>
            <a:solidFill>
              <a:srgbClr val="0100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34"/>
            <p:cNvSpPr/>
            <p:nvPr/>
          </p:nvSpPr>
          <p:spPr>
            <a:xfrm>
              <a:off x="6330125" y="2380364"/>
              <a:ext cx="21796" cy="21796"/>
            </a:xfrm>
            <a:custGeom>
              <a:avLst/>
              <a:gdLst/>
              <a:ahLst/>
              <a:cxnLst/>
              <a:rect l="l" t="t" r="r" b="b"/>
              <a:pathLst>
                <a:path w="343" h="343" extrusionOk="0">
                  <a:moveTo>
                    <a:pt x="183" y="0"/>
                  </a:moveTo>
                  <a:cubicBezTo>
                    <a:pt x="92" y="0"/>
                    <a:pt x="1" y="69"/>
                    <a:pt x="1" y="183"/>
                  </a:cubicBezTo>
                  <a:cubicBezTo>
                    <a:pt x="1" y="274"/>
                    <a:pt x="92" y="343"/>
                    <a:pt x="183" y="343"/>
                  </a:cubicBezTo>
                  <a:cubicBezTo>
                    <a:pt x="274" y="343"/>
                    <a:pt x="343" y="274"/>
                    <a:pt x="343" y="183"/>
                  </a:cubicBezTo>
                  <a:cubicBezTo>
                    <a:pt x="343" y="69"/>
                    <a:pt x="274" y="0"/>
                    <a:pt x="183" y="0"/>
                  </a:cubicBezTo>
                  <a:close/>
                </a:path>
              </a:pathLst>
            </a:custGeom>
            <a:solidFill>
              <a:srgbClr val="0100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34"/>
            <p:cNvSpPr/>
            <p:nvPr/>
          </p:nvSpPr>
          <p:spPr>
            <a:xfrm>
              <a:off x="6330125" y="2481908"/>
              <a:ext cx="21796" cy="21796"/>
            </a:xfrm>
            <a:custGeom>
              <a:avLst/>
              <a:gdLst/>
              <a:ahLst/>
              <a:cxnLst/>
              <a:rect l="l" t="t" r="r" b="b"/>
              <a:pathLst>
                <a:path w="343" h="343" extrusionOk="0">
                  <a:moveTo>
                    <a:pt x="183" y="0"/>
                  </a:moveTo>
                  <a:cubicBezTo>
                    <a:pt x="92" y="0"/>
                    <a:pt x="1" y="91"/>
                    <a:pt x="1" y="183"/>
                  </a:cubicBezTo>
                  <a:cubicBezTo>
                    <a:pt x="1" y="274"/>
                    <a:pt x="92" y="342"/>
                    <a:pt x="183" y="342"/>
                  </a:cubicBezTo>
                  <a:cubicBezTo>
                    <a:pt x="274" y="342"/>
                    <a:pt x="343" y="274"/>
                    <a:pt x="343" y="183"/>
                  </a:cubicBezTo>
                  <a:cubicBezTo>
                    <a:pt x="343" y="91"/>
                    <a:pt x="274" y="0"/>
                    <a:pt x="183" y="0"/>
                  </a:cubicBezTo>
                  <a:close/>
                </a:path>
              </a:pathLst>
            </a:custGeom>
            <a:solidFill>
              <a:srgbClr val="0100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34"/>
            <p:cNvSpPr/>
            <p:nvPr/>
          </p:nvSpPr>
          <p:spPr>
            <a:xfrm>
              <a:off x="6156077" y="2001128"/>
              <a:ext cx="416347" cy="647587"/>
            </a:xfrm>
            <a:custGeom>
              <a:avLst/>
              <a:gdLst/>
              <a:ahLst/>
              <a:cxnLst/>
              <a:rect l="l" t="t" r="r" b="b"/>
              <a:pathLst>
                <a:path w="6552" h="10191" extrusionOk="0">
                  <a:moveTo>
                    <a:pt x="3276" y="1"/>
                  </a:moveTo>
                  <a:cubicBezTo>
                    <a:pt x="2783" y="1"/>
                    <a:pt x="2184" y="130"/>
                    <a:pt x="1690" y="581"/>
                  </a:cubicBezTo>
                  <a:cubicBezTo>
                    <a:pt x="868" y="1312"/>
                    <a:pt x="274" y="1837"/>
                    <a:pt x="206" y="2681"/>
                  </a:cubicBezTo>
                  <a:lnTo>
                    <a:pt x="754" y="2841"/>
                  </a:lnTo>
                  <a:lnTo>
                    <a:pt x="0" y="3480"/>
                  </a:lnTo>
                  <a:lnTo>
                    <a:pt x="1575" y="7269"/>
                  </a:lnTo>
                  <a:lnTo>
                    <a:pt x="2762" y="10008"/>
                  </a:lnTo>
                  <a:lnTo>
                    <a:pt x="3059" y="10077"/>
                  </a:lnTo>
                  <a:cubicBezTo>
                    <a:pt x="3059" y="10077"/>
                    <a:pt x="2306" y="5352"/>
                    <a:pt x="2215" y="4781"/>
                  </a:cubicBezTo>
                  <a:cubicBezTo>
                    <a:pt x="2100" y="4211"/>
                    <a:pt x="1849" y="810"/>
                    <a:pt x="2329" y="627"/>
                  </a:cubicBezTo>
                  <a:cubicBezTo>
                    <a:pt x="2568" y="536"/>
                    <a:pt x="3013" y="513"/>
                    <a:pt x="3399" y="513"/>
                  </a:cubicBezTo>
                  <a:cubicBezTo>
                    <a:pt x="3784" y="513"/>
                    <a:pt x="4109" y="536"/>
                    <a:pt x="4109" y="536"/>
                  </a:cubicBezTo>
                  <a:cubicBezTo>
                    <a:pt x="4109" y="536"/>
                    <a:pt x="4611" y="718"/>
                    <a:pt x="4680" y="1905"/>
                  </a:cubicBezTo>
                  <a:cubicBezTo>
                    <a:pt x="4725" y="3092"/>
                    <a:pt x="3265" y="10191"/>
                    <a:pt x="3265" y="10191"/>
                  </a:cubicBezTo>
                  <a:lnTo>
                    <a:pt x="3744" y="10100"/>
                  </a:lnTo>
                  <a:lnTo>
                    <a:pt x="6551" y="3480"/>
                  </a:lnTo>
                  <a:lnTo>
                    <a:pt x="5798" y="2841"/>
                  </a:lnTo>
                  <a:lnTo>
                    <a:pt x="6300" y="2681"/>
                  </a:lnTo>
                  <a:cubicBezTo>
                    <a:pt x="6300" y="2681"/>
                    <a:pt x="6141" y="1791"/>
                    <a:pt x="5707" y="1335"/>
                  </a:cubicBezTo>
                  <a:cubicBezTo>
                    <a:pt x="5250" y="878"/>
                    <a:pt x="4451" y="239"/>
                    <a:pt x="4018" y="102"/>
                  </a:cubicBezTo>
                  <a:cubicBezTo>
                    <a:pt x="3844" y="50"/>
                    <a:pt x="3580" y="1"/>
                    <a:pt x="3276" y="1"/>
                  </a:cubicBezTo>
                  <a:close/>
                </a:path>
              </a:pathLst>
            </a:custGeom>
            <a:solidFill>
              <a:schemeClr val="dk2"/>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34"/>
            <p:cNvSpPr/>
            <p:nvPr/>
          </p:nvSpPr>
          <p:spPr>
            <a:xfrm>
              <a:off x="6156077" y="2010469"/>
              <a:ext cx="416347" cy="638246"/>
            </a:xfrm>
            <a:custGeom>
              <a:avLst/>
              <a:gdLst/>
              <a:ahLst/>
              <a:cxnLst/>
              <a:rect l="l" t="t" r="r" b="b"/>
              <a:pathLst>
                <a:path w="6552" h="10044" fill="none" extrusionOk="0">
                  <a:moveTo>
                    <a:pt x="2854" y="10044"/>
                  </a:moveTo>
                  <a:cubicBezTo>
                    <a:pt x="2283" y="8857"/>
                    <a:pt x="0" y="3333"/>
                    <a:pt x="0" y="3333"/>
                  </a:cubicBezTo>
                  <a:lnTo>
                    <a:pt x="754" y="2694"/>
                  </a:lnTo>
                  <a:lnTo>
                    <a:pt x="206" y="2534"/>
                  </a:lnTo>
                  <a:cubicBezTo>
                    <a:pt x="525" y="800"/>
                    <a:pt x="2420" y="1"/>
                    <a:pt x="2420" y="1"/>
                  </a:cubicBezTo>
                  <a:lnTo>
                    <a:pt x="4132" y="1"/>
                  </a:lnTo>
                  <a:cubicBezTo>
                    <a:pt x="4132" y="1"/>
                    <a:pt x="6026" y="800"/>
                    <a:pt x="6346" y="2534"/>
                  </a:cubicBezTo>
                  <a:lnTo>
                    <a:pt x="5798" y="2694"/>
                  </a:lnTo>
                  <a:lnTo>
                    <a:pt x="6551" y="3333"/>
                  </a:lnTo>
                  <a:cubicBezTo>
                    <a:pt x="6551" y="3333"/>
                    <a:pt x="4269" y="8857"/>
                    <a:pt x="3698" y="10044"/>
                  </a:cubicBezTo>
                </a:path>
              </a:pathLst>
            </a:custGeom>
            <a:noFill/>
            <a:ln w="9525" cap="rnd"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34"/>
            <p:cNvSpPr/>
            <p:nvPr/>
          </p:nvSpPr>
          <p:spPr>
            <a:xfrm>
              <a:off x="5941424" y="2660279"/>
              <a:ext cx="452567" cy="417935"/>
            </a:xfrm>
            <a:custGeom>
              <a:avLst/>
              <a:gdLst/>
              <a:ahLst/>
              <a:cxnLst/>
              <a:rect l="l" t="t" r="r" b="b"/>
              <a:pathLst>
                <a:path w="7122" h="6577" extrusionOk="0">
                  <a:moveTo>
                    <a:pt x="7122" y="1"/>
                  </a:moveTo>
                  <a:lnTo>
                    <a:pt x="1986" y="959"/>
                  </a:lnTo>
                  <a:cubicBezTo>
                    <a:pt x="1986" y="959"/>
                    <a:pt x="1187" y="2717"/>
                    <a:pt x="776" y="3904"/>
                  </a:cubicBezTo>
                  <a:cubicBezTo>
                    <a:pt x="571" y="4566"/>
                    <a:pt x="0" y="6414"/>
                    <a:pt x="0" y="6414"/>
                  </a:cubicBezTo>
                  <a:cubicBezTo>
                    <a:pt x="804" y="6527"/>
                    <a:pt x="1484" y="6576"/>
                    <a:pt x="2063" y="6576"/>
                  </a:cubicBezTo>
                  <a:cubicBezTo>
                    <a:pt x="3591" y="6576"/>
                    <a:pt x="4411" y="6235"/>
                    <a:pt x="4908" y="5821"/>
                  </a:cubicBezTo>
                  <a:cubicBezTo>
                    <a:pt x="5593" y="5273"/>
                    <a:pt x="7122" y="1"/>
                    <a:pt x="7122"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34"/>
            <p:cNvSpPr/>
            <p:nvPr/>
          </p:nvSpPr>
          <p:spPr>
            <a:xfrm>
              <a:off x="5941424" y="2660279"/>
              <a:ext cx="452567" cy="433758"/>
            </a:xfrm>
            <a:custGeom>
              <a:avLst/>
              <a:gdLst/>
              <a:ahLst/>
              <a:cxnLst/>
              <a:rect l="l" t="t" r="r" b="b"/>
              <a:pathLst>
                <a:path w="7122" h="6826" fill="none" extrusionOk="0">
                  <a:moveTo>
                    <a:pt x="7122" y="1"/>
                  </a:moveTo>
                  <a:cubicBezTo>
                    <a:pt x="7122" y="1"/>
                    <a:pt x="5593" y="5273"/>
                    <a:pt x="4908" y="5821"/>
                  </a:cubicBezTo>
                  <a:cubicBezTo>
                    <a:pt x="4223" y="6392"/>
                    <a:pt x="2922" y="6825"/>
                    <a:pt x="0" y="6414"/>
                  </a:cubicBezTo>
                </a:path>
              </a:pathLst>
            </a:custGeom>
            <a:noFill/>
            <a:ln w="3425" cap="rnd" cmpd="sng">
              <a:solidFill>
                <a:srgbClr val="01000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34"/>
            <p:cNvSpPr/>
            <p:nvPr/>
          </p:nvSpPr>
          <p:spPr>
            <a:xfrm>
              <a:off x="6327202" y="2364414"/>
              <a:ext cx="439541" cy="713801"/>
            </a:xfrm>
            <a:custGeom>
              <a:avLst/>
              <a:gdLst/>
              <a:ahLst/>
              <a:cxnLst/>
              <a:rect l="l" t="t" r="r" b="b"/>
              <a:pathLst>
                <a:path w="6917" h="11233" extrusionOk="0">
                  <a:moveTo>
                    <a:pt x="4201" y="0"/>
                  </a:moveTo>
                  <a:lnTo>
                    <a:pt x="389" y="2100"/>
                  </a:lnTo>
                  <a:lnTo>
                    <a:pt x="92" y="4497"/>
                  </a:lnTo>
                  <a:lnTo>
                    <a:pt x="1" y="4520"/>
                  </a:lnTo>
                  <a:cubicBezTo>
                    <a:pt x="1" y="4520"/>
                    <a:pt x="1507" y="9929"/>
                    <a:pt x="2169" y="10477"/>
                  </a:cubicBezTo>
                  <a:cubicBezTo>
                    <a:pt x="2649" y="10891"/>
                    <a:pt x="3441" y="11232"/>
                    <a:pt x="4919" y="11232"/>
                  </a:cubicBezTo>
                  <a:cubicBezTo>
                    <a:pt x="5480" y="11232"/>
                    <a:pt x="6139" y="11183"/>
                    <a:pt x="6917" y="11070"/>
                  </a:cubicBezTo>
                  <a:cubicBezTo>
                    <a:pt x="6917" y="11070"/>
                    <a:pt x="6369" y="9222"/>
                    <a:pt x="6164" y="8560"/>
                  </a:cubicBezTo>
                  <a:cubicBezTo>
                    <a:pt x="5776" y="7373"/>
                    <a:pt x="4680" y="4337"/>
                    <a:pt x="4680" y="4337"/>
                  </a:cubicBezTo>
                  <a:lnTo>
                    <a:pt x="4657" y="4337"/>
                  </a:lnTo>
                  <a:lnTo>
                    <a:pt x="4155" y="2967"/>
                  </a:lnTo>
                  <a:lnTo>
                    <a:pt x="4977" y="365"/>
                  </a:lnTo>
                  <a:lnTo>
                    <a:pt x="420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34"/>
            <p:cNvSpPr/>
            <p:nvPr/>
          </p:nvSpPr>
          <p:spPr>
            <a:xfrm>
              <a:off x="6327202" y="2397775"/>
              <a:ext cx="439541" cy="696263"/>
            </a:xfrm>
            <a:custGeom>
              <a:avLst/>
              <a:gdLst/>
              <a:ahLst/>
              <a:cxnLst/>
              <a:rect l="l" t="t" r="r" b="b"/>
              <a:pathLst>
                <a:path w="6917" h="10957" fill="none" extrusionOk="0">
                  <a:moveTo>
                    <a:pt x="1" y="3995"/>
                  </a:moveTo>
                  <a:cubicBezTo>
                    <a:pt x="1" y="3995"/>
                    <a:pt x="1507" y="9404"/>
                    <a:pt x="2169" y="9952"/>
                  </a:cubicBezTo>
                  <a:cubicBezTo>
                    <a:pt x="2831" y="10523"/>
                    <a:pt x="4087" y="10956"/>
                    <a:pt x="6917" y="10545"/>
                  </a:cubicBezTo>
                  <a:lnTo>
                    <a:pt x="6232" y="8309"/>
                  </a:lnTo>
                  <a:lnTo>
                    <a:pt x="4589" y="3584"/>
                  </a:lnTo>
                  <a:lnTo>
                    <a:pt x="4155" y="2442"/>
                  </a:lnTo>
                  <a:lnTo>
                    <a:pt x="4954" y="0"/>
                  </a:lnTo>
                </a:path>
              </a:pathLst>
            </a:custGeom>
            <a:noFill/>
            <a:ln w="9525" cap="rnd"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34"/>
            <p:cNvSpPr/>
            <p:nvPr/>
          </p:nvSpPr>
          <p:spPr>
            <a:xfrm>
              <a:off x="6057456" y="2187632"/>
              <a:ext cx="494634" cy="552460"/>
            </a:xfrm>
            <a:custGeom>
              <a:avLst/>
              <a:gdLst/>
              <a:ahLst/>
              <a:cxnLst/>
              <a:rect l="l" t="t" r="r" b="b"/>
              <a:pathLst>
                <a:path w="7784" h="8694" extrusionOk="0">
                  <a:moveTo>
                    <a:pt x="4811" y="1"/>
                  </a:moveTo>
                  <a:cubicBezTo>
                    <a:pt x="4730" y="1"/>
                    <a:pt x="4647" y="14"/>
                    <a:pt x="4565" y="43"/>
                  </a:cubicBezTo>
                  <a:lnTo>
                    <a:pt x="571" y="1527"/>
                  </a:lnTo>
                  <a:cubicBezTo>
                    <a:pt x="183" y="1664"/>
                    <a:pt x="0" y="2097"/>
                    <a:pt x="137" y="2485"/>
                  </a:cubicBezTo>
                  <a:lnTo>
                    <a:pt x="2237" y="8215"/>
                  </a:lnTo>
                  <a:cubicBezTo>
                    <a:pt x="2361" y="8516"/>
                    <a:pt x="2637" y="8693"/>
                    <a:pt x="2936" y="8693"/>
                  </a:cubicBezTo>
                  <a:cubicBezTo>
                    <a:pt x="3022" y="8693"/>
                    <a:pt x="3109" y="8679"/>
                    <a:pt x="3196" y="8648"/>
                  </a:cubicBezTo>
                  <a:lnTo>
                    <a:pt x="7190" y="7187"/>
                  </a:lnTo>
                  <a:cubicBezTo>
                    <a:pt x="7578" y="7028"/>
                    <a:pt x="7784" y="6617"/>
                    <a:pt x="7624" y="6229"/>
                  </a:cubicBezTo>
                  <a:lnTo>
                    <a:pt x="5524" y="500"/>
                  </a:lnTo>
                  <a:cubicBezTo>
                    <a:pt x="5398" y="193"/>
                    <a:pt x="5115" y="1"/>
                    <a:pt x="48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34"/>
            <p:cNvSpPr/>
            <p:nvPr/>
          </p:nvSpPr>
          <p:spPr>
            <a:xfrm>
              <a:off x="6135743" y="2201358"/>
              <a:ext cx="178498" cy="96207"/>
            </a:xfrm>
            <a:custGeom>
              <a:avLst/>
              <a:gdLst/>
              <a:ahLst/>
              <a:cxnLst/>
              <a:rect l="l" t="t" r="r" b="b"/>
              <a:pathLst>
                <a:path w="2809" h="1514" extrusionOk="0">
                  <a:moveTo>
                    <a:pt x="2363" y="1"/>
                  </a:moveTo>
                  <a:cubicBezTo>
                    <a:pt x="2314" y="1"/>
                    <a:pt x="2264" y="11"/>
                    <a:pt x="2215" y="33"/>
                  </a:cubicBezTo>
                  <a:lnTo>
                    <a:pt x="320" y="717"/>
                  </a:lnTo>
                  <a:cubicBezTo>
                    <a:pt x="92" y="809"/>
                    <a:pt x="1" y="1037"/>
                    <a:pt x="69" y="1242"/>
                  </a:cubicBezTo>
                  <a:cubicBezTo>
                    <a:pt x="143" y="1407"/>
                    <a:pt x="304" y="1513"/>
                    <a:pt x="471" y="1513"/>
                  </a:cubicBezTo>
                  <a:cubicBezTo>
                    <a:pt x="512" y="1513"/>
                    <a:pt x="554" y="1507"/>
                    <a:pt x="594" y="1493"/>
                  </a:cubicBezTo>
                  <a:lnTo>
                    <a:pt x="2489" y="786"/>
                  </a:lnTo>
                  <a:cubicBezTo>
                    <a:pt x="2694" y="717"/>
                    <a:pt x="2808" y="466"/>
                    <a:pt x="2740" y="261"/>
                  </a:cubicBezTo>
                  <a:cubicBezTo>
                    <a:pt x="2670" y="104"/>
                    <a:pt x="2521" y="1"/>
                    <a:pt x="2363" y="1"/>
                  </a:cubicBezTo>
                  <a:close/>
                </a:path>
              </a:pathLst>
            </a:custGeom>
            <a:solidFill>
              <a:schemeClr val="lt1"/>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34"/>
            <p:cNvSpPr/>
            <p:nvPr/>
          </p:nvSpPr>
          <p:spPr>
            <a:xfrm>
              <a:off x="6182194" y="2270304"/>
              <a:ext cx="344223" cy="324778"/>
            </a:xfrm>
            <a:custGeom>
              <a:avLst/>
              <a:gdLst/>
              <a:ahLst/>
              <a:cxnLst/>
              <a:rect l="l" t="t" r="r" b="b"/>
              <a:pathLst>
                <a:path w="5417" h="5111" extrusionOk="0">
                  <a:moveTo>
                    <a:pt x="4372" y="0"/>
                  </a:moveTo>
                  <a:cubicBezTo>
                    <a:pt x="4062" y="0"/>
                    <a:pt x="3127" y="1253"/>
                    <a:pt x="3127" y="1253"/>
                  </a:cubicBezTo>
                  <a:cubicBezTo>
                    <a:pt x="3127" y="1253"/>
                    <a:pt x="3675" y="271"/>
                    <a:pt x="3447" y="203"/>
                  </a:cubicBezTo>
                  <a:cubicBezTo>
                    <a:pt x="3443" y="202"/>
                    <a:pt x="3439" y="201"/>
                    <a:pt x="3434" y="201"/>
                  </a:cubicBezTo>
                  <a:cubicBezTo>
                    <a:pt x="3163" y="201"/>
                    <a:pt x="2169" y="2231"/>
                    <a:pt x="799" y="3444"/>
                  </a:cubicBezTo>
                  <a:cubicBezTo>
                    <a:pt x="0" y="4129"/>
                    <a:pt x="2100" y="5110"/>
                    <a:pt x="2100" y="5110"/>
                  </a:cubicBezTo>
                  <a:cubicBezTo>
                    <a:pt x="2100" y="5110"/>
                    <a:pt x="5205" y="2052"/>
                    <a:pt x="5387" y="1184"/>
                  </a:cubicBezTo>
                  <a:cubicBezTo>
                    <a:pt x="5417" y="1046"/>
                    <a:pt x="5396" y="989"/>
                    <a:pt x="5344" y="989"/>
                  </a:cubicBezTo>
                  <a:cubicBezTo>
                    <a:pt x="5236" y="989"/>
                    <a:pt x="4990" y="1229"/>
                    <a:pt x="4759" y="1486"/>
                  </a:cubicBezTo>
                  <a:lnTo>
                    <a:pt x="4759" y="1486"/>
                  </a:lnTo>
                  <a:cubicBezTo>
                    <a:pt x="4984" y="1186"/>
                    <a:pt x="5179" y="861"/>
                    <a:pt x="5090" y="728"/>
                  </a:cubicBezTo>
                  <a:cubicBezTo>
                    <a:pt x="5077" y="707"/>
                    <a:pt x="5057" y="697"/>
                    <a:pt x="5031" y="697"/>
                  </a:cubicBezTo>
                  <a:cubicBezTo>
                    <a:pt x="4847" y="697"/>
                    <a:pt x="4384" y="1215"/>
                    <a:pt x="4104" y="1548"/>
                  </a:cubicBezTo>
                  <a:lnTo>
                    <a:pt x="4104" y="1548"/>
                  </a:lnTo>
                  <a:cubicBezTo>
                    <a:pt x="4419" y="1150"/>
                    <a:pt x="4939" y="447"/>
                    <a:pt x="4794" y="317"/>
                  </a:cubicBezTo>
                  <a:cubicBezTo>
                    <a:pt x="4783" y="308"/>
                    <a:pt x="4769" y="304"/>
                    <a:pt x="4753" y="304"/>
                  </a:cubicBezTo>
                  <a:cubicBezTo>
                    <a:pt x="4599" y="304"/>
                    <a:pt x="4235" y="687"/>
                    <a:pt x="3942" y="1029"/>
                  </a:cubicBezTo>
                  <a:lnTo>
                    <a:pt x="3942" y="1029"/>
                  </a:lnTo>
                  <a:cubicBezTo>
                    <a:pt x="4244" y="634"/>
                    <a:pt x="4574" y="139"/>
                    <a:pt x="4428" y="20"/>
                  </a:cubicBezTo>
                  <a:cubicBezTo>
                    <a:pt x="4413" y="7"/>
                    <a:pt x="4394" y="0"/>
                    <a:pt x="437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34"/>
            <p:cNvSpPr/>
            <p:nvPr/>
          </p:nvSpPr>
          <p:spPr>
            <a:xfrm>
              <a:off x="6210408" y="2267127"/>
              <a:ext cx="270638" cy="246237"/>
            </a:xfrm>
            <a:custGeom>
              <a:avLst/>
              <a:gdLst/>
              <a:ahLst/>
              <a:cxnLst/>
              <a:rect l="l" t="t" r="r" b="b"/>
              <a:pathLst>
                <a:path w="4259" h="3875" extrusionOk="0">
                  <a:moveTo>
                    <a:pt x="3903" y="1"/>
                  </a:moveTo>
                  <a:cubicBezTo>
                    <a:pt x="3819" y="1"/>
                    <a:pt x="3723" y="62"/>
                    <a:pt x="3642" y="116"/>
                  </a:cubicBezTo>
                  <a:cubicBezTo>
                    <a:pt x="3572" y="163"/>
                    <a:pt x="3305" y="400"/>
                    <a:pt x="3071" y="645"/>
                  </a:cubicBezTo>
                  <a:lnTo>
                    <a:pt x="3071" y="645"/>
                  </a:lnTo>
                  <a:cubicBezTo>
                    <a:pt x="3135" y="485"/>
                    <a:pt x="3166" y="381"/>
                    <a:pt x="3071" y="230"/>
                  </a:cubicBezTo>
                  <a:cubicBezTo>
                    <a:pt x="3058" y="203"/>
                    <a:pt x="3045" y="192"/>
                    <a:pt x="3031" y="192"/>
                  </a:cubicBezTo>
                  <a:cubicBezTo>
                    <a:pt x="3022" y="192"/>
                    <a:pt x="3012" y="198"/>
                    <a:pt x="3003" y="207"/>
                  </a:cubicBezTo>
                  <a:cubicBezTo>
                    <a:pt x="2364" y="481"/>
                    <a:pt x="1953" y="1531"/>
                    <a:pt x="1565" y="2056"/>
                  </a:cubicBezTo>
                  <a:cubicBezTo>
                    <a:pt x="1108" y="2672"/>
                    <a:pt x="583" y="3243"/>
                    <a:pt x="36" y="3791"/>
                  </a:cubicBezTo>
                  <a:cubicBezTo>
                    <a:pt x="1" y="3826"/>
                    <a:pt x="33" y="3874"/>
                    <a:pt x="70" y="3874"/>
                  </a:cubicBezTo>
                  <a:cubicBezTo>
                    <a:pt x="82" y="3874"/>
                    <a:pt x="94" y="3870"/>
                    <a:pt x="104" y="3859"/>
                  </a:cubicBezTo>
                  <a:cubicBezTo>
                    <a:pt x="652" y="3312"/>
                    <a:pt x="1200" y="2718"/>
                    <a:pt x="1656" y="2102"/>
                  </a:cubicBezTo>
                  <a:cubicBezTo>
                    <a:pt x="1930" y="1759"/>
                    <a:pt x="2158" y="1371"/>
                    <a:pt x="2410" y="1029"/>
                  </a:cubicBezTo>
                  <a:cubicBezTo>
                    <a:pt x="2494" y="894"/>
                    <a:pt x="2752" y="560"/>
                    <a:pt x="2863" y="560"/>
                  </a:cubicBezTo>
                  <a:cubicBezTo>
                    <a:pt x="2903" y="560"/>
                    <a:pt x="2924" y="602"/>
                    <a:pt x="2912" y="709"/>
                  </a:cubicBezTo>
                  <a:cubicBezTo>
                    <a:pt x="2912" y="755"/>
                    <a:pt x="2899" y="805"/>
                    <a:pt x="2878" y="858"/>
                  </a:cubicBezTo>
                  <a:lnTo>
                    <a:pt x="2878" y="858"/>
                  </a:lnTo>
                  <a:cubicBezTo>
                    <a:pt x="2753" y="1007"/>
                    <a:pt x="2667" y="1139"/>
                    <a:pt x="2681" y="1204"/>
                  </a:cubicBezTo>
                  <a:lnTo>
                    <a:pt x="2681" y="1204"/>
                  </a:lnTo>
                  <a:cubicBezTo>
                    <a:pt x="2674" y="1214"/>
                    <a:pt x="2667" y="1225"/>
                    <a:pt x="2661" y="1234"/>
                  </a:cubicBezTo>
                  <a:cubicBezTo>
                    <a:pt x="2646" y="1279"/>
                    <a:pt x="2670" y="1314"/>
                    <a:pt x="2701" y="1314"/>
                  </a:cubicBezTo>
                  <a:cubicBezTo>
                    <a:pt x="2717" y="1314"/>
                    <a:pt x="2736" y="1304"/>
                    <a:pt x="2752" y="1280"/>
                  </a:cubicBezTo>
                  <a:cubicBezTo>
                    <a:pt x="2957" y="983"/>
                    <a:pt x="3186" y="687"/>
                    <a:pt x="3437" y="436"/>
                  </a:cubicBezTo>
                  <a:cubicBezTo>
                    <a:pt x="3563" y="323"/>
                    <a:pt x="3725" y="176"/>
                    <a:pt x="3819" y="176"/>
                  </a:cubicBezTo>
                  <a:cubicBezTo>
                    <a:pt x="3878" y="176"/>
                    <a:pt x="3911" y="232"/>
                    <a:pt x="3893" y="390"/>
                  </a:cubicBezTo>
                  <a:cubicBezTo>
                    <a:pt x="3848" y="755"/>
                    <a:pt x="3345" y="1234"/>
                    <a:pt x="3117" y="1486"/>
                  </a:cubicBezTo>
                  <a:cubicBezTo>
                    <a:pt x="3082" y="1521"/>
                    <a:pt x="3128" y="1569"/>
                    <a:pt x="3171" y="1569"/>
                  </a:cubicBezTo>
                  <a:cubicBezTo>
                    <a:pt x="3185" y="1569"/>
                    <a:pt x="3198" y="1565"/>
                    <a:pt x="3208" y="1554"/>
                  </a:cubicBezTo>
                  <a:cubicBezTo>
                    <a:pt x="3414" y="1303"/>
                    <a:pt x="4258" y="481"/>
                    <a:pt x="4053" y="116"/>
                  </a:cubicBezTo>
                  <a:cubicBezTo>
                    <a:pt x="4015" y="31"/>
                    <a:pt x="3962" y="1"/>
                    <a:pt x="3903" y="1"/>
                  </a:cubicBezTo>
                  <a:close/>
                </a:path>
              </a:pathLst>
            </a:custGeom>
            <a:solidFill>
              <a:srgbClr val="0F110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34"/>
            <p:cNvSpPr/>
            <p:nvPr/>
          </p:nvSpPr>
          <p:spPr>
            <a:xfrm>
              <a:off x="6427984" y="2284093"/>
              <a:ext cx="69010" cy="100147"/>
            </a:xfrm>
            <a:custGeom>
              <a:avLst/>
              <a:gdLst/>
              <a:ahLst/>
              <a:cxnLst/>
              <a:rect l="l" t="t" r="r" b="b"/>
              <a:pathLst>
                <a:path w="1086" h="1576" extrusionOk="0">
                  <a:moveTo>
                    <a:pt x="860" y="1"/>
                  </a:moveTo>
                  <a:cubicBezTo>
                    <a:pt x="609" y="1"/>
                    <a:pt x="369" y="343"/>
                    <a:pt x="264" y="511"/>
                  </a:cubicBezTo>
                  <a:cubicBezTo>
                    <a:pt x="231" y="543"/>
                    <a:pt x="268" y="575"/>
                    <a:pt x="300" y="575"/>
                  </a:cubicBezTo>
                  <a:cubicBezTo>
                    <a:pt x="313" y="575"/>
                    <a:pt x="326" y="570"/>
                    <a:pt x="332" y="557"/>
                  </a:cubicBezTo>
                  <a:cubicBezTo>
                    <a:pt x="446" y="420"/>
                    <a:pt x="560" y="260"/>
                    <a:pt x="720" y="169"/>
                  </a:cubicBezTo>
                  <a:cubicBezTo>
                    <a:pt x="769" y="139"/>
                    <a:pt x="822" y="118"/>
                    <a:pt x="865" y="118"/>
                  </a:cubicBezTo>
                  <a:cubicBezTo>
                    <a:pt x="922" y="118"/>
                    <a:pt x="962" y="156"/>
                    <a:pt x="948" y="260"/>
                  </a:cubicBezTo>
                  <a:cubicBezTo>
                    <a:pt x="926" y="420"/>
                    <a:pt x="743" y="579"/>
                    <a:pt x="652" y="716"/>
                  </a:cubicBezTo>
                  <a:cubicBezTo>
                    <a:pt x="469" y="990"/>
                    <a:pt x="241" y="1241"/>
                    <a:pt x="35" y="1492"/>
                  </a:cubicBezTo>
                  <a:cubicBezTo>
                    <a:pt x="0" y="1527"/>
                    <a:pt x="33" y="1576"/>
                    <a:pt x="70" y="1576"/>
                  </a:cubicBezTo>
                  <a:cubicBezTo>
                    <a:pt x="82" y="1576"/>
                    <a:pt x="93" y="1571"/>
                    <a:pt x="104" y="1561"/>
                  </a:cubicBezTo>
                  <a:cubicBezTo>
                    <a:pt x="424" y="1196"/>
                    <a:pt x="834" y="808"/>
                    <a:pt x="1017" y="351"/>
                  </a:cubicBezTo>
                  <a:cubicBezTo>
                    <a:pt x="1063" y="237"/>
                    <a:pt x="1085" y="54"/>
                    <a:pt x="926" y="9"/>
                  </a:cubicBezTo>
                  <a:cubicBezTo>
                    <a:pt x="904" y="3"/>
                    <a:pt x="882" y="1"/>
                    <a:pt x="860" y="1"/>
                  </a:cubicBezTo>
                  <a:close/>
                </a:path>
              </a:pathLst>
            </a:custGeom>
            <a:solidFill>
              <a:srgbClr val="0F110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34"/>
            <p:cNvSpPr/>
            <p:nvPr/>
          </p:nvSpPr>
          <p:spPr>
            <a:xfrm>
              <a:off x="6455562" y="2309003"/>
              <a:ext cx="58843" cy="88328"/>
            </a:xfrm>
            <a:custGeom>
              <a:avLst/>
              <a:gdLst/>
              <a:ahLst/>
              <a:cxnLst/>
              <a:rect l="l" t="t" r="r" b="b"/>
              <a:pathLst>
                <a:path w="926" h="1390" extrusionOk="0">
                  <a:moveTo>
                    <a:pt x="745" y="1"/>
                  </a:moveTo>
                  <a:cubicBezTo>
                    <a:pt x="523" y="1"/>
                    <a:pt x="134" y="436"/>
                    <a:pt x="81" y="507"/>
                  </a:cubicBezTo>
                  <a:cubicBezTo>
                    <a:pt x="46" y="542"/>
                    <a:pt x="78" y="590"/>
                    <a:pt x="115" y="590"/>
                  </a:cubicBezTo>
                  <a:cubicBezTo>
                    <a:pt x="127" y="590"/>
                    <a:pt x="139" y="586"/>
                    <a:pt x="149" y="575"/>
                  </a:cubicBezTo>
                  <a:cubicBezTo>
                    <a:pt x="286" y="438"/>
                    <a:pt x="423" y="256"/>
                    <a:pt x="606" y="165"/>
                  </a:cubicBezTo>
                  <a:cubicBezTo>
                    <a:pt x="648" y="143"/>
                    <a:pt x="682" y="133"/>
                    <a:pt x="707" y="133"/>
                  </a:cubicBezTo>
                  <a:cubicBezTo>
                    <a:pt x="762" y="133"/>
                    <a:pt x="774" y="184"/>
                    <a:pt x="743" y="279"/>
                  </a:cubicBezTo>
                  <a:cubicBezTo>
                    <a:pt x="674" y="507"/>
                    <a:pt x="514" y="690"/>
                    <a:pt x="378" y="872"/>
                  </a:cubicBezTo>
                  <a:cubicBezTo>
                    <a:pt x="263" y="1032"/>
                    <a:pt x="149" y="1169"/>
                    <a:pt x="35" y="1306"/>
                  </a:cubicBezTo>
                  <a:cubicBezTo>
                    <a:pt x="0" y="1341"/>
                    <a:pt x="32" y="1389"/>
                    <a:pt x="70" y="1389"/>
                  </a:cubicBezTo>
                  <a:cubicBezTo>
                    <a:pt x="81" y="1389"/>
                    <a:pt x="93" y="1385"/>
                    <a:pt x="104" y="1374"/>
                  </a:cubicBezTo>
                  <a:cubicBezTo>
                    <a:pt x="286" y="1169"/>
                    <a:pt x="469" y="941"/>
                    <a:pt x="629" y="712"/>
                  </a:cubicBezTo>
                  <a:cubicBezTo>
                    <a:pt x="720" y="575"/>
                    <a:pt x="925" y="324"/>
                    <a:pt x="880" y="119"/>
                  </a:cubicBezTo>
                  <a:cubicBezTo>
                    <a:pt x="855" y="34"/>
                    <a:pt x="806" y="1"/>
                    <a:pt x="745" y="1"/>
                  </a:cubicBezTo>
                  <a:close/>
                </a:path>
              </a:pathLst>
            </a:custGeom>
            <a:solidFill>
              <a:srgbClr val="0F110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34"/>
            <p:cNvSpPr/>
            <p:nvPr/>
          </p:nvSpPr>
          <p:spPr>
            <a:xfrm>
              <a:off x="6310490" y="2327049"/>
              <a:ext cx="235815" cy="270448"/>
            </a:xfrm>
            <a:custGeom>
              <a:avLst/>
              <a:gdLst/>
              <a:ahLst/>
              <a:cxnLst/>
              <a:rect l="l" t="t" r="r" b="b"/>
              <a:pathLst>
                <a:path w="3711" h="4256" extrusionOk="0">
                  <a:moveTo>
                    <a:pt x="3282" y="1"/>
                  </a:moveTo>
                  <a:cubicBezTo>
                    <a:pt x="3071" y="1"/>
                    <a:pt x="2829" y="377"/>
                    <a:pt x="2752" y="474"/>
                  </a:cubicBezTo>
                  <a:cubicBezTo>
                    <a:pt x="2716" y="527"/>
                    <a:pt x="2750" y="580"/>
                    <a:pt x="2788" y="580"/>
                  </a:cubicBezTo>
                  <a:cubicBezTo>
                    <a:pt x="2799" y="580"/>
                    <a:pt x="2810" y="576"/>
                    <a:pt x="2820" y="565"/>
                  </a:cubicBezTo>
                  <a:cubicBezTo>
                    <a:pt x="2887" y="476"/>
                    <a:pt x="3148" y="85"/>
                    <a:pt x="3288" y="85"/>
                  </a:cubicBezTo>
                  <a:cubicBezTo>
                    <a:pt x="3292" y="85"/>
                    <a:pt x="3296" y="85"/>
                    <a:pt x="3300" y="86"/>
                  </a:cubicBezTo>
                  <a:cubicBezTo>
                    <a:pt x="3551" y="154"/>
                    <a:pt x="3071" y="862"/>
                    <a:pt x="3026" y="931"/>
                  </a:cubicBezTo>
                  <a:cubicBezTo>
                    <a:pt x="2775" y="1341"/>
                    <a:pt x="2455" y="1661"/>
                    <a:pt x="2158" y="2003"/>
                  </a:cubicBezTo>
                  <a:cubicBezTo>
                    <a:pt x="1474" y="2734"/>
                    <a:pt x="835" y="3555"/>
                    <a:pt x="36" y="4172"/>
                  </a:cubicBezTo>
                  <a:cubicBezTo>
                    <a:pt x="1" y="4207"/>
                    <a:pt x="33" y="4255"/>
                    <a:pt x="81" y="4255"/>
                  </a:cubicBezTo>
                  <a:cubicBezTo>
                    <a:pt x="95" y="4255"/>
                    <a:pt x="111" y="4251"/>
                    <a:pt x="127" y="4240"/>
                  </a:cubicBezTo>
                  <a:cubicBezTo>
                    <a:pt x="698" y="3784"/>
                    <a:pt x="1177" y="3190"/>
                    <a:pt x="1679" y="2665"/>
                  </a:cubicBezTo>
                  <a:cubicBezTo>
                    <a:pt x="2113" y="2186"/>
                    <a:pt x="2592" y="1729"/>
                    <a:pt x="2980" y="1182"/>
                  </a:cubicBezTo>
                  <a:cubicBezTo>
                    <a:pt x="3094" y="1045"/>
                    <a:pt x="3711" y="291"/>
                    <a:pt x="3391" y="40"/>
                  </a:cubicBezTo>
                  <a:cubicBezTo>
                    <a:pt x="3356" y="13"/>
                    <a:pt x="3320" y="1"/>
                    <a:pt x="3282" y="1"/>
                  </a:cubicBezTo>
                  <a:close/>
                </a:path>
              </a:pathLst>
            </a:custGeom>
            <a:solidFill>
              <a:srgbClr val="0F110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34"/>
            <p:cNvSpPr/>
            <p:nvPr/>
          </p:nvSpPr>
          <p:spPr>
            <a:xfrm>
              <a:off x="5971862" y="2397775"/>
              <a:ext cx="443925" cy="425497"/>
            </a:xfrm>
            <a:custGeom>
              <a:avLst/>
              <a:gdLst/>
              <a:ahLst/>
              <a:cxnLst/>
              <a:rect l="l" t="t" r="r" b="b"/>
              <a:pathLst>
                <a:path w="6986" h="6696" extrusionOk="0">
                  <a:moveTo>
                    <a:pt x="4794" y="0"/>
                  </a:moveTo>
                  <a:lnTo>
                    <a:pt x="2443" y="1183"/>
                  </a:lnTo>
                  <a:lnTo>
                    <a:pt x="2443" y="1119"/>
                  </a:lnTo>
                  <a:lnTo>
                    <a:pt x="2329" y="1233"/>
                  </a:lnTo>
                  <a:lnTo>
                    <a:pt x="434" y="2169"/>
                  </a:lnTo>
                  <a:lnTo>
                    <a:pt x="1" y="5843"/>
                  </a:lnTo>
                  <a:cubicBezTo>
                    <a:pt x="561" y="6404"/>
                    <a:pt x="1304" y="6695"/>
                    <a:pt x="2105" y="6695"/>
                  </a:cubicBezTo>
                  <a:cubicBezTo>
                    <a:pt x="3914" y="6695"/>
                    <a:pt x="6020" y="5207"/>
                    <a:pt x="6985" y="1963"/>
                  </a:cubicBezTo>
                  <a:lnTo>
                    <a:pt x="479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34"/>
            <p:cNvSpPr/>
            <p:nvPr/>
          </p:nvSpPr>
          <p:spPr>
            <a:xfrm>
              <a:off x="5955912" y="2397775"/>
              <a:ext cx="459875" cy="493173"/>
            </a:xfrm>
            <a:custGeom>
              <a:avLst/>
              <a:gdLst/>
              <a:ahLst/>
              <a:cxnLst/>
              <a:rect l="l" t="t" r="r" b="b"/>
              <a:pathLst>
                <a:path w="7237" h="7761" fill="none" extrusionOk="0">
                  <a:moveTo>
                    <a:pt x="1" y="5570"/>
                  </a:moveTo>
                  <a:cubicBezTo>
                    <a:pt x="1713" y="7761"/>
                    <a:pt x="5775" y="6848"/>
                    <a:pt x="7236" y="1963"/>
                  </a:cubicBezTo>
                  <a:lnTo>
                    <a:pt x="5045" y="0"/>
                  </a:lnTo>
                  <a:lnTo>
                    <a:pt x="1324" y="1872"/>
                  </a:lnTo>
                </a:path>
              </a:pathLst>
            </a:custGeom>
            <a:noFill/>
            <a:ln w="9525" cap="rnd" cmpd="sng">
              <a:solidFill>
                <a:srgbClr val="01000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34"/>
            <p:cNvSpPr/>
            <p:nvPr/>
          </p:nvSpPr>
          <p:spPr>
            <a:xfrm>
              <a:off x="6212632" y="2429674"/>
              <a:ext cx="169792" cy="181357"/>
            </a:xfrm>
            <a:custGeom>
              <a:avLst/>
              <a:gdLst/>
              <a:ahLst/>
              <a:cxnLst/>
              <a:rect l="l" t="t" r="r" b="b"/>
              <a:pathLst>
                <a:path w="2672" h="2854" fill="none" extrusionOk="0">
                  <a:moveTo>
                    <a:pt x="1" y="0"/>
                  </a:moveTo>
                  <a:lnTo>
                    <a:pt x="2671" y="2853"/>
                  </a:lnTo>
                </a:path>
              </a:pathLst>
            </a:custGeom>
            <a:noFill/>
            <a:ln w="9525" cap="rnd" cmpd="sng">
              <a:solidFill>
                <a:srgbClr val="01000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34"/>
            <p:cNvSpPr/>
            <p:nvPr/>
          </p:nvSpPr>
          <p:spPr>
            <a:xfrm>
              <a:off x="6251775" y="2425290"/>
              <a:ext cx="26181" cy="26181"/>
            </a:xfrm>
            <a:custGeom>
              <a:avLst/>
              <a:gdLst/>
              <a:ahLst/>
              <a:cxnLst/>
              <a:rect l="l" t="t" r="r" b="b"/>
              <a:pathLst>
                <a:path w="412" h="412" extrusionOk="0">
                  <a:moveTo>
                    <a:pt x="206" y="1"/>
                  </a:moveTo>
                  <a:cubicBezTo>
                    <a:pt x="92" y="1"/>
                    <a:pt x="1" y="92"/>
                    <a:pt x="1" y="206"/>
                  </a:cubicBezTo>
                  <a:cubicBezTo>
                    <a:pt x="1" y="320"/>
                    <a:pt x="92" y="412"/>
                    <a:pt x="206" y="412"/>
                  </a:cubicBezTo>
                  <a:cubicBezTo>
                    <a:pt x="321" y="412"/>
                    <a:pt x="412" y="320"/>
                    <a:pt x="412" y="206"/>
                  </a:cubicBezTo>
                  <a:cubicBezTo>
                    <a:pt x="412" y="92"/>
                    <a:pt x="321" y="1"/>
                    <a:pt x="2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34"/>
            <p:cNvSpPr/>
            <p:nvPr/>
          </p:nvSpPr>
          <p:spPr>
            <a:xfrm>
              <a:off x="6240210" y="1982954"/>
              <a:ext cx="272735" cy="142468"/>
            </a:xfrm>
            <a:custGeom>
              <a:avLst/>
              <a:gdLst/>
              <a:ahLst/>
              <a:cxnLst/>
              <a:rect l="l" t="t" r="r" b="b"/>
              <a:pathLst>
                <a:path w="4292" h="2242" extrusionOk="0">
                  <a:moveTo>
                    <a:pt x="1995" y="0"/>
                  </a:moveTo>
                  <a:cubicBezTo>
                    <a:pt x="1623" y="0"/>
                    <a:pt x="1370" y="183"/>
                    <a:pt x="1370" y="183"/>
                  </a:cubicBezTo>
                  <a:cubicBezTo>
                    <a:pt x="1370" y="183"/>
                    <a:pt x="0" y="1027"/>
                    <a:pt x="183" y="1712"/>
                  </a:cubicBezTo>
                  <a:cubicBezTo>
                    <a:pt x="277" y="2075"/>
                    <a:pt x="624" y="2240"/>
                    <a:pt x="1016" y="2240"/>
                  </a:cubicBezTo>
                  <a:cubicBezTo>
                    <a:pt x="1387" y="2240"/>
                    <a:pt x="1800" y="2093"/>
                    <a:pt x="2077" y="1826"/>
                  </a:cubicBezTo>
                  <a:cubicBezTo>
                    <a:pt x="2077" y="1826"/>
                    <a:pt x="2563" y="2242"/>
                    <a:pt x="3058" y="2242"/>
                  </a:cubicBezTo>
                  <a:cubicBezTo>
                    <a:pt x="3198" y="2242"/>
                    <a:pt x="3339" y="2209"/>
                    <a:pt x="3470" y="2123"/>
                  </a:cubicBezTo>
                  <a:cubicBezTo>
                    <a:pt x="4292" y="1621"/>
                    <a:pt x="3310" y="616"/>
                    <a:pt x="2625" y="183"/>
                  </a:cubicBezTo>
                  <a:cubicBezTo>
                    <a:pt x="2397" y="46"/>
                    <a:pt x="2181" y="0"/>
                    <a:pt x="199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34"/>
            <p:cNvSpPr/>
            <p:nvPr/>
          </p:nvSpPr>
          <p:spPr>
            <a:xfrm>
              <a:off x="6240210" y="1968402"/>
              <a:ext cx="272735" cy="174113"/>
            </a:xfrm>
            <a:custGeom>
              <a:avLst/>
              <a:gdLst/>
              <a:ahLst/>
              <a:cxnLst/>
              <a:rect l="l" t="t" r="r" b="b"/>
              <a:pathLst>
                <a:path w="4292" h="2740" fill="none" extrusionOk="0">
                  <a:moveTo>
                    <a:pt x="2077" y="2055"/>
                  </a:moveTo>
                  <a:cubicBezTo>
                    <a:pt x="2077" y="2055"/>
                    <a:pt x="2876" y="2740"/>
                    <a:pt x="3470" y="2352"/>
                  </a:cubicBezTo>
                  <a:cubicBezTo>
                    <a:pt x="4292" y="1850"/>
                    <a:pt x="3310" y="845"/>
                    <a:pt x="2625" y="412"/>
                  </a:cubicBezTo>
                  <a:cubicBezTo>
                    <a:pt x="1941" y="1"/>
                    <a:pt x="1370" y="412"/>
                    <a:pt x="1370" y="412"/>
                  </a:cubicBezTo>
                  <a:cubicBezTo>
                    <a:pt x="1370" y="412"/>
                    <a:pt x="0" y="1256"/>
                    <a:pt x="183" y="1941"/>
                  </a:cubicBezTo>
                  <a:cubicBezTo>
                    <a:pt x="366" y="2649"/>
                    <a:pt x="1507" y="2603"/>
                    <a:pt x="2077" y="2055"/>
                  </a:cubicBezTo>
                  <a:close/>
                </a:path>
              </a:pathLst>
            </a:custGeom>
            <a:noFill/>
            <a:ln w="9525" cap="rnd"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34"/>
            <p:cNvSpPr/>
            <p:nvPr/>
          </p:nvSpPr>
          <p:spPr>
            <a:xfrm>
              <a:off x="6150294" y="1624434"/>
              <a:ext cx="467056" cy="390675"/>
            </a:xfrm>
            <a:custGeom>
              <a:avLst/>
              <a:gdLst/>
              <a:ahLst/>
              <a:cxnLst/>
              <a:rect l="l" t="t" r="r" b="b"/>
              <a:pathLst>
                <a:path w="7350" h="6148" extrusionOk="0">
                  <a:moveTo>
                    <a:pt x="3755" y="0"/>
                  </a:moveTo>
                  <a:cubicBezTo>
                    <a:pt x="3013" y="0"/>
                    <a:pt x="1776" y="281"/>
                    <a:pt x="959" y="1944"/>
                  </a:cubicBezTo>
                  <a:cubicBezTo>
                    <a:pt x="0" y="3885"/>
                    <a:pt x="297" y="5231"/>
                    <a:pt x="480" y="5756"/>
                  </a:cubicBezTo>
                  <a:cubicBezTo>
                    <a:pt x="525" y="5916"/>
                    <a:pt x="662" y="6007"/>
                    <a:pt x="799" y="6007"/>
                  </a:cubicBezTo>
                  <a:lnTo>
                    <a:pt x="5935" y="6144"/>
                  </a:lnTo>
                  <a:cubicBezTo>
                    <a:pt x="5948" y="6146"/>
                    <a:pt x="5962" y="6147"/>
                    <a:pt x="5975" y="6147"/>
                  </a:cubicBezTo>
                  <a:cubicBezTo>
                    <a:pt x="6117" y="6147"/>
                    <a:pt x="6235" y="6037"/>
                    <a:pt x="6277" y="5870"/>
                  </a:cubicBezTo>
                  <a:cubicBezTo>
                    <a:pt x="6574" y="4798"/>
                    <a:pt x="7350" y="1009"/>
                    <a:pt x="4383" y="73"/>
                  </a:cubicBezTo>
                  <a:cubicBezTo>
                    <a:pt x="4383" y="73"/>
                    <a:pt x="4133" y="0"/>
                    <a:pt x="37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34"/>
            <p:cNvSpPr/>
            <p:nvPr/>
          </p:nvSpPr>
          <p:spPr>
            <a:xfrm>
              <a:off x="6295303" y="1705771"/>
              <a:ext cx="229270" cy="374471"/>
            </a:xfrm>
            <a:custGeom>
              <a:avLst/>
              <a:gdLst/>
              <a:ahLst/>
              <a:cxnLst/>
              <a:rect l="l" t="t" r="r" b="b"/>
              <a:pathLst>
                <a:path w="3608" h="5893" extrusionOk="0">
                  <a:moveTo>
                    <a:pt x="2266" y="0"/>
                  </a:moveTo>
                  <a:cubicBezTo>
                    <a:pt x="2241" y="0"/>
                    <a:pt x="2217" y="1"/>
                    <a:pt x="2192" y="2"/>
                  </a:cubicBezTo>
                  <a:lnTo>
                    <a:pt x="1188" y="48"/>
                  </a:lnTo>
                  <a:cubicBezTo>
                    <a:pt x="526" y="71"/>
                    <a:pt x="1" y="733"/>
                    <a:pt x="46" y="1509"/>
                  </a:cubicBezTo>
                  <a:lnTo>
                    <a:pt x="115" y="3061"/>
                  </a:lnTo>
                  <a:cubicBezTo>
                    <a:pt x="115" y="3107"/>
                    <a:pt x="115" y="3152"/>
                    <a:pt x="138" y="3198"/>
                  </a:cubicBezTo>
                  <a:cubicBezTo>
                    <a:pt x="115" y="3244"/>
                    <a:pt x="115" y="3289"/>
                    <a:pt x="115" y="3335"/>
                  </a:cubicBezTo>
                  <a:lnTo>
                    <a:pt x="161" y="4294"/>
                  </a:lnTo>
                  <a:lnTo>
                    <a:pt x="161" y="4339"/>
                  </a:lnTo>
                  <a:lnTo>
                    <a:pt x="229" y="5298"/>
                  </a:lnTo>
                  <a:cubicBezTo>
                    <a:pt x="229" y="5627"/>
                    <a:pt x="503" y="5893"/>
                    <a:pt x="828" y="5893"/>
                  </a:cubicBezTo>
                  <a:cubicBezTo>
                    <a:pt x="841" y="5893"/>
                    <a:pt x="855" y="5892"/>
                    <a:pt x="868" y="5891"/>
                  </a:cubicBezTo>
                  <a:lnTo>
                    <a:pt x="1279" y="5869"/>
                  </a:lnTo>
                  <a:cubicBezTo>
                    <a:pt x="1621" y="5869"/>
                    <a:pt x="1895" y="5572"/>
                    <a:pt x="1872" y="5207"/>
                  </a:cubicBezTo>
                  <a:lnTo>
                    <a:pt x="1827" y="4385"/>
                  </a:lnTo>
                  <a:lnTo>
                    <a:pt x="2420" y="4339"/>
                  </a:lnTo>
                  <a:cubicBezTo>
                    <a:pt x="3082" y="4316"/>
                    <a:pt x="3607" y="3655"/>
                    <a:pt x="3561" y="2901"/>
                  </a:cubicBezTo>
                  <a:lnTo>
                    <a:pt x="3493" y="1326"/>
                  </a:lnTo>
                  <a:cubicBezTo>
                    <a:pt x="3449" y="578"/>
                    <a:pt x="2917" y="0"/>
                    <a:pt x="226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34"/>
            <p:cNvSpPr/>
            <p:nvPr/>
          </p:nvSpPr>
          <p:spPr>
            <a:xfrm>
              <a:off x="6295303" y="1702975"/>
              <a:ext cx="229270" cy="378665"/>
            </a:xfrm>
            <a:custGeom>
              <a:avLst/>
              <a:gdLst/>
              <a:ahLst/>
              <a:cxnLst/>
              <a:rect l="l" t="t" r="r" b="b"/>
              <a:pathLst>
                <a:path w="3608" h="5959" fill="none" extrusionOk="0">
                  <a:moveTo>
                    <a:pt x="2192" y="46"/>
                  </a:moveTo>
                  <a:lnTo>
                    <a:pt x="1188" y="92"/>
                  </a:lnTo>
                  <a:cubicBezTo>
                    <a:pt x="526" y="115"/>
                    <a:pt x="1" y="777"/>
                    <a:pt x="46" y="1553"/>
                  </a:cubicBezTo>
                  <a:lnTo>
                    <a:pt x="115" y="3105"/>
                  </a:lnTo>
                  <a:cubicBezTo>
                    <a:pt x="115" y="3151"/>
                    <a:pt x="115" y="3196"/>
                    <a:pt x="138" y="3242"/>
                  </a:cubicBezTo>
                  <a:cubicBezTo>
                    <a:pt x="115" y="3288"/>
                    <a:pt x="115" y="3333"/>
                    <a:pt x="115" y="3379"/>
                  </a:cubicBezTo>
                  <a:lnTo>
                    <a:pt x="161" y="4338"/>
                  </a:lnTo>
                  <a:lnTo>
                    <a:pt x="161" y="4383"/>
                  </a:lnTo>
                  <a:lnTo>
                    <a:pt x="229" y="5342"/>
                  </a:lnTo>
                  <a:cubicBezTo>
                    <a:pt x="229" y="5684"/>
                    <a:pt x="526" y="5958"/>
                    <a:pt x="868" y="5935"/>
                  </a:cubicBezTo>
                  <a:lnTo>
                    <a:pt x="1279" y="5913"/>
                  </a:lnTo>
                  <a:cubicBezTo>
                    <a:pt x="1621" y="5913"/>
                    <a:pt x="1895" y="5616"/>
                    <a:pt x="1872" y="5251"/>
                  </a:cubicBezTo>
                  <a:lnTo>
                    <a:pt x="1827" y="4429"/>
                  </a:lnTo>
                  <a:lnTo>
                    <a:pt x="2420" y="4383"/>
                  </a:lnTo>
                  <a:cubicBezTo>
                    <a:pt x="3082" y="4360"/>
                    <a:pt x="3607" y="3699"/>
                    <a:pt x="3561" y="2945"/>
                  </a:cubicBezTo>
                  <a:lnTo>
                    <a:pt x="3493" y="1370"/>
                  </a:lnTo>
                  <a:cubicBezTo>
                    <a:pt x="3447" y="594"/>
                    <a:pt x="2877" y="1"/>
                    <a:pt x="2192" y="46"/>
                  </a:cubicBezTo>
                  <a:close/>
                </a:path>
              </a:pathLst>
            </a:custGeom>
            <a:noFill/>
            <a:ln w="9525" cap="rnd"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34"/>
            <p:cNvSpPr/>
            <p:nvPr/>
          </p:nvSpPr>
          <p:spPr>
            <a:xfrm>
              <a:off x="6389603" y="1813226"/>
              <a:ext cx="30502" cy="29231"/>
            </a:xfrm>
            <a:custGeom>
              <a:avLst/>
              <a:gdLst/>
              <a:ahLst/>
              <a:cxnLst/>
              <a:rect l="l" t="t" r="r" b="b"/>
              <a:pathLst>
                <a:path w="480" h="460" extrusionOk="0">
                  <a:moveTo>
                    <a:pt x="229" y="1"/>
                  </a:moveTo>
                  <a:cubicBezTo>
                    <a:pt x="92" y="23"/>
                    <a:pt x="0" y="115"/>
                    <a:pt x="0" y="252"/>
                  </a:cubicBezTo>
                  <a:cubicBezTo>
                    <a:pt x="21" y="356"/>
                    <a:pt x="99" y="460"/>
                    <a:pt x="217" y="460"/>
                  </a:cubicBezTo>
                  <a:cubicBezTo>
                    <a:pt x="228" y="460"/>
                    <a:pt x="240" y="459"/>
                    <a:pt x="251" y="457"/>
                  </a:cubicBezTo>
                  <a:cubicBezTo>
                    <a:pt x="366" y="457"/>
                    <a:pt x="480" y="343"/>
                    <a:pt x="457" y="229"/>
                  </a:cubicBezTo>
                  <a:cubicBezTo>
                    <a:pt x="457" y="92"/>
                    <a:pt x="343" y="1"/>
                    <a:pt x="2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34"/>
            <p:cNvSpPr/>
            <p:nvPr/>
          </p:nvSpPr>
          <p:spPr>
            <a:xfrm>
              <a:off x="6483903" y="1808905"/>
              <a:ext cx="26117" cy="24719"/>
            </a:xfrm>
            <a:custGeom>
              <a:avLst/>
              <a:gdLst/>
              <a:ahLst/>
              <a:cxnLst/>
              <a:rect l="l" t="t" r="r" b="b"/>
              <a:pathLst>
                <a:path w="411" h="389" extrusionOk="0">
                  <a:moveTo>
                    <a:pt x="205" y="0"/>
                  </a:moveTo>
                  <a:cubicBezTo>
                    <a:pt x="91" y="0"/>
                    <a:pt x="0" y="91"/>
                    <a:pt x="23" y="206"/>
                  </a:cubicBezTo>
                  <a:cubicBezTo>
                    <a:pt x="23" y="320"/>
                    <a:pt x="114" y="388"/>
                    <a:pt x="228" y="388"/>
                  </a:cubicBezTo>
                  <a:cubicBezTo>
                    <a:pt x="320" y="388"/>
                    <a:pt x="411" y="297"/>
                    <a:pt x="411" y="183"/>
                  </a:cubicBezTo>
                  <a:cubicBezTo>
                    <a:pt x="411" y="69"/>
                    <a:pt x="320" y="0"/>
                    <a:pt x="2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34"/>
            <p:cNvSpPr/>
            <p:nvPr/>
          </p:nvSpPr>
          <p:spPr>
            <a:xfrm>
              <a:off x="6418579" y="1874165"/>
              <a:ext cx="59986" cy="36920"/>
            </a:xfrm>
            <a:custGeom>
              <a:avLst/>
              <a:gdLst/>
              <a:ahLst/>
              <a:cxnLst/>
              <a:rect l="l" t="t" r="r" b="b"/>
              <a:pathLst>
                <a:path w="944" h="581" extrusionOk="0">
                  <a:moveTo>
                    <a:pt x="171" y="146"/>
                  </a:moveTo>
                  <a:cubicBezTo>
                    <a:pt x="373" y="163"/>
                    <a:pt x="566" y="180"/>
                    <a:pt x="767" y="197"/>
                  </a:cubicBezTo>
                  <a:lnTo>
                    <a:pt x="767" y="197"/>
                  </a:lnTo>
                  <a:cubicBezTo>
                    <a:pt x="735" y="259"/>
                    <a:pt x="688" y="318"/>
                    <a:pt x="640" y="365"/>
                  </a:cubicBezTo>
                  <a:cubicBezTo>
                    <a:pt x="590" y="405"/>
                    <a:pt x="540" y="422"/>
                    <a:pt x="492" y="422"/>
                  </a:cubicBezTo>
                  <a:cubicBezTo>
                    <a:pt x="354" y="422"/>
                    <a:pt x="233" y="284"/>
                    <a:pt x="171" y="146"/>
                  </a:cubicBezTo>
                  <a:close/>
                  <a:moveTo>
                    <a:pt x="69" y="0"/>
                  </a:moveTo>
                  <a:cubicBezTo>
                    <a:pt x="24" y="0"/>
                    <a:pt x="1" y="46"/>
                    <a:pt x="1" y="92"/>
                  </a:cubicBezTo>
                  <a:cubicBezTo>
                    <a:pt x="42" y="318"/>
                    <a:pt x="231" y="581"/>
                    <a:pt x="485" y="581"/>
                  </a:cubicBezTo>
                  <a:cubicBezTo>
                    <a:pt x="513" y="581"/>
                    <a:pt x="542" y="578"/>
                    <a:pt x="572" y="571"/>
                  </a:cubicBezTo>
                  <a:cubicBezTo>
                    <a:pt x="768" y="527"/>
                    <a:pt x="881" y="337"/>
                    <a:pt x="930" y="161"/>
                  </a:cubicBezTo>
                  <a:lnTo>
                    <a:pt x="930" y="161"/>
                  </a:lnTo>
                  <a:cubicBezTo>
                    <a:pt x="933" y="155"/>
                    <a:pt x="934" y="149"/>
                    <a:pt x="935" y="143"/>
                  </a:cubicBezTo>
                  <a:lnTo>
                    <a:pt x="935" y="143"/>
                  </a:lnTo>
                  <a:cubicBezTo>
                    <a:pt x="936" y="141"/>
                    <a:pt x="936" y="139"/>
                    <a:pt x="937" y="137"/>
                  </a:cubicBezTo>
                  <a:cubicBezTo>
                    <a:pt x="943" y="111"/>
                    <a:pt x="937" y="91"/>
                    <a:pt x="924" y="77"/>
                  </a:cubicBezTo>
                  <a:lnTo>
                    <a:pt x="924" y="77"/>
                  </a:lnTo>
                  <a:cubicBezTo>
                    <a:pt x="913" y="59"/>
                    <a:pt x="894" y="46"/>
                    <a:pt x="868" y="46"/>
                  </a:cubicBezTo>
                  <a:cubicBezTo>
                    <a:pt x="594" y="23"/>
                    <a:pt x="343" y="23"/>
                    <a:pt x="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34"/>
            <p:cNvSpPr/>
            <p:nvPr/>
          </p:nvSpPr>
          <p:spPr>
            <a:xfrm>
              <a:off x="6218859" y="1668343"/>
              <a:ext cx="310036" cy="183010"/>
            </a:xfrm>
            <a:custGeom>
              <a:avLst/>
              <a:gdLst/>
              <a:ahLst/>
              <a:cxnLst/>
              <a:rect l="l" t="t" r="r" b="b"/>
              <a:pathLst>
                <a:path w="4879" h="2880" extrusionOk="0">
                  <a:moveTo>
                    <a:pt x="2883" y="1"/>
                  </a:moveTo>
                  <a:cubicBezTo>
                    <a:pt x="2155" y="1"/>
                    <a:pt x="1454" y="310"/>
                    <a:pt x="1204" y="591"/>
                  </a:cubicBezTo>
                  <a:cubicBezTo>
                    <a:pt x="758" y="1095"/>
                    <a:pt x="1" y="2880"/>
                    <a:pt x="952" y="2880"/>
                  </a:cubicBezTo>
                  <a:cubicBezTo>
                    <a:pt x="1122" y="2880"/>
                    <a:pt x="1347" y="2823"/>
                    <a:pt x="1637" y="2691"/>
                  </a:cubicBezTo>
                  <a:cubicBezTo>
                    <a:pt x="3098" y="2029"/>
                    <a:pt x="3555" y="843"/>
                    <a:pt x="3555" y="843"/>
                  </a:cubicBezTo>
                  <a:cubicBezTo>
                    <a:pt x="4057" y="1641"/>
                    <a:pt x="4879" y="1893"/>
                    <a:pt x="4879" y="1893"/>
                  </a:cubicBezTo>
                  <a:cubicBezTo>
                    <a:pt x="4655" y="440"/>
                    <a:pt x="3750" y="1"/>
                    <a:pt x="28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34"/>
            <p:cNvSpPr/>
            <p:nvPr/>
          </p:nvSpPr>
          <p:spPr>
            <a:xfrm>
              <a:off x="6218414" y="1820406"/>
              <a:ext cx="105993" cy="101736"/>
            </a:xfrm>
            <a:custGeom>
              <a:avLst/>
              <a:gdLst/>
              <a:ahLst/>
              <a:cxnLst/>
              <a:rect l="l" t="t" r="r" b="b"/>
              <a:pathLst>
                <a:path w="1668" h="1601" extrusionOk="0">
                  <a:moveTo>
                    <a:pt x="841" y="1"/>
                  </a:moveTo>
                  <a:cubicBezTo>
                    <a:pt x="827" y="1"/>
                    <a:pt x="814" y="1"/>
                    <a:pt x="800" y="2"/>
                  </a:cubicBezTo>
                  <a:cubicBezTo>
                    <a:pt x="343" y="25"/>
                    <a:pt x="1" y="413"/>
                    <a:pt x="24" y="846"/>
                  </a:cubicBezTo>
                  <a:cubicBezTo>
                    <a:pt x="46" y="1266"/>
                    <a:pt x="410" y="1601"/>
                    <a:pt x="827" y="1601"/>
                  </a:cubicBezTo>
                  <a:cubicBezTo>
                    <a:pt x="841" y="1601"/>
                    <a:pt x="855" y="1600"/>
                    <a:pt x="868" y="1599"/>
                  </a:cubicBezTo>
                  <a:cubicBezTo>
                    <a:pt x="1325" y="1577"/>
                    <a:pt x="1667" y="1211"/>
                    <a:pt x="1644" y="755"/>
                  </a:cubicBezTo>
                  <a:cubicBezTo>
                    <a:pt x="1622" y="335"/>
                    <a:pt x="1258" y="1"/>
                    <a:pt x="84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34"/>
            <p:cNvSpPr/>
            <p:nvPr/>
          </p:nvSpPr>
          <p:spPr>
            <a:xfrm>
              <a:off x="6257621" y="1841884"/>
              <a:ext cx="47913" cy="40669"/>
            </a:xfrm>
            <a:custGeom>
              <a:avLst/>
              <a:gdLst/>
              <a:ahLst/>
              <a:cxnLst/>
              <a:rect l="l" t="t" r="r" b="b"/>
              <a:pathLst>
                <a:path w="754" h="640" extrusionOk="0">
                  <a:moveTo>
                    <a:pt x="201" y="0"/>
                  </a:moveTo>
                  <a:cubicBezTo>
                    <a:pt x="172" y="0"/>
                    <a:pt x="144" y="2"/>
                    <a:pt x="114" y="6"/>
                  </a:cubicBezTo>
                  <a:cubicBezTo>
                    <a:pt x="0" y="29"/>
                    <a:pt x="0" y="189"/>
                    <a:pt x="114" y="189"/>
                  </a:cubicBezTo>
                  <a:cubicBezTo>
                    <a:pt x="146" y="183"/>
                    <a:pt x="177" y="180"/>
                    <a:pt x="208" y="180"/>
                  </a:cubicBezTo>
                  <a:cubicBezTo>
                    <a:pt x="414" y="180"/>
                    <a:pt x="571" y="315"/>
                    <a:pt x="571" y="554"/>
                  </a:cubicBezTo>
                  <a:cubicBezTo>
                    <a:pt x="571" y="611"/>
                    <a:pt x="617" y="639"/>
                    <a:pt x="662" y="639"/>
                  </a:cubicBezTo>
                  <a:cubicBezTo>
                    <a:pt x="708" y="639"/>
                    <a:pt x="754" y="611"/>
                    <a:pt x="754" y="554"/>
                  </a:cubicBezTo>
                  <a:cubicBezTo>
                    <a:pt x="754" y="220"/>
                    <a:pt x="505" y="0"/>
                    <a:pt x="2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34"/>
            <p:cNvSpPr/>
            <p:nvPr/>
          </p:nvSpPr>
          <p:spPr>
            <a:xfrm>
              <a:off x="6476659" y="1787998"/>
              <a:ext cx="37301" cy="12391"/>
            </a:xfrm>
            <a:custGeom>
              <a:avLst/>
              <a:gdLst/>
              <a:ahLst/>
              <a:cxnLst/>
              <a:rect l="l" t="t" r="r" b="b"/>
              <a:pathLst>
                <a:path w="587" h="195" extrusionOk="0">
                  <a:moveTo>
                    <a:pt x="201" y="1"/>
                  </a:moveTo>
                  <a:cubicBezTo>
                    <a:pt x="165" y="1"/>
                    <a:pt x="128" y="3"/>
                    <a:pt x="91" y="10"/>
                  </a:cubicBezTo>
                  <a:cubicBezTo>
                    <a:pt x="6" y="10"/>
                    <a:pt x="0" y="149"/>
                    <a:pt x="74" y="149"/>
                  </a:cubicBezTo>
                  <a:cubicBezTo>
                    <a:pt x="79" y="149"/>
                    <a:pt x="85" y="148"/>
                    <a:pt x="91" y="146"/>
                  </a:cubicBezTo>
                  <a:cubicBezTo>
                    <a:pt x="228" y="146"/>
                    <a:pt x="342" y="146"/>
                    <a:pt x="456" y="192"/>
                  </a:cubicBezTo>
                  <a:cubicBezTo>
                    <a:pt x="463" y="194"/>
                    <a:pt x="470" y="195"/>
                    <a:pt x="476" y="195"/>
                  </a:cubicBezTo>
                  <a:cubicBezTo>
                    <a:pt x="554" y="195"/>
                    <a:pt x="586" y="76"/>
                    <a:pt x="502" y="55"/>
                  </a:cubicBezTo>
                  <a:cubicBezTo>
                    <a:pt x="402" y="22"/>
                    <a:pt x="302" y="1"/>
                    <a:pt x="2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34"/>
            <p:cNvSpPr/>
            <p:nvPr/>
          </p:nvSpPr>
          <p:spPr>
            <a:xfrm>
              <a:off x="6381723" y="1789841"/>
              <a:ext cx="37936" cy="23194"/>
            </a:xfrm>
            <a:custGeom>
              <a:avLst/>
              <a:gdLst/>
              <a:ahLst/>
              <a:cxnLst/>
              <a:rect l="l" t="t" r="r" b="b"/>
              <a:pathLst>
                <a:path w="597" h="365" extrusionOk="0">
                  <a:moveTo>
                    <a:pt x="509" y="1"/>
                  </a:moveTo>
                  <a:cubicBezTo>
                    <a:pt x="503" y="1"/>
                    <a:pt x="497" y="2"/>
                    <a:pt x="490" y="3"/>
                  </a:cubicBezTo>
                  <a:cubicBezTo>
                    <a:pt x="330" y="49"/>
                    <a:pt x="193" y="140"/>
                    <a:pt x="56" y="232"/>
                  </a:cubicBezTo>
                  <a:cubicBezTo>
                    <a:pt x="1" y="268"/>
                    <a:pt x="34" y="365"/>
                    <a:pt x="86" y="365"/>
                  </a:cubicBezTo>
                  <a:cubicBezTo>
                    <a:pt x="98" y="365"/>
                    <a:pt x="111" y="359"/>
                    <a:pt x="124" y="346"/>
                  </a:cubicBezTo>
                  <a:cubicBezTo>
                    <a:pt x="261" y="254"/>
                    <a:pt x="375" y="186"/>
                    <a:pt x="512" y="140"/>
                  </a:cubicBezTo>
                  <a:cubicBezTo>
                    <a:pt x="597" y="119"/>
                    <a:pt x="584" y="1"/>
                    <a:pt x="5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34"/>
            <p:cNvSpPr/>
            <p:nvPr/>
          </p:nvSpPr>
          <p:spPr>
            <a:xfrm>
              <a:off x="6448445" y="1807125"/>
              <a:ext cx="31137" cy="48421"/>
            </a:xfrm>
            <a:custGeom>
              <a:avLst/>
              <a:gdLst/>
              <a:ahLst/>
              <a:cxnLst/>
              <a:rect l="l" t="t" r="r" b="b"/>
              <a:pathLst>
                <a:path w="490" h="762" extrusionOk="0">
                  <a:moveTo>
                    <a:pt x="107" y="0"/>
                  </a:moveTo>
                  <a:cubicBezTo>
                    <a:pt x="61" y="0"/>
                    <a:pt x="0" y="54"/>
                    <a:pt x="33" y="119"/>
                  </a:cubicBezTo>
                  <a:cubicBezTo>
                    <a:pt x="113" y="279"/>
                    <a:pt x="193" y="439"/>
                    <a:pt x="304" y="584"/>
                  </a:cubicBezTo>
                  <a:lnTo>
                    <a:pt x="304" y="584"/>
                  </a:lnTo>
                  <a:cubicBezTo>
                    <a:pt x="236" y="609"/>
                    <a:pt x="169" y="622"/>
                    <a:pt x="102" y="622"/>
                  </a:cubicBezTo>
                  <a:cubicBezTo>
                    <a:pt x="17" y="643"/>
                    <a:pt x="50" y="761"/>
                    <a:pt x="127" y="761"/>
                  </a:cubicBezTo>
                  <a:cubicBezTo>
                    <a:pt x="133" y="761"/>
                    <a:pt x="140" y="760"/>
                    <a:pt x="147" y="758"/>
                  </a:cubicBezTo>
                  <a:cubicBezTo>
                    <a:pt x="238" y="758"/>
                    <a:pt x="353" y="713"/>
                    <a:pt x="444" y="667"/>
                  </a:cubicBezTo>
                  <a:cubicBezTo>
                    <a:pt x="467" y="644"/>
                    <a:pt x="490" y="599"/>
                    <a:pt x="467" y="576"/>
                  </a:cubicBezTo>
                  <a:cubicBezTo>
                    <a:pt x="353" y="393"/>
                    <a:pt x="238" y="234"/>
                    <a:pt x="147" y="28"/>
                  </a:cubicBezTo>
                  <a:cubicBezTo>
                    <a:pt x="141" y="9"/>
                    <a:pt x="125" y="0"/>
                    <a:pt x="1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34"/>
            <p:cNvSpPr/>
            <p:nvPr/>
          </p:nvSpPr>
          <p:spPr>
            <a:xfrm>
              <a:off x="6129528" y="1524148"/>
              <a:ext cx="188602" cy="188665"/>
            </a:xfrm>
            <a:custGeom>
              <a:avLst/>
              <a:gdLst/>
              <a:ahLst/>
              <a:cxnLst/>
              <a:rect l="l" t="t" r="r" b="b"/>
              <a:pathLst>
                <a:path w="2968" h="2969" extrusionOk="0">
                  <a:moveTo>
                    <a:pt x="1484" y="1"/>
                  </a:moveTo>
                  <a:cubicBezTo>
                    <a:pt x="662" y="1"/>
                    <a:pt x="0" y="663"/>
                    <a:pt x="0" y="1484"/>
                  </a:cubicBezTo>
                  <a:cubicBezTo>
                    <a:pt x="0" y="2306"/>
                    <a:pt x="662" y="2968"/>
                    <a:pt x="1484" y="2968"/>
                  </a:cubicBezTo>
                  <a:cubicBezTo>
                    <a:pt x="2305" y="2968"/>
                    <a:pt x="2967" y="2306"/>
                    <a:pt x="2967" y="1484"/>
                  </a:cubicBezTo>
                  <a:cubicBezTo>
                    <a:pt x="2967" y="663"/>
                    <a:pt x="2305" y="1"/>
                    <a:pt x="14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31" name="Google Shape;731;p34"/>
          <p:cNvSpPr/>
          <p:nvPr/>
        </p:nvSpPr>
        <p:spPr>
          <a:xfrm>
            <a:off x="3783307" y="679125"/>
            <a:ext cx="943716" cy="931649"/>
          </a:xfrm>
          <a:custGeom>
            <a:avLst/>
            <a:gdLst/>
            <a:ahLst/>
            <a:cxnLst/>
            <a:rect l="l" t="t" r="r" b="b"/>
            <a:pathLst>
              <a:path w="8195" h="8195" fill="none" extrusionOk="0">
                <a:moveTo>
                  <a:pt x="2626" y="4497"/>
                </a:moveTo>
                <a:cubicBezTo>
                  <a:pt x="2831" y="5273"/>
                  <a:pt x="3630" y="5753"/>
                  <a:pt x="4406" y="5547"/>
                </a:cubicBezTo>
                <a:cubicBezTo>
                  <a:pt x="5182" y="5319"/>
                  <a:pt x="5661" y="4520"/>
                  <a:pt x="5456" y="3744"/>
                </a:cubicBezTo>
                <a:cubicBezTo>
                  <a:pt x="5250" y="2968"/>
                  <a:pt x="4452" y="2488"/>
                  <a:pt x="3653" y="2694"/>
                </a:cubicBezTo>
                <a:cubicBezTo>
                  <a:pt x="2877" y="2899"/>
                  <a:pt x="2420" y="3721"/>
                  <a:pt x="2626" y="4497"/>
                </a:cubicBezTo>
                <a:close/>
                <a:moveTo>
                  <a:pt x="2420" y="1187"/>
                </a:moveTo>
                <a:lnTo>
                  <a:pt x="2397" y="343"/>
                </a:lnTo>
                <a:lnTo>
                  <a:pt x="3721" y="1"/>
                </a:lnTo>
                <a:lnTo>
                  <a:pt x="4109" y="731"/>
                </a:lnTo>
                <a:cubicBezTo>
                  <a:pt x="4406" y="731"/>
                  <a:pt x="4703" y="777"/>
                  <a:pt x="4977" y="868"/>
                </a:cubicBezTo>
                <a:lnTo>
                  <a:pt x="5547" y="252"/>
                </a:lnTo>
                <a:lnTo>
                  <a:pt x="6734" y="936"/>
                </a:lnTo>
                <a:lnTo>
                  <a:pt x="6483" y="1735"/>
                </a:lnTo>
                <a:cubicBezTo>
                  <a:pt x="6688" y="1941"/>
                  <a:pt x="6871" y="2169"/>
                  <a:pt x="7031" y="2443"/>
                </a:cubicBezTo>
                <a:lnTo>
                  <a:pt x="7853" y="2420"/>
                </a:lnTo>
                <a:lnTo>
                  <a:pt x="8195" y="3721"/>
                </a:lnTo>
                <a:lnTo>
                  <a:pt x="7465" y="4109"/>
                </a:lnTo>
                <a:cubicBezTo>
                  <a:pt x="7465" y="4406"/>
                  <a:pt x="7419" y="4703"/>
                  <a:pt x="7350" y="4999"/>
                </a:cubicBezTo>
                <a:lnTo>
                  <a:pt x="7944" y="5547"/>
                </a:lnTo>
                <a:lnTo>
                  <a:pt x="7259" y="6734"/>
                </a:lnTo>
                <a:lnTo>
                  <a:pt x="6460" y="6483"/>
                </a:lnTo>
                <a:cubicBezTo>
                  <a:pt x="6255" y="6688"/>
                  <a:pt x="6027" y="6871"/>
                  <a:pt x="5753" y="7031"/>
                </a:cubicBezTo>
                <a:lnTo>
                  <a:pt x="5798" y="7852"/>
                </a:lnTo>
                <a:lnTo>
                  <a:pt x="4474" y="8195"/>
                </a:lnTo>
                <a:lnTo>
                  <a:pt x="4086" y="7464"/>
                </a:lnTo>
                <a:cubicBezTo>
                  <a:pt x="3790" y="7464"/>
                  <a:pt x="3493" y="7419"/>
                  <a:pt x="3196" y="7350"/>
                </a:cubicBezTo>
                <a:lnTo>
                  <a:pt x="2648" y="7944"/>
                </a:lnTo>
                <a:lnTo>
                  <a:pt x="1461" y="7259"/>
                </a:lnTo>
                <a:lnTo>
                  <a:pt x="1713" y="6483"/>
                </a:lnTo>
                <a:cubicBezTo>
                  <a:pt x="1507" y="6277"/>
                  <a:pt x="1325" y="6026"/>
                  <a:pt x="1165" y="5775"/>
                </a:cubicBezTo>
                <a:lnTo>
                  <a:pt x="343" y="5798"/>
                </a:lnTo>
                <a:lnTo>
                  <a:pt x="1" y="4474"/>
                </a:lnTo>
                <a:lnTo>
                  <a:pt x="731" y="4086"/>
                </a:lnTo>
                <a:cubicBezTo>
                  <a:pt x="731" y="3790"/>
                  <a:pt x="777" y="3493"/>
                  <a:pt x="845" y="3219"/>
                </a:cubicBezTo>
                <a:lnTo>
                  <a:pt x="252" y="2648"/>
                </a:lnTo>
                <a:lnTo>
                  <a:pt x="936" y="1461"/>
                </a:lnTo>
                <a:lnTo>
                  <a:pt x="1713" y="1712"/>
                </a:lnTo>
                <a:cubicBezTo>
                  <a:pt x="1941" y="1507"/>
                  <a:pt x="2169" y="1324"/>
                  <a:pt x="2420" y="1187"/>
                </a:cubicBezTo>
                <a:close/>
              </a:path>
            </a:pathLst>
          </a:custGeom>
          <a:noFill/>
          <a:ln w="9525"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34"/>
          <p:cNvSpPr/>
          <p:nvPr/>
        </p:nvSpPr>
        <p:spPr>
          <a:xfrm>
            <a:off x="730946" y="1850499"/>
            <a:ext cx="2770211" cy="608215"/>
          </a:xfrm>
          <a:prstGeom prst="rect">
            <a:avLst/>
          </a:prstGeom>
        </p:spPr>
        <p:txBody>
          <a:bodyPr>
            <a:prstTxWarp prst="textPlain">
              <a:avLst/>
            </a:prstTxWarp>
          </a:bodyPr>
          <a:lstStyle/>
          <a:p>
            <a:pPr lvl="0" algn="ctr"/>
            <a:r>
              <a:rPr lang="en-US" sz="1600">
                <a:ln w="9525" cap="flat" cmpd="sng">
                  <a:solidFill>
                    <a:schemeClr val="dk1"/>
                  </a:solidFill>
                  <a:prstDash val="solid"/>
                  <a:round/>
                  <a:headEnd type="none" w="sm" len="sm"/>
                  <a:tailEnd type="none" w="sm" len="sm"/>
                </a:ln>
                <a:solidFill>
                  <a:schemeClr val="lt2"/>
                </a:solidFill>
                <a:latin typeface="Staatliches"/>
              </a:rPr>
              <a:t>Indonesia</a:t>
            </a:r>
            <a:endParaRPr b="0" i="0">
              <a:ln w="9525" cap="flat" cmpd="sng">
                <a:solidFill>
                  <a:schemeClr val="dk1"/>
                </a:solidFill>
                <a:prstDash val="solid"/>
                <a:round/>
                <a:headEnd type="none" w="sm" len="sm"/>
                <a:tailEnd type="none" w="sm" len="sm"/>
              </a:ln>
              <a:solidFill>
                <a:schemeClr val="lt2"/>
              </a:solidFill>
              <a:latin typeface="Staatliches"/>
            </a:endParaRPr>
          </a:p>
        </p:txBody>
      </p:sp>
      <p:sp>
        <p:nvSpPr>
          <p:cNvPr id="733" name="Google Shape;733;p34"/>
          <p:cNvSpPr txBox="1">
            <a:spLocks noGrp="1"/>
          </p:cNvSpPr>
          <p:nvPr>
            <p:ph type="ctrTitle" idx="2"/>
          </p:nvPr>
        </p:nvSpPr>
        <p:spPr>
          <a:xfrm>
            <a:off x="713124" y="988675"/>
            <a:ext cx="2999075" cy="926700"/>
          </a:xfrm>
          <a:prstGeom prst="rect">
            <a:avLst/>
          </a:prstGeom>
        </p:spPr>
        <p:txBody>
          <a:bodyPr spcFirstLastPara="1" wrap="square" lIns="0" tIns="0" rIns="0" bIns="0" anchor="ctr" anchorCtr="0">
            <a:noAutofit/>
          </a:bodyPr>
          <a:lstStyle/>
          <a:p>
            <a:pPr marL="0" lvl="0" indent="0" algn="l" rtl="0">
              <a:spcBef>
                <a:spcPts val="0"/>
              </a:spcBef>
              <a:spcAft>
                <a:spcPts val="0"/>
              </a:spcAft>
              <a:buClr>
                <a:schemeClr val="dk1"/>
              </a:buClr>
              <a:buSzPts val="1100"/>
              <a:buFont typeface="Arial"/>
              <a:buNone/>
            </a:pPr>
            <a:r>
              <a:rPr lang="en-US" sz="2400" err="1"/>
              <a:t>Eksplorasi</a:t>
            </a:r>
            <a:r>
              <a:rPr lang="en-US" sz="2400"/>
              <a:t> tweet netizen</a:t>
            </a:r>
            <a:endParaRPr sz="24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06"/>
        <p:cNvGrpSpPr/>
        <p:nvPr/>
      </p:nvGrpSpPr>
      <p:grpSpPr>
        <a:xfrm>
          <a:off x="0" y="0"/>
          <a:ext cx="0" cy="0"/>
          <a:chOff x="0" y="0"/>
          <a:chExt cx="0" cy="0"/>
        </a:xfrm>
      </p:grpSpPr>
      <p:sp>
        <p:nvSpPr>
          <p:cNvPr id="1009" name="Google Shape;1009;p43"/>
          <p:cNvSpPr txBox="1">
            <a:spLocks noGrp="1"/>
          </p:cNvSpPr>
          <p:nvPr>
            <p:ph type="title"/>
          </p:nvPr>
        </p:nvSpPr>
        <p:spPr>
          <a:xfrm>
            <a:off x="720000" y="202654"/>
            <a:ext cx="7704000" cy="572700"/>
          </a:xfrm>
          <a:prstGeom prst="rect">
            <a:avLst/>
          </a:prstGeom>
        </p:spPr>
        <p:txBody>
          <a:bodyPr spcFirstLastPara="1" wrap="square" lIns="0" tIns="0" rIns="0" bIns="0" anchor="ctr" anchorCtr="0">
            <a:noAutofit/>
          </a:bodyPr>
          <a:lstStyle/>
          <a:p>
            <a:pPr algn="l"/>
            <a:r>
              <a:rPr lang="en-US" sz="2000"/>
              <a:t>Report analysis&gt;&gt;&gt;</a:t>
            </a:r>
            <a:endParaRPr sz="2000"/>
          </a:p>
        </p:txBody>
      </p:sp>
      <p:pic>
        <p:nvPicPr>
          <p:cNvPr id="4" name="Picture 3">
            <a:extLst>
              <a:ext uri="{FF2B5EF4-FFF2-40B4-BE49-F238E27FC236}">
                <a16:creationId xmlns:a16="http://schemas.microsoft.com/office/drawing/2014/main" id="{B1B9A63C-48AC-F2DC-D328-07367A5B0455}"/>
              </a:ext>
            </a:extLst>
          </p:cNvPr>
          <p:cNvPicPr>
            <a:picLocks noChangeAspect="1"/>
          </p:cNvPicPr>
          <p:nvPr/>
        </p:nvPicPr>
        <p:blipFill>
          <a:blip r:embed="rId3"/>
          <a:stretch>
            <a:fillRect/>
          </a:stretch>
        </p:blipFill>
        <p:spPr>
          <a:xfrm>
            <a:off x="720000" y="688899"/>
            <a:ext cx="3810804" cy="2267187"/>
          </a:xfrm>
          <a:prstGeom prst="rect">
            <a:avLst/>
          </a:prstGeom>
        </p:spPr>
      </p:pic>
      <p:pic>
        <p:nvPicPr>
          <p:cNvPr id="7" name="Picture 6">
            <a:extLst>
              <a:ext uri="{FF2B5EF4-FFF2-40B4-BE49-F238E27FC236}">
                <a16:creationId xmlns:a16="http://schemas.microsoft.com/office/drawing/2014/main" id="{4998CFA5-6706-F895-1947-079F88F7CE93}"/>
              </a:ext>
            </a:extLst>
          </p:cNvPr>
          <p:cNvPicPr>
            <a:picLocks noChangeAspect="1"/>
          </p:cNvPicPr>
          <p:nvPr/>
        </p:nvPicPr>
        <p:blipFill>
          <a:blip r:embed="rId4"/>
          <a:stretch>
            <a:fillRect/>
          </a:stretch>
        </p:blipFill>
        <p:spPr>
          <a:xfrm>
            <a:off x="720000" y="3392315"/>
            <a:ext cx="7932145" cy="1414182"/>
          </a:xfrm>
          <a:prstGeom prst="rect">
            <a:avLst/>
          </a:prstGeom>
        </p:spPr>
      </p:pic>
    </p:spTree>
    <p:extLst>
      <p:ext uri="{BB962C8B-B14F-4D97-AF65-F5344CB8AC3E}">
        <p14:creationId xmlns:p14="http://schemas.microsoft.com/office/powerpoint/2010/main" val="242896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06"/>
        <p:cNvGrpSpPr/>
        <p:nvPr/>
      </p:nvGrpSpPr>
      <p:grpSpPr>
        <a:xfrm>
          <a:off x="0" y="0"/>
          <a:ext cx="0" cy="0"/>
          <a:chOff x="0" y="0"/>
          <a:chExt cx="0" cy="0"/>
        </a:xfrm>
      </p:grpSpPr>
      <p:sp>
        <p:nvSpPr>
          <p:cNvPr id="1009" name="Google Shape;1009;p43"/>
          <p:cNvSpPr txBox="1">
            <a:spLocks noGrp="1"/>
          </p:cNvSpPr>
          <p:nvPr>
            <p:ph type="title"/>
          </p:nvPr>
        </p:nvSpPr>
        <p:spPr>
          <a:xfrm>
            <a:off x="720000" y="202654"/>
            <a:ext cx="7704000" cy="572700"/>
          </a:xfrm>
          <a:prstGeom prst="rect">
            <a:avLst/>
          </a:prstGeom>
        </p:spPr>
        <p:txBody>
          <a:bodyPr spcFirstLastPara="1" wrap="square" lIns="0" tIns="0" rIns="0" bIns="0" anchor="ctr" anchorCtr="0">
            <a:noAutofit/>
          </a:bodyPr>
          <a:lstStyle/>
          <a:p>
            <a:pPr algn="l"/>
            <a:r>
              <a:rPr lang="en-US" sz="2000"/>
              <a:t>Report analysis&gt;&gt;&gt;</a:t>
            </a:r>
            <a:endParaRPr sz="2000"/>
          </a:p>
        </p:txBody>
      </p:sp>
      <p:pic>
        <p:nvPicPr>
          <p:cNvPr id="3" name="Picture 2">
            <a:extLst>
              <a:ext uri="{FF2B5EF4-FFF2-40B4-BE49-F238E27FC236}">
                <a16:creationId xmlns:a16="http://schemas.microsoft.com/office/drawing/2014/main" id="{144F85E9-7354-B44C-B5CF-A735AAA15673}"/>
              </a:ext>
            </a:extLst>
          </p:cNvPr>
          <p:cNvPicPr>
            <a:picLocks noChangeAspect="1"/>
          </p:cNvPicPr>
          <p:nvPr/>
        </p:nvPicPr>
        <p:blipFill>
          <a:blip r:embed="rId3"/>
          <a:stretch>
            <a:fillRect/>
          </a:stretch>
        </p:blipFill>
        <p:spPr>
          <a:xfrm>
            <a:off x="720000" y="906228"/>
            <a:ext cx="3257550" cy="2266950"/>
          </a:xfrm>
          <a:prstGeom prst="rect">
            <a:avLst/>
          </a:prstGeom>
        </p:spPr>
      </p:pic>
      <p:pic>
        <p:nvPicPr>
          <p:cNvPr id="6" name="Picture 5">
            <a:extLst>
              <a:ext uri="{FF2B5EF4-FFF2-40B4-BE49-F238E27FC236}">
                <a16:creationId xmlns:a16="http://schemas.microsoft.com/office/drawing/2014/main" id="{63F2B98D-3049-A2F3-6DB7-26B5D1EE9BFC}"/>
              </a:ext>
            </a:extLst>
          </p:cNvPr>
          <p:cNvPicPr>
            <a:picLocks noChangeAspect="1"/>
          </p:cNvPicPr>
          <p:nvPr/>
        </p:nvPicPr>
        <p:blipFill>
          <a:blip r:embed="rId4"/>
          <a:stretch>
            <a:fillRect/>
          </a:stretch>
        </p:blipFill>
        <p:spPr>
          <a:xfrm>
            <a:off x="4528275" y="906228"/>
            <a:ext cx="3895725" cy="3676650"/>
          </a:xfrm>
          <a:prstGeom prst="rect">
            <a:avLst/>
          </a:prstGeom>
          <a:ln>
            <a:solidFill>
              <a:schemeClr val="tx1"/>
            </a:solidFill>
          </a:ln>
        </p:spPr>
      </p:pic>
    </p:spTree>
    <p:extLst>
      <p:ext uri="{BB962C8B-B14F-4D97-AF65-F5344CB8AC3E}">
        <p14:creationId xmlns:p14="http://schemas.microsoft.com/office/powerpoint/2010/main" val="39666822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06"/>
        <p:cNvGrpSpPr/>
        <p:nvPr/>
      </p:nvGrpSpPr>
      <p:grpSpPr>
        <a:xfrm>
          <a:off x="0" y="0"/>
          <a:ext cx="0" cy="0"/>
          <a:chOff x="0" y="0"/>
          <a:chExt cx="0" cy="0"/>
        </a:xfrm>
      </p:grpSpPr>
      <p:sp>
        <p:nvSpPr>
          <p:cNvPr id="1009" name="Google Shape;1009;p43"/>
          <p:cNvSpPr txBox="1">
            <a:spLocks noGrp="1"/>
          </p:cNvSpPr>
          <p:nvPr>
            <p:ph type="title"/>
          </p:nvPr>
        </p:nvSpPr>
        <p:spPr>
          <a:xfrm>
            <a:off x="720000" y="202654"/>
            <a:ext cx="7704000" cy="572700"/>
          </a:xfrm>
          <a:prstGeom prst="rect">
            <a:avLst/>
          </a:prstGeom>
        </p:spPr>
        <p:txBody>
          <a:bodyPr spcFirstLastPara="1" wrap="square" lIns="0" tIns="0" rIns="0" bIns="0" anchor="ctr" anchorCtr="0">
            <a:noAutofit/>
          </a:bodyPr>
          <a:lstStyle/>
          <a:p>
            <a:pPr algn="l"/>
            <a:r>
              <a:rPr lang="en-US" sz="2000"/>
              <a:t>Report analysis&gt;&gt;&gt;</a:t>
            </a:r>
            <a:endParaRPr sz="2000"/>
          </a:p>
        </p:txBody>
      </p:sp>
      <p:pic>
        <p:nvPicPr>
          <p:cNvPr id="6" name="Picture 5">
            <a:extLst>
              <a:ext uri="{FF2B5EF4-FFF2-40B4-BE49-F238E27FC236}">
                <a16:creationId xmlns:a16="http://schemas.microsoft.com/office/drawing/2014/main" id="{73ECFF4B-6083-3870-DBCB-9120E086E536}"/>
              </a:ext>
            </a:extLst>
          </p:cNvPr>
          <p:cNvPicPr>
            <a:picLocks noChangeAspect="1"/>
          </p:cNvPicPr>
          <p:nvPr/>
        </p:nvPicPr>
        <p:blipFill rotWithShape="1">
          <a:blip r:embed="rId3"/>
          <a:srcRect l="587"/>
          <a:stretch/>
        </p:blipFill>
        <p:spPr>
          <a:xfrm>
            <a:off x="720000" y="718782"/>
            <a:ext cx="4503762" cy="2152815"/>
          </a:xfrm>
          <a:prstGeom prst="rect">
            <a:avLst/>
          </a:prstGeom>
        </p:spPr>
      </p:pic>
      <p:pic>
        <p:nvPicPr>
          <p:cNvPr id="9" name="Picture 8">
            <a:extLst>
              <a:ext uri="{FF2B5EF4-FFF2-40B4-BE49-F238E27FC236}">
                <a16:creationId xmlns:a16="http://schemas.microsoft.com/office/drawing/2014/main" id="{9B334B83-0B70-04F0-510A-97F6CBDEBE59}"/>
              </a:ext>
            </a:extLst>
          </p:cNvPr>
          <p:cNvPicPr>
            <a:picLocks noChangeAspect="1"/>
          </p:cNvPicPr>
          <p:nvPr/>
        </p:nvPicPr>
        <p:blipFill>
          <a:blip r:embed="rId4"/>
          <a:stretch>
            <a:fillRect/>
          </a:stretch>
        </p:blipFill>
        <p:spPr>
          <a:xfrm>
            <a:off x="720000" y="3002255"/>
            <a:ext cx="2994268" cy="2061064"/>
          </a:xfrm>
          <a:prstGeom prst="rect">
            <a:avLst/>
          </a:prstGeom>
        </p:spPr>
      </p:pic>
    </p:spTree>
    <p:extLst>
      <p:ext uri="{BB962C8B-B14F-4D97-AF65-F5344CB8AC3E}">
        <p14:creationId xmlns:p14="http://schemas.microsoft.com/office/powerpoint/2010/main" val="34799146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06"/>
        <p:cNvGrpSpPr/>
        <p:nvPr/>
      </p:nvGrpSpPr>
      <p:grpSpPr>
        <a:xfrm>
          <a:off x="0" y="0"/>
          <a:ext cx="0" cy="0"/>
          <a:chOff x="0" y="0"/>
          <a:chExt cx="0" cy="0"/>
        </a:xfrm>
      </p:grpSpPr>
      <p:sp>
        <p:nvSpPr>
          <p:cNvPr id="1009" name="Google Shape;1009;p43"/>
          <p:cNvSpPr txBox="1">
            <a:spLocks noGrp="1"/>
          </p:cNvSpPr>
          <p:nvPr>
            <p:ph type="title"/>
          </p:nvPr>
        </p:nvSpPr>
        <p:spPr>
          <a:xfrm>
            <a:off x="720000" y="202654"/>
            <a:ext cx="7704000" cy="572700"/>
          </a:xfrm>
          <a:prstGeom prst="rect">
            <a:avLst/>
          </a:prstGeom>
        </p:spPr>
        <p:txBody>
          <a:bodyPr spcFirstLastPara="1" wrap="square" lIns="0" tIns="0" rIns="0" bIns="0" anchor="ctr" anchorCtr="0">
            <a:noAutofit/>
          </a:bodyPr>
          <a:lstStyle/>
          <a:p>
            <a:pPr algn="l"/>
            <a:r>
              <a:rPr lang="en-US" sz="2000"/>
              <a:t>Report analysis&gt;&gt;&gt;</a:t>
            </a:r>
            <a:endParaRPr sz="2000"/>
          </a:p>
        </p:txBody>
      </p:sp>
      <p:pic>
        <p:nvPicPr>
          <p:cNvPr id="6" name="Picture 5">
            <a:extLst>
              <a:ext uri="{FF2B5EF4-FFF2-40B4-BE49-F238E27FC236}">
                <a16:creationId xmlns:a16="http://schemas.microsoft.com/office/drawing/2014/main" id="{73ECFF4B-6083-3870-DBCB-9120E086E536}"/>
              </a:ext>
            </a:extLst>
          </p:cNvPr>
          <p:cNvPicPr>
            <a:picLocks noChangeAspect="1"/>
          </p:cNvPicPr>
          <p:nvPr/>
        </p:nvPicPr>
        <p:blipFill rotWithShape="1">
          <a:blip r:embed="rId3"/>
          <a:srcRect l="587"/>
          <a:stretch/>
        </p:blipFill>
        <p:spPr>
          <a:xfrm>
            <a:off x="720000" y="718782"/>
            <a:ext cx="4503762" cy="2152815"/>
          </a:xfrm>
          <a:prstGeom prst="rect">
            <a:avLst/>
          </a:prstGeom>
        </p:spPr>
      </p:pic>
      <p:pic>
        <p:nvPicPr>
          <p:cNvPr id="9" name="Picture 8">
            <a:extLst>
              <a:ext uri="{FF2B5EF4-FFF2-40B4-BE49-F238E27FC236}">
                <a16:creationId xmlns:a16="http://schemas.microsoft.com/office/drawing/2014/main" id="{9B334B83-0B70-04F0-510A-97F6CBDEBE59}"/>
              </a:ext>
            </a:extLst>
          </p:cNvPr>
          <p:cNvPicPr>
            <a:picLocks noChangeAspect="1"/>
          </p:cNvPicPr>
          <p:nvPr/>
        </p:nvPicPr>
        <p:blipFill>
          <a:blip r:embed="rId4"/>
          <a:stretch>
            <a:fillRect/>
          </a:stretch>
        </p:blipFill>
        <p:spPr>
          <a:xfrm>
            <a:off x="720000" y="3002255"/>
            <a:ext cx="2994268" cy="2061064"/>
          </a:xfrm>
          <a:prstGeom prst="rect">
            <a:avLst/>
          </a:prstGeom>
        </p:spPr>
      </p:pic>
    </p:spTree>
    <p:extLst>
      <p:ext uri="{BB962C8B-B14F-4D97-AF65-F5344CB8AC3E}">
        <p14:creationId xmlns:p14="http://schemas.microsoft.com/office/powerpoint/2010/main" val="19639512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06"/>
        <p:cNvGrpSpPr/>
        <p:nvPr/>
      </p:nvGrpSpPr>
      <p:grpSpPr>
        <a:xfrm>
          <a:off x="0" y="0"/>
          <a:ext cx="0" cy="0"/>
          <a:chOff x="0" y="0"/>
          <a:chExt cx="0" cy="0"/>
        </a:xfrm>
      </p:grpSpPr>
      <p:sp>
        <p:nvSpPr>
          <p:cNvPr id="1009" name="Google Shape;1009;p43"/>
          <p:cNvSpPr txBox="1">
            <a:spLocks noGrp="1"/>
          </p:cNvSpPr>
          <p:nvPr>
            <p:ph type="title"/>
          </p:nvPr>
        </p:nvSpPr>
        <p:spPr>
          <a:xfrm>
            <a:off x="720000" y="202654"/>
            <a:ext cx="7704000" cy="572700"/>
          </a:xfrm>
          <a:prstGeom prst="rect">
            <a:avLst/>
          </a:prstGeom>
        </p:spPr>
        <p:txBody>
          <a:bodyPr spcFirstLastPara="1" wrap="square" lIns="0" tIns="0" rIns="0" bIns="0" anchor="ctr" anchorCtr="0">
            <a:noAutofit/>
          </a:bodyPr>
          <a:lstStyle/>
          <a:p>
            <a:pPr algn="l"/>
            <a:r>
              <a:rPr lang="en-US" sz="2000"/>
              <a:t>Report analysis&gt;&gt;&gt;</a:t>
            </a:r>
            <a:endParaRPr sz="2000"/>
          </a:p>
        </p:txBody>
      </p:sp>
      <p:pic>
        <p:nvPicPr>
          <p:cNvPr id="3" name="Picture 2">
            <a:extLst>
              <a:ext uri="{FF2B5EF4-FFF2-40B4-BE49-F238E27FC236}">
                <a16:creationId xmlns:a16="http://schemas.microsoft.com/office/drawing/2014/main" id="{5540EFA6-89BA-5F00-4194-98D9A50D21EA}"/>
              </a:ext>
            </a:extLst>
          </p:cNvPr>
          <p:cNvPicPr>
            <a:picLocks noChangeAspect="1"/>
          </p:cNvPicPr>
          <p:nvPr/>
        </p:nvPicPr>
        <p:blipFill>
          <a:blip r:embed="rId3"/>
          <a:stretch>
            <a:fillRect/>
          </a:stretch>
        </p:blipFill>
        <p:spPr>
          <a:xfrm>
            <a:off x="720000" y="775354"/>
            <a:ext cx="1647887" cy="1917064"/>
          </a:xfrm>
          <a:prstGeom prst="rect">
            <a:avLst/>
          </a:prstGeom>
        </p:spPr>
      </p:pic>
      <p:pic>
        <p:nvPicPr>
          <p:cNvPr id="5" name="Picture 4">
            <a:extLst>
              <a:ext uri="{FF2B5EF4-FFF2-40B4-BE49-F238E27FC236}">
                <a16:creationId xmlns:a16="http://schemas.microsoft.com/office/drawing/2014/main" id="{6538ABDA-DE04-5F43-15E8-7B1179C9619D}"/>
              </a:ext>
            </a:extLst>
          </p:cNvPr>
          <p:cNvPicPr>
            <a:picLocks noChangeAspect="1"/>
          </p:cNvPicPr>
          <p:nvPr/>
        </p:nvPicPr>
        <p:blipFill>
          <a:blip r:embed="rId4"/>
          <a:stretch>
            <a:fillRect/>
          </a:stretch>
        </p:blipFill>
        <p:spPr>
          <a:xfrm>
            <a:off x="720000" y="2831057"/>
            <a:ext cx="4382851" cy="2157711"/>
          </a:xfrm>
          <a:prstGeom prst="rect">
            <a:avLst/>
          </a:prstGeom>
        </p:spPr>
      </p:pic>
    </p:spTree>
    <p:extLst>
      <p:ext uri="{BB962C8B-B14F-4D97-AF65-F5344CB8AC3E}">
        <p14:creationId xmlns:p14="http://schemas.microsoft.com/office/powerpoint/2010/main" val="17252532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06"/>
        <p:cNvGrpSpPr/>
        <p:nvPr/>
      </p:nvGrpSpPr>
      <p:grpSpPr>
        <a:xfrm>
          <a:off x="0" y="0"/>
          <a:ext cx="0" cy="0"/>
          <a:chOff x="0" y="0"/>
          <a:chExt cx="0" cy="0"/>
        </a:xfrm>
      </p:grpSpPr>
      <p:sp>
        <p:nvSpPr>
          <p:cNvPr id="1009" name="Google Shape;1009;p43"/>
          <p:cNvSpPr txBox="1">
            <a:spLocks noGrp="1"/>
          </p:cNvSpPr>
          <p:nvPr>
            <p:ph type="title"/>
          </p:nvPr>
        </p:nvSpPr>
        <p:spPr>
          <a:xfrm>
            <a:off x="720000" y="202654"/>
            <a:ext cx="7704000" cy="572700"/>
          </a:xfrm>
          <a:prstGeom prst="rect">
            <a:avLst/>
          </a:prstGeom>
        </p:spPr>
        <p:txBody>
          <a:bodyPr spcFirstLastPara="1" wrap="square" lIns="0" tIns="0" rIns="0" bIns="0" anchor="ctr" anchorCtr="0">
            <a:noAutofit/>
          </a:bodyPr>
          <a:lstStyle/>
          <a:p>
            <a:pPr algn="l"/>
            <a:r>
              <a:rPr lang="en-US" sz="2000"/>
              <a:t>IMPORT DATA AND DISPLAYS EXISTING DATA FRAME (data.csv) </a:t>
            </a:r>
            <a:endParaRPr sz="2000"/>
          </a:p>
        </p:txBody>
      </p:sp>
      <p:pic>
        <p:nvPicPr>
          <p:cNvPr id="3" name="Picture 2">
            <a:extLst>
              <a:ext uri="{FF2B5EF4-FFF2-40B4-BE49-F238E27FC236}">
                <a16:creationId xmlns:a16="http://schemas.microsoft.com/office/drawing/2014/main" id="{5540EFA6-89BA-5F00-4194-98D9A50D21EA}"/>
              </a:ext>
            </a:extLst>
          </p:cNvPr>
          <p:cNvPicPr>
            <a:picLocks noChangeAspect="1"/>
          </p:cNvPicPr>
          <p:nvPr/>
        </p:nvPicPr>
        <p:blipFill>
          <a:blip r:embed="rId3"/>
          <a:stretch>
            <a:fillRect/>
          </a:stretch>
        </p:blipFill>
        <p:spPr>
          <a:xfrm>
            <a:off x="720000" y="775354"/>
            <a:ext cx="1647887" cy="1917064"/>
          </a:xfrm>
          <a:prstGeom prst="rect">
            <a:avLst/>
          </a:prstGeom>
        </p:spPr>
      </p:pic>
      <p:pic>
        <p:nvPicPr>
          <p:cNvPr id="5" name="Picture 4">
            <a:extLst>
              <a:ext uri="{FF2B5EF4-FFF2-40B4-BE49-F238E27FC236}">
                <a16:creationId xmlns:a16="http://schemas.microsoft.com/office/drawing/2014/main" id="{6538ABDA-DE04-5F43-15E8-7B1179C9619D}"/>
              </a:ext>
            </a:extLst>
          </p:cNvPr>
          <p:cNvPicPr>
            <a:picLocks noChangeAspect="1"/>
          </p:cNvPicPr>
          <p:nvPr/>
        </p:nvPicPr>
        <p:blipFill>
          <a:blip r:embed="rId4"/>
          <a:stretch>
            <a:fillRect/>
          </a:stretch>
        </p:blipFill>
        <p:spPr>
          <a:xfrm>
            <a:off x="720000" y="2831057"/>
            <a:ext cx="4382851" cy="2157711"/>
          </a:xfrm>
          <a:prstGeom prst="rect">
            <a:avLst/>
          </a:prstGeom>
        </p:spPr>
      </p:pic>
    </p:spTree>
    <p:extLst>
      <p:ext uri="{BB962C8B-B14F-4D97-AF65-F5344CB8AC3E}">
        <p14:creationId xmlns:p14="http://schemas.microsoft.com/office/powerpoint/2010/main" val="26217711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06"/>
        <p:cNvGrpSpPr/>
        <p:nvPr/>
      </p:nvGrpSpPr>
      <p:grpSpPr>
        <a:xfrm>
          <a:off x="0" y="0"/>
          <a:ext cx="0" cy="0"/>
          <a:chOff x="0" y="0"/>
          <a:chExt cx="0" cy="0"/>
        </a:xfrm>
      </p:grpSpPr>
      <p:sp>
        <p:nvSpPr>
          <p:cNvPr id="1009" name="Google Shape;1009;p43"/>
          <p:cNvSpPr txBox="1">
            <a:spLocks noGrp="1"/>
          </p:cNvSpPr>
          <p:nvPr>
            <p:ph type="title"/>
          </p:nvPr>
        </p:nvSpPr>
        <p:spPr>
          <a:xfrm>
            <a:off x="720000" y="202654"/>
            <a:ext cx="7704000" cy="572700"/>
          </a:xfrm>
          <a:prstGeom prst="rect">
            <a:avLst/>
          </a:prstGeom>
        </p:spPr>
        <p:txBody>
          <a:bodyPr spcFirstLastPara="1" wrap="square" lIns="0" tIns="0" rIns="0" bIns="0" anchor="ctr" anchorCtr="0">
            <a:noAutofit/>
          </a:bodyPr>
          <a:lstStyle/>
          <a:p>
            <a:pPr algn="l"/>
            <a:r>
              <a:rPr lang="en-US" sz="2000"/>
              <a:t>Report analysis&gt;&gt;&gt;</a:t>
            </a:r>
            <a:endParaRPr sz="2000"/>
          </a:p>
        </p:txBody>
      </p:sp>
      <p:pic>
        <p:nvPicPr>
          <p:cNvPr id="3" name="Picture 2">
            <a:extLst>
              <a:ext uri="{FF2B5EF4-FFF2-40B4-BE49-F238E27FC236}">
                <a16:creationId xmlns:a16="http://schemas.microsoft.com/office/drawing/2014/main" id="{5540EFA6-89BA-5F00-4194-98D9A50D21EA}"/>
              </a:ext>
            </a:extLst>
          </p:cNvPr>
          <p:cNvPicPr>
            <a:picLocks noChangeAspect="1"/>
          </p:cNvPicPr>
          <p:nvPr/>
        </p:nvPicPr>
        <p:blipFill>
          <a:blip r:embed="rId3"/>
          <a:stretch>
            <a:fillRect/>
          </a:stretch>
        </p:blipFill>
        <p:spPr>
          <a:xfrm>
            <a:off x="720000" y="775354"/>
            <a:ext cx="1647887" cy="1917064"/>
          </a:xfrm>
          <a:prstGeom prst="rect">
            <a:avLst/>
          </a:prstGeom>
        </p:spPr>
      </p:pic>
      <p:pic>
        <p:nvPicPr>
          <p:cNvPr id="5" name="Picture 4">
            <a:extLst>
              <a:ext uri="{FF2B5EF4-FFF2-40B4-BE49-F238E27FC236}">
                <a16:creationId xmlns:a16="http://schemas.microsoft.com/office/drawing/2014/main" id="{6538ABDA-DE04-5F43-15E8-7B1179C9619D}"/>
              </a:ext>
            </a:extLst>
          </p:cNvPr>
          <p:cNvPicPr>
            <a:picLocks noChangeAspect="1"/>
          </p:cNvPicPr>
          <p:nvPr/>
        </p:nvPicPr>
        <p:blipFill>
          <a:blip r:embed="rId4"/>
          <a:stretch>
            <a:fillRect/>
          </a:stretch>
        </p:blipFill>
        <p:spPr>
          <a:xfrm>
            <a:off x="720000" y="2831057"/>
            <a:ext cx="4382851" cy="2157711"/>
          </a:xfrm>
          <a:prstGeom prst="rect">
            <a:avLst/>
          </a:prstGeom>
        </p:spPr>
      </p:pic>
    </p:spTree>
    <p:extLst>
      <p:ext uri="{BB962C8B-B14F-4D97-AF65-F5344CB8AC3E}">
        <p14:creationId xmlns:p14="http://schemas.microsoft.com/office/powerpoint/2010/main" val="6965251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06"/>
        <p:cNvGrpSpPr/>
        <p:nvPr/>
      </p:nvGrpSpPr>
      <p:grpSpPr>
        <a:xfrm>
          <a:off x="0" y="0"/>
          <a:ext cx="0" cy="0"/>
          <a:chOff x="0" y="0"/>
          <a:chExt cx="0" cy="0"/>
        </a:xfrm>
      </p:grpSpPr>
      <p:sp>
        <p:nvSpPr>
          <p:cNvPr id="1009" name="Google Shape;1009;p43"/>
          <p:cNvSpPr txBox="1">
            <a:spLocks noGrp="1"/>
          </p:cNvSpPr>
          <p:nvPr>
            <p:ph type="title"/>
          </p:nvPr>
        </p:nvSpPr>
        <p:spPr>
          <a:xfrm>
            <a:off x="720000" y="202654"/>
            <a:ext cx="7704000" cy="572700"/>
          </a:xfrm>
          <a:prstGeom prst="rect">
            <a:avLst/>
          </a:prstGeom>
        </p:spPr>
        <p:txBody>
          <a:bodyPr spcFirstLastPara="1" wrap="square" lIns="0" tIns="0" rIns="0" bIns="0" anchor="ctr" anchorCtr="0">
            <a:noAutofit/>
          </a:bodyPr>
          <a:lstStyle/>
          <a:p>
            <a:pPr algn="l"/>
            <a:r>
              <a:rPr lang="en-US" sz="2000"/>
              <a:t>Hasil dan kesimpulan</a:t>
            </a:r>
            <a:endParaRPr sz="2000"/>
          </a:p>
        </p:txBody>
      </p:sp>
      <p:pic>
        <p:nvPicPr>
          <p:cNvPr id="4" name="Picture 3">
            <a:extLst>
              <a:ext uri="{FF2B5EF4-FFF2-40B4-BE49-F238E27FC236}">
                <a16:creationId xmlns:a16="http://schemas.microsoft.com/office/drawing/2014/main" id="{51593282-80BB-BBBB-D421-0DFEA3C7CC85}"/>
              </a:ext>
            </a:extLst>
          </p:cNvPr>
          <p:cNvPicPr>
            <a:picLocks noChangeAspect="1"/>
          </p:cNvPicPr>
          <p:nvPr/>
        </p:nvPicPr>
        <p:blipFill>
          <a:blip r:embed="rId3"/>
          <a:stretch>
            <a:fillRect/>
          </a:stretch>
        </p:blipFill>
        <p:spPr>
          <a:xfrm>
            <a:off x="720000" y="775354"/>
            <a:ext cx="2500872" cy="1939235"/>
          </a:xfrm>
          <a:prstGeom prst="rect">
            <a:avLst/>
          </a:prstGeom>
        </p:spPr>
      </p:pic>
      <p:pic>
        <p:nvPicPr>
          <p:cNvPr id="7" name="Picture 6">
            <a:extLst>
              <a:ext uri="{FF2B5EF4-FFF2-40B4-BE49-F238E27FC236}">
                <a16:creationId xmlns:a16="http://schemas.microsoft.com/office/drawing/2014/main" id="{957FF819-DA11-334A-0A86-46523C4E482A}"/>
              </a:ext>
            </a:extLst>
          </p:cNvPr>
          <p:cNvPicPr>
            <a:picLocks noChangeAspect="1"/>
          </p:cNvPicPr>
          <p:nvPr/>
        </p:nvPicPr>
        <p:blipFill>
          <a:blip r:embed="rId4"/>
          <a:stretch>
            <a:fillRect/>
          </a:stretch>
        </p:blipFill>
        <p:spPr>
          <a:xfrm>
            <a:off x="720000" y="2907746"/>
            <a:ext cx="3753134" cy="1572742"/>
          </a:xfrm>
          <a:prstGeom prst="rect">
            <a:avLst/>
          </a:prstGeom>
        </p:spPr>
      </p:pic>
      <p:sp>
        <p:nvSpPr>
          <p:cNvPr id="8" name="Google Shape;793;p38">
            <a:extLst>
              <a:ext uri="{FF2B5EF4-FFF2-40B4-BE49-F238E27FC236}">
                <a16:creationId xmlns:a16="http://schemas.microsoft.com/office/drawing/2014/main" id="{608B84D1-D151-59F7-AE82-E94893F2E3EF}"/>
              </a:ext>
            </a:extLst>
          </p:cNvPr>
          <p:cNvSpPr txBox="1">
            <a:spLocks/>
          </p:cNvSpPr>
          <p:nvPr/>
        </p:nvSpPr>
        <p:spPr>
          <a:xfrm>
            <a:off x="4670868" y="2907746"/>
            <a:ext cx="4289450" cy="1625708"/>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1"/>
              </a:buClr>
              <a:buSzPts val="1600"/>
              <a:buFont typeface="Cairo"/>
              <a:buNone/>
              <a:defRPr sz="1800" b="0" i="0" u="none" strike="noStrike" cap="none">
                <a:solidFill>
                  <a:schemeClr val="dk1"/>
                </a:solidFill>
                <a:latin typeface="Cairo"/>
                <a:ea typeface="Cairo"/>
                <a:cs typeface="Cairo"/>
                <a:sym typeface="Cairo"/>
              </a:defRPr>
            </a:lvl1pPr>
            <a:lvl2pPr marL="914400" marR="0" lvl="1" indent="-330200" algn="ctr" rtl="0">
              <a:lnSpc>
                <a:spcPct val="100000"/>
              </a:lnSpc>
              <a:spcBef>
                <a:spcPts val="0"/>
              </a:spcBef>
              <a:spcAft>
                <a:spcPts val="0"/>
              </a:spcAft>
              <a:buClr>
                <a:schemeClr val="dk1"/>
              </a:buClr>
              <a:buSzPts val="1600"/>
              <a:buFont typeface="Cairo"/>
              <a:buNone/>
              <a:defRPr sz="1600" b="0" i="0" u="none" strike="noStrike" cap="none">
                <a:solidFill>
                  <a:schemeClr val="dk1"/>
                </a:solidFill>
                <a:latin typeface="Cairo"/>
                <a:ea typeface="Cairo"/>
                <a:cs typeface="Cairo"/>
                <a:sym typeface="Cairo"/>
              </a:defRPr>
            </a:lvl2pPr>
            <a:lvl3pPr marL="1371600" marR="0" lvl="2" indent="-330200" algn="ctr" rtl="0">
              <a:lnSpc>
                <a:spcPct val="100000"/>
              </a:lnSpc>
              <a:spcBef>
                <a:spcPts val="1600"/>
              </a:spcBef>
              <a:spcAft>
                <a:spcPts val="0"/>
              </a:spcAft>
              <a:buClr>
                <a:schemeClr val="dk1"/>
              </a:buClr>
              <a:buSzPts val="1600"/>
              <a:buFont typeface="Cairo"/>
              <a:buNone/>
              <a:defRPr sz="1600" b="0" i="0" u="none" strike="noStrike" cap="none">
                <a:solidFill>
                  <a:schemeClr val="dk1"/>
                </a:solidFill>
                <a:latin typeface="Cairo"/>
                <a:ea typeface="Cairo"/>
                <a:cs typeface="Cairo"/>
                <a:sym typeface="Cairo"/>
              </a:defRPr>
            </a:lvl3pPr>
            <a:lvl4pPr marL="1828800" marR="0" lvl="3" indent="-330200" algn="ctr" rtl="0">
              <a:lnSpc>
                <a:spcPct val="100000"/>
              </a:lnSpc>
              <a:spcBef>
                <a:spcPts val="1600"/>
              </a:spcBef>
              <a:spcAft>
                <a:spcPts val="0"/>
              </a:spcAft>
              <a:buClr>
                <a:schemeClr val="dk1"/>
              </a:buClr>
              <a:buSzPts val="1600"/>
              <a:buFont typeface="Cairo"/>
              <a:buNone/>
              <a:defRPr sz="1600" b="0" i="0" u="none" strike="noStrike" cap="none">
                <a:solidFill>
                  <a:schemeClr val="dk1"/>
                </a:solidFill>
                <a:latin typeface="Cairo"/>
                <a:ea typeface="Cairo"/>
                <a:cs typeface="Cairo"/>
                <a:sym typeface="Cairo"/>
              </a:defRPr>
            </a:lvl4pPr>
            <a:lvl5pPr marL="2286000" marR="0" lvl="4" indent="-330200" algn="ctr" rtl="0">
              <a:lnSpc>
                <a:spcPct val="100000"/>
              </a:lnSpc>
              <a:spcBef>
                <a:spcPts val="1600"/>
              </a:spcBef>
              <a:spcAft>
                <a:spcPts val="0"/>
              </a:spcAft>
              <a:buClr>
                <a:schemeClr val="dk1"/>
              </a:buClr>
              <a:buSzPts val="1600"/>
              <a:buFont typeface="Cairo"/>
              <a:buNone/>
              <a:defRPr sz="1600" b="0" i="0" u="none" strike="noStrike" cap="none">
                <a:solidFill>
                  <a:schemeClr val="dk1"/>
                </a:solidFill>
                <a:latin typeface="Cairo"/>
                <a:ea typeface="Cairo"/>
                <a:cs typeface="Cairo"/>
                <a:sym typeface="Cairo"/>
              </a:defRPr>
            </a:lvl5pPr>
            <a:lvl6pPr marL="2743200" marR="0" lvl="5" indent="-330200" algn="ctr" rtl="0">
              <a:lnSpc>
                <a:spcPct val="100000"/>
              </a:lnSpc>
              <a:spcBef>
                <a:spcPts val="1600"/>
              </a:spcBef>
              <a:spcAft>
                <a:spcPts val="0"/>
              </a:spcAft>
              <a:buClr>
                <a:schemeClr val="dk1"/>
              </a:buClr>
              <a:buSzPts val="1600"/>
              <a:buFont typeface="Cairo"/>
              <a:buNone/>
              <a:defRPr sz="1600" b="0" i="0" u="none" strike="noStrike" cap="none">
                <a:solidFill>
                  <a:schemeClr val="dk1"/>
                </a:solidFill>
                <a:latin typeface="Cairo"/>
                <a:ea typeface="Cairo"/>
                <a:cs typeface="Cairo"/>
                <a:sym typeface="Cairo"/>
              </a:defRPr>
            </a:lvl6pPr>
            <a:lvl7pPr marL="3200400" marR="0" lvl="6" indent="-330200" algn="ctr" rtl="0">
              <a:lnSpc>
                <a:spcPct val="100000"/>
              </a:lnSpc>
              <a:spcBef>
                <a:spcPts val="1600"/>
              </a:spcBef>
              <a:spcAft>
                <a:spcPts val="0"/>
              </a:spcAft>
              <a:buClr>
                <a:schemeClr val="dk1"/>
              </a:buClr>
              <a:buSzPts val="1600"/>
              <a:buFont typeface="Cairo"/>
              <a:buNone/>
              <a:defRPr sz="1600" b="0" i="0" u="none" strike="noStrike" cap="none">
                <a:solidFill>
                  <a:schemeClr val="dk1"/>
                </a:solidFill>
                <a:latin typeface="Cairo"/>
                <a:ea typeface="Cairo"/>
                <a:cs typeface="Cairo"/>
                <a:sym typeface="Cairo"/>
              </a:defRPr>
            </a:lvl7pPr>
            <a:lvl8pPr marL="3657600" marR="0" lvl="7" indent="-330200" algn="ctr" rtl="0">
              <a:lnSpc>
                <a:spcPct val="100000"/>
              </a:lnSpc>
              <a:spcBef>
                <a:spcPts val="1600"/>
              </a:spcBef>
              <a:spcAft>
                <a:spcPts val="0"/>
              </a:spcAft>
              <a:buClr>
                <a:schemeClr val="dk1"/>
              </a:buClr>
              <a:buSzPts val="1600"/>
              <a:buFont typeface="Cairo"/>
              <a:buNone/>
              <a:defRPr sz="1600" b="0" i="0" u="none" strike="noStrike" cap="none">
                <a:solidFill>
                  <a:schemeClr val="dk1"/>
                </a:solidFill>
                <a:latin typeface="Cairo"/>
                <a:ea typeface="Cairo"/>
                <a:cs typeface="Cairo"/>
                <a:sym typeface="Cairo"/>
              </a:defRPr>
            </a:lvl8pPr>
            <a:lvl9pPr marL="4114800" marR="0" lvl="8" indent="-330200" algn="ctr" rtl="0">
              <a:lnSpc>
                <a:spcPct val="100000"/>
              </a:lnSpc>
              <a:spcBef>
                <a:spcPts val="1600"/>
              </a:spcBef>
              <a:spcAft>
                <a:spcPts val="1600"/>
              </a:spcAft>
              <a:buClr>
                <a:schemeClr val="dk1"/>
              </a:buClr>
              <a:buSzPts val="1600"/>
              <a:buFont typeface="Cairo"/>
              <a:buNone/>
              <a:defRPr sz="1600" b="0" i="0" u="none" strike="noStrike" cap="none">
                <a:solidFill>
                  <a:schemeClr val="dk1"/>
                </a:solidFill>
                <a:latin typeface="Cairo"/>
                <a:ea typeface="Cairo"/>
                <a:cs typeface="Cairo"/>
                <a:sym typeface="Cairo"/>
              </a:defRPr>
            </a:lvl9pPr>
          </a:lstStyle>
          <a:p>
            <a:pPr marL="0" indent="0"/>
            <a:r>
              <a:rPr lang="en-ID" sz="1200"/>
              <a:t>Dari hasil analisis sentiment, diperoleh bahwa masih banyak masyarakat yang memberikan sentimen negatif pada PEMILU 2019 yang ditujukan ke salah satu pihak tertentu. Dan topik yang paling banyak dibahas tentang agama. Informasi ini tentu berguna pada PEMILU 2024 dimana kandidat calon presiden perlu mempersiapkan strategi untuk menarik simpati masyarakat, salah satunya dari segi agama</a:t>
            </a:r>
          </a:p>
        </p:txBody>
      </p:sp>
      <p:sp>
        <p:nvSpPr>
          <p:cNvPr id="9" name="Google Shape;1009;p43">
            <a:extLst>
              <a:ext uri="{FF2B5EF4-FFF2-40B4-BE49-F238E27FC236}">
                <a16:creationId xmlns:a16="http://schemas.microsoft.com/office/drawing/2014/main" id="{1539577E-689D-87AB-1419-67E40CF8BFCF}"/>
              </a:ext>
            </a:extLst>
          </p:cNvPr>
          <p:cNvSpPr txBox="1">
            <a:spLocks/>
          </p:cNvSpPr>
          <p:nvPr/>
        </p:nvSpPr>
        <p:spPr>
          <a:xfrm>
            <a:off x="4670869" y="2764571"/>
            <a:ext cx="1388737" cy="28635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Staatliches"/>
              <a:buNone/>
              <a:defRPr sz="3500" b="0" i="0" u="none" strike="noStrike" cap="none">
                <a:solidFill>
                  <a:schemeClr val="dk1"/>
                </a:solidFill>
                <a:latin typeface="Staatliches"/>
                <a:ea typeface="Staatliches"/>
                <a:cs typeface="Staatliches"/>
                <a:sym typeface="Staatliches"/>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algn="l"/>
            <a:r>
              <a:rPr lang="en-US" sz="2000"/>
              <a:t>KESIMPULAN:</a:t>
            </a:r>
          </a:p>
        </p:txBody>
      </p:sp>
    </p:spTree>
    <p:extLst>
      <p:ext uri="{BB962C8B-B14F-4D97-AF65-F5344CB8AC3E}">
        <p14:creationId xmlns:p14="http://schemas.microsoft.com/office/powerpoint/2010/main" val="6853353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91"/>
        <p:cNvGrpSpPr/>
        <p:nvPr/>
      </p:nvGrpSpPr>
      <p:grpSpPr>
        <a:xfrm>
          <a:off x="0" y="0"/>
          <a:ext cx="0" cy="0"/>
          <a:chOff x="0" y="0"/>
          <a:chExt cx="0" cy="0"/>
        </a:xfrm>
      </p:grpSpPr>
      <p:sp>
        <p:nvSpPr>
          <p:cNvPr id="792" name="Google Shape;792;p38"/>
          <p:cNvSpPr txBox="1">
            <a:spLocks noGrp="1"/>
          </p:cNvSpPr>
          <p:nvPr>
            <p:ph type="title"/>
          </p:nvPr>
        </p:nvSpPr>
        <p:spPr>
          <a:xfrm>
            <a:off x="2906887" y="199751"/>
            <a:ext cx="3858900" cy="738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a:t>Latar belakang</a:t>
            </a:r>
            <a:endParaRPr/>
          </a:p>
        </p:txBody>
      </p:sp>
      <p:sp>
        <p:nvSpPr>
          <p:cNvPr id="793" name="Google Shape;793;p38"/>
          <p:cNvSpPr txBox="1">
            <a:spLocks noGrp="1"/>
          </p:cNvSpPr>
          <p:nvPr>
            <p:ph type="subTitle" idx="1"/>
          </p:nvPr>
        </p:nvSpPr>
        <p:spPr>
          <a:xfrm>
            <a:off x="2563513" y="886710"/>
            <a:ext cx="6461710" cy="2164249"/>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ID" sz="1600"/>
              <a:t>Pemilihan presiden merupakan kegiatan 5 tahun sekali sebagai momen perwujudan demokrasi di Negara Kesatuan Republik Indonesia.  Kandidat calon presiden pastinya mendapat berbagai komentar atau opini dari masyarakat yang selalu ramai diperbincangkan di dunia nyata maupun maya, khusunya di media sosial Twitter. Hal ini mendorong peneliti untuk menganalisa data tweet yang terkumpul untuk mengetahui sentimen masyrakat baik sentimen negatif, sentimen positif dan sentiment netral pada PEMILU 2019. </a:t>
            </a:r>
            <a:endParaRPr sz="1600"/>
          </a:p>
        </p:txBody>
      </p:sp>
      <p:grpSp>
        <p:nvGrpSpPr>
          <p:cNvPr id="794" name="Google Shape;794;p38"/>
          <p:cNvGrpSpPr/>
          <p:nvPr/>
        </p:nvGrpSpPr>
        <p:grpSpPr>
          <a:xfrm>
            <a:off x="292562" y="353193"/>
            <a:ext cx="2070879" cy="1706962"/>
            <a:chOff x="942561" y="1476912"/>
            <a:chExt cx="2653440" cy="2193825"/>
          </a:xfrm>
        </p:grpSpPr>
        <p:sp>
          <p:nvSpPr>
            <p:cNvPr id="795" name="Google Shape;795;p38"/>
            <p:cNvSpPr/>
            <p:nvPr/>
          </p:nvSpPr>
          <p:spPr>
            <a:xfrm>
              <a:off x="942561" y="1476912"/>
              <a:ext cx="1742497" cy="1216056"/>
            </a:xfrm>
            <a:custGeom>
              <a:avLst/>
              <a:gdLst/>
              <a:ahLst/>
              <a:cxnLst/>
              <a:rect l="l" t="t" r="r" b="b"/>
              <a:pathLst>
                <a:path w="28555" h="19928" extrusionOk="0">
                  <a:moveTo>
                    <a:pt x="753" y="1"/>
                  </a:moveTo>
                  <a:cubicBezTo>
                    <a:pt x="342" y="1"/>
                    <a:pt x="0" y="320"/>
                    <a:pt x="0" y="731"/>
                  </a:cubicBezTo>
                  <a:lnTo>
                    <a:pt x="0" y="19174"/>
                  </a:lnTo>
                  <a:cubicBezTo>
                    <a:pt x="0" y="19585"/>
                    <a:pt x="342" y="19927"/>
                    <a:pt x="753" y="19927"/>
                  </a:cubicBezTo>
                  <a:lnTo>
                    <a:pt x="27801" y="19927"/>
                  </a:lnTo>
                  <a:cubicBezTo>
                    <a:pt x="28212" y="19927"/>
                    <a:pt x="28554" y="19585"/>
                    <a:pt x="28554" y="19174"/>
                  </a:cubicBezTo>
                  <a:lnTo>
                    <a:pt x="28554" y="731"/>
                  </a:lnTo>
                  <a:cubicBezTo>
                    <a:pt x="28554" y="320"/>
                    <a:pt x="28212" y="1"/>
                    <a:pt x="27801" y="1"/>
                  </a:cubicBez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38"/>
            <p:cNvSpPr/>
            <p:nvPr/>
          </p:nvSpPr>
          <p:spPr>
            <a:xfrm>
              <a:off x="942561" y="1476912"/>
              <a:ext cx="1742497" cy="179772"/>
            </a:xfrm>
            <a:custGeom>
              <a:avLst/>
              <a:gdLst/>
              <a:ahLst/>
              <a:cxnLst/>
              <a:rect l="l" t="t" r="r" b="b"/>
              <a:pathLst>
                <a:path w="28555" h="2946" extrusionOk="0">
                  <a:moveTo>
                    <a:pt x="753" y="1"/>
                  </a:moveTo>
                  <a:cubicBezTo>
                    <a:pt x="342" y="1"/>
                    <a:pt x="0" y="320"/>
                    <a:pt x="0" y="731"/>
                  </a:cubicBezTo>
                  <a:lnTo>
                    <a:pt x="0" y="2945"/>
                  </a:lnTo>
                  <a:lnTo>
                    <a:pt x="28554" y="2945"/>
                  </a:lnTo>
                  <a:lnTo>
                    <a:pt x="28554" y="731"/>
                  </a:lnTo>
                  <a:cubicBezTo>
                    <a:pt x="28554" y="320"/>
                    <a:pt x="28212" y="1"/>
                    <a:pt x="27801"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38"/>
            <p:cNvSpPr/>
            <p:nvPr/>
          </p:nvSpPr>
          <p:spPr>
            <a:xfrm>
              <a:off x="2357671" y="1534029"/>
              <a:ext cx="55775" cy="57178"/>
            </a:xfrm>
            <a:custGeom>
              <a:avLst/>
              <a:gdLst/>
              <a:ahLst/>
              <a:cxnLst/>
              <a:rect l="l" t="t" r="r" b="b"/>
              <a:pathLst>
                <a:path w="914" h="937" extrusionOk="0">
                  <a:moveTo>
                    <a:pt x="457" y="115"/>
                  </a:moveTo>
                  <a:cubicBezTo>
                    <a:pt x="640" y="115"/>
                    <a:pt x="799" y="275"/>
                    <a:pt x="799" y="457"/>
                  </a:cubicBezTo>
                  <a:cubicBezTo>
                    <a:pt x="799" y="663"/>
                    <a:pt x="640" y="822"/>
                    <a:pt x="457" y="822"/>
                  </a:cubicBezTo>
                  <a:cubicBezTo>
                    <a:pt x="274" y="822"/>
                    <a:pt x="115" y="663"/>
                    <a:pt x="115" y="457"/>
                  </a:cubicBezTo>
                  <a:cubicBezTo>
                    <a:pt x="115" y="275"/>
                    <a:pt x="274" y="115"/>
                    <a:pt x="457" y="115"/>
                  </a:cubicBezTo>
                  <a:close/>
                  <a:moveTo>
                    <a:pt x="457" y="1"/>
                  </a:moveTo>
                  <a:cubicBezTo>
                    <a:pt x="206" y="1"/>
                    <a:pt x="1" y="206"/>
                    <a:pt x="1" y="457"/>
                  </a:cubicBezTo>
                  <a:cubicBezTo>
                    <a:pt x="1" y="731"/>
                    <a:pt x="206" y="936"/>
                    <a:pt x="457" y="936"/>
                  </a:cubicBezTo>
                  <a:cubicBezTo>
                    <a:pt x="708" y="936"/>
                    <a:pt x="914" y="731"/>
                    <a:pt x="914" y="457"/>
                  </a:cubicBezTo>
                  <a:cubicBezTo>
                    <a:pt x="914" y="206"/>
                    <a:pt x="708" y="1"/>
                    <a:pt x="4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38"/>
            <p:cNvSpPr/>
            <p:nvPr/>
          </p:nvSpPr>
          <p:spPr>
            <a:xfrm>
              <a:off x="2457931" y="1534029"/>
              <a:ext cx="57178" cy="57178"/>
            </a:xfrm>
            <a:custGeom>
              <a:avLst/>
              <a:gdLst/>
              <a:ahLst/>
              <a:cxnLst/>
              <a:rect l="l" t="t" r="r" b="b"/>
              <a:pathLst>
                <a:path w="937" h="937" extrusionOk="0">
                  <a:moveTo>
                    <a:pt x="457" y="115"/>
                  </a:moveTo>
                  <a:cubicBezTo>
                    <a:pt x="663" y="115"/>
                    <a:pt x="800" y="275"/>
                    <a:pt x="800" y="457"/>
                  </a:cubicBezTo>
                  <a:cubicBezTo>
                    <a:pt x="800" y="663"/>
                    <a:pt x="663" y="822"/>
                    <a:pt x="457" y="822"/>
                  </a:cubicBezTo>
                  <a:cubicBezTo>
                    <a:pt x="275" y="822"/>
                    <a:pt x="115" y="663"/>
                    <a:pt x="115" y="457"/>
                  </a:cubicBezTo>
                  <a:cubicBezTo>
                    <a:pt x="115" y="275"/>
                    <a:pt x="275" y="115"/>
                    <a:pt x="457" y="115"/>
                  </a:cubicBezTo>
                  <a:close/>
                  <a:moveTo>
                    <a:pt x="457" y="1"/>
                  </a:moveTo>
                  <a:cubicBezTo>
                    <a:pt x="206" y="1"/>
                    <a:pt x="1" y="206"/>
                    <a:pt x="1" y="457"/>
                  </a:cubicBezTo>
                  <a:cubicBezTo>
                    <a:pt x="1" y="731"/>
                    <a:pt x="206" y="936"/>
                    <a:pt x="457" y="936"/>
                  </a:cubicBezTo>
                  <a:cubicBezTo>
                    <a:pt x="731" y="936"/>
                    <a:pt x="937" y="731"/>
                    <a:pt x="937" y="457"/>
                  </a:cubicBezTo>
                  <a:cubicBezTo>
                    <a:pt x="937" y="206"/>
                    <a:pt x="731" y="1"/>
                    <a:pt x="4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38"/>
            <p:cNvSpPr/>
            <p:nvPr/>
          </p:nvSpPr>
          <p:spPr>
            <a:xfrm>
              <a:off x="2562402" y="1534029"/>
              <a:ext cx="55775" cy="57178"/>
            </a:xfrm>
            <a:custGeom>
              <a:avLst/>
              <a:gdLst/>
              <a:ahLst/>
              <a:cxnLst/>
              <a:rect l="l" t="t" r="r" b="b"/>
              <a:pathLst>
                <a:path w="914" h="937" extrusionOk="0">
                  <a:moveTo>
                    <a:pt x="457" y="115"/>
                  </a:moveTo>
                  <a:cubicBezTo>
                    <a:pt x="640" y="115"/>
                    <a:pt x="800" y="275"/>
                    <a:pt x="800" y="457"/>
                  </a:cubicBezTo>
                  <a:cubicBezTo>
                    <a:pt x="800" y="663"/>
                    <a:pt x="640" y="822"/>
                    <a:pt x="457" y="822"/>
                  </a:cubicBezTo>
                  <a:cubicBezTo>
                    <a:pt x="275" y="822"/>
                    <a:pt x="115" y="663"/>
                    <a:pt x="115" y="457"/>
                  </a:cubicBezTo>
                  <a:cubicBezTo>
                    <a:pt x="115" y="275"/>
                    <a:pt x="275" y="115"/>
                    <a:pt x="457" y="115"/>
                  </a:cubicBezTo>
                  <a:close/>
                  <a:moveTo>
                    <a:pt x="457" y="1"/>
                  </a:moveTo>
                  <a:cubicBezTo>
                    <a:pt x="206" y="1"/>
                    <a:pt x="1" y="206"/>
                    <a:pt x="1" y="457"/>
                  </a:cubicBezTo>
                  <a:cubicBezTo>
                    <a:pt x="1" y="731"/>
                    <a:pt x="206" y="936"/>
                    <a:pt x="457" y="936"/>
                  </a:cubicBezTo>
                  <a:cubicBezTo>
                    <a:pt x="708" y="936"/>
                    <a:pt x="914" y="731"/>
                    <a:pt x="914" y="457"/>
                  </a:cubicBezTo>
                  <a:cubicBezTo>
                    <a:pt x="914" y="206"/>
                    <a:pt x="708" y="1"/>
                    <a:pt x="4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38"/>
            <p:cNvSpPr/>
            <p:nvPr/>
          </p:nvSpPr>
          <p:spPr>
            <a:xfrm>
              <a:off x="1023288" y="1715900"/>
              <a:ext cx="1581000" cy="893400"/>
            </a:xfrm>
            <a:prstGeom prst="roundRect">
              <a:avLst>
                <a:gd name="adj" fmla="val 4193"/>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38"/>
            <p:cNvSpPr/>
            <p:nvPr/>
          </p:nvSpPr>
          <p:spPr>
            <a:xfrm>
              <a:off x="1118061" y="1827914"/>
              <a:ext cx="356615" cy="703467"/>
            </a:xfrm>
            <a:custGeom>
              <a:avLst/>
              <a:gdLst/>
              <a:ahLst/>
              <a:cxnLst/>
              <a:rect l="l" t="t" r="r" b="b"/>
              <a:pathLst>
                <a:path w="5844" h="11528" extrusionOk="0">
                  <a:moveTo>
                    <a:pt x="5752" y="1"/>
                  </a:moveTo>
                  <a:cubicBezTo>
                    <a:pt x="2579" y="1"/>
                    <a:pt x="0" y="2580"/>
                    <a:pt x="0" y="5776"/>
                  </a:cubicBezTo>
                  <a:cubicBezTo>
                    <a:pt x="0" y="8948"/>
                    <a:pt x="2579" y="11528"/>
                    <a:pt x="5752" y="11528"/>
                  </a:cubicBezTo>
                  <a:cubicBezTo>
                    <a:pt x="5798" y="11528"/>
                    <a:pt x="5843" y="1"/>
                    <a:pt x="5752"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38"/>
            <p:cNvSpPr/>
            <p:nvPr/>
          </p:nvSpPr>
          <p:spPr>
            <a:xfrm>
              <a:off x="1496889" y="1827914"/>
              <a:ext cx="353869" cy="354419"/>
            </a:xfrm>
            <a:custGeom>
              <a:avLst/>
              <a:gdLst/>
              <a:ahLst/>
              <a:cxnLst/>
              <a:rect l="l" t="t" r="r" b="b"/>
              <a:pathLst>
                <a:path w="5799" h="5808" extrusionOk="0">
                  <a:moveTo>
                    <a:pt x="46" y="1"/>
                  </a:moveTo>
                  <a:cubicBezTo>
                    <a:pt x="0" y="1"/>
                    <a:pt x="0" y="2808"/>
                    <a:pt x="0" y="5798"/>
                  </a:cubicBezTo>
                  <a:cubicBezTo>
                    <a:pt x="0" y="5805"/>
                    <a:pt x="498" y="5808"/>
                    <a:pt x="1201" y="5808"/>
                  </a:cubicBezTo>
                  <a:cubicBezTo>
                    <a:pt x="2899" y="5808"/>
                    <a:pt x="5798" y="5792"/>
                    <a:pt x="5798" y="5776"/>
                  </a:cubicBezTo>
                  <a:cubicBezTo>
                    <a:pt x="5798" y="2580"/>
                    <a:pt x="3219" y="1"/>
                    <a:pt x="46"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38"/>
            <p:cNvSpPr/>
            <p:nvPr/>
          </p:nvSpPr>
          <p:spPr>
            <a:xfrm>
              <a:off x="1956510" y="2000669"/>
              <a:ext cx="484824" cy="8421"/>
            </a:xfrm>
            <a:custGeom>
              <a:avLst/>
              <a:gdLst/>
              <a:ahLst/>
              <a:cxnLst/>
              <a:rect l="l" t="t" r="r" b="b"/>
              <a:pathLst>
                <a:path w="7945" h="138" extrusionOk="0">
                  <a:moveTo>
                    <a:pt x="46" y="0"/>
                  </a:moveTo>
                  <a:cubicBezTo>
                    <a:pt x="24" y="0"/>
                    <a:pt x="1" y="23"/>
                    <a:pt x="1" y="69"/>
                  </a:cubicBezTo>
                  <a:cubicBezTo>
                    <a:pt x="1" y="91"/>
                    <a:pt x="24" y="137"/>
                    <a:pt x="46" y="137"/>
                  </a:cubicBezTo>
                  <a:lnTo>
                    <a:pt x="7876" y="137"/>
                  </a:lnTo>
                  <a:cubicBezTo>
                    <a:pt x="7921" y="137"/>
                    <a:pt x="7944" y="91"/>
                    <a:pt x="7944" y="69"/>
                  </a:cubicBezTo>
                  <a:cubicBezTo>
                    <a:pt x="7944" y="23"/>
                    <a:pt x="7921" y="0"/>
                    <a:pt x="78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38"/>
            <p:cNvSpPr/>
            <p:nvPr/>
          </p:nvSpPr>
          <p:spPr>
            <a:xfrm>
              <a:off x="1956510" y="2107886"/>
              <a:ext cx="236889" cy="7018"/>
            </a:xfrm>
            <a:custGeom>
              <a:avLst/>
              <a:gdLst/>
              <a:ahLst/>
              <a:cxnLst/>
              <a:rect l="l" t="t" r="r" b="b"/>
              <a:pathLst>
                <a:path w="3882" h="115" extrusionOk="0">
                  <a:moveTo>
                    <a:pt x="46" y="1"/>
                  </a:moveTo>
                  <a:cubicBezTo>
                    <a:pt x="24" y="1"/>
                    <a:pt x="1" y="23"/>
                    <a:pt x="1" y="69"/>
                  </a:cubicBezTo>
                  <a:cubicBezTo>
                    <a:pt x="1" y="92"/>
                    <a:pt x="24" y="115"/>
                    <a:pt x="46" y="115"/>
                  </a:cubicBezTo>
                  <a:lnTo>
                    <a:pt x="3835" y="115"/>
                  </a:lnTo>
                  <a:cubicBezTo>
                    <a:pt x="3858" y="115"/>
                    <a:pt x="3881" y="92"/>
                    <a:pt x="3881" y="69"/>
                  </a:cubicBezTo>
                  <a:cubicBezTo>
                    <a:pt x="3881" y="23"/>
                    <a:pt x="3858" y="1"/>
                    <a:pt x="38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38"/>
            <p:cNvSpPr/>
            <p:nvPr/>
          </p:nvSpPr>
          <p:spPr>
            <a:xfrm>
              <a:off x="2225375" y="2107886"/>
              <a:ext cx="214555" cy="7018"/>
            </a:xfrm>
            <a:custGeom>
              <a:avLst/>
              <a:gdLst/>
              <a:ahLst/>
              <a:cxnLst/>
              <a:rect l="l" t="t" r="r" b="b"/>
              <a:pathLst>
                <a:path w="3516" h="115" extrusionOk="0">
                  <a:moveTo>
                    <a:pt x="69" y="1"/>
                  </a:moveTo>
                  <a:cubicBezTo>
                    <a:pt x="23" y="1"/>
                    <a:pt x="0" y="23"/>
                    <a:pt x="0" y="69"/>
                  </a:cubicBezTo>
                  <a:cubicBezTo>
                    <a:pt x="0" y="92"/>
                    <a:pt x="23" y="115"/>
                    <a:pt x="69" y="115"/>
                  </a:cubicBezTo>
                  <a:lnTo>
                    <a:pt x="3470" y="115"/>
                  </a:lnTo>
                  <a:cubicBezTo>
                    <a:pt x="3492" y="115"/>
                    <a:pt x="3515" y="92"/>
                    <a:pt x="3515" y="69"/>
                  </a:cubicBezTo>
                  <a:cubicBezTo>
                    <a:pt x="3515" y="23"/>
                    <a:pt x="3492" y="1"/>
                    <a:pt x="34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38"/>
            <p:cNvSpPr/>
            <p:nvPr/>
          </p:nvSpPr>
          <p:spPr>
            <a:xfrm>
              <a:off x="1587446" y="2241587"/>
              <a:ext cx="1236865" cy="454129"/>
            </a:xfrm>
            <a:custGeom>
              <a:avLst/>
              <a:gdLst/>
              <a:ahLst/>
              <a:cxnLst/>
              <a:rect l="l" t="t" r="r" b="b"/>
              <a:pathLst>
                <a:path w="20269" h="7442" extrusionOk="0">
                  <a:moveTo>
                    <a:pt x="5570" y="1"/>
                  </a:moveTo>
                  <a:cubicBezTo>
                    <a:pt x="4040" y="1"/>
                    <a:pt x="2785" y="1119"/>
                    <a:pt x="2534" y="2580"/>
                  </a:cubicBezTo>
                  <a:lnTo>
                    <a:pt x="2534" y="2671"/>
                  </a:lnTo>
                  <a:cubicBezTo>
                    <a:pt x="2511" y="2808"/>
                    <a:pt x="2511" y="2945"/>
                    <a:pt x="2511" y="3105"/>
                  </a:cubicBezTo>
                  <a:lnTo>
                    <a:pt x="2511" y="4269"/>
                  </a:lnTo>
                  <a:cubicBezTo>
                    <a:pt x="2511" y="5205"/>
                    <a:pt x="2146" y="6095"/>
                    <a:pt x="1461" y="6689"/>
                  </a:cubicBezTo>
                  <a:cubicBezTo>
                    <a:pt x="1050" y="7054"/>
                    <a:pt x="571" y="7305"/>
                    <a:pt x="23" y="7396"/>
                  </a:cubicBezTo>
                  <a:cubicBezTo>
                    <a:pt x="0" y="7419"/>
                    <a:pt x="183" y="7419"/>
                    <a:pt x="365" y="7419"/>
                  </a:cubicBezTo>
                  <a:lnTo>
                    <a:pt x="845" y="7419"/>
                  </a:lnTo>
                  <a:lnTo>
                    <a:pt x="14700" y="7442"/>
                  </a:lnTo>
                  <a:cubicBezTo>
                    <a:pt x="16229" y="7419"/>
                    <a:pt x="17484" y="6301"/>
                    <a:pt x="17713" y="4840"/>
                  </a:cubicBezTo>
                  <a:lnTo>
                    <a:pt x="17735" y="4840"/>
                  </a:lnTo>
                  <a:lnTo>
                    <a:pt x="17735" y="4749"/>
                  </a:lnTo>
                  <a:cubicBezTo>
                    <a:pt x="17758" y="4612"/>
                    <a:pt x="17758" y="4475"/>
                    <a:pt x="17758" y="4315"/>
                  </a:cubicBezTo>
                  <a:lnTo>
                    <a:pt x="17758" y="2694"/>
                  </a:lnTo>
                  <a:cubicBezTo>
                    <a:pt x="17918" y="1370"/>
                    <a:pt x="18945" y="275"/>
                    <a:pt x="20246" y="24"/>
                  </a:cubicBezTo>
                  <a:cubicBezTo>
                    <a:pt x="20269" y="24"/>
                    <a:pt x="20086" y="1"/>
                    <a:pt x="19904" y="1"/>
                  </a:cubicBezTo>
                  <a:close/>
                </a:path>
              </a:pathLst>
            </a:custGeom>
            <a:solidFill>
              <a:schemeClr val="dk1"/>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38"/>
            <p:cNvSpPr/>
            <p:nvPr/>
          </p:nvSpPr>
          <p:spPr>
            <a:xfrm>
              <a:off x="1931429" y="2241587"/>
              <a:ext cx="1431954" cy="1423594"/>
            </a:xfrm>
            <a:custGeom>
              <a:avLst/>
              <a:gdLst/>
              <a:ahLst/>
              <a:cxnLst/>
              <a:rect l="l" t="t" r="r" b="b"/>
              <a:pathLst>
                <a:path w="23466" h="23329" extrusionOk="0">
                  <a:moveTo>
                    <a:pt x="1" y="1"/>
                  </a:moveTo>
                  <a:cubicBezTo>
                    <a:pt x="2124" y="1"/>
                    <a:pt x="3858" y="1781"/>
                    <a:pt x="3858" y="4018"/>
                  </a:cubicBezTo>
                  <a:lnTo>
                    <a:pt x="3858" y="20749"/>
                  </a:lnTo>
                  <a:cubicBezTo>
                    <a:pt x="3858" y="22164"/>
                    <a:pt x="4954" y="23328"/>
                    <a:pt x="6346" y="23328"/>
                  </a:cubicBezTo>
                  <a:lnTo>
                    <a:pt x="23260" y="23328"/>
                  </a:lnTo>
                  <a:lnTo>
                    <a:pt x="23260" y="5776"/>
                  </a:lnTo>
                  <a:cubicBezTo>
                    <a:pt x="23465" y="2740"/>
                    <a:pt x="21776" y="1"/>
                    <a:pt x="17713" y="1"/>
                  </a:cubicBez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38"/>
            <p:cNvSpPr/>
            <p:nvPr/>
          </p:nvSpPr>
          <p:spPr>
            <a:xfrm>
              <a:off x="2308914" y="3362878"/>
              <a:ext cx="1287087" cy="307859"/>
            </a:xfrm>
            <a:custGeom>
              <a:avLst/>
              <a:gdLst/>
              <a:ahLst/>
              <a:cxnLst/>
              <a:rect l="l" t="t" r="r" b="b"/>
              <a:pathLst>
                <a:path w="21092" h="5045" extrusionOk="0">
                  <a:moveTo>
                    <a:pt x="21091" y="0"/>
                  </a:moveTo>
                  <a:lnTo>
                    <a:pt x="2626" y="23"/>
                  </a:lnTo>
                  <a:lnTo>
                    <a:pt x="2648" y="1826"/>
                  </a:lnTo>
                  <a:cubicBezTo>
                    <a:pt x="2648" y="3378"/>
                    <a:pt x="1507" y="4725"/>
                    <a:pt x="46" y="4999"/>
                  </a:cubicBezTo>
                  <a:cubicBezTo>
                    <a:pt x="1" y="5022"/>
                    <a:pt x="206" y="5022"/>
                    <a:pt x="389" y="5022"/>
                  </a:cubicBezTo>
                  <a:lnTo>
                    <a:pt x="868" y="5022"/>
                  </a:lnTo>
                  <a:lnTo>
                    <a:pt x="15179" y="5045"/>
                  </a:lnTo>
                  <a:lnTo>
                    <a:pt x="17919" y="5045"/>
                  </a:lnTo>
                  <a:cubicBezTo>
                    <a:pt x="19676" y="5022"/>
                    <a:pt x="21091" y="3584"/>
                    <a:pt x="21091" y="1826"/>
                  </a:cubicBezTo>
                  <a:lnTo>
                    <a:pt x="2109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38"/>
            <p:cNvSpPr/>
            <p:nvPr/>
          </p:nvSpPr>
          <p:spPr>
            <a:xfrm>
              <a:off x="2356268" y="2681743"/>
              <a:ext cx="838571" cy="7018"/>
            </a:xfrm>
            <a:custGeom>
              <a:avLst/>
              <a:gdLst/>
              <a:ahLst/>
              <a:cxnLst/>
              <a:rect l="l" t="t" r="r" b="b"/>
              <a:pathLst>
                <a:path w="13742" h="115" extrusionOk="0">
                  <a:moveTo>
                    <a:pt x="46" y="1"/>
                  </a:moveTo>
                  <a:cubicBezTo>
                    <a:pt x="24" y="1"/>
                    <a:pt x="1" y="23"/>
                    <a:pt x="1" y="69"/>
                  </a:cubicBezTo>
                  <a:cubicBezTo>
                    <a:pt x="1" y="92"/>
                    <a:pt x="24" y="115"/>
                    <a:pt x="46" y="115"/>
                  </a:cubicBezTo>
                  <a:lnTo>
                    <a:pt x="13673" y="115"/>
                  </a:lnTo>
                  <a:cubicBezTo>
                    <a:pt x="13719" y="115"/>
                    <a:pt x="13742" y="92"/>
                    <a:pt x="13742" y="69"/>
                  </a:cubicBezTo>
                  <a:cubicBezTo>
                    <a:pt x="13742" y="23"/>
                    <a:pt x="13719" y="1"/>
                    <a:pt x="136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38"/>
            <p:cNvSpPr/>
            <p:nvPr/>
          </p:nvSpPr>
          <p:spPr>
            <a:xfrm>
              <a:off x="2368838" y="2502093"/>
              <a:ext cx="452726" cy="13974"/>
            </a:xfrm>
            <a:custGeom>
              <a:avLst/>
              <a:gdLst/>
              <a:ahLst/>
              <a:cxnLst/>
              <a:rect l="l" t="t" r="r" b="b"/>
              <a:pathLst>
                <a:path w="7419" h="229" extrusionOk="0">
                  <a:moveTo>
                    <a:pt x="114" y="0"/>
                  </a:moveTo>
                  <a:cubicBezTo>
                    <a:pt x="46" y="0"/>
                    <a:pt x="0" y="46"/>
                    <a:pt x="0" y="114"/>
                  </a:cubicBezTo>
                  <a:cubicBezTo>
                    <a:pt x="0" y="183"/>
                    <a:pt x="46" y="228"/>
                    <a:pt x="114" y="228"/>
                  </a:cubicBezTo>
                  <a:lnTo>
                    <a:pt x="7304" y="228"/>
                  </a:lnTo>
                  <a:cubicBezTo>
                    <a:pt x="7373" y="228"/>
                    <a:pt x="7418" y="183"/>
                    <a:pt x="7418" y="114"/>
                  </a:cubicBezTo>
                  <a:cubicBezTo>
                    <a:pt x="7418" y="46"/>
                    <a:pt x="7373" y="0"/>
                    <a:pt x="73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38"/>
            <p:cNvSpPr/>
            <p:nvPr/>
          </p:nvSpPr>
          <p:spPr>
            <a:xfrm>
              <a:off x="2356268" y="3028596"/>
              <a:ext cx="406776" cy="7018"/>
            </a:xfrm>
            <a:custGeom>
              <a:avLst/>
              <a:gdLst/>
              <a:ahLst/>
              <a:cxnLst/>
              <a:rect l="l" t="t" r="r" b="b"/>
              <a:pathLst>
                <a:path w="6666" h="115" extrusionOk="0">
                  <a:moveTo>
                    <a:pt x="46" y="0"/>
                  </a:moveTo>
                  <a:cubicBezTo>
                    <a:pt x="24" y="0"/>
                    <a:pt x="1" y="23"/>
                    <a:pt x="1" y="69"/>
                  </a:cubicBezTo>
                  <a:cubicBezTo>
                    <a:pt x="1" y="91"/>
                    <a:pt x="24" y="114"/>
                    <a:pt x="46" y="114"/>
                  </a:cubicBezTo>
                  <a:lnTo>
                    <a:pt x="6597" y="114"/>
                  </a:lnTo>
                  <a:cubicBezTo>
                    <a:pt x="6643" y="114"/>
                    <a:pt x="6666" y="91"/>
                    <a:pt x="6666" y="69"/>
                  </a:cubicBezTo>
                  <a:cubicBezTo>
                    <a:pt x="6666" y="23"/>
                    <a:pt x="6643" y="0"/>
                    <a:pt x="65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38"/>
            <p:cNvSpPr/>
            <p:nvPr/>
          </p:nvSpPr>
          <p:spPr>
            <a:xfrm>
              <a:off x="2356268" y="2844735"/>
              <a:ext cx="278629" cy="7018"/>
            </a:xfrm>
            <a:custGeom>
              <a:avLst/>
              <a:gdLst/>
              <a:ahLst/>
              <a:cxnLst/>
              <a:rect l="l" t="t" r="r" b="b"/>
              <a:pathLst>
                <a:path w="4566" h="115" extrusionOk="0">
                  <a:moveTo>
                    <a:pt x="46" y="0"/>
                  </a:moveTo>
                  <a:cubicBezTo>
                    <a:pt x="24" y="0"/>
                    <a:pt x="1" y="23"/>
                    <a:pt x="1" y="69"/>
                  </a:cubicBezTo>
                  <a:cubicBezTo>
                    <a:pt x="1" y="91"/>
                    <a:pt x="24" y="114"/>
                    <a:pt x="46" y="114"/>
                  </a:cubicBezTo>
                  <a:lnTo>
                    <a:pt x="4497" y="114"/>
                  </a:lnTo>
                  <a:cubicBezTo>
                    <a:pt x="4543" y="114"/>
                    <a:pt x="4566" y="91"/>
                    <a:pt x="4566" y="69"/>
                  </a:cubicBezTo>
                  <a:cubicBezTo>
                    <a:pt x="4566" y="23"/>
                    <a:pt x="4543" y="0"/>
                    <a:pt x="44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38"/>
            <p:cNvSpPr/>
            <p:nvPr/>
          </p:nvSpPr>
          <p:spPr>
            <a:xfrm>
              <a:off x="2722586" y="2844735"/>
              <a:ext cx="472253" cy="7018"/>
            </a:xfrm>
            <a:custGeom>
              <a:avLst/>
              <a:gdLst/>
              <a:ahLst/>
              <a:cxnLst/>
              <a:rect l="l" t="t" r="r" b="b"/>
              <a:pathLst>
                <a:path w="7739" h="115" extrusionOk="0">
                  <a:moveTo>
                    <a:pt x="46" y="0"/>
                  </a:moveTo>
                  <a:cubicBezTo>
                    <a:pt x="24" y="0"/>
                    <a:pt x="1" y="23"/>
                    <a:pt x="1" y="69"/>
                  </a:cubicBezTo>
                  <a:cubicBezTo>
                    <a:pt x="1" y="91"/>
                    <a:pt x="24" y="114"/>
                    <a:pt x="46" y="114"/>
                  </a:cubicBezTo>
                  <a:lnTo>
                    <a:pt x="7670" y="114"/>
                  </a:lnTo>
                  <a:cubicBezTo>
                    <a:pt x="7716" y="114"/>
                    <a:pt x="7739" y="91"/>
                    <a:pt x="7739" y="69"/>
                  </a:cubicBezTo>
                  <a:cubicBezTo>
                    <a:pt x="7739" y="23"/>
                    <a:pt x="7716" y="0"/>
                    <a:pt x="76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38"/>
            <p:cNvSpPr/>
            <p:nvPr/>
          </p:nvSpPr>
          <p:spPr>
            <a:xfrm>
              <a:off x="2356268" y="3226371"/>
              <a:ext cx="278629" cy="7018"/>
            </a:xfrm>
            <a:custGeom>
              <a:avLst/>
              <a:gdLst/>
              <a:ahLst/>
              <a:cxnLst/>
              <a:rect l="l" t="t" r="r" b="b"/>
              <a:pathLst>
                <a:path w="4566" h="115" extrusionOk="0">
                  <a:moveTo>
                    <a:pt x="46" y="0"/>
                  </a:moveTo>
                  <a:cubicBezTo>
                    <a:pt x="24" y="0"/>
                    <a:pt x="1" y="23"/>
                    <a:pt x="1" y="46"/>
                  </a:cubicBezTo>
                  <a:cubicBezTo>
                    <a:pt x="1" y="92"/>
                    <a:pt x="24" y="114"/>
                    <a:pt x="46" y="114"/>
                  </a:cubicBezTo>
                  <a:lnTo>
                    <a:pt x="4497" y="114"/>
                  </a:lnTo>
                  <a:cubicBezTo>
                    <a:pt x="4543" y="114"/>
                    <a:pt x="4566" y="92"/>
                    <a:pt x="4566" y="46"/>
                  </a:cubicBezTo>
                  <a:cubicBezTo>
                    <a:pt x="4566" y="23"/>
                    <a:pt x="4543" y="0"/>
                    <a:pt x="44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38"/>
            <p:cNvSpPr/>
            <p:nvPr/>
          </p:nvSpPr>
          <p:spPr>
            <a:xfrm>
              <a:off x="2689145" y="3226371"/>
              <a:ext cx="73898" cy="7018"/>
            </a:xfrm>
            <a:custGeom>
              <a:avLst/>
              <a:gdLst/>
              <a:ahLst/>
              <a:cxnLst/>
              <a:rect l="l" t="t" r="r" b="b"/>
              <a:pathLst>
                <a:path w="1211" h="115" extrusionOk="0">
                  <a:moveTo>
                    <a:pt x="69" y="0"/>
                  </a:moveTo>
                  <a:cubicBezTo>
                    <a:pt x="24" y="0"/>
                    <a:pt x="1" y="23"/>
                    <a:pt x="1" y="46"/>
                  </a:cubicBezTo>
                  <a:cubicBezTo>
                    <a:pt x="1" y="92"/>
                    <a:pt x="24" y="114"/>
                    <a:pt x="69" y="114"/>
                  </a:cubicBezTo>
                  <a:lnTo>
                    <a:pt x="1142" y="114"/>
                  </a:lnTo>
                  <a:cubicBezTo>
                    <a:pt x="1188" y="114"/>
                    <a:pt x="1211" y="92"/>
                    <a:pt x="1211" y="46"/>
                  </a:cubicBezTo>
                  <a:cubicBezTo>
                    <a:pt x="1211" y="23"/>
                    <a:pt x="1188" y="0"/>
                    <a:pt x="11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38"/>
            <p:cNvSpPr/>
            <p:nvPr/>
          </p:nvSpPr>
          <p:spPr>
            <a:xfrm>
              <a:off x="2847987" y="2981243"/>
              <a:ext cx="87811" cy="277225"/>
            </a:xfrm>
            <a:custGeom>
              <a:avLst/>
              <a:gdLst/>
              <a:ahLst/>
              <a:cxnLst/>
              <a:rect l="l" t="t" r="r" b="b"/>
              <a:pathLst>
                <a:path w="1439" h="4543" extrusionOk="0">
                  <a:moveTo>
                    <a:pt x="0" y="0"/>
                  </a:moveTo>
                  <a:lnTo>
                    <a:pt x="0" y="4542"/>
                  </a:lnTo>
                  <a:lnTo>
                    <a:pt x="1438" y="4542"/>
                  </a:lnTo>
                  <a:lnTo>
                    <a:pt x="1438" y="0"/>
                  </a:lnTo>
                  <a:close/>
                </a:path>
              </a:pathLst>
            </a:custGeom>
            <a:solidFill>
              <a:schemeClr val="dk2"/>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38"/>
            <p:cNvSpPr/>
            <p:nvPr/>
          </p:nvSpPr>
          <p:spPr>
            <a:xfrm>
              <a:off x="2973327" y="3089863"/>
              <a:ext cx="94768" cy="172755"/>
            </a:xfrm>
            <a:custGeom>
              <a:avLst/>
              <a:gdLst/>
              <a:ahLst/>
              <a:cxnLst/>
              <a:rect l="l" t="t" r="r" b="b"/>
              <a:pathLst>
                <a:path w="1553" h="2831" extrusionOk="0">
                  <a:moveTo>
                    <a:pt x="1438" y="115"/>
                  </a:moveTo>
                  <a:lnTo>
                    <a:pt x="1438" y="2717"/>
                  </a:lnTo>
                  <a:lnTo>
                    <a:pt x="114" y="2717"/>
                  </a:lnTo>
                  <a:lnTo>
                    <a:pt x="114" y="115"/>
                  </a:lnTo>
                  <a:close/>
                  <a:moveTo>
                    <a:pt x="46" y="0"/>
                  </a:moveTo>
                  <a:cubicBezTo>
                    <a:pt x="23" y="0"/>
                    <a:pt x="0" y="23"/>
                    <a:pt x="0" y="46"/>
                  </a:cubicBezTo>
                  <a:lnTo>
                    <a:pt x="0" y="2762"/>
                  </a:lnTo>
                  <a:cubicBezTo>
                    <a:pt x="0" y="2808"/>
                    <a:pt x="23" y="2831"/>
                    <a:pt x="46" y="2831"/>
                  </a:cubicBezTo>
                  <a:lnTo>
                    <a:pt x="1484" y="2831"/>
                  </a:lnTo>
                  <a:cubicBezTo>
                    <a:pt x="1530" y="2831"/>
                    <a:pt x="1552" y="2808"/>
                    <a:pt x="1552" y="2762"/>
                  </a:cubicBezTo>
                  <a:lnTo>
                    <a:pt x="1552" y="46"/>
                  </a:lnTo>
                  <a:cubicBezTo>
                    <a:pt x="1552" y="23"/>
                    <a:pt x="1530" y="0"/>
                    <a:pt x="14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38"/>
            <p:cNvSpPr/>
            <p:nvPr/>
          </p:nvSpPr>
          <p:spPr>
            <a:xfrm>
              <a:off x="3104220" y="2953355"/>
              <a:ext cx="86469" cy="305113"/>
            </a:xfrm>
            <a:custGeom>
              <a:avLst/>
              <a:gdLst/>
              <a:ahLst/>
              <a:cxnLst/>
              <a:rect l="l" t="t" r="r" b="b"/>
              <a:pathLst>
                <a:path w="1417" h="5000" extrusionOk="0">
                  <a:moveTo>
                    <a:pt x="1" y="1"/>
                  </a:moveTo>
                  <a:lnTo>
                    <a:pt x="1" y="4999"/>
                  </a:lnTo>
                  <a:lnTo>
                    <a:pt x="1416" y="4999"/>
                  </a:lnTo>
                  <a:lnTo>
                    <a:pt x="1416" y="1"/>
                  </a:lnTo>
                  <a:close/>
                </a:path>
              </a:pathLst>
            </a:custGeom>
            <a:solidFill>
              <a:schemeClr val="dk2"/>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38"/>
            <p:cNvSpPr/>
            <p:nvPr/>
          </p:nvSpPr>
          <p:spPr>
            <a:xfrm>
              <a:off x="2399472" y="1865565"/>
              <a:ext cx="720127" cy="225661"/>
            </a:xfrm>
            <a:custGeom>
              <a:avLst/>
              <a:gdLst/>
              <a:ahLst/>
              <a:cxnLst/>
              <a:rect l="l" t="t" r="r" b="b"/>
              <a:pathLst>
                <a:path w="11801" h="3698" extrusionOk="0">
                  <a:moveTo>
                    <a:pt x="7282" y="0"/>
                  </a:moveTo>
                  <a:lnTo>
                    <a:pt x="3515" y="3538"/>
                  </a:lnTo>
                  <a:lnTo>
                    <a:pt x="114" y="46"/>
                  </a:lnTo>
                  <a:cubicBezTo>
                    <a:pt x="103" y="34"/>
                    <a:pt x="86" y="29"/>
                    <a:pt x="69" y="29"/>
                  </a:cubicBezTo>
                  <a:cubicBezTo>
                    <a:pt x="52" y="29"/>
                    <a:pt x="35" y="34"/>
                    <a:pt x="23" y="46"/>
                  </a:cubicBezTo>
                  <a:cubicBezTo>
                    <a:pt x="0" y="69"/>
                    <a:pt x="0" y="91"/>
                    <a:pt x="23" y="114"/>
                  </a:cubicBezTo>
                  <a:lnTo>
                    <a:pt x="3515" y="3698"/>
                  </a:lnTo>
                  <a:lnTo>
                    <a:pt x="7304" y="160"/>
                  </a:lnTo>
                  <a:lnTo>
                    <a:pt x="11687" y="3561"/>
                  </a:lnTo>
                  <a:cubicBezTo>
                    <a:pt x="11698" y="3572"/>
                    <a:pt x="11715" y="3578"/>
                    <a:pt x="11732" y="3578"/>
                  </a:cubicBezTo>
                  <a:cubicBezTo>
                    <a:pt x="11750" y="3578"/>
                    <a:pt x="11767" y="3572"/>
                    <a:pt x="11778" y="3561"/>
                  </a:cubicBezTo>
                  <a:cubicBezTo>
                    <a:pt x="11801" y="3515"/>
                    <a:pt x="11778" y="3492"/>
                    <a:pt x="11755" y="3469"/>
                  </a:cubicBezTo>
                  <a:lnTo>
                    <a:pt x="728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38"/>
            <p:cNvSpPr/>
            <p:nvPr/>
          </p:nvSpPr>
          <p:spPr>
            <a:xfrm>
              <a:off x="2346504" y="1812598"/>
              <a:ext cx="114295" cy="115699"/>
            </a:xfrm>
            <a:custGeom>
              <a:avLst/>
              <a:gdLst/>
              <a:ahLst/>
              <a:cxnLst/>
              <a:rect l="l" t="t" r="r" b="b"/>
              <a:pathLst>
                <a:path w="1873" h="1896" extrusionOk="0">
                  <a:moveTo>
                    <a:pt x="937" y="1"/>
                  </a:moveTo>
                  <a:cubicBezTo>
                    <a:pt x="412" y="1"/>
                    <a:pt x="1" y="434"/>
                    <a:pt x="1" y="937"/>
                  </a:cubicBezTo>
                  <a:cubicBezTo>
                    <a:pt x="1" y="1461"/>
                    <a:pt x="412" y="1895"/>
                    <a:pt x="937" y="1895"/>
                  </a:cubicBezTo>
                  <a:cubicBezTo>
                    <a:pt x="1462" y="1895"/>
                    <a:pt x="1873" y="1461"/>
                    <a:pt x="1873" y="937"/>
                  </a:cubicBezTo>
                  <a:cubicBezTo>
                    <a:pt x="1873" y="434"/>
                    <a:pt x="1462" y="1"/>
                    <a:pt x="937" y="1"/>
                  </a:cubicBezTo>
                  <a:close/>
                </a:path>
              </a:pathLst>
            </a:custGeom>
            <a:solidFill>
              <a:schemeClr val="dk2"/>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38"/>
            <p:cNvSpPr/>
            <p:nvPr/>
          </p:nvSpPr>
          <p:spPr>
            <a:xfrm>
              <a:off x="2786659" y="1812598"/>
              <a:ext cx="115699" cy="115699"/>
            </a:xfrm>
            <a:custGeom>
              <a:avLst/>
              <a:gdLst/>
              <a:ahLst/>
              <a:cxnLst/>
              <a:rect l="l" t="t" r="r" b="b"/>
              <a:pathLst>
                <a:path w="1896" h="1896" extrusionOk="0">
                  <a:moveTo>
                    <a:pt x="937" y="1"/>
                  </a:moveTo>
                  <a:cubicBezTo>
                    <a:pt x="434" y="1"/>
                    <a:pt x="1" y="434"/>
                    <a:pt x="1" y="937"/>
                  </a:cubicBezTo>
                  <a:cubicBezTo>
                    <a:pt x="1" y="1461"/>
                    <a:pt x="434" y="1895"/>
                    <a:pt x="937" y="1895"/>
                  </a:cubicBezTo>
                  <a:cubicBezTo>
                    <a:pt x="1462" y="1895"/>
                    <a:pt x="1895" y="1461"/>
                    <a:pt x="1895" y="937"/>
                  </a:cubicBezTo>
                  <a:cubicBezTo>
                    <a:pt x="1895" y="434"/>
                    <a:pt x="1462" y="1"/>
                    <a:pt x="937" y="1"/>
                  </a:cubicBezTo>
                  <a:close/>
                </a:path>
              </a:pathLst>
            </a:custGeom>
            <a:solidFill>
              <a:schemeClr val="dk2"/>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38"/>
            <p:cNvSpPr/>
            <p:nvPr/>
          </p:nvSpPr>
          <p:spPr>
            <a:xfrm>
              <a:off x="2556849" y="2022943"/>
              <a:ext cx="114295" cy="114234"/>
            </a:xfrm>
            <a:custGeom>
              <a:avLst/>
              <a:gdLst/>
              <a:ahLst/>
              <a:cxnLst/>
              <a:rect l="l" t="t" r="r" b="b"/>
              <a:pathLst>
                <a:path w="1873" h="1872" extrusionOk="0">
                  <a:moveTo>
                    <a:pt x="936" y="0"/>
                  </a:moveTo>
                  <a:cubicBezTo>
                    <a:pt x="411" y="0"/>
                    <a:pt x="1" y="411"/>
                    <a:pt x="1" y="936"/>
                  </a:cubicBezTo>
                  <a:cubicBezTo>
                    <a:pt x="1" y="1461"/>
                    <a:pt x="411" y="1872"/>
                    <a:pt x="936" y="1872"/>
                  </a:cubicBezTo>
                  <a:cubicBezTo>
                    <a:pt x="1461" y="1872"/>
                    <a:pt x="1872" y="1461"/>
                    <a:pt x="1872" y="936"/>
                  </a:cubicBezTo>
                  <a:cubicBezTo>
                    <a:pt x="1872" y="411"/>
                    <a:pt x="1461" y="0"/>
                    <a:pt x="936" y="0"/>
                  </a:cubicBezTo>
                  <a:close/>
                </a:path>
              </a:pathLst>
            </a:custGeom>
            <a:solidFill>
              <a:schemeClr val="dk2"/>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38"/>
            <p:cNvSpPr/>
            <p:nvPr/>
          </p:nvSpPr>
          <p:spPr>
            <a:xfrm>
              <a:off x="3056867" y="2022943"/>
              <a:ext cx="115699" cy="114234"/>
            </a:xfrm>
            <a:custGeom>
              <a:avLst/>
              <a:gdLst/>
              <a:ahLst/>
              <a:cxnLst/>
              <a:rect l="l" t="t" r="r" b="b"/>
              <a:pathLst>
                <a:path w="1896" h="1872" extrusionOk="0">
                  <a:moveTo>
                    <a:pt x="959" y="0"/>
                  </a:moveTo>
                  <a:cubicBezTo>
                    <a:pt x="435" y="0"/>
                    <a:pt x="1" y="411"/>
                    <a:pt x="1" y="936"/>
                  </a:cubicBezTo>
                  <a:cubicBezTo>
                    <a:pt x="1" y="1461"/>
                    <a:pt x="435" y="1872"/>
                    <a:pt x="959" y="1872"/>
                  </a:cubicBezTo>
                  <a:cubicBezTo>
                    <a:pt x="1462" y="1872"/>
                    <a:pt x="1895" y="1461"/>
                    <a:pt x="1895" y="936"/>
                  </a:cubicBezTo>
                  <a:cubicBezTo>
                    <a:pt x="1895" y="411"/>
                    <a:pt x="1462" y="0"/>
                    <a:pt x="959" y="0"/>
                  </a:cubicBezTo>
                  <a:close/>
                </a:path>
              </a:pathLst>
            </a:custGeom>
            <a:solidFill>
              <a:schemeClr val="dk2"/>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38"/>
            <p:cNvSpPr/>
            <p:nvPr/>
          </p:nvSpPr>
          <p:spPr>
            <a:xfrm rot="5400000">
              <a:off x="1497102" y="2204828"/>
              <a:ext cx="262477" cy="262870"/>
            </a:xfrm>
            <a:custGeom>
              <a:avLst/>
              <a:gdLst/>
              <a:ahLst/>
              <a:cxnLst/>
              <a:rect l="l" t="t" r="r" b="b"/>
              <a:pathLst>
                <a:path w="5799" h="5808" extrusionOk="0">
                  <a:moveTo>
                    <a:pt x="46" y="1"/>
                  </a:moveTo>
                  <a:cubicBezTo>
                    <a:pt x="0" y="1"/>
                    <a:pt x="0" y="2808"/>
                    <a:pt x="0" y="5798"/>
                  </a:cubicBezTo>
                  <a:cubicBezTo>
                    <a:pt x="0" y="5805"/>
                    <a:pt x="498" y="5808"/>
                    <a:pt x="1201" y="5808"/>
                  </a:cubicBezTo>
                  <a:cubicBezTo>
                    <a:pt x="2899" y="5808"/>
                    <a:pt x="5798" y="5792"/>
                    <a:pt x="5798" y="5776"/>
                  </a:cubicBezTo>
                  <a:cubicBezTo>
                    <a:pt x="5798" y="2580"/>
                    <a:pt x="3219" y="1"/>
                    <a:pt x="46"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25" name="Google Shape;825;p38"/>
          <p:cNvSpPr/>
          <p:nvPr/>
        </p:nvSpPr>
        <p:spPr>
          <a:xfrm>
            <a:off x="6142823" y="447493"/>
            <a:ext cx="160131" cy="74943"/>
          </a:xfrm>
          <a:custGeom>
            <a:avLst/>
            <a:gdLst/>
            <a:ahLst/>
            <a:cxnLst/>
            <a:rect l="l" t="t" r="r" b="b"/>
            <a:pathLst>
              <a:path w="3220" h="1507" extrusionOk="0">
                <a:moveTo>
                  <a:pt x="777" y="0"/>
                </a:moveTo>
                <a:cubicBezTo>
                  <a:pt x="343" y="0"/>
                  <a:pt x="1" y="343"/>
                  <a:pt x="1" y="754"/>
                </a:cubicBezTo>
                <a:cubicBezTo>
                  <a:pt x="1" y="1187"/>
                  <a:pt x="343" y="1507"/>
                  <a:pt x="777" y="1507"/>
                </a:cubicBezTo>
                <a:lnTo>
                  <a:pt x="2466" y="1507"/>
                </a:lnTo>
                <a:cubicBezTo>
                  <a:pt x="2877" y="1507"/>
                  <a:pt x="3219" y="1187"/>
                  <a:pt x="3219" y="754"/>
                </a:cubicBezTo>
                <a:cubicBezTo>
                  <a:pt x="3219" y="343"/>
                  <a:pt x="2877" y="0"/>
                  <a:pt x="246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38"/>
          <p:cNvSpPr/>
          <p:nvPr/>
        </p:nvSpPr>
        <p:spPr>
          <a:xfrm>
            <a:off x="6139442" y="442967"/>
            <a:ext cx="168038" cy="84044"/>
          </a:xfrm>
          <a:custGeom>
            <a:avLst/>
            <a:gdLst/>
            <a:ahLst/>
            <a:cxnLst/>
            <a:rect l="l" t="t" r="r" b="b"/>
            <a:pathLst>
              <a:path w="3379" h="1690" extrusionOk="0">
                <a:moveTo>
                  <a:pt x="2534" y="160"/>
                </a:moveTo>
                <a:cubicBezTo>
                  <a:pt x="2899" y="160"/>
                  <a:pt x="3219" y="457"/>
                  <a:pt x="3219" y="845"/>
                </a:cubicBezTo>
                <a:cubicBezTo>
                  <a:pt x="3219" y="1233"/>
                  <a:pt x="2899" y="1529"/>
                  <a:pt x="2534" y="1529"/>
                </a:cubicBezTo>
                <a:lnTo>
                  <a:pt x="845" y="1529"/>
                </a:lnTo>
                <a:cubicBezTo>
                  <a:pt x="457" y="1529"/>
                  <a:pt x="160" y="1233"/>
                  <a:pt x="160" y="845"/>
                </a:cubicBezTo>
                <a:cubicBezTo>
                  <a:pt x="160" y="457"/>
                  <a:pt x="457" y="160"/>
                  <a:pt x="845" y="160"/>
                </a:cubicBezTo>
                <a:close/>
                <a:moveTo>
                  <a:pt x="845" y="0"/>
                </a:moveTo>
                <a:cubicBezTo>
                  <a:pt x="366" y="0"/>
                  <a:pt x="0" y="388"/>
                  <a:pt x="0" y="845"/>
                </a:cubicBezTo>
                <a:cubicBezTo>
                  <a:pt x="0" y="1301"/>
                  <a:pt x="366" y="1689"/>
                  <a:pt x="845" y="1689"/>
                </a:cubicBezTo>
                <a:lnTo>
                  <a:pt x="2534" y="1689"/>
                </a:lnTo>
                <a:cubicBezTo>
                  <a:pt x="2991" y="1689"/>
                  <a:pt x="3379" y="1301"/>
                  <a:pt x="3379" y="845"/>
                </a:cubicBezTo>
                <a:cubicBezTo>
                  <a:pt x="3379" y="388"/>
                  <a:pt x="2991" y="0"/>
                  <a:pt x="25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38"/>
          <p:cNvSpPr/>
          <p:nvPr/>
        </p:nvSpPr>
        <p:spPr>
          <a:xfrm>
            <a:off x="6143967" y="629107"/>
            <a:ext cx="157843" cy="157843"/>
          </a:xfrm>
          <a:custGeom>
            <a:avLst/>
            <a:gdLst/>
            <a:ahLst/>
            <a:cxnLst/>
            <a:rect l="l" t="t" r="r" b="b"/>
            <a:pathLst>
              <a:path w="3174" h="3174" extrusionOk="0">
                <a:moveTo>
                  <a:pt x="1598" y="1"/>
                </a:moveTo>
                <a:cubicBezTo>
                  <a:pt x="708" y="1"/>
                  <a:pt x="1" y="708"/>
                  <a:pt x="1" y="1598"/>
                </a:cubicBezTo>
                <a:cubicBezTo>
                  <a:pt x="1" y="2466"/>
                  <a:pt x="708" y="3173"/>
                  <a:pt x="1598" y="3173"/>
                </a:cubicBezTo>
                <a:cubicBezTo>
                  <a:pt x="2466" y="3173"/>
                  <a:pt x="3173" y="2466"/>
                  <a:pt x="3173" y="1598"/>
                </a:cubicBezTo>
                <a:cubicBezTo>
                  <a:pt x="3173" y="708"/>
                  <a:pt x="2466" y="1"/>
                  <a:pt x="159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38"/>
          <p:cNvSpPr/>
          <p:nvPr/>
        </p:nvSpPr>
        <p:spPr>
          <a:xfrm>
            <a:off x="6140585" y="625725"/>
            <a:ext cx="165750" cy="165750"/>
          </a:xfrm>
          <a:custGeom>
            <a:avLst/>
            <a:gdLst/>
            <a:ahLst/>
            <a:cxnLst/>
            <a:rect l="l" t="t" r="r" b="b"/>
            <a:pathLst>
              <a:path w="3333" h="3333" extrusionOk="0">
                <a:moveTo>
                  <a:pt x="1666" y="137"/>
                </a:moveTo>
                <a:cubicBezTo>
                  <a:pt x="2488" y="137"/>
                  <a:pt x="3173" y="822"/>
                  <a:pt x="3173" y="1666"/>
                </a:cubicBezTo>
                <a:cubicBezTo>
                  <a:pt x="3173" y="2488"/>
                  <a:pt x="2488" y="3173"/>
                  <a:pt x="1666" y="3173"/>
                </a:cubicBezTo>
                <a:cubicBezTo>
                  <a:pt x="822" y="3173"/>
                  <a:pt x="160" y="2488"/>
                  <a:pt x="160" y="1666"/>
                </a:cubicBezTo>
                <a:cubicBezTo>
                  <a:pt x="160" y="822"/>
                  <a:pt x="822" y="137"/>
                  <a:pt x="1666" y="137"/>
                </a:cubicBezTo>
                <a:close/>
                <a:moveTo>
                  <a:pt x="1666" y="0"/>
                </a:moveTo>
                <a:cubicBezTo>
                  <a:pt x="753" y="0"/>
                  <a:pt x="0" y="730"/>
                  <a:pt x="0" y="1666"/>
                </a:cubicBezTo>
                <a:cubicBezTo>
                  <a:pt x="0" y="2579"/>
                  <a:pt x="753" y="3333"/>
                  <a:pt x="1666" y="3333"/>
                </a:cubicBezTo>
                <a:cubicBezTo>
                  <a:pt x="2580" y="3333"/>
                  <a:pt x="3333" y="2579"/>
                  <a:pt x="3333" y="1666"/>
                </a:cubicBezTo>
                <a:cubicBezTo>
                  <a:pt x="3333" y="730"/>
                  <a:pt x="2580" y="0"/>
                  <a:pt x="16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38"/>
          <p:cNvSpPr/>
          <p:nvPr/>
        </p:nvSpPr>
        <p:spPr>
          <a:xfrm>
            <a:off x="6218909" y="-106450"/>
            <a:ext cx="50" cy="553992"/>
          </a:xfrm>
          <a:custGeom>
            <a:avLst/>
            <a:gdLst/>
            <a:ahLst/>
            <a:cxnLst/>
            <a:rect l="l" t="t" r="r" b="b"/>
            <a:pathLst>
              <a:path w="1" h="11140" extrusionOk="0">
                <a:moveTo>
                  <a:pt x="0" y="11139"/>
                </a:moveTo>
                <a:lnTo>
                  <a:pt x="0" y="1"/>
                </a:lnTo>
              </a:path>
            </a:pathLst>
          </a:custGeom>
          <a:solidFill>
            <a:srgbClr val="F6EE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38"/>
          <p:cNvSpPr/>
          <p:nvPr/>
        </p:nvSpPr>
        <p:spPr>
          <a:xfrm>
            <a:off x="6214334" y="-106450"/>
            <a:ext cx="8007" cy="553992"/>
          </a:xfrm>
          <a:custGeom>
            <a:avLst/>
            <a:gdLst/>
            <a:ahLst/>
            <a:cxnLst/>
            <a:rect l="l" t="t" r="r" b="b"/>
            <a:pathLst>
              <a:path w="161" h="11140" extrusionOk="0">
                <a:moveTo>
                  <a:pt x="1" y="1"/>
                </a:moveTo>
                <a:lnTo>
                  <a:pt x="1" y="11139"/>
                </a:lnTo>
                <a:lnTo>
                  <a:pt x="161" y="11139"/>
                </a:lnTo>
                <a:lnTo>
                  <a:pt x="16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38"/>
          <p:cNvSpPr/>
          <p:nvPr/>
        </p:nvSpPr>
        <p:spPr>
          <a:xfrm>
            <a:off x="5986225" y="476982"/>
            <a:ext cx="474474" cy="239002"/>
          </a:xfrm>
          <a:custGeom>
            <a:avLst/>
            <a:gdLst/>
            <a:ahLst/>
            <a:cxnLst/>
            <a:rect l="l" t="t" r="r" b="b"/>
            <a:pathLst>
              <a:path w="9541" h="4806" extrusionOk="0">
                <a:moveTo>
                  <a:pt x="4770" y="1"/>
                </a:moveTo>
                <a:cubicBezTo>
                  <a:pt x="2123" y="1"/>
                  <a:pt x="0" y="2147"/>
                  <a:pt x="0" y="4771"/>
                </a:cubicBezTo>
                <a:cubicBezTo>
                  <a:pt x="0" y="4794"/>
                  <a:pt x="2385" y="4806"/>
                  <a:pt x="4770" y="4806"/>
                </a:cubicBezTo>
                <a:cubicBezTo>
                  <a:pt x="7156" y="4806"/>
                  <a:pt x="9541" y="4794"/>
                  <a:pt x="9541" y="4771"/>
                </a:cubicBezTo>
                <a:cubicBezTo>
                  <a:pt x="9541" y="2147"/>
                  <a:pt x="7395" y="1"/>
                  <a:pt x="47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38"/>
          <p:cNvSpPr/>
          <p:nvPr/>
        </p:nvSpPr>
        <p:spPr>
          <a:xfrm>
            <a:off x="5981650" y="473601"/>
            <a:ext cx="482480" cy="246362"/>
          </a:xfrm>
          <a:custGeom>
            <a:avLst/>
            <a:gdLst/>
            <a:ahLst/>
            <a:cxnLst/>
            <a:rect l="l" t="t" r="r" b="b"/>
            <a:pathLst>
              <a:path w="9702" h="4954" extrusionOk="0">
                <a:moveTo>
                  <a:pt x="4862" y="137"/>
                </a:moveTo>
                <a:cubicBezTo>
                  <a:pt x="7419" y="137"/>
                  <a:pt x="9519" y="2215"/>
                  <a:pt x="9542" y="4771"/>
                </a:cubicBezTo>
                <a:cubicBezTo>
                  <a:pt x="9142" y="4782"/>
                  <a:pt x="6997" y="4788"/>
                  <a:pt x="4851" y="4788"/>
                </a:cubicBezTo>
                <a:cubicBezTo>
                  <a:pt x="2706" y="4788"/>
                  <a:pt x="560" y="4782"/>
                  <a:pt x="160" y="4771"/>
                </a:cubicBezTo>
                <a:cubicBezTo>
                  <a:pt x="206" y="2215"/>
                  <a:pt x="2283" y="137"/>
                  <a:pt x="4862" y="137"/>
                </a:cubicBezTo>
                <a:close/>
                <a:moveTo>
                  <a:pt x="4862" y="0"/>
                </a:moveTo>
                <a:cubicBezTo>
                  <a:pt x="2192" y="0"/>
                  <a:pt x="1" y="2169"/>
                  <a:pt x="1" y="4839"/>
                </a:cubicBezTo>
                <a:cubicBezTo>
                  <a:pt x="1" y="4931"/>
                  <a:pt x="1" y="4931"/>
                  <a:pt x="1553" y="4931"/>
                </a:cubicBezTo>
                <a:cubicBezTo>
                  <a:pt x="2443" y="4954"/>
                  <a:pt x="3607" y="4954"/>
                  <a:pt x="4794" y="4954"/>
                </a:cubicBezTo>
                <a:cubicBezTo>
                  <a:pt x="6004" y="4954"/>
                  <a:pt x="7214" y="4954"/>
                  <a:pt x="8104" y="4931"/>
                </a:cubicBezTo>
                <a:cubicBezTo>
                  <a:pt x="9701" y="4931"/>
                  <a:pt x="9701" y="4931"/>
                  <a:pt x="9701" y="4839"/>
                </a:cubicBezTo>
                <a:cubicBezTo>
                  <a:pt x="9701" y="2169"/>
                  <a:pt x="7533" y="0"/>
                  <a:pt x="48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38"/>
          <p:cNvSpPr/>
          <p:nvPr/>
        </p:nvSpPr>
        <p:spPr>
          <a:xfrm>
            <a:off x="7124665" y="597063"/>
            <a:ext cx="203367" cy="95178"/>
          </a:xfrm>
          <a:custGeom>
            <a:avLst/>
            <a:gdLst/>
            <a:ahLst/>
            <a:cxnLst/>
            <a:rect l="l" t="t" r="r" b="b"/>
            <a:pathLst>
              <a:path w="3220" h="1507" extrusionOk="0">
                <a:moveTo>
                  <a:pt x="777" y="0"/>
                </a:moveTo>
                <a:cubicBezTo>
                  <a:pt x="343" y="0"/>
                  <a:pt x="1" y="343"/>
                  <a:pt x="1" y="754"/>
                </a:cubicBezTo>
                <a:cubicBezTo>
                  <a:pt x="1" y="1187"/>
                  <a:pt x="343" y="1507"/>
                  <a:pt x="777" y="1507"/>
                </a:cubicBezTo>
                <a:lnTo>
                  <a:pt x="2466" y="1507"/>
                </a:lnTo>
                <a:cubicBezTo>
                  <a:pt x="2877" y="1507"/>
                  <a:pt x="3219" y="1187"/>
                  <a:pt x="3219" y="754"/>
                </a:cubicBezTo>
                <a:cubicBezTo>
                  <a:pt x="3219" y="343"/>
                  <a:pt x="2877" y="0"/>
                  <a:pt x="246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38"/>
          <p:cNvSpPr/>
          <p:nvPr/>
        </p:nvSpPr>
        <p:spPr>
          <a:xfrm>
            <a:off x="7120370" y="591316"/>
            <a:ext cx="213409" cy="106736"/>
          </a:xfrm>
          <a:custGeom>
            <a:avLst/>
            <a:gdLst/>
            <a:ahLst/>
            <a:cxnLst/>
            <a:rect l="l" t="t" r="r" b="b"/>
            <a:pathLst>
              <a:path w="3379" h="1690" extrusionOk="0">
                <a:moveTo>
                  <a:pt x="2534" y="160"/>
                </a:moveTo>
                <a:cubicBezTo>
                  <a:pt x="2899" y="160"/>
                  <a:pt x="3219" y="457"/>
                  <a:pt x="3219" y="845"/>
                </a:cubicBezTo>
                <a:cubicBezTo>
                  <a:pt x="3219" y="1233"/>
                  <a:pt x="2899" y="1529"/>
                  <a:pt x="2534" y="1529"/>
                </a:cubicBezTo>
                <a:lnTo>
                  <a:pt x="845" y="1529"/>
                </a:lnTo>
                <a:cubicBezTo>
                  <a:pt x="457" y="1529"/>
                  <a:pt x="160" y="1233"/>
                  <a:pt x="160" y="845"/>
                </a:cubicBezTo>
                <a:cubicBezTo>
                  <a:pt x="160" y="457"/>
                  <a:pt x="457" y="160"/>
                  <a:pt x="845" y="160"/>
                </a:cubicBezTo>
                <a:close/>
                <a:moveTo>
                  <a:pt x="845" y="0"/>
                </a:moveTo>
                <a:cubicBezTo>
                  <a:pt x="366" y="0"/>
                  <a:pt x="0" y="388"/>
                  <a:pt x="0" y="845"/>
                </a:cubicBezTo>
                <a:cubicBezTo>
                  <a:pt x="0" y="1301"/>
                  <a:pt x="366" y="1689"/>
                  <a:pt x="845" y="1689"/>
                </a:cubicBezTo>
                <a:lnTo>
                  <a:pt x="2534" y="1689"/>
                </a:lnTo>
                <a:cubicBezTo>
                  <a:pt x="2991" y="1689"/>
                  <a:pt x="3379" y="1301"/>
                  <a:pt x="3379" y="845"/>
                </a:cubicBezTo>
                <a:cubicBezTo>
                  <a:pt x="3379" y="388"/>
                  <a:pt x="2991" y="0"/>
                  <a:pt x="25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38"/>
          <p:cNvSpPr/>
          <p:nvPr/>
        </p:nvSpPr>
        <p:spPr>
          <a:xfrm>
            <a:off x="7126117" y="827715"/>
            <a:ext cx="200462" cy="200462"/>
          </a:xfrm>
          <a:custGeom>
            <a:avLst/>
            <a:gdLst/>
            <a:ahLst/>
            <a:cxnLst/>
            <a:rect l="l" t="t" r="r" b="b"/>
            <a:pathLst>
              <a:path w="3174" h="3174" extrusionOk="0">
                <a:moveTo>
                  <a:pt x="1598" y="1"/>
                </a:moveTo>
                <a:cubicBezTo>
                  <a:pt x="708" y="1"/>
                  <a:pt x="1" y="708"/>
                  <a:pt x="1" y="1598"/>
                </a:cubicBezTo>
                <a:cubicBezTo>
                  <a:pt x="1" y="2466"/>
                  <a:pt x="708" y="3173"/>
                  <a:pt x="1598" y="3173"/>
                </a:cubicBezTo>
                <a:cubicBezTo>
                  <a:pt x="2466" y="3173"/>
                  <a:pt x="3173" y="2466"/>
                  <a:pt x="3173" y="1598"/>
                </a:cubicBezTo>
                <a:cubicBezTo>
                  <a:pt x="3173" y="708"/>
                  <a:pt x="2466" y="1"/>
                  <a:pt x="159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38"/>
          <p:cNvSpPr/>
          <p:nvPr/>
        </p:nvSpPr>
        <p:spPr>
          <a:xfrm>
            <a:off x="7121823" y="823420"/>
            <a:ext cx="210504" cy="210504"/>
          </a:xfrm>
          <a:custGeom>
            <a:avLst/>
            <a:gdLst/>
            <a:ahLst/>
            <a:cxnLst/>
            <a:rect l="l" t="t" r="r" b="b"/>
            <a:pathLst>
              <a:path w="3333" h="3333" extrusionOk="0">
                <a:moveTo>
                  <a:pt x="1666" y="137"/>
                </a:moveTo>
                <a:cubicBezTo>
                  <a:pt x="2488" y="137"/>
                  <a:pt x="3173" y="822"/>
                  <a:pt x="3173" y="1666"/>
                </a:cubicBezTo>
                <a:cubicBezTo>
                  <a:pt x="3173" y="2488"/>
                  <a:pt x="2488" y="3173"/>
                  <a:pt x="1666" y="3173"/>
                </a:cubicBezTo>
                <a:cubicBezTo>
                  <a:pt x="822" y="3173"/>
                  <a:pt x="160" y="2488"/>
                  <a:pt x="160" y="1666"/>
                </a:cubicBezTo>
                <a:cubicBezTo>
                  <a:pt x="160" y="822"/>
                  <a:pt x="822" y="137"/>
                  <a:pt x="1666" y="137"/>
                </a:cubicBezTo>
                <a:close/>
                <a:moveTo>
                  <a:pt x="1666" y="0"/>
                </a:moveTo>
                <a:cubicBezTo>
                  <a:pt x="753" y="0"/>
                  <a:pt x="0" y="730"/>
                  <a:pt x="0" y="1666"/>
                </a:cubicBezTo>
                <a:cubicBezTo>
                  <a:pt x="0" y="2579"/>
                  <a:pt x="753" y="3333"/>
                  <a:pt x="1666" y="3333"/>
                </a:cubicBezTo>
                <a:cubicBezTo>
                  <a:pt x="2580" y="3333"/>
                  <a:pt x="3333" y="2579"/>
                  <a:pt x="3333" y="1666"/>
                </a:cubicBezTo>
                <a:cubicBezTo>
                  <a:pt x="3333" y="730"/>
                  <a:pt x="2580" y="0"/>
                  <a:pt x="16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38"/>
          <p:cNvSpPr/>
          <p:nvPr/>
        </p:nvSpPr>
        <p:spPr>
          <a:xfrm>
            <a:off x="7221294" y="-106450"/>
            <a:ext cx="63" cy="703575"/>
          </a:xfrm>
          <a:custGeom>
            <a:avLst/>
            <a:gdLst/>
            <a:ahLst/>
            <a:cxnLst/>
            <a:rect l="l" t="t" r="r" b="b"/>
            <a:pathLst>
              <a:path w="1" h="11140" extrusionOk="0">
                <a:moveTo>
                  <a:pt x="0" y="11139"/>
                </a:moveTo>
                <a:lnTo>
                  <a:pt x="0" y="1"/>
                </a:lnTo>
              </a:path>
            </a:pathLst>
          </a:custGeom>
          <a:solidFill>
            <a:srgbClr val="F6EE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38"/>
          <p:cNvSpPr/>
          <p:nvPr/>
        </p:nvSpPr>
        <p:spPr>
          <a:xfrm>
            <a:off x="7215484" y="-106450"/>
            <a:ext cx="10168" cy="703575"/>
          </a:xfrm>
          <a:custGeom>
            <a:avLst/>
            <a:gdLst/>
            <a:ahLst/>
            <a:cxnLst/>
            <a:rect l="l" t="t" r="r" b="b"/>
            <a:pathLst>
              <a:path w="161" h="11140" extrusionOk="0">
                <a:moveTo>
                  <a:pt x="1" y="1"/>
                </a:moveTo>
                <a:lnTo>
                  <a:pt x="1" y="11139"/>
                </a:lnTo>
                <a:lnTo>
                  <a:pt x="161" y="11139"/>
                </a:lnTo>
                <a:lnTo>
                  <a:pt x="16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38"/>
          <p:cNvSpPr/>
          <p:nvPr/>
        </p:nvSpPr>
        <p:spPr>
          <a:xfrm>
            <a:off x="6925785" y="634516"/>
            <a:ext cx="602586" cy="303535"/>
          </a:xfrm>
          <a:custGeom>
            <a:avLst/>
            <a:gdLst/>
            <a:ahLst/>
            <a:cxnLst/>
            <a:rect l="l" t="t" r="r" b="b"/>
            <a:pathLst>
              <a:path w="9541" h="4806" extrusionOk="0">
                <a:moveTo>
                  <a:pt x="4770" y="1"/>
                </a:moveTo>
                <a:cubicBezTo>
                  <a:pt x="2123" y="1"/>
                  <a:pt x="0" y="2147"/>
                  <a:pt x="0" y="4771"/>
                </a:cubicBezTo>
                <a:cubicBezTo>
                  <a:pt x="0" y="4794"/>
                  <a:pt x="2385" y="4806"/>
                  <a:pt x="4770" y="4806"/>
                </a:cubicBezTo>
                <a:cubicBezTo>
                  <a:pt x="7156" y="4806"/>
                  <a:pt x="9541" y="4794"/>
                  <a:pt x="9541" y="4771"/>
                </a:cubicBezTo>
                <a:cubicBezTo>
                  <a:pt x="9541" y="2147"/>
                  <a:pt x="7395" y="1"/>
                  <a:pt x="47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38"/>
          <p:cNvSpPr/>
          <p:nvPr/>
        </p:nvSpPr>
        <p:spPr>
          <a:xfrm>
            <a:off x="6919975" y="630221"/>
            <a:ext cx="612754" cy="312882"/>
          </a:xfrm>
          <a:custGeom>
            <a:avLst/>
            <a:gdLst/>
            <a:ahLst/>
            <a:cxnLst/>
            <a:rect l="l" t="t" r="r" b="b"/>
            <a:pathLst>
              <a:path w="9702" h="4954" extrusionOk="0">
                <a:moveTo>
                  <a:pt x="4862" y="137"/>
                </a:moveTo>
                <a:cubicBezTo>
                  <a:pt x="7419" y="137"/>
                  <a:pt x="9519" y="2215"/>
                  <a:pt x="9542" y="4771"/>
                </a:cubicBezTo>
                <a:cubicBezTo>
                  <a:pt x="9142" y="4782"/>
                  <a:pt x="6997" y="4788"/>
                  <a:pt x="4851" y="4788"/>
                </a:cubicBezTo>
                <a:cubicBezTo>
                  <a:pt x="2706" y="4788"/>
                  <a:pt x="560" y="4782"/>
                  <a:pt x="160" y="4771"/>
                </a:cubicBezTo>
                <a:cubicBezTo>
                  <a:pt x="206" y="2215"/>
                  <a:pt x="2283" y="137"/>
                  <a:pt x="4862" y="137"/>
                </a:cubicBezTo>
                <a:close/>
                <a:moveTo>
                  <a:pt x="4862" y="0"/>
                </a:moveTo>
                <a:cubicBezTo>
                  <a:pt x="2192" y="0"/>
                  <a:pt x="1" y="2169"/>
                  <a:pt x="1" y="4839"/>
                </a:cubicBezTo>
                <a:cubicBezTo>
                  <a:pt x="1" y="4931"/>
                  <a:pt x="1" y="4931"/>
                  <a:pt x="1553" y="4931"/>
                </a:cubicBezTo>
                <a:cubicBezTo>
                  <a:pt x="2443" y="4954"/>
                  <a:pt x="3607" y="4954"/>
                  <a:pt x="4794" y="4954"/>
                </a:cubicBezTo>
                <a:cubicBezTo>
                  <a:pt x="6004" y="4954"/>
                  <a:pt x="7214" y="4954"/>
                  <a:pt x="8104" y="4931"/>
                </a:cubicBezTo>
                <a:cubicBezTo>
                  <a:pt x="9701" y="4931"/>
                  <a:pt x="9701" y="4931"/>
                  <a:pt x="9701" y="4839"/>
                </a:cubicBezTo>
                <a:cubicBezTo>
                  <a:pt x="9701" y="2169"/>
                  <a:pt x="7533" y="0"/>
                  <a:pt x="48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38"/>
          <p:cNvSpPr/>
          <p:nvPr/>
        </p:nvSpPr>
        <p:spPr>
          <a:xfrm rot="-5400000" flipH="1">
            <a:off x="933819" y="4369684"/>
            <a:ext cx="251003" cy="252401"/>
          </a:xfrm>
          <a:custGeom>
            <a:avLst/>
            <a:gdLst/>
            <a:ahLst/>
            <a:cxnLst/>
            <a:rect l="l" t="t" r="r" b="b"/>
            <a:pathLst>
              <a:path w="3950" h="3972" extrusionOk="0">
                <a:moveTo>
                  <a:pt x="1256" y="2146"/>
                </a:moveTo>
                <a:cubicBezTo>
                  <a:pt x="1347" y="2534"/>
                  <a:pt x="1712" y="2762"/>
                  <a:pt x="2101" y="2694"/>
                </a:cubicBezTo>
                <a:cubicBezTo>
                  <a:pt x="2489" y="2602"/>
                  <a:pt x="2717" y="2214"/>
                  <a:pt x="2625" y="1849"/>
                </a:cubicBezTo>
                <a:cubicBezTo>
                  <a:pt x="2557" y="1461"/>
                  <a:pt x="2169" y="1210"/>
                  <a:pt x="1781" y="1301"/>
                </a:cubicBezTo>
                <a:cubicBezTo>
                  <a:pt x="1416" y="1392"/>
                  <a:pt x="1165" y="1758"/>
                  <a:pt x="1256" y="2146"/>
                </a:cubicBezTo>
                <a:close/>
                <a:moveTo>
                  <a:pt x="1210" y="548"/>
                </a:moveTo>
                <a:lnTo>
                  <a:pt x="1233" y="160"/>
                </a:lnTo>
                <a:lnTo>
                  <a:pt x="1872" y="0"/>
                </a:lnTo>
                <a:lnTo>
                  <a:pt x="2032" y="365"/>
                </a:lnTo>
                <a:cubicBezTo>
                  <a:pt x="2192" y="365"/>
                  <a:pt x="2329" y="388"/>
                  <a:pt x="2466" y="434"/>
                </a:cubicBezTo>
                <a:lnTo>
                  <a:pt x="2740" y="160"/>
                </a:lnTo>
                <a:lnTo>
                  <a:pt x="3287" y="502"/>
                </a:lnTo>
                <a:lnTo>
                  <a:pt x="3173" y="890"/>
                </a:lnTo>
                <a:cubicBezTo>
                  <a:pt x="3265" y="982"/>
                  <a:pt x="3333" y="1119"/>
                  <a:pt x="3402" y="1233"/>
                </a:cubicBezTo>
                <a:lnTo>
                  <a:pt x="3812" y="1233"/>
                </a:lnTo>
                <a:lnTo>
                  <a:pt x="3949" y="1872"/>
                </a:lnTo>
                <a:lnTo>
                  <a:pt x="3584" y="2054"/>
                </a:lnTo>
                <a:cubicBezTo>
                  <a:pt x="3584" y="2191"/>
                  <a:pt x="3561" y="2328"/>
                  <a:pt x="3516" y="2465"/>
                </a:cubicBezTo>
                <a:lnTo>
                  <a:pt x="3790" y="2762"/>
                </a:lnTo>
                <a:lnTo>
                  <a:pt x="3447" y="3310"/>
                </a:lnTo>
                <a:lnTo>
                  <a:pt x="3082" y="3173"/>
                </a:lnTo>
                <a:cubicBezTo>
                  <a:pt x="2968" y="3264"/>
                  <a:pt x="2854" y="3355"/>
                  <a:pt x="2717" y="3424"/>
                </a:cubicBezTo>
                <a:lnTo>
                  <a:pt x="2717" y="3835"/>
                </a:lnTo>
                <a:lnTo>
                  <a:pt x="2078" y="3972"/>
                </a:lnTo>
                <a:lnTo>
                  <a:pt x="1918" y="3607"/>
                </a:lnTo>
                <a:cubicBezTo>
                  <a:pt x="1758" y="3607"/>
                  <a:pt x="1621" y="3584"/>
                  <a:pt x="1484" y="3538"/>
                </a:cubicBezTo>
                <a:lnTo>
                  <a:pt x="1210" y="3812"/>
                </a:lnTo>
                <a:lnTo>
                  <a:pt x="640" y="3470"/>
                </a:lnTo>
                <a:lnTo>
                  <a:pt x="777" y="3082"/>
                </a:lnTo>
                <a:cubicBezTo>
                  <a:pt x="685" y="2990"/>
                  <a:pt x="594" y="2876"/>
                  <a:pt x="526" y="2739"/>
                </a:cubicBezTo>
                <a:lnTo>
                  <a:pt x="138" y="2739"/>
                </a:lnTo>
                <a:lnTo>
                  <a:pt x="1" y="2100"/>
                </a:lnTo>
                <a:lnTo>
                  <a:pt x="343" y="1917"/>
                </a:lnTo>
                <a:cubicBezTo>
                  <a:pt x="366" y="1781"/>
                  <a:pt x="389" y="1644"/>
                  <a:pt x="434" y="1507"/>
                </a:cubicBezTo>
                <a:lnTo>
                  <a:pt x="138" y="1210"/>
                </a:lnTo>
                <a:lnTo>
                  <a:pt x="503" y="662"/>
                </a:lnTo>
                <a:lnTo>
                  <a:pt x="868" y="799"/>
                </a:lnTo>
                <a:cubicBezTo>
                  <a:pt x="982" y="708"/>
                  <a:pt x="1096" y="616"/>
                  <a:pt x="1210" y="548"/>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Google Shape;793;p38">
            <a:extLst>
              <a:ext uri="{FF2B5EF4-FFF2-40B4-BE49-F238E27FC236}">
                <a16:creationId xmlns:a16="http://schemas.microsoft.com/office/drawing/2014/main" id="{F81D55CE-250D-C302-232D-C0DFA894ABAF}"/>
              </a:ext>
            </a:extLst>
          </p:cNvPr>
          <p:cNvSpPr txBox="1">
            <a:spLocks/>
          </p:cNvSpPr>
          <p:nvPr/>
        </p:nvSpPr>
        <p:spPr>
          <a:xfrm>
            <a:off x="2563513" y="3078801"/>
            <a:ext cx="6461710" cy="1318233"/>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1"/>
              </a:buClr>
              <a:buSzPts val="1600"/>
              <a:buFont typeface="Cairo"/>
              <a:buNone/>
              <a:defRPr sz="1800" b="0" i="0" u="none" strike="noStrike" cap="none">
                <a:solidFill>
                  <a:schemeClr val="dk1"/>
                </a:solidFill>
                <a:latin typeface="Cairo"/>
                <a:ea typeface="Cairo"/>
                <a:cs typeface="Cairo"/>
                <a:sym typeface="Cairo"/>
              </a:defRPr>
            </a:lvl1pPr>
            <a:lvl2pPr marL="914400" marR="0" lvl="1" indent="-330200" algn="ctr" rtl="0">
              <a:lnSpc>
                <a:spcPct val="100000"/>
              </a:lnSpc>
              <a:spcBef>
                <a:spcPts val="0"/>
              </a:spcBef>
              <a:spcAft>
                <a:spcPts val="0"/>
              </a:spcAft>
              <a:buClr>
                <a:schemeClr val="dk1"/>
              </a:buClr>
              <a:buSzPts val="1600"/>
              <a:buFont typeface="Cairo"/>
              <a:buNone/>
              <a:defRPr sz="1600" b="0" i="0" u="none" strike="noStrike" cap="none">
                <a:solidFill>
                  <a:schemeClr val="dk1"/>
                </a:solidFill>
                <a:latin typeface="Cairo"/>
                <a:ea typeface="Cairo"/>
                <a:cs typeface="Cairo"/>
                <a:sym typeface="Cairo"/>
              </a:defRPr>
            </a:lvl2pPr>
            <a:lvl3pPr marL="1371600" marR="0" lvl="2" indent="-330200" algn="ctr" rtl="0">
              <a:lnSpc>
                <a:spcPct val="100000"/>
              </a:lnSpc>
              <a:spcBef>
                <a:spcPts val="1600"/>
              </a:spcBef>
              <a:spcAft>
                <a:spcPts val="0"/>
              </a:spcAft>
              <a:buClr>
                <a:schemeClr val="dk1"/>
              </a:buClr>
              <a:buSzPts val="1600"/>
              <a:buFont typeface="Cairo"/>
              <a:buNone/>
              <a:defRPr sz="1600" b="0" i="0" u="none" strike="noStrike" cap="none">
                <a:solidFill>
                  <a:schemeClr val="dk1"/>
                </a:solidFill>
                <a:latin typeface="Cairo"/>
                <a:ea typeface="Cairo"/>
                <a:cs typeface="Cairo"/>
                <a:sym typeface="Cairo"/>
              </a:defRPr>
            </a:lvl3pPr>
            <a:lvl4pPr marL="1828800" marR="0" lvl="3" indent="-330200" algn="ctr" rtl="0">
              <a:lnSpc>
                <a:spcPct val="100000"/>
              </a:lnSpc>
              <a:spcBef>
                <a:spcPts val="1600"/>
              </a:spcBef>
              <a:spcAft>
                <a:spcPts val="0"/>
              </a:spcAft>
              <a:buClr>
                <a:schemeClr val="dk1"/>
              </a:buClr>
              <a:buSzPts val="1600"/>
              <a:buFont typeface="Cairo"/>
              <a:buNone/>
              <a:defRPr sz="1600" b="0" i="0" u="none" strike="noStrike" cap="none">
                <a:solidFill>
                  <a:schemeClr val="dk1"/>
                </a:solidFill>
                <a:latin typeface="Cairo"/>
                <a:ea typeface="Cairo"/>
                <a:cs typeface="Cairo"/>
                <a:sym typeface="Cairo"/>
              </a:defRPr>
            </a:lvl4pPr>
            <a:lvl5pPr marL="2286000" marR="0" lvl="4" indent="-330200" algn="ctr" rtl="0">
              <a:lnSpc>
                <a:spcPct val="100000"/>
              </a:lnSpc>
              <a:spcBef>
                <a:spcPts val="1600"/>
              </a:spcBef>
              <a:spcAft>
                <a:spcPts val="0"/>
              </a:spcAft>
              <a:buClr>
                <a:schemeClr val="dk1"/>
              </a:buClr>
              <a:buSzPts val="1600"/>
              <a:buFont typeface="Cairo"/>
              <a:buNone/>
              <a:defRPr sz="1600" b="0" i="0" u="none" strike="noStrike" cap="none">
                <a:solidFill>
                  <a:schemeClr val="dk1"/>
                </a:solidFill>
                <a:latin typeface="Cairo"/>
                <a:ea typeface="Cairo"/>
                <a:cs typeface="Cairo"/>
                <a:sym typeface="Cairo"/>
              </a:defRPr>
            </a:lvl5pPr>
            <a:lvl6pPr marL="2743200" marR="0" lvl="5" indent="-330200" algn="ctr" rtl="0">
              <a:lnSpc>
                <a:spcPct val="100000"/>
              </a:lnSpc>
              <a:spcBef>
                <a:spcPts val="1600"/>
              </a:spcBef>
              <a:spcAft>
                <a:spcPts val="0"/>
              </a:spcAft>
              <a:buClr>
                <a:schemeClr val="dk1"/>
              </a:buClr>
              <a:buSzPts val="1600"/>
              <a:buFont typeface="Cairo"/>
              <a:buNone/>
              <a:defRPr sz="1600" b="0" i="0" u="none" strike="noStrike" cap="none">
                <a:solidFill>
                  <a:schemeClr val="dk1"/>
                </a:solidFill>
                <a:latin typeface="Cairo"/>
                <a:ea typeface="Cairo"/>
                <a:cs typeface="Cairo"/>
                <a:sym typeface="Cairo"/>
              </a:defRPr>
            </a:lvl6pPr>
            <a:lvl7pPr marL="3200400" marR="0" lvl="6" indent="-330200" algn="ctr" rtl="0">
              <a:lnSpc>
                <a:spcPct val="100000"/>
              </a:lnSpc>
              <a:spcBef>
                <a:spcPts val="1600"/>
              </a:spcBef>
              <a:spcAft>
                <a:spcPts val="0"/>
              </a:spcAft>
              <a:buClr>
                <a:schemeClr val="dk1"/>
              </a:buClr>
              <a:buSzPts val="1600"/>
              <a:buFont typeface="Cairo"/>
              <a:buNone/>
              <a:defRPr sz="1600" b="0" i="0" u="none" strike="noStrike" cap="none">
                <a:solidFill>
                  <a:schemeClr val="dk1"/>
                </a:solidFill>
                <a:latin typeface="Cairo"/>
                <a:ea typeface="Cairo"/>
                <a:cs typeface="Cairo"/>
                <a:sym typeface="Cairo"/>
              </a:defRPr>
            </a:lvl7pPr>
            <a:lvl8pPr marL="3657600" marR="0" lvl="7" indent="-330200" algn="ctr" rtl="0">
              <a:lnSpc>
                <a:spcPct val="100000"/>
              </a:lnSpc>
              <a:spcBef>
                <a:spcPts val="1600"/>
              </a:spcBef>
              <a:spcAft>
                <a:spcPts val="0"/>
              </a:spcAft>
              <a:buClr>
                <a:schemeClr val="dk1"/>
              </a:buClr>
              <a:buSzPts val="1600"/>
              <a:buFont typeface="Cairo"/>
              <a:buNone/>
              <a:defRPr sz="1600" b="0" i="0" u="none" strike="noStrike" cap="none">
                <a:solidFill>
                  <a:schemeClr val="dk1"/>
                </a:solidFill>
                <a:latin typeface="Cairo"/>
                <a:ea typeface="Cairo"/>
                <a:cs typeface="Cairo"/>
                <a:sym typeface="Cairo"/>
              </a:defRPr>
            </a:lvl8pPr>
            <a:lvl9pPr marL="4114800" marR="0" lvl="8" indent="-330200" algn="ctr" rtl="0">
              <a:lnSpc>
                <a:spcPct val="100000"/>
              </a:lnSpc>
              <a:spcBef>
                <a:spcPts val="1600"/>
              </a:spcBef>
              <a:spcAft>
                <a:spcPts val="1600"/>
              </a:spcAft>
              <a:buClr>
                <a:schemeClr val="dk1"/>
              </a:buClr>
              <a:buSzPts val="1600"/>
              <a:buFont typeface="Cairo"/>
              <a:buNone/>
              <a:defRPr sz="1600" b="0" i="0" u="none" strike="noStrike" cap="none">
                <a:solidFill>
                  <a:schemeClr val="dk1"/>
                </a:solidFill>
                <a:latin typeface="Cairo"/>
                <a:ea typeface="Cairo"/>
                <a:cs typeface="Cairo"/>
                <a:sym typeface="Cairo"/>
              </a:defRPr>
            </a:lvl9pPr>
          </a:lstStyle>
          <a:p>
            <a:pPr marL="0" indent="0"/>
            <a:r>
              <a:rPr lang="en-ID" sz="1600"/>
              <a:t>Oleh karena itu, dengan diketahuinya sentimen masyarakat terhadap pemilu 2019 yang telah dilakukan, sentimen ini akan digunakan sebagai tolak ukur dalam PEMILU 2024 yang akan datang untuk mengetahui penilaian masyarakat terhadap kandidat calon presiden.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43"/>
        <p:cNvGrpSpPr/>
        <p:nvPr/>
      </p:nvGrpSpPr>
      <p:grpSpPr>
        <a:xfrm>
          <a:off x="0" y="0"/>
          <a:ext cx="0" cy="0"/>
          <a:chOff x="0" y="0"/>
          <a:chExt cx="0" cy="0"/>
        </a:xfrm>
      </p:grpSpPr>
      <p:sp>
        <p:nvSpPr>
          <p:cNvPr id="744" name="Google Shape;744;p36"/>
          <p:cNvSpPr txBox="1">
            <a:spLocks noGrp="1"/>
          </p:cNvSpPr>
          <p:nvPr>
            <p:ph type="body" idx="1"/>
          </p:nvPr>
        </p:nvSpPr>
        <p:spPr>
          <a:xfrm>
            <a:off x="322244" y="1177064"/>
            <a:ext cx="8470882" cy="2264443"/>
          </a:xfrm>
          <a:prstGeom prst="rect">
            <a:avLst/>
          </a:prstGeom>
        </p:spPr>
        <p:txBody>
          <a:bodyPr spcFirstLastPara="1" wrap="square" lIns="0" tIns="0" rIns="0" bIns="0" anchor="ctr" anchorCtr="0">
            <a:noAutofit/>
          </a:bodyPr>
          <a:lstStyle/>
          <a:p>
            <a:pPr marL="342900" lvl="0" indent="-342900" algn="l" rtl="0">
              <a:spcBef>
                <a:spcPts val="0"/>
              </a:spcBef>
              <a:spcAft>
                <a:spcPts val="0"/>
              </a:spcAft>
            </a:pPr>
            <a:r>
              <a:rPr lang="en-ID">
                <a:solidFill>
                  <a:schemeClr val="dk1"/>
                </a:solidFill>
              </a:rPr>
              <a:t>Berapa total atau perbandingan tweet yang mengandung kata-kata kasar dan ujaran kebencian dari semua tweet yang ada?</a:t>
            </a:r>
          </a:p>
          <a:p>
            <a:pPr marL="0" lvl="0" indent="0" algn="l" rtl="0">
              <a:spcBef>
                <a:spcPts val="0"/>
              </a:spcBef>
              <a:spcAft>
                <a:spcPts val="0"/>
              </a:spcAft>
              <a:buNone/>
            </a:pPr>
            <a:endParaRPr lang="en-ID">
              <a:solidFill>
                <a:schemeClr val="dk1"/>
              </a:solidFill>
            </a:endParaRPr>
          </a:p>
          <a:p>
            <a:pPr marL="0" lvl="0" indent="0" algn="l" rtl="0">
              <a:spcBef>
                <a:spcPts val="0"/>
              </a:spcBef>
              <a:spcAft>
                <a:spcPts val="0"/>
              </a:spcAft>
              <a:buNone/>
            </a:pPr>
            <a:r>
              <a:rPr lang="en-ID">
                <a:solidFill>
                  <a:schemeClr val="dk1"/>
                </a:solidFill>
              </a:rPr>
              <a:t> 2.   Kepada siapa tweet ujaran kebencian diarahkan?</a:t>
            </a:r>
          </a:p>
          <a:p>
            <a:pPr marL="0" lvl="0" indent="0" algn="l" rtl="0">
              <a:spcBef>
                <a:spcPts val="0"/>
              </a:spcBef>
              <a:spcAft>
                <a:spcPts val="0"/>
              </a:spcAft>
              <a:buNone/>
            </a:pPr>
            <a:endParaRPr lang="en-ID">
              <a:solidFill>
                <a:schemeClr val="dk1"/>
              </a:solidFill>
            </a:endParaRPr>
          </a:p>
          <a:p>
            <a:pPr marL="0" lvl="0" indent="0" algn="l" rtl="0">
              <a:spcBef>
                <a:spcPts val="0"/>
              </a:spcBef>
              <a:spcAft>
                <a:spcPts val="0"/>
              </a:spcAft>
              <a:buNone/>
            </a:pPr>
            <a:endParaRPr lang="en-ID">
              <a:solidFill>
                <a:schemeClr val="dk1"/>
              </a:solidFill>
            </a:endParaRPr>
          </a:p>
          <a:p>
            <a:pPr marL="0" lvl="0" indent="0" algn="l" rtl="0">
              <a:spcBef>
                <a:spcPts val="0"/>
              </a:spcBef>
              <a:spcAft>
                <a:spcPts val="0"/>
              </a:spcAft>
              <a:buNone/>
            </a:pPr>
            <a:r>
              <a:rPr lang="en-ID">
                <a:solidFill>
                  <a:schemeClr val="dk1"/>
                </a:solidFill>
              </a:rPr>
              <a:t>3.   Topik apa yang paling sering dibicarakan dan berapa tingkat ujaran kebencian dalam tweet?</a:t>
            </a:r>
            <a:endParaRPr>
              <a:solidFill>
                <a:schemeClr val="dk1"/>
              </a:solidFill>
            </a:endParaRPr>
          </a:p>
        </p:txBody>
      </p:sp>
      <p:sp>
        <p:nvSpPr>
          <p:cNvPr id="745" name="Google Shape;745;p36"/>
          <p:cNvSpPr txBox="1">
            <a:spLocks noGrp="1"/>
          </p:cNvSpPr>
          <p:nvPr>
            <p:ph type="title"/>
          </p:nvPr>
        </p:nvSpPr>
        <p:spPr>
          <a:xfrm>
            <a:off x="277199" y="390484"/>
            <a:ext cx="4294800" cy="5727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a:t>Rumusan Masalah</a:t>
            </a:r>
            <a:endParaRPr/>
          </a:p>
        </p:txBody>
      </p:sp>
      <p:grpSp>
        <p:nvGrpSpPr>
          <p:cNvPr id="747" name="Google Shape;747;p36"/>
          <p:cNvGrpSpPr/>
          <p:nvPr/>
        </p:nvGrpSpPr>
        <p:grpSpPr>
          <a:xfrm>
            <a:off x="7389417" y="3909409"/>
            <a:ext cx="1754583" cy="1131661"/>
            <a:chOff x="6128400" y="2100025"/>
            <a:chExt cx="1462762" cy="943444"/>
          </a:xfrm>
        </p:grpSpPr>
        <p:sp>
          <p:nvSpPr>
            <p:cNvPr id="748" name="Google Shape;748;p36"/>
            <p:cNvSpPr/>
            <p:nvPr/>
          </p:nvSpPr>
          <p:spPr>
            <a:xfrm>
              <a:off x="6128400" y="2326506"/>
              <a:ext cx="1319966" cy="716963"/>
            </a:xfrm>
            <a:custGeom>
              <a:avLst/>
              <a:gdLst/>
              <a:ahLst/>
              <a:cxnLst/>
              <a:rect l="l" t="t" r="r" b="b"/>
              <a:pathLst>
                <a:path w="22934" h="12457" extrusionOk="0">
                  <a:moveTo>
                    <a:pt x="1" y="0"/>
                  </a:moveTo>
                  <a:lnTo>
                    <a:pt x="2256" y="12456"/>
                  </a:lnTo>
                  <a:lnTo>
                    <a:pt x="22933" y="12456"/>
                  </a:lnTo>
                  <a:lnTo>
                    <a:pt x="20678"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36"/>
            <p:cNvSpPr/>
            <p:nvPr/>
          </p:nvSpPr>
          <p:spPr>
            <a:xfrm>
              <a:off x="6262562" y="2100025"/>
              <a:ext cx="1171359" cy="943442"/>
            </a:xfrm>
            <a:custGeom>
              <a:avLst/>
              <a:gdLst/>
              <a:ahLst/>
              <a:cxnLst/>
              <a:rect l="l" t="t" r="r" b="b"/>
              <a:pathLst>
                <a:path w="20352" h="16392" extrusionOk="0">
                  <a:moveTo>
                    <a:pt x="1" y="0"/>
                  </a:moveTo>
                  <a:lnTo>
                    <a:pt x="1" y="16391"/>
                  </a:lnTo>
                  <a:lnTo>
                    <a:pt x="20352" y="16391"/>
                  </a:lnTo>
                  <a:lnTo>
                    <a:pt x="20352" y="0"/>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36"/>
            <p:cNvSpPr/>
            <p:nvPr/>
          </p:nvSpPr>
          <p:spPr>
            <a:xfrm>
              <a:off x="6262562" y="2224057"/>
              <a:ext cx="1328600" cy="819411"/>
            </a:xfrm>
            <a:custGeom>
              <a:avLst/>
              <a:gdLst/>
              <a:ahLst/>
              <a:cxnLst/>
              <a:rect l="l" t="t" r="r" b="b"/>
              <a:pathLst>
                <a:path w="23084" h="14237" extrusionOk="0">
                  <a:moveTo>
                    <a:pt x="12758" y="1"/>
                  </a:moveTo>
                  <a:lnTo>
                    <a:pt x="10527" y="2808"/>
                  </a:lnTo>
                  <a:lnTo>
                    <a:pt x="1956" y="2808"/>
                  </a:lnTo>
                  <a:lnTo>
                    <a:pt x="1" y="14236"/>
                  </a:lnTo>
                  <a:lnTo>
                    <a:pt x="20652" y="14236"/>
                  </a:lnTo>
                  <a:lnTo>
                    <a:pt x="23083"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1" name="Google Shape;751;p36"/>
          <p:cNvGrpSpPr/>
          <p:nvPr/>
        </p:nvGrpSpPr>
        <p:grpSpPr>
          <a:xfrm>
            <a:off x="7433243" y="3287416"/>
            <a:ext cx="913929" cy="893657"/>
            <a:chOff x="5637288" y="1808225"/>
            <a:chExt cx="761925" cy="745025"/>
          </a:xfrm>
        </p:grpSpPr>
        <p:sp>
          <p:nvSpPr>
            <p:cNvPr id="752" name="Google Shape;752;p36"/>
            <p:cNvSpPr/>
            <p:nvPr/>
          </p:nvSpPr>
          <p:spPr>
            <a:xfrm>
              <a:off x="5637288" y="1808225"/>
              <a:ext cx="761925" cy="745025"/>
            </a:xfrm>
            <a:custGeom>
              <a:avLst/>
              <a:gdLst/>
              <a:ahLst/>
              <a:cxnLst/>
              <a:rect l="l" t="t" r="r" b="b"/>
              <a:pathLst>
                <a:path w="30477" h="29801" extrusionOk="0">
                  <a:moveTo>
                    <a:pt x="4286" y="1"/>
                  </a:moveTo>
                  <a:cubicBezTo>
                    <a:pt x="1905" y="1"/>
                    <a:pt x="0" y="1931"/>
                    <a:pt x="0" y="4312"/>
                  </a:cubicBezTo>
                  <a:lnTo>
                    <a:pt x="0" y="14086"/>
                  </a:lnTo>
                  <a:cubicBezTo>
                    <a:pt x="0" y="16467"/>
                    <a:pt x="1905" y="18372"/>
                    <a:pt x="4286" y="18372"/>
                  </a:cubicBezTo>
                  <a:lnTo>
                    <a:pt x="10176" y="18372"/>
                  </a:lnTo>
                  <a:cubicBezTo>
                    <a:pt x="11379" y="18372"/>
                    <a:pt x="12431" y="19199"/>
                    <a:pt x="12732" y="20352"/>
                  </a:cubicBezTo>
                  <a:lnTo>
                    <a:pt x="15238" y="29800"/>
                  </a:lnTo>
                  <a:lnTo>
                    <a:pt x="17745" y="20352"/>
                  </a:lnTo>
                  <a:cubicBezTo>
                    <a:pt x="18046" y="19199"/>
                    <a:pt x="19098" y="18372"/>
                    <a:pt x="20301" y="18372"/>
                  </a:cubicBezTo>
                  <a:lnTo>
                    <a:pt x="26191" y="18372"/>
                  </a:lnTo>
                  <a:cubicBezTo>
                    <a:pt x="28572" y="18372"/>
                    <a:pt x="30477" y="16467"/>
                    <a:pt x="30477" y="14086"/>
                  </a:cubicBezTo>
                  <a:lnTo>
                    <a:pt x="30477" y="4312"/>
                  </a:lnTo>
                  <a:cubicBezTo>
                    <a:pt x="30477" y="1931"/>
                    <a:pt x="28572" y="1"/>
                    <a:pt x="26191"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36"/>
            <p:cNvSpPr/>
            <p:nvPr/>
          </p:nvSpPr>
          <p:spPr>
            <a:xfrm>
              <a:off x="5837788" y="1922900"/>
              <a:ext cx="388500" cy="258175"/>
            </a:xfrm>
            <a:custGeom>
              <a:avLst/>
              <a:gdLst/>
              <a:ahLst/>
              <a:cxnLst/>
              <a:rect l="l" t="t" r="r" b="b"/>
              <a:pathLst>
                <a:path w="15540" h="10327" fill="none" extrusionOk="0">
                  <a:moveTo>
                    <a:pt x="15539" y="10326"/>
                  </a:moveTo>
                  <a:lnTo>
                    <a:pt x="0" y="10326"/>
                  </a:lnTo>
                  <a:lnTo>
                    <a:pt x="0" y="0"/>
                  </a:lnTo>
                  <a:lnTo>
                    <a:pt x="15539" y="0"/>
                  </a:lnTo>
                  <a:close/>
                </a:path>
              </a:pathLst>
            </a:custGeom>
            <a:noFill/>
            <a:ln w="9400" cap="flat" cmpd="sng">
              <a:solidFill>
                <a:schemeClr val="dk1"/>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36"/>
            <p:cNvSpPr/>
            <p:nvPr/>
          </p:nvSpPr>
          <p:spPr>
            <a:xfrm>
              <a:off x="5865363" y="1950475"/>
              <a:ext cx="333350" cy="125950"/>
            </a:xfrm>
            <a:custGeom>
              <a:avLst/>
              <a:gdLst/>
              <a:ahLst/>
              <a:cxnLst/>
              <a:rect l="l" t="t" r="r" b="b"/>
              <a:pathLst>
                <a:path w="13334" h="5038" fill="none" extrusionOk="0">
                  <a:moveTo>
                    <a:pt x="0" y="0"/>
                  </a:moveTo>
                  <a:lnTo>
                    <a:pt x="6667" y="5038"/>
                  </a:lnTo>
                  <a:lnTo>
                    <a:pt x="13334" y="0"/>
                  </a:lnTo>
                </a:path>
              </a:pathLst>
            </a:custGeom>
            <a:noFill/>
            <a:ln w="9400" cap="flat" cmpd="sng">
              <a:solidFill>
                <a:schemeClr val="dk1"/>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36"/>
            <p:cNvSpPr/>
            <p:nvPr/>
          </p:nvSpPr>
          <p:spPr>
            <a:xfrm>
              <a:off x="6064613" y="2051350"/>
              <a:ext cx="134100" cy="102150"/>
            </a:xfrm>
            <a:custGeom>
              <a:avLst/>
              <a:gdLst/>
              <a:ahLst/>
              <a:cxnLst/>
              <a:rect l="l" t="t" r="r" b="b"/>
              <a:pathLst>
                <a:path w="5364" h="4086" fill="none" extrusionOk="0">
                  <a:moveTo>
                    <a:pt x="0" y="0"/>
                  </a:moveTo>
                  <a:lnTo>
                    <a:pt x="5364" y="4085"/>
                  </a:lnTo>
                </a:path>
              </a:pathLst>
            </a:custGeom>
            <a:noFill/>
            <a:ln w="9400" cap="flat" cmpd="sng">
              <a:solidFill>
                <a:schemeClr val="dk1"/>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36"/>
            <p:cNvSpPr/>
            <p:nvPr/>
          </p:nvSpPr>
          <p:spPr>
            <a:xfrm>
              <a:off x="5865363" y="2051975"/>
              <a:ext cx="134725" cy="101525"/>
            </a:xfrm>
            <a:custGeom>
              <a:avLst/>
              <a:gdLst/>
              <a:ahLst/>
              <a:cxnLst/>
              <a:rect l="l" t="t" r="r" b="b"/>
              <a:pathLst>
                <a:path w="5389" h="4061" fill="none" extrusionOk="0">
                  <a:moveTo>
                    <a:pt x="0" y="4060"/>
                  </a:moveTo>
                  <a:lnTo>
                    <a:pt x="5389" y="0"/>
                  </a:lnTo>
                </a:path>
              </a:pathLst>
            </a:custGeom>
            <a:noFill/>
            <a:ln w="9400" cap="flat" cmpd="sng">
              <a:solidFill>
                <a:schemeClr val="dk1"/>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36"/>
            <p:cNvSpPr/>
            <p:nvPr/>
          </p:nvSpPr>
          <p:spPr>
            <a:xfrm>
              <a:off x="5773238" y="1848950"/>
              <a:ext cx="148525" cy="148525"/>
            </a:xfrm>
            <a:custGeom>
              <a:avLst/>
              <a:gdLst/>
              <a:ahLst/>
              <a:cxnLst/>
              <a:rect l="l" t="t" r="r" b="b"/>
              <a:pathLst>
                <a:path w="5941" h="5941" extrusionOk="0">
                  <a:moveTo>
                    <a:pt x="2983" y="1"/>
                  </a:moveTo>
                  <a:cubicBezTo>
                    <a:pt x="1329" y="1"/>
                    <a:pt x="1" y="1329"/>
                    <a:pt x="1" y="2958"/>
                  </a:cubicBezTo>
                  <a:cubicBezTo>
                    <a:pt x="1" y="4612"/>
                    <a:pt x="1329" y="5941"/>
                    <a:pt x="2983" y="5941"/>
                  </a:cubicBezTo>
                  <a:cubicBezTo>
                    <a:pt x="4613" y="5941"/>
                    <a:pt x="5941" y="4612"/>
                    <a:pt x="5941" y="2958"/>
                  </a:cubicBezTo>
                  <a:cubicBezTo>
                    <a:pt x="5941" y="1329"/>
                    <a:pt x="4613" y="1"/>
                    <a:pt x="298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36"/>
            <p:cNvSpPr/>
            <p:nvPr/>
          </p:nvSpPr>
          <p:spPr>
            <a:xfrm>
              <a:off x="5802688" y="1899700"/>
              <a:ext cx="89625" cy="46400"/>
            </a:xfrm>
            <a:custGeom>
              <a:avLst/>
              <a:gdLst/>
              <a:ahLst/>
              <a:cxnLst/>
              <a:rect l="l" t="t" r="r" b="b"/>
              <a:pathLst>
                <a:path w="3585" h="1856" fill="none" extrusionOk="0">
                  <a:moveTo>
                    <a:pt x="1" y="653"/>
                  </a:moveTo>
                  <a:lnTo>
                    <a:pt x="1429" y="1856"/>
                  </a:lnTo>
                  <a:lnTo>
                    <a:pt x="3585" y="1"/>
                  </a:lnTo>
                </a:path>
              </a:pathLst>
            </a:custGeom>
            <a:noFill/>
            <a:ln w="7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71"/>
        <p:cNvGrpSpPr/>
        <p:nvPr/>
      </p:nvGrpSpPr>
      <p:grpSpPr>
        <a:xfrm>
          <a:off x="0" y="0"/>
          <a:ext cx="0" cy="0"/>
          <a:chOff x="0" y="0"/>
          <a:chExt cx="0" cy="0"/>
        </a:xfrm>
      </p:grpSpPr>
      <p:grpSp>
        <p:nvGrpSpPr>
          <p:cNvPr id="872" name="Google Shape;872;p40"/>
          <p:cNvGrpSpPr/>
          <p:nvPr/>
        </p:nvGrpSpPr>
        <p:grpSpPr>
          <a:xfrm>
            <a:off x="5373300" y="2710565"/>
            <a:ext cx="3057679" cy="1878249"/>
            <a:chOff x="5565749" y="2591902"/>
            <a:chExt cx="3275149" cy="2011835"/>
          </a:xfrm>
        </p:grpSpPr>
        <p:sp>
          <p:nvSpPr>
            <p:cNvPr id="873" name="Google Shape;873;p40"/>
            <p:cNvSpPr/>
            <p:nvPr/>
          </p:nvSpPr>
          <p:spPr>
            <a:xfrm>
              <a:off x="8222923" y="3134384"/>
              <a:ext cx="617975" cy="1469351"/>
            </a:xfrm>
            <a:custGeom>
              <a:avLst/>
              <a:gdLst/>
              <a:ahLst/>
              <a:cxnLst/>
              <a:rect l="l" t="t" r="r" b="b"/>
              <a:pathLst>
                <a:path w="9725" h="23123" fill="none" extrusionOk="0">
                  <a:moveTo>
                    <a:pt x="1" y="23122"/>
                  </a:moveTo>
                  <a:lnTo>
                    <a:pt x="9724" y="23122"/>
                  </a:lnTo>
                  <a:lnTo>
                    <a:pt x="9724" y="0"/>
                  </a:lnTo>
                  <a:lnTo>
                    <a:pt x="1" y="0"/>
                  </a:lnTo>
                  <a:close/>
                </a:path>
              </a:pathLst>
            </a:custGeom>
            <a:noFill/>
            <a:ln w="9525"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40"/>
            <p:cNvSpPr/>
            <p:nvPr/>
          </p:nvSpPr>
          <p:spPr>
            <a:xfrm>
              <a:off x="6451940" y="2591902"/>
              <a:ext cx="617975" cy="2011835"/>
            </a:xfrm>
            <a:custGeom>
              <a:avLst/>
              <a:gdLst/>
              <a:ahLst/>
              <a:cxnLst/>
              <a:rect l="l" t="t" r="r" b="b"/>
              <a:pathLst>
                <a:path w="9725" h="31660" fill="none" extrusionOk="0">
                  <a:moveTo>
                    <a:pt x="1" y="31659"/>
                  </a:moveTo>
                  <a:lnTo>
                    <a:pt x="9724" y="31659"/>
                  </a:lnTo>
                  <a:lnTo>
                    <a:pt x="9724" y="1"/>
                  </a:lnTo>
                  <a:lnTo>
                    <a:pt x="1" y="1"/>
                  </a:lnTo>
                  <a:close/>
                </a:path>
              </a:pathLst>
            </a:custGeom>
            <a:noFill/>
            <a:ln w="9525"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40"/>
            <p:cNvSpPr/>
            <p:nvPr/>
          </p:nvSpPr>
          <p:spPr>
            <a:xfrm>
              <a:off x="5565749" y="3159040"/>
              <a:ext cx="617975" cy="1444696"/>
            </a:xfrm>
            <a:custGeom>
              <a:avLst/>
              <a:gdLst/>
              <a:ahLst/>
              <a:cxnLst/>
              <a:rect l="l" t="t" r="r" b="b"/>
              <a:pathLst>
                <a:path w="9725" h="22735" fill="none" extrusionOk="0">
                  <a:moveTo>
                    <a:pt x="1" y="22734"/>
                  </a:moveTo>
                  <a:lnTo>
                    <a:pt x="9724" y="22734"/>
                  </a:lnTo>
                  <a:lnTo>
                    <a:pt x="9724" y="0"/>
                  </a:lnTo>
                  <a:lnTo>
                    <a:pt x="1" y="0"/>
                  </a:lnTo>
                  <a:close/>
                </a:path>
              </a:pathLst>
            </a:custGeom>
            <a:noFill/>
            <a:ln w="9525"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40"/>
            <p:cNvSpPr/>
            <p:nvPr/>
          </p:nvSpPr>
          <p:spPr>
            <a:xfrm>
              <a:off x="7336733" y="3568078"/>
              <a:ext cx="617912" cy="1035656"/>
            </a:xfrm>
            <a:custGeom>
              <a:avLst/>
              <a:gdLst/>
              <a:ahLst/>
              <a:cxnLst/>
              <a:rect l="l" t="t" r="r" b="b"/>
              <a:pathLst>
                <a:path w="9724" h="16298" fill="none" extrusionOk="0">
                  <a:moveTo>
                    <a:pt x="0" y="16297"/>
                  </a:moveTo>
                  <a:lnTo>
                    <a:pt x="9724" y="16297"/>
                  </a:lnTo>
                  <a:lnTo>
                    <a:pt x="9724" y="0"/>
                  </a:lnTo>
                  <a:lnTo>
                    <a:pt x="0" y="0"/>
                  </a:lnTo>
                  <a:close/>
                </a:path>
              </a:pathLst>
            </a:custGeom>
            <a:noFill/>
            <a:ln w="9525"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7" name="Google Shape;877;p40"/>
          <p:cNvGrpSpPr/>
          <p:nvPr/>
        </p:nvGrpSpPr>
        <p:grpSpPr>
          <a:xfrm>
            <a:off x="5373289" y="2398378"/>
            <a:ext cx="3621730" cy="1517815"/>
            <a:chOff x="5598425" y="3272425"/>
            <a:chExt cx="1495100" cy="626575"/>
          </a:xfrm>
        </p:grpSpPr>
        <p:sp>
          <p:nvSpPr>
            <p:cNvPr id="878" name="Google Shape;878;p40"/>
            <p:cNvSpPr/>
            <p:nvPr/>
          </p:nvSpPr>
          <p:spPr>
            <a:xfrm>
              <a:off x="5611000" y="3272425"/>
              <a:ext cx="1482525" cy="617450"/>
            </a:xfrm>
            <a:custGeom>
              <a:avLst/>
              <a:gdLst/>
              <a:ahLst/>
              <a:cxnLst/>
              <a:rect l="l" t="t" r="r" b="b"/>
              <a:pathLst>
                <a:path w="59301" h="24698" fill="none" extrusionOk="0">
                  <a:moveTo>
                    <a:pt x="0" y="8834"/>
                  </a:moveTo>
                  <a:lnTo>
                    <a:pt x="11732" y="21456"/>
                  </a:lnTo>
                  <a:lnTo>
                    <a:pt x="15590" y="14403"/>
                  </a:lnTo>
                  <a:lnTo>
                    <a:pt x="18763" y="21867"/>
                  </a:lnTo>
                  <a:lnTo>
                    <a:pt x="25428" y="15499"/>
                  </a:lnTo>
                  <a:lnTo>
                    <a:pt x="31659" y="24697"/>
                  </a:lnTo>
                  <a:lnTo>
                    <a:pt x="38233" y="8605"/>
                  </a:lnTo>
                  <a:lnTo>
                    <a:pt x="46495" y="11618"/>
                  </a:lnTo>
                  <a:lnTo>
                    <a:pt x="53023" y="2488"/>
                  </a:lnTo>
                  <a:lnTo>
                    <a:pt x="56059" y="5090"/>
                  </a:lnTo>
                  <a:lnTo>
                    <a:pt x="59300" y="0"/>
                  </a:lnTo>
                </a:path>
              </a:pathLst>
            </a:custGeom>
            <a:noFill/>
            <a:ln w="9525" cap="rnd"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40"/>
            <p:cNvSpPr/>
            <p:nvPr/>
          </p:nvSpPr>
          <p:spPr>
            <a:xfrm>
              <a:off x="5893450" y="3796250"/>
              <a:ext cx="19425" cy="18875"/>
            </a:xfrm>
            <a:custGeom>
              <a:avLst/>
              <a:gdLst/>
              <a:ahLst/>
              <a:cxnLst/>
              <a:rect l="l" t="t" r="r" b="b"/>
              <a:pathLst>
                <a:path w="777" h="755" extrusionOk="0">
                  <a:moveTo>
                    <a:pt x="389" y="1"/>
                  </a:moveTo>
                  <a:cubicBezTo>
                    <a:pt x="183" y="1"/>
                    <a:pt x="1" y="161"/>
                    <a:pt x="1" y="389"/>
                  </a:cubicBezTo>
                  <a:cubicBezTo>
                    <a:pt x="1" y="594"/>
                    <a:pt x="183" y="754"/>
                    <a:pt x="389" y="754"/>
                  </a:cubicBezTo>
                  <a:cubicBezTo>
                    <a:pt x="594" y="754"/>
                    <a:pt x="777" y="594"/>
                    <a:pt x="777" y="389"/>
                  </a:cubicBezTo>
                  <a:cubicBezTo>
                    <a:pt x="777" y="161"/>
                    <a:pt x="594" y="1"/>
                    <a:pt x="3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40"/>
            <p:cNvSpPr/>
            <p:nvPr/>
          </p:nvSpPr>
          <p:spPr>
            <a:xfrm>
              <a:off x="5598425" y="3480125"/>
              <a:ext cx="18875" cy="18850"/>
            </a:xfrm>
            <a:custGeom>
              <a:avLst/>
              <a:gdLst/>
              <a:ahLst/>
              <a:cxnLst/>
              <a:rect l="l" t="t" r="r" b="b"/>
              <a:pathLst>
                <a:path w="755" h="754" extrusionOk="0">
                  <a:moveTo>
                    <a:pt x="389" y="1"/>
                  </a:moveTo>
                  <a:cubicBezTo>
                    <a:pt x="184" y="1"/>
                    <a:pt x="1" y="160"/>
                    <a:pt x="1" y="366"/>
                  </a:cubicBezTo>
                  <a:cubicBezTo>
                    <a:pt x="1" y="571"/>
                    <a:pt x="184" y="754"/>
                    <a:pt x="389" y="754"/>
                  </a:cubicBezTo>
                  <a:cubicBezTo>
                    <a:pt x="594" y="754"/>
                    <a:pt x="754" y="571"/>
                    <a:pt x="754" y="366"/>
                  </a:cubicBezTo>
                  <a:cubicBezTo>
                    <a:pt x="754" y="160"/>
                    <a:pt x="594" y="1"/>
                    <a:pt x="3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40"/>
            <p:cNvSpPr/>
            <p:nvPr/>
          </p:nvSpPr>
          <p:spPr>
            <a:xfrm>
              <a:off x="6072050" y="3808825"/>
              <a:ext cx="18875" cy="18850"/>
            </a:xfrm>
            <a:custGeom>
              <a:avLst/>
              <a:gdLst/>
              <a:ahLst/>
              <a:cxnLst/>
              <a:rect l="l" t="t" r="r" b="b"/>
              <a:pathLst>
                <a:path w="755" h="754" extrusionOk="0">
                  <a:moveTo>
                    <a:pt x="389" y="0"/>
                  </a:moveTo>
                  <a:cubicBezTo>
                    <a:pt x="161" y="0"/>
                    <a:pt x="1" y="160"/>
                    <a:pt x="1" y="388"/>
                  </a:cubicBezTo>
                  <a:cubicBezTo>
                    <a:pt x="1" y="593"/>
                    <a:pt x="161" y="753"/>
                    <a:pt x="389" y="753"/>
                  </a:cubicBezTo>
                  <a:cubicBezTo>
                    <a:pt x="594" y="753"/>
                    <a:pt x="754" y="593"/>
                    <a:pt x="754" y="388"/>
                  </a:cubicBezTo>
                  <a:cubicBezTo>
                    <a:pt x="754" y="160"/>
                    <a:pt x="594" y="0"/>
                    <a:pt x="3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40"/>
            <p:cNvSpPr/>
            <p:nvPr/>
          </p:nvSpPr>
          <p:spPr>
            <a:xfrm>
              <a:off x="6392750" y="3880150"/>
              <a:ext cx="18875" cy="18850"/>
            </a:xfrm>
            <a:custGeom>
              <a:avLst/>
              <a:gdLst/>
              <a:ahLst/>
              <a:cxnLst/>
              <a:rect l="l" t="t" r="r" b="b"/>
              <a:pathLst>
                <a:path w="755" h="754" extrusionOk="0">
                  <a:moveTo>
                    <a:pt x="389" y="0"/>
                  </a:moveTo>
                  <a:cubicBezTo>
                    <a:pt x="183" y="0"/>
                    <a:pt x="1" y="160"/>
                    <a:pt x="1" y="388"/>
                  </a:cubicBezTo>
                  <a:cubicBezTo>
                    <a:pt x="1" y="594"/>
                    <a:pt x="183" y="753"/>
                    <a:pt x="389" y="753"/>
                  </a:cubicBezTo>
                  <a:cubicBezTo>
                    <a:pt x="594" y="753"/>
                    <a:pt x="754" y="594"/>
                    <a:pt x="754" y="388"/>
                  </a:cubicBezTo>
                  <a:cubicBezTo>
                    <a:pt x="754" y="160"/>
                    <a:pt x="594" y="0"/>
                    <a:pt x="3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40"/>
            <p:cNvSpPr/>
            <p:nvPr/>
          </p:nvSpPr>
          <p:spPr>
            <a:xfrm>
              <a:off x="6763675" y="3552600"/>
              <a:ext cx="18850" cy="19425"/>
            </a:xfrm>
            <a:custGeom>
              <a:avLst/>
              <a:gdLst/>
              <a:ahLst/>
              <a:cxnLst/>
              <a:rect l="l" t="t" r="r" b="b"/>
              <a:pathLst>
                <a:path w="754" h="777" extrusionOk="0">
                  <a:moveTo>
                    <a:pt x="388" y="0"/>
                  </a:moveTo>
                  <a:cubicBezTo>
                    <a:pt x="160" y="0"/>
                    <a:pt x="0" y="183"/>
                    <a:pt x="0" y="389"/>
                  </a:cubicBezTo>
                  <a:cubicBezTo>
                    <a:pt x="0" y="594"/>
                    <a:pt x="160" y="777"/>
                    <a:pt x="388" y="777"/>
                  </a:cubicBezTo>
                  <a:cubicBezTo>
                    <a:pt x="594" y="777"/>
                    <a:pt x="753" y="594"/>
                    <a:pt x="753" y="389"/>
                  </a:cubicBezTo>
                  <a:cubicBezTo>
                    <a:pt x="753" y="183"/>
                    <a:pt x="594" y="0"/>
                    <a:pt x="3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40"/>
            <p:cNvSpPr/>
            <p:nvPr/>
          </p:nvSpPr>
          <p:spPr>
            <a:xfrm>
              <a:off x="6926300" y="3323775"/>
              <a:ext cx="19425" cy="18850"/>
            </a:xfrm>
            <a:custGeom>
              <a:avLst/>
              <a:gdLst/>
              <a:ahLst/>
              <a:cxnLst/>
              <a:rect l="l" t="t" r="r" b="b"/>
              <a:pathLst>
                <a:path w="777" h="754" extrusionOk="0">
                  <a:moveTo>
                    <a:pt x="388" y="1"/>
                  </a:moveTo>
                  <a:cubicBezTo>
                    <a:pt x="183" y="1"/>
                    <a:pt x="0" y="183"/>
                    <a:pt x="0" y="389"/>
                  </a:cubicBezTo>
                  <a:cubicBezTo>
                    <a:pt x="0" y="594"/>
                    <a:pt x="183" y="754"/>
                    <a:pt x="388" y="754"/>
                  </a:cubicBezTo>
                  <a:cubicBezTo>
                    <a:pt x="594" y="754"/>
                    <a:pt x="777" y="594"/>
                    <a:pt x="777" y="389"/>
                  </a:cubicBezTo>
                  <a:cubicBezTo>
                    <a:pt x="777" y="183"/>
                    <a:pt x="594" y="1"/>
                    <a:pt x="3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40"/>
            <p:cNvSpPr/>
            <p:nvPr/>
          </p:nvSpPr>
          <p:spPr>
            <a:xfrm>
              <a:off x="7002775" y="3389975"/>
              <a:ext cx="18850" cy="18850"/>
            </a:xfrm>
            <a:custGeom>
              <a:avLst/>
              <a:gdLst/>
              <a:ahLst/>
              <a:cxnLst/>
              <a:rect l="l" t="t" r="r" b="b"/>
              <a:pathLst>
                <a:path w="754" h="754" extrusionOk="0">
                  <a:moveTo>
                    <a:pt x="365" y="0"/>
                  </a:moveTo>
                  <a:cubicBezTo>
                    <a:pt x="160" y="0"/>
                    <a:pt x="0" y="160"/>
                    <a:pt x="0" y="388"/>
                  </a:cubicBezTo>
                  <a:cubicBezTo>
                    <a:pt x="0" y="594"/>
                    <a:pt x="160" y="754"/>
                    <a:pt x="365" y="754"/>
                  </a:cubicBezTo>
                  <a:cubicBezTo>
                    <a:pt x="571" y="754"/>
                    <a:pt x="753" y="594"/>
                    <a:pt x="753" y="388"/>
                  </a:cubicBezTo>
                  <a:cubicBezTo>
                    <a:pt x="753" y="160"/>
                    <a:pt x="571" y="0"/>
                    <a:pt x="3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7" name="Google Shape;887;p40"/>
          <p:cNvSpPr txBox="1">
            <a:spLocks noGrp="1"/>
          </p:cNvSpPr>
          <p:nvPr>
            <p:ph type="title"/>
          </p:nvPr>
        </p:nvSpPr>
        <p:spPr>
          <a:xfrm>
            <a:off x="1954775" y="1572750"/>
            <a:ext cx="2506800" cy="7524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a:t>report</a:t>
            </a:r>
            <a:endParaRPr/>
          </a:p>
        </p:txBody>
      </p:sp>
      <p:grpSp>
        <p:nvGrpSpPr>
          <p:cNvPr id="890" name="Google Shape;890;p40"/>
          <p:cNvGrpSpPr/>
          <p:nvPr/>
        </p:nvGrpSpPr>
        <p:grpSpPr>
          <a:xfrm>
            <a:off x="4817701" y="1401000"/>
            <a:ext cx="3057649" cy="3187835"/>
            <a:chOff x="5373251" y="1404825"/>
            <a:chExt cx="3057649" cy="3187835"/>
          </a:xfrm>
        </p:grpSpPr>
        <p:grpSp>
          <p:nvGrpSpPr>
            <p:cNvPr id="891" name="Google Shape;891;p40"/>
            <p:cNvGrpSpPr/>
            <p:nvPr/>
          </p:nvGrpSpPr>
          <p:grpSpPr>
            <a:xfrm flipH="1">
              <a:off x="5373251" y="1404825"/>
              <a:ext cx="1951500" cy="1360500"/>
              <a:chOff x="6815125" y="1404825"/>
              <a:chExt cx="1951500" cy="1360500"/>
            </a:xfrm>
          </p:grpSpPr>
          <p:grpSp>
            <p:nvGrpSpPr>
              <p:cNvPr id="892" name="Google Shape;892;p40"/>
              <p:cNvGrpSpPr/>
              <p:nvPr/>
            </p:nvGrpSpPr>
            <p:grpSpPr>
              <a:xfrm>
                <a:off x="6815125" y="1404825"/>
                <a:ext cx="1951500" cy="1360500"/>
                <a:chOff x="6815125" y="1532888"/>
                <a:chExt cx="1951500" cy="1360500"/>
              </a:xfrm>
            </p:grpSpPr>
            <p:sp>
              <p:nvSpPr>
                <p:cNvPr id="893" name="Google Shape;893;p40"/>
                <p:cNvSpPr/>
                <p:nvPr/>
              </p:nvSpPr>
              <p:spPr>
                <a:xfrm>
                  <a:off x="6815125" y="1532888"/>
                  <a:ext cx="1951500" cy="1360500"/>
                </a:xfrm>
                <a:prstGeom prst="roundRect">
                  <a:avLst>
                    <a:gd name="adj" fmla="val 6387"/>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40"/>
                <p:cNvSpPr/>
                <p:nvPr/>
              </p:nvSpPr>
              <p:spPr>
                <a:xfrm>
                  <a:off x="6815125" y="1532888"/>
                  <a:ext cx="1951500" cy="249900"/>
                </a:xfrm>
                <a:prstGeom prst="round2SameRect">
                  <a:avLst>
                    <a:gd name="adj1" fmla="val 33313"/>
                    <a:gd name="adj2" fmla="val 0"/>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40"/>
                <p:cNvSpPr/>
                <p:nvPr/>
              </p:nvSpPr>
              <p:spPr>
                <a:xfrm>
                  <a:off x="6914025" y="1633400"/>
                  <a:ext cx="64990" cy="66828"/>
                </a:xfrm>
                <a:custGeom>
                  <a:avLst/>
                  <a:gdLst/>
                  <a:ahLst/>
                  <a:cxnLst/>
                  <a:rect l="l" t="t" r="r" b="b"/>
                  <a:pathLst>
                    <a:path w="778" h="800" fill="none" extrusionOk="0">
                      <a:moveTo>
                        <a:pt x="777" y="411"/>
                      </a:moveTo>
                      <a:cubicBezTo>
                        <a:pt x="777" y="617"/>
                        <a:pt x="617" y="799"/>
                        <a:pt x="389" y="799"/>
                      </a:cubicBezTo>
                      <a:cubicBezTo>
                        <a:pt x="161" y="799"/>
                        <a:pt x="1" y="617"/>
                        <a:pt x="1" y="411"/>
                      </a:cubicBezTo>
                      <a:cubicBezTo>
                        <a:pt x="1" y="183"/>
                        <a:pt x="161" y="1"/>
                        <a:pt x="389" y="1"/>
                      </a:cubicBezTo>
                      <a:cubicBezTo>
                        <a:pt x="617" y="1"/>
                        <a:pt x="777" y="183"/>
                        <a:pt x="777" y="411"/>
                      </a:cubicBezTo>
                      <a:close/>
                    </a:path>
                  </a:pathLst>
                </a:custGeom>
                <a:noFill/>
                <a:ln w="9525"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40"/>
                <p:cNvSpPr/>
                <p:nvPr/>
              </p:nvSpPr>
              <p:spPr>
                <a:xfrm>
                  <a:off x="7037988" y="1633400"/>
                  <a:ext cx="66828" cy="66828"/>
                </a:xfrm>
                <a:custGeom>
                  <a:avLst/>
                  <a:gdLst/>
                  <a:ahLst/>
                  <a:cxnLst/>
                  <a:rect l="l" t="t" r="r" b="b"/>
                  <a:pathLst>
                    <a:path w="800" h="800" fill="none" extrusionOk="0">
                      <a:moveTo>
                        <a:pt x="799" y="411"/>
                      </a:moveTo>
                      <a:cubicBezTo>
                        <a:pt x="799" y="617"/>
                        <a:pt x="617" y="799"/>
                        <a:pt x="411" y="799"/>
                      </a:cubicBezTo>
                      <a:cubicBezTo>
                        <a:pt x="183" y="799"/>
                        <a:pt x="1" y="617"/>
                        <a:pt x="1" y="411"/>
                      </a:cubicBezTo>
                      <a:cubicBezTo>
                        <a:pt x="1" y="183"/>
                        <a:pt x="183" y="1"/>
                        <a:pt x="411" y="1"/>
                      </a:cubicBezTo>
                      <a:cubicBezTo>
                        <a:pt x="617" y="1"/>
                        <a:pt x="799" y="183"/>
                        <a:pt x="799" y="411"/>
                      </a:cubicBezTo>
                      <a:close/>
                    </a:path>
                  </a:pathLst>
                </a:custGeom>
                <a:noFill/>
                <a:ln w="9525"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40"/>
                <p:cNvSpPr/>
                <p:nvPr/>
              </p:nvSpPr>
              <p:spPr>
                <a:xfrm>
                  <a:off x="7163873" y="1633400"/>
                  <a:ext cx="66744" cy="66828"/>
                </a:xfrm>
                <a:custGeom>
                  <a:avLst/>
                  <a:gdLst/>
                  <a:ahLst/>
                  <a:cxnLst/>
                  <a:rect l="l" t="t" r="r" b="b"/>
                  <a:pathLst>
                    <a:path w="799" h="800" fill="none" extrusionOk="0">
                      <a:moveTo>
                        <a:pt x="799" y="411"/>
                      </a:moveTo>
                      <a:cubicBezTo>
                        <a:pt x="799" y="617"/>
                        <a:pt x="616" y="799"/>
                        <a:pt x="388" y="799"/>
                      </a:cubicBezTo>
                      <a:cubicBezTo>
                        <a:pt x="183" y="799"/>
                        <a:pt x="0" y="617"/>
                        <a:pt x="0" y="411"/>
                      </a:cubicBezTo>
                      <a:cubicBezTo>
                        <a:pt x="0" y="183"/>
                        <a:pt x="183" y="1"/>
                        <a:pt x="388" y="1"/>
                      </a:cubicBezTo>
                      <a:cubicBezTo>
                        <a:pt x="616" y="1"/>
                        <a:pt x="799" y="183"/>
                        <a:pt x="799" y="411"/>
                      </a:cubicBezTo>
                      <a:close/>
                    </a:path>
                  </a:pathLst>
                </a:custGeom>
                <a:noFill/>
                <a:ln w="9525"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8" name="Google Shape;898;p40"/>
              <p:cNvSpPr/>
              <p:nvPr/>
            </p:nvSpPr>
            <p:spPr>
              <a:xfrm>
                <a:off x="7850181" y="2007128"/>
                <a:ext cx="84" cy="15287"/>
              </a:xfrm>
              <a:custGeom>
                <a:avLst/>
                <a:gdLst/>
                <a:ahLst/>
                <a:cxnLst/>
                <a:rect l="l" t="t" r="r" b="b"/>
                <a:pathLst>
                  <a:path w="1" h="183" fill="none" extrusionOk="0">
                    <a:moveTo>
                      <a:pt x="1" y="0"/>
                    </a:moveTo>
                    <a:lnTo>
                      <a:pt x="1" y="183"/>
                    </a:lnTo>
                  </a:path>
                </a:pathLst>
              </a:custGeom>
              <a:noFill/>
              <a:ln w="1150" cap="flat" cmpd="sng">
                <a:solidFill>
                  <a:srgbClr val="01000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40"/>
              <p:cNvSpPr/>
              <p:nvPr/>
            </p:nvSpPr>
            <p:spPr>
              <a:xfrm>
                <a:off x="8254398" y="2014730"/>
                <a:ext cx="320440" cy="21051"/>
              </a:xfrm>
              <a:custGeom>
                <a:avLst/>
                <a:gdLst/>
                <a:ahLst/>
                <a:cxnLst/>
                <a:rect l="l" t="t" r="r" b="b"/>
                <a:pathLst>
                  <a:path w="3836" h="252" extrusionOk="0">
                    <a:moveTo>
                      <a:pt x="115" y="1"/>
                    </a:moveTo>
                    <a:cubicBezTo>
                      <a:pt x="46" y="1"/>
                      <a:pt x="0" y="46"/>
                      <a:pt x="0" y="115"/>
                    </a:cubicBezTo>
                    <a:cubicBezTo>
                      <a:pt x="0" y="183"/>
                      <a:pt x="46" y="252"/>
                      <a:pt x="115" y="252"/>
                    </a:cubicBezTo>
                    <a:lnTo>
                      <a:pt x="3698" y="252"/>
                    </a:lnTo>
                    <a:cubicBezTo>
                      <a:pt x="3767" y="252"/>
                      <a:pt x="3835" y="183"/>
                      <a:pt x="3835" y="115"/>
                    </a:cubicBezTo>
                    <a:cubicBezTo>
                      <a:pt x="3835" y="46"/>
                      <a:pt x="3767" y="1"/>
                      <a:pt x="36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40"/>
              <p:cNvSpPr/>
              <p:nvPr/>
            </p:nvSpPr>
            <p:spPr>
              <a:xfrm>
                <a:off x="7836816" y="1965194"/>
                <a:ext cx="320440" cy="21051"/>
              </a:xfrm>
              <a:custGeom>
                <a:avLst/>
                <a:gdLst/>
                <a:ahLst/>
                <a:cxnLst/>
                <a:rect l="l" t="t" r="r" b="b"/>
                <a:pathLst>
                  <a:path w="3836" h="252" extrusionOk="0">
                    <a:moveTo>
                      <a:pt x="138" y="0"/>
                    </a:moveTo>
                    <a:cubicBezTo>
                      <a:pt x="46" y="0"/>
                      <a:pt x="1" y="46"/>
                      <a:pt x="1" y="114"/>
                    </a:cubicBezTo>
                    <a:cubicBezTo>
                      <a:pt x="1" y="183"/>
                      <a:pt x="46" y="251"/>
                      <a:pt x="138" y="251"/>
                    </a:cubicBezTo>
                    <a:lnTo>
                      <a:pt x="3698" y="251"/>
                    </a:lnTo>
                    <a:cubicBezTo>
                      <a:pt x="3767" y="251"/>
                      <a:pt x="3835" y="183"/>
                      <a:pt x="3835" y="114"/>
                    </a:cubicBezTo>
                    <a:cubicBezTo>
                      <a:pt x="3835" y="46"/>
                      <a:pt x="3767" y="0"/>
                      <a:pt x="3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40"/>
              <p:cNvSpPr/>
              <p:nvPr/>
            </p:nvSpPr>
            <p:spPr>
              <a:xfrm>
                <a:off x="7836816" y="1915576"/>
                <a:ext cx="173586" cy="21051"/>
              </a:xfrm>
              <a:custGeom>
                <a:avLst/>
                <a:gdLst/>
                <a:ahLst/>
                <a:cxnLst/>
                <a:rect l="l" t="t" r="r" b="b"/>
                <a:pathLst>
                  <a:path w="2078" h="252" extrusionOk="0">
                    <a:moveTo>
                      <a:pt x="69" y="1"/>
                    </a:moveTo>
                    <a:cubicBezTo>
                      <a:pt x="24" y="1"/>
                      <a:pt x="1" y="46"/>
                      <a:pt x="1" y="69"/>
                    </a:cubicBezTo>
                    <a:lnTo>
                      <a:pt x="1" y="183"/>
                    </a:lnTo>
                    <a:cubicBezTo>
                      <a:pt x="1" y="229"/>
                      <a:pt x="24" y="252"/>
                      <a:pt x="69" y="252"/>
                    </a:cubicBezTo>
                    <a:lnTo>
                      <a:pt x="2009" y="252"/>
                    </a:lnTo>
                    <a:cubicBezTo>
                      <a:pt x="2055" y="252"/>
                      <a:pt x="2078" y="229"/>
                      <a:pt x="2078" y="183"/>
                    </a:cubicBezTo>
                    <a:lnTo>
                      <a:pt x="2078" y="69"/>
                    </a:lnTo>
                    <a:cubicBezTo>
                      <a:pt x="2078" y="46"/>
                      <a:pt x="2055" y="1"/>
                      <a:pt x="20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40"/>
              <p:cNvSpPr/>
              <p:nvPr/>
            </p:nvSpPr>
            <p:spPr>
              <a:xfrm>
                <a:off x="8002713" y="1925098"/>
                <a:ext cx="84" cy="15370"/>
              </a:xfrm>
              <a:custGeom>
                <a:avLst/>
                <a:gdLst/>
                <a:ahLst/>
                <a:cxnLst/>
                <a:rect l="l" t="t" r="r" b="b"/>
                <a:pathLst>
                  <a:path w="1" h="184" fill="none" extrusionOk="0">
                    <a:moveTo>
                      <a:pt x="1" y="1"/>
                    </a:moveTo>
                    <a:lnTo>
                      <a:pt x="1" y="183"/>
                    </a:lnTo>
                  </a:path>
                </a:pathLst>
              </a:custGeom>
              <a:noFill/>
              <a:ln w="1150" cap="flat" cmpd="sng">
                <a:solidFill>
                  <a:srgbClr val="01000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40"/>
              <p:cNvSpPr/>
              <p:nvPr/>
            </p:nvSpPr>
            <p:spPr>
              <a:xfrm>
                <a:off x="7989348" y="1879322"/>
                <a:ext cx="350931" cy="22972"/>
              </a:xfrm>
              <a:custGeom>
                <a:avLst/>
                <a:gdLst/>
                <a:ahLst/>
                <a:cxnLst/>
                <a:rect l="l" t="t" r="r" b="b"/>
                <a:pathLst>
                  <a:path w="4201" h="275" extrusionOk="0">
                    <a:moveTo>
                      <a:pt x="138" y="1"/>
                    </a:moveTo>
                    <a:cubicBezTo>
                      <a:pt x="69" y="1"/>
                      <a:pt x="1" y="47"/>
                      <a:pt x="1" y="138"/>
                    </a:cubicBezTo>
                    <a:cubicBezTo>
                      <a:pt x="1" y="206"/>
                      <a:pt x="69" y="275"/>
                      <a:pt x="138" y="275"/>
                    </a:cubicBezTo>
                    <a:lnTo>
                      <a:pt x="4041" y="275"/>
                    </a:lnTo>
                    <a:cubicBezTo>
                      <a:pt x="4132" y="275"/>
                      <a:pt x="4201" y="206"/>
                      <a:pt x="4201" y="138"/>
                    </a:cubicBezTo>
                    <a:cubicBezTo>
                      <a:pt x="4201" y="47"/>
                      <a:pt x="4132" y="1"/>
                      <a:pt x="40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40"/>
              <p:cNvSpPr/>
              <p:nvPr/>
            </p:nvSpPr>
            <p:spPr>
              <a:xfrm>
                <a:off x="7989348" y="1825944"/>
                <a:ext cx="190794" cy="22972"/>
              </a:xfrm>
              <a:custGeom>
                <a:avLst/>
                <a:gdLst/>
                <a:ahLst/>
                <a:cxnLst/>
                <a:rect l="l" t="t" r="r" b="b"/>
                <a:pathLst>
                  <a:path w="2284" h="275" extrusionOk="0">
                    <a:moveTo>
                      <a:pt x="69" y="1"/>
                    </a:moveTo>
                    <a:cubicBezTo>
                      <a:pt x="24" y="1"/>
                      <a:pt x="1" y="24"/>
                      <a:pt x="1" y="69"/>
                    </a:cubicBezTo>
                    <a:lnTo>
                      <a:pt x="1" y="206"/>
                    </a:lnTo>
                    <a:cubicBezTo>
                      <a:pt x="1" y="252"/>
                      <a:pt x="24" y="275"/>
                      <a:pt x="69" y="275"/>
                    </a:cubicBezTo>
                    <a:lnTo>
                      <a:pt x="2215" y="275"/>
                    </a:lnTo>
                    <a:cubicBezTo>
                      <a:pt x="2260" y="275"/>
                      <a:pt x="2283" y="252"/>
                      <a:pt x="2283" y="206"/>
                    </a:cubicBezTo>
                    <a:lnTo>
                      <a:pt x="2283" y="69"/>
                    </a:lnTo>
                    <a:cubicBezTo>
                      <a:pt x="2283" y="24"/>
                      <a:pt x="2260" y="1"/>
                      <a:pt x="22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40"/>
              <p:cNvSpPr/>
              <p:nvPr/>
            </p:nvSpPr>
            <p:spPr>
              <a:xfrm>
                <a:off x="7150424" y="1876482"/>
                <a:ext cx="629269" cy="586082"/>
              </a:xfrm>
              <a:custGeom>
                <a:avLst/>
                <a:gdLst/>
                <a:ahLst/>
                <a:cxnLst/>
                <a:rect l="l" t="t" r="r" b="b"/>
                <a:pathLst>
                  <a:path w="7533" h="7016" extrusionOk="0">
                    <a:moveTo>
                      <a:pt x="3690" y="1"/>
                    </a:moveTo>
                    <a:cubicBezTo>
                      <a:pt x="3539" y="1"/>
                      <a:pt x="3390" y="12"/>
                      <a:pt x="3242" y="35"/>
                    </a:cubicBezTo>
                    <a:cubicBezTo>
                      <a:pt x="1325" y="332"/>
                      <a:pt x="1" y="2135"/>
                      <a:pt x="297" y="4052"/>
                    </a:cubicBezTo>
                    <a:cubicBezTo>
                      <a:pt x="566" y="5768"/>
                      <a:pt x="2070" y="7015"/>
                      <a:pt x="3759" y="7015"/>
                    </a:cubicBezTo>
                    <a:cubicBezTo>
                      <a:pt x="3935" y="7015"/>
                      <a:pt x="4113" y="7002"/>
                      <a:pt x="4292" y="6974"/>
                    </a:cubicBezTo>
                    <a:cubicBezTo>
                      <a:pt x="6209" y="6700"/>
                      <a:pt x="7533" y="4897"/>
                      <a:pt x="7236" y="2979"/>
                    </a:cubicBezTo>
                    <a:lnTo>
                      <a:pt x="7236" y="2979"/>
                    </a:lnTo>
                    <a:lnTo>
                      <a:pt x="3767" y="3504"/>
                    </a:lnTo>
                    <a:lnTo>
                      <a:pt x="4155" y="35"/>
                    </a:lnTo>
                    <a:cubicBezTo>
                      <a:pt x="3995" y="12"/>
                      <a:pt x="3841" y="1"/>
                      <a:pt x="3690"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40"/>
              <p:cNvSpPr/>
              <p:nvPr/>
            </p:nvSpPr>
            <p:spPr>
              <a:xfrm>
                <a:off x="7238134" y="1782757"/>
                <a:ext cx="688412" cy="641883"/>
              </a:xfrm>
              <a:custGeom>
                <a:avLst/>
                <a:gdLst/>
                <a:ahLst/>
                <a:cxnLst/>
                <a:rect l="l" t="t" r="r" b="b"/>
                <a:pathLst>
                  <a:path w="8241" h="7684" extrusionOk="0">
                    <a:moveTo>
                      <a:pt x="4119" y="1"/>
                    </a:moveTo>
                    <a:cubicBezTo>
                      <a:pt x="3921" y="1"/>
                      <a:pt x="3726" y="12"/>
                      <a:pt x="3539" y="39"/>
                    </a:cubicBezTo>
                    <a:cubicBezTo>
                      <a:pt x="1461" y="358"/>
                      <a:pt x="1" y="2344"/>
                      <a:pt x="320" y="4421"/>
                    </a:cubicBezTo>
                    <a:cubicBezTo>
                      <a:pt x="610" y="6306"/>
                      <a:pt x="2253" y="7683"/>
                      <a:pt x="4124" y="7683"/>
                    </a:cubicBezTo>
                    <a:cubicBezTo>
                      <a:pt x="4315" y="7683"/>
                      <a:pt x="4508" y="7669"/>
                      <a:pt x="4703" y="7639"/>
                    </a:cubicBezTo>
                    <a:cubicBezTo>
                      <a:pt x="6780" y="7320"/>
                      <a:pt x="8241" y="5357"/>
                      <a:pt x="7921" y="3257"/>
                    </a:cubicBezTo>
                    <a:lnTo>
                      <a:pt x="7921" y="3257"/>
                    </a:lnTo>
                    <a:lnTo>
                      <a:pt x="4109" y="3850"/>
                    </a:lnTo>
                    <a:lnTo>
                      <a:pt x="4543" y="16"/>
                    </a:lnTo>
                    <a:cubicBezTo>
                      <a:pt x="4401" y="6"/>
                      <a:pt x="4259" y="1"/>
                      <a:pt x="4119"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40"/>
              <p:cNvSpPr/>
              <p:nvPr/>
            </p:nvSpPr>
            <p:spPr>
              <a:xfrm>
                <a:off x="7646193" y="1785932"/>
                <a:ext cx="242251" cy="246094"/>
              </a:xfrm>
              <a:custGeom>
                <a:avLst/>
                <a:gdLst/>
                <a:ahLst/>
                <a:cxnLst/>
                <a:rect l="l" t="t" r="r" b="b"/>
                <a:pathLst>
                  <a:path w="2900" h="2946" extrusionOk="0">
                    <a:moveTo>
                      <a:pt x="457" y="1"/>
                    </a:moveTo>
                    <a:lnTo>
                      <a:pt x="0" y="2945"/>
                    </a:lnTo>
                    <a:lnTo>
                      <a:pt x="0" y="2945"/>
                    </a:lnTo>
                    <a:lnTo>
                      <a:pt x="2899" y="2397"/>
                    </a:lnTo>
                    <a:cubicBezTo>
                      <a:pt x="2899" y="2397"/>
                      <a:pt x="2465" y="754"/>
                      <a:pt x="457" y="1"/>
                    </a:cubicBezTo>
                    <a:close/>
                  </a:path>
                </a:pathLst>
              </a:custGeom>
              <a:solidFill>
                <a:schemeClr val="dk2"/>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8" name="Google Shape;908;p40"/>
            <p:cNvGrpSpPr/>
            <p:nvPr/>
          </p:nvGrpSpPr>
          <p:grpSpPr>
            <a:xfrm flipH="1">
              <a:off x="5784294" y="1478863"/>
              <a:ext cx="2646606" cy="3113797"/>
              <a:chOff x="5708976" y="1478863"/>
              <a:chExt cx="2646606" cy="3113797"/>
            </a:xfrm>
          </p:grpSpPr>
          <p:sp>
            <p:nvSpPr>
              <p:cNvPr id="909" name="Google Shape;909;p40"/>
              <p:cNvSpPr/>
              <p:nvPr/>
            </p:nvSpPr>
            <p:spPr>
              <a:xfrm>
                <a:off x="7171391" y="2444259"/>
                <a:ext cx="169827" cy="180686"/>
              </a:xfrm>
              <a:custGeom>
                <a:avLst/>
                <a:gdLst/>
                <a:ahLst/>
                <a:cxnLst/>
                <a:rect l="l" t="t" r="r" b="b"/>
                <a:pathLst>
                  <a:path w="2033" h="2163" extrusionOk="0">
                    <a:moveTo>
                      <a:pt x="1460" y="0"/>
                    </a:moveTo>
                    <a:cubicBezTo>
                      <a:pt x="1317" y="0"/>
                      <a:pt x="1173" y="107"/>
                      <a:pt x="1051" y="245"/>
                    </a:cubicBezTo>
                    <a:cubicBezTo>
                      <a:pt x="868" y="428"/>
                      <a:pt x="1" y="1295"/>
                      <a:pt x="1" y="1295"/>
                    </a:cubicBezTo>
                    <a:lnTo>
                      <a:pt x="891" y="2163"/>
                    </a:lnTo>
                    <a:cubicBezTo>
                      <a:pt x="891" y="2163"/>
                      <a:pt x="1667" y="1387"/>
                      <a:pt x="1850" y="1181"/>
                    </a:cubicBezTo>
                    <a:cubicBezTo>
                      <a:pt x="2032" y="976"/>
                      <a:pt x="1850" y="291"/>
                      <a:pt x="1667" y="86"/>
                    </a:cubicBezTo>
                    <a:cubicBezTo>
                      <a:pt x="1600" y="26"/>
                      <a:pt x="1530" y="0"/>
                      <a:pt x="14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40"/>
              <p:cNvSpPr/>
              <p:nvPr/>
            </p:nvSpPr>
            <p:spPr>
              <a:xfrm>
                <a:off x="6492601" y="2362981"/>
                <a:ext cx="779966" cy="586082"/>
              </a:xfrm>
              <a:custGeom>
                <a:avLst/>
                <a:gdLst/>
                <a:ahLst/>
                <a:cxnLst/>
                <a:rect l="l" t="t" r="r" b="b"/>
                <a:pathLst>
                  <a:path w="9337" h="7016" extrusionOk="0">
                    <a:moveTo>
                      <a:pt x="168" y="1"/>
                    </a:moveTo>
                    <a:cubicBezTo>
                      <a:pt x="116" y="1"/>
                      <a:pt x="92" y="9"/>
                      <a:pt x="92" y="9"/>
                    </a:cubicBezTo>
                    <a:cubicBezTo>
                      <a:pt x="92" y="9"/>
                      <a:pt x="1" y="3113"/>
                      <a:pt x="1165" y="5121"/>
                    </a:cubicBezTo>
                    <a:cubicBezTo>
                      <a:pt x="2058" y="6650"/>
                      <a:pt x="3002" y="7015"/>
                      <a:pt x="3833" y="7015"/>
                    </a:cubicBezTo>
                    <a:cubicBezTo>
                      <a:pt x="4107" y="7015"/>
                      <a:pt x="4368" y="6976"/>
                      <a:pt x="4612" y="6925"/>
                    </a:cubicBezTo>
                    <a:cubicBezTo>
                      <a:pt x="6369" y="6537"/>
                      <a:pt x="9336" y="3547"/>
                      <a:pt x="9336" y="3547"/>
                    </a:cubicBezTo>
                    <a:lnTo>
                      <a:pt x="7990" y="2063"/>
                    </a:lnTo>
                    <a:lnTo>
                      <a:pt x="4292" y="3136"/>
                    </a:lnTo>
                    <a:cubicBezTo>
                      <a:pt x="1558" y="228"/>
                      <a:pt x="448" y="1"/>
                      <a:pt x="1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40"/>
              <p:cNvSpPr/>
              <p:nvPr/>
            </p:nvSpPr>
            <p:spPr>
              <a:xfrm>
                <a:off x="6492601" y="2337002"/>
                <a:ext cx="779966" cy="623505"/>
              </a:xfrm>
              <a:custGeom>
                <a:avLst/>
                <a:gdLst/>
                <a:ahLst/>
                <a:cxnLst/>
                <a:rect l="l" t="t" r="r" b="b"/>
                <a:pathLst>
                  <a:path w="9337" h="7464" fill="none" extrusionOk="0">
                    <a:moveTo>
                      <a:pt x="92" y="320"/>
                    </a:moveTo>
                    <a:cubicBezTo>
                      <a:pt x="92" y="320"/>
                      <a:pt x="1051" y="0"/>
                      <a:pt x="4292" y="3447"/>
                    </a:cubicBezTo>
                    <a:lnTo>
                      <a:pt x="7990" y="2374"/>
                    </a:lnTo>
                    <a:lnTo>
                      <a:pt x="9336" y="3858"/>
                    </a:lnTo>
                    <a:cubicBezTo>
                      <a:pt x="9336" y="3858"/>
                      <a:pt x="6369" y="6848"/>
                      <a:pt x="4612" y="7236"/>
                    </a:cubicBezTo>
                    <a:cubicBezTo>
                      <a:pt x="3630" y="7441"/>
                      <a:pt x="2352" y="7464"/>
                      <a:pt x="1165" y="5432"/>
                    </a:cubicBezTo>
                    <a:cubicBezTo>
                      <a:pt x="1" y="3424"/>
                      <a:pt x="92" y="320"/>
                      <a:pt x="92" y="320"/>
                    </a:cubicBezTo>
                    <a:close/>
                  </a:path>
                </a:pathLst>
              </a:custGeom>
              <a:noFill/>
              <a:ln w="9525" cap="rnd"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40"/>
              <p:cNvSpPr/>
              <p:nvPr/>
            </p:nvSpPr>
            <p:spPr>
              <a:xfrm>
                <a:off x="7093204" y="2535227"/>
                <a:ext cx="179350" cy="177428"/>
              </a:xfrm>
              <a:custGeom>
                <a:avLst/>
                <a:gdLst/>
                <a:ahLst/>
                <a:cxnLst/>
                <a:rect l="l" t="t" r="r" b="b"/>
                <a:pathLst>
                  <a:path w="2147" h="2124" extrusionOk="0">
                    <a:moveTo>
                      <a:pt x="800" y="1"/>
                    </a:moveTo>
                    <a:lnTo>
                      <a:pt x="1" y="298"/>
                    </a:lnTo>
                    <a:lnTo>
                      <a:pt x="1462" y="2124"/>
                    </a:lnTo>
                    <a:cubicBezTo>
                      <a:pt x="1827" y="1736"/>
                      <a:pt x="2146" y="1485"/>
                      <a:pt x="2146" y="1485"/>
                    </a:cubicBezTo>
                    <a:lnTo>
                      <a:pt x="80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40"/>
              <p:cNvSpPr/>
              <p:nvPr/>
            </p:nvSpPr>
            <p:spPr>
              <a:xfrm>
                <a:off x="7093204" y="2535227"/>
                <a:ext cx="179350" cy="177428"/>
              </a:xfrm>
              <a:custGeom>
                <a:avLst/>
                <a:gdLst/>
                <a:ahLst/>
                <a:cxnLst/>
                <a:rect l="l" t="t" r="r" b="b"/>
                <a:pathLst>
                  <a:path w="2147" h="2124" fill="none" extrusionOk="0">
                    <a:moveTo>
                      <a:pt x="1462" y="2124"/>
                    </a:moveTo>
                    <a:cubicBezTo>
                      <a:pt x="1827" y="1736"/>
                      <a:pt x="2146" y="1485"/>
                      <a:pt x="2146" y="1485"/>
                    </a:cubicBezTo>
                    <a:lnTo>
                      <a:pt x="800" y="1"/>
                    </a:lnTo>
                    <a:lnTo>
                      <a:pt x="1" y="298"/>
                    </a:lnTo>
                    <a:close/>
                  </a:path>
                </a:pathLst>
              </a:custGeom>
              <a:noFill/>
              <a:ln w="9525" cap="rnd"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40"/>
              <p:cNvSpPr/>
              <p:nvPr/>
            </p:nvSpPr>
            <p:spPr>
              <a:xfrm>
                <a:off x="6790062" y="2617256"/>
                <a:ext cx="87795" cy="57305"/>
              </a:xfrm>
              <a:custGeom>
                <a:avLst/>
                <a:gdLst/>
                <a:ahLst/>
                <a:cxnLst/>
                <a:rect l="l" t="t" r="r" b="b"/>
                <a:pathLst>
                  <a:path w="1051" h="686" fill="none" extrusionOk="0">
                    <a:moveTo>
                      <a:pt x="1" y="685"/>
                    </a:moveTo>
                    <a:cubicBezTo>
                      <a:pt x="1" y="685"/>
                      <a:pt x="480" y="160"/>
                      <a:pt x="1051" y="0"/>
                    </a:cubicBezTo>
                  </a:path>
                </a:pathLst>
              </a:custGeom>
              <a:noFill/>
              <a:ln w="9525" cap="rnd"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40"/>
              <p:cNvSpPr/>
              <p:nvPr/>
            </p:nvSpPr>
            <p:spPr>
              <a:xfrm>
                <a:off x="6523174" y="4199798"/>
                <a:ext cx="120207" cy="192632"/>
              </a:xfrm>
              <a:custGeom>
                <a:avLst/>
                <a:gdLst/>
                <a:ahLst/>
                <a:cxnLst/>
                <a:rect l="l" t="t" r="r" b="b"/>
                <a:pathLst>
                  <a:path w="1439" h="2306" extrusionOk="0">
                    <a:moveTo>
                      <a:pt x="1438" y="0"/>
                    </a:moveTo>
                    <a:lnTo>
                      <a:pt x="23" y="114"/>
                    </a:lnTo>
                    <a:lnTo>
                      <a:pt x="0" y="2306"/>
                    </a:lnTo>
                    <a:lnTo>
                      <a:pt x="0" y="2306"/>
                    </a:lnTo>
                    <a:lnTo>
                      <a:pt x="1324" y="2077"/>
                    </a:lnTo>
                    <a:lnTo>
                      <a:pt x="1438" y="0"/>
                    </a:lnTo>
                    <a:close/>
                  </a:path>
                </a:pathLst>
              </a:custGeom>
              <a:solidFill>
                <a:schemeClr val="lt1"/>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40"/>
              <p:cNvSpPr/>
              <p:nvPr/>
            </p:nvSpPr>
            <p:spPr>
              <a:xfrm>
                <a:off x="6469796" y="4338964"/>
                <a:ext cx="423355" cy="253696"/>
              </a:xfrm>
              <a:custGeom>
                <a:avLst/>
                <a:gdLst/>
                <a:ahLst/>
                <a:cxnLst/>
                <a:rect l="l" t="t" r="r" b="b"/>
                <a:pathLst>
                  <a:path w="5068" h="3037" extrusionOk="0">
                    <a:moveTo>
                      <a:pt x="114" y="1"/>
                    </a:moveTo>
                    <a:lnTo>
                      <a:pt x="0" y="3014"/>
                    </a:lnTo>
                    <a:lnTo>
                      <a:pt x="5067" y="3036"/>
                    </a:lnTo>
                    <a:lnTo>
                      <a:pt x="2556" y="1347"/>
                    </a:lnTo>
                    <a:lnTo>
                      <a:pt x="2488" y="183"/>
                    </a:lnTo>
                    <a:lnTo>
                      <a:pt x="114"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40"/>
              <p:cNvSpPr/>
              <p:nvPr/>
            </p:nvSpPr>
            <p:spPr>
              <a:xfrm>
                <a:off x="6742448" y="4485816"/>
                <a:ext cx="26731" cy="59143"/>
              </a:xfrm>
              <a:custGeom>
                <a:avLst/>
                <a:gdLst/>
                <a:ahLst/>
                <a:cxnLst/>
                <a:rect l="l" t="t" r="r" b="b"/>
                <a:pathLst>
                  <a:path w="320" h="708" fill="none" extrusionOk="0">
                    <a:moveTo>
                      <a:pt x="320" y="0"/>
                    </a:moveTo>
                    <a:lnTo>
                      <a:pt x="0" y="708"/>
                    </a:lnTo>
                  </a:path>
                </a:pathLst>
              </a:custGeom>
              <a:noFill/>
              <a:ln w="9525" cap="rnd"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40"/>
              <p:cNvSpPr/>
              <p:nvPr/>
            </p:nvSpPr>
            <p:spPr>
              <a:xfrm>
                <a:off x="6704274" y="4464849"/>
                <a:ext cx="26815" cy="57221"/>
              </a:xfrm>
              <a:custGeom>
                <a:avLst/>
                <a:gdLst/>
                <a:ahLst/>
                <a:cxnLst/>
                <a:rect l="l" t="t" r="r" b="b"/>
                <a:pathLst>
                  <a:path w="321" h="685" fill="none" extrusionOk="0">
                    <a:moveTo>
                      <a:pt x="320" y="0"/>
                    </a:moveTo>
                    <a:lnTo>
                      <a:pt x="1" y="685"/>
                    </a:lnTo>
                  </a:path>
                </a:pathLst>
              </a:custGeom>
              <a:noFill/>
              <a:ln w="9525" cap="rnd"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40"/>
              <p:cNvSpPr/>
              <p:nvPr/>
            </p:nvSpPr>
            <p:spPr>
              <a:xfrm>
                <a:off x="6700431" y="4331363"/>
                <a:ext cx="110684" cy="123966"/>
              </a:xfrm>
              <a:custGeom>
                <a:avLst/>
                <a:gdLst/>
                <a:ahLst/>
                <a:cxnLst/>
                <a:rect l="l" t="t" r="r" b="b"/>
                <a:pathLst>
                  <a:path w="1325" h="1484" fill="none" extrusionOk="0">
                    <a:moveTo>
                      <a:pt x="1" y="1484"/>
                    </a:moveTo>
                    <a:cubicBezTo>
                      <a:pt x="1" y="1484"/>
                      <a:pt x="1325" y="959"/>
                      <a:pt x="1096" y="594"/>
                    </a:cubicBezTo>
                    <a:cubicBezTo>
                      <a:pt x="754" y="0"/>
                      <a:pt x="1" y="1484"/>
                      <a:pt x="1" y="1484"/>
                    </a:cubicBezTo>
                    <a:close/>
                  </a:path>
                </a:pathLst>
              </a:custGeom>
              <a:noFill/>
              <a:ln w="9525" cap="rnd"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40"/>
              <p:cNvSpPr/>
              <p:nvPr/>
            </p:nvSpPr>
            <p:spPr>
              <a:xfrm>
                <a:off x="6698593" y="4350408"/>
                <a:ext cx="26731" cy="106841"/>
              </a:xfrm>
              <a:custGeom>
                <a:avLst/>
                <a:gdLst/>
                <a:ahLst/>
                <a:cxnLst/>
                <a:rect l="l" t="t" r="r" b="b"/>
                <a:pathLst>
                  <a:path w="320" h="1279" fill="none" extrusionOk="0">
                    <a:moveTo>
                      <a:pt x="320" y="1"/>
                    </a:moveTo>
                    <a:lnTo>
                      <a:pt x="0" y="1279"/>
                    </a:lnTo>
                  </a:path>
                </a:pathLst>
              </a:custGeom>
              <a:noFill/>
              <a:ln w="9525" cap="rnd"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40"/>
              <p:cNvSpPr/>
              <p:nvPr/>
            </p:nvSpPr>
            <p:spPr>
              <a:xfrm>
                <a:off x="6473555" y="4479969"/>
                <a:ext cx="87795" cy="110767"/>
              </a:xfrm>
              <a:custGeom>
                <a:avLst/>
                <a:gdLst/>
                <a:ahLst/>
                <a:cxnLst/>
                <a:rect l="l" t="t" r="r" b="b"/>
                <a:pathLst>
                  <a:path w="1051" h="1326" extrusionOk="0">
                    <a:moveTo>
                      <a:pt x="155" y="1"/>
                    </a:moveTo>
                    <a:cubicBezTo>
                      <a:pt x="142" y="1"/>
                      <a:pt x="128" y="1"/>
                      <a:pt x="115" y="2"/>
                    </a:cubicBezTo>
                    <a:lnTo>
                      <a:pt x="1" y="2"/>
                    </a:lnTo>
                    <a:lnTo>
                      <a:pt x="1" y="70"/>
                    </a:lnTo>
                    <a:cubicBezTo>
                      <a:pt x="23" y="70"/>
                      <a:pt x="69" y="47"/>
                      <a:pt x="115" y="47"/>
                    </a:cubicBezTo>
                    <a:cubicBezTo>
                      <a:pt x="571" y="47"/>
                      <a:pt x="959" y="390"/>
                      <a:pt x="982" y="869"/>
                    </a:cubicBezTo>
                    <a:cubicBezTo>
                      <a:pt x="1005" y="1029"/>
                      <a:pt x="959" y="1189"/>
                      <a:pt x="868" y="1326"/>
                    </a:cubicBezTo>
                    <a:lnTo>
                      <a:pt x="936" y="1326"/>
                    </a:lnTo>
                    <a:cubicBezTo>
                      <a:pt x="1005" y="1189"/>
                      <a:pt x="1051" y="1029"/>
                      <a:pt x="1051" y="869"/>
                    </a:cubicBezTo>
                    <a:cubicBezTo>
                      <a:pt x="1028" y="381"/>
                      <a:pt x="618" y="1"/>
                      <a:pt x="1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40"/>
              <p:cNvSpPr/>
              <p:nvPr/>
            </p:nvSpPr>
            <p:spPr>
              <a:xfrm>
                <a:off x="6364878" y="3072931"/>
                <a:ext cx="387185" cy="1168905"/>
              </a:xfrm>
              <a:custGeom>
                <a:avLst/>
                <a:gdLst/>
                <a:ahLst/>
                <a:cxnLst/>
                <a:rect l="l" t="t" r="r" b="b"/>
                <a:pathLst>
                  <a:path w="4635" h="13993" extrusionOk="0">
                    <a:moveTo>
                      <a:pt x="1" y="1"/>
                    </a:moveTo>
                    <a:lnTo>
                      <a:pt x="708" y="13992"/>
                    </a:lnTo>
                    <a:lnTo>
                      <a:pt x="3995" y="13924"/>
                    </a:lnTo>
                    <a:lnTo>
                      <a:pt x="4634" y="23"/>
                    </a:lnTo>
                    <a:lnTo>
                      <a:pt x="1" y="1"/>
                    </a:lnTo>
                    <a:close/>
                  </a:path>
                </a:pathLst>
              </a:custGeom>
              <a:solidFill>
                <a:schemeClr val="lt1"/>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40"/>
              <p:cNvSpPr/>
              <p:nvPr/>
            </p:nvSpPr>
            <p:spPr>
              <a:xfrm>
                <a:off x="6364878" y="3072931"/>
                <a:ext cx="59226" cy="1168905"/>
              </a:xfrm>
              <a:custGeom>
                <a:avLst/>
                <a:gdLst/>
                <a:ahLst/>
                <a:cxnLst/>
                <a:rect l="l" t="t" r="r" b="b"/>
                <a:pathLst>
                  <a:path w="709" h="13993" fill="none" extrusionOk="0">
                    <a:moveTo>
                      <a:pt x="1" y="1"/>
                    </a:moveTo>
                    <a:lnTo>
                      <a:pt x="708" y="13992"/>
                    </a:lnTo>
                  </a:path>
                </a:pathLst>
              </a:custGeom>
              <a:noFill/>
              <a:ln w="9525" cap="rnd"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40"/>
              <p:cNvSpPr/>
              <p:nvPr/>
            </p:nvSpPr>
            <p:spPr>
              <a:xfrm>
                <a:off x="6418256" y="4131133"/>
                <a:ext cx="284186" cy="84"/>
              </a:xfrm>
              <a:custGeom>
                <a:avLst/>
                <a:gdLst/>
                <a:ahLst/>
                <a:cxnLst/>
                <a:rect l="l" t="t" r="r" b="b"/>
                <a:pathLst>
                  <a:path w="3402" h="1" fill="none" extrusionOk="0">
                    <a:moveTo>
                      <a:pt x="1" y="1"/>
                    </a:moveTo>
                    <a:lnTo>
                      <a:pt x="3402" y="1"/>
                    </a:lnTo>
                  </a:path>
                </a:pathLst>
              </a:custGeom>
              <a:noFill/>
              <a:ln w="9525" cap="rnd"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40"/>
              <p:cNvSpPr/>
              <p:nvPr/>
            </p:nvSpPr>
            <p:spPr>
              <a:xfrm>
                <a:off x="5994993" y="4188354"/>
                <a:ext cx="145017" cy="215520"/>
              </a:xfrm>
              <a:custGeom>
                <a:avLst/>
                <a:gdLst/>
                <a:ahLst/>
                <a:cxnLst/>
                <a:rect l="l" t="t" r="r" b="b"/>
                <a:pathLst>
                  <a:path w="1736" h="2580" extrusionOk="0">
                    <a:moveTo>
                      <a:pt x="389" y="0"/>
                    </a:moveTo>
                    <a:lnTo>
                      <a:pt x="1" y="2055"/>
                    </a:lnTo>
                    <a:lnTo>
                      <a:pt x="1256" y="2580"/>
                    </a:lnTo>
                    <a:lnTo>
                      <a:pt x="1735" y="434"/>
                    </a:lnTo>
                    <a:lnTo>
                      <a:pt x="389" y="0"/>
                    </a:lnTo>
                    <a:close/>
                  </a:path>
                </a:pathLst>
              </a:custGeom>
              <a:solidFill>
                <a:schemeClr val="lt1"/>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40"/>
              <p:cNvSpPr/>
              <p:nvPr/>
            </p:nvSpPr>
            <p:spPr>
              <a:xfrm>
                <a:off x="5708976" y="4340886"/>
                <a:ext cx="440564" cy="249853"/>
              </a:xfrm>
              <a:custGeom>
                <a:avLst/>
                <a:gdLst/>
                <a:ahLst/>
                <a:cxnLst/>
                <a:rect l="l" t="t" r="r" b="b"/>
                <a:pathLst>
                  <a:path w="5274" h="2991" extrusionOk="0">
                    <a:moveTo>
                      <a:pt x="5273" y="0"/>
                    </a:moveTo>
                    <a:lnTo>
                      <a:pt x="2831" y="115"/>
                    </a:lnTo>
                    <a:lnTo>
                      <a:pt x="2511" y="1301"/>
                    </a:lnTo>
                    <a:lnTo>
                      <a:pt x="1" y="2991"/>
                    </a:lnTo>
                    <a:lnTo>
                      <a:pt x="5068" y="2968"/>
                    </a:lnTo>
                    <a:lnTo>
                      <a:pt x="5273"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40"/>
              <p:cNvSpPr/>
              <p:nvPr/>
            </p:nvSpPr>
            <p:spPr>
              <a:xfrm>
                <a:off x="5871030" y="4462928"/>
                <a:ext cx="26815" cy="57221"/>
              </a:xfrm>
              <a:custGeom>
                <a:avLst/>
                <a:gdLst/>
                <a:ahLst/>
                <a:cxnLst/>
                <a:rect l="l" t="t" r="r" b="b"/>
                <a:pathLst>
                  <a:path w="321" h="685" fill="none" extrusionOk="0">
                    <a:moveTo>
                      <a:pt x="1" y="0"/>
                    </a:moveTo>
                    <a:lnTo>
                      <a:pt x="320" y="685"/>
                    </a:lnTo>
                  </a:path>
                </a:pathLst>
              </a:custGeom>
              <a:noFill/>
              <a:ln w="9525" cap="rnd"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40"/>
              <p:cNvSpPr/>
              <p:nvPr/>
            </p:nvSpPr>
            <p:spPr>
              <a:xfrm>
                <a:off x="5792927" y="4329441"/>
                <a:ext cx="108763" cy="124049"/>
              </a:xfrm>
              <a:custGeom>
                <a:avLst/>
                <a:gdLst/>
                <a:ahLst/>
                <a:cxnLst/>
                <a:rect l="l" t="t" r="r" b="b"/>
                <a:pathLst>
                  <a:path w="1302" h="1485" fill="none" extrusionOk="0">
                    <a:moveTo>
                      <a:pt x="1301" y="1484"/>
                    </a:moveTo>
                    <a:cubicBezTo>
                      <a:pt x="1301" y="1484"/>
                      <a:pt x="0" y="959"/>
                      <a:pt x="205" y="594"/>
                    </a:cubicBezTo>
                    <a:cubicBezTo>
                      <a:pt x="548" y="0"/>
                      <a:pt x="1301" y="1484"/>
                      <a:pt x="1301" y="1484"/>
                    </a:cubicBezTo>
                    <a:close/>
                  </a:path>
                </a:pathLst>
              </a:custGeom>
              <a:noFill/>
              <a:ln w="9525" cap="rnd"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40"/>
              <p:cNvSpPr/>
              <p:nvPr/>
            </p:nvSpPr>
            <p:spPr>
              <a:xfrm>
                <a:off x="5876794" y="4348487"/>
                <a:ext cx="26731" cy="106841"/>
              </a:xfrm>
              <a:custGeom>
                <a:avLst/>
                <a:gdLst/>
                <a:ahLst/>
                <a:cxnLst/>
                <a:rect l="l" t="t" r="r" b="b"/>
                <a:pathLst>
                  <a:path w="320" h="1279" fill="none" extrusionOk="0">
                    <a:moveTo>
                      <a:pt x="0" y="1"/>
                    </a:moveTo>
                    <a:lnTo>
                      <a:pt x="320" y="1279"/>
                    </a:lnTo>
                  </a:path>
                </a:pathLst>
              </a:custGeom>
              <a:noFill/>
              <a:ln w="9525" cap="rnd"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40"/>
              <p:cNvSpPr/>
              <p:nvPr/>
            </p:nvSpPr>
            <p:spPr>
              <a:xfrm>
                <a:off x="6040770" y="4478047"/>
                <a:ext cx="97318" cy="110767"/>
              </a:xfrm>
              <a:custGeom>
                <a:avLst/>
                <a:gdLst/>
                <a:ahLst/>
                <a:cxnLst/>
                <a:rect l="l" t="t" r="r" b="b"/>
                <a:pathLst>
                  <a:path w="1165" h="1326" extrusionOk="0">
                    <a:moveTo>
                      <a:pt x="896" y="1"/>
                    </a:moveTo>
                    <a:cubicBezTo>
                      <a:pt x="433" y="1"/>
                      <a:pt x="22" y="381"/>
                      <a:pt x="0" y="869"/>
                    </a:cubicBezTo>
                    <a:cubicBezTo>
                      <a:pt x="0" y="1029"/>
                      <a:pt x="46" y="1189"/>
                      <a:pt x="114" y="1326"/>
                    </a:cubicBezTo>
                    <a:lnTo>
                      <a:pt x="183" y="1326"/>
                    </a:lnTo>
                    <a:cubicBezTo>
                      <a:pt x="92" y="1189"/>
                      <a:pt x="69" y="1029"/>
                      <a:pt x="69" y="869"/>
                    </a:cubicBezTo>
                    <a:cubicBezTo>
                      <a:pt x="91" y="426"/>
                      <a:pt x="457" y="69"/>
                      <a:pt x="896" y="69"/>
                    </a:cubicBezTo>
                    <a:cubicBezTo>
                      <a:pt x="909" y="69"/>
                      <a:pt x="923" y="70"/>
                      <a:pt x="936" y="70"/>
                    </a:cubicBezTo>
                    <a:cubicBezTo>
                      <a:pt x="982" y="70"/>
                      <a:pt x="1119" y="93"/>
                      <a:pt x="1164" y="93"/>
                    </a:cubicBezTo>
                    <a:lnTo>
                      <a:pt x="1164" y="25"/>
                    </a:lnTo>
                    <a:cubicBezTo>
                      <a:pt x="1142" y="25"/>
                      <a:pt x="982" y="2"/>
                      <a:pt x="936" y="2"/>
                    </a:cubicBezTo>
                    <a:cubicBezTo>
                      <a:pt x="923" y="1"/>
                      <a:pt x="909" y="1"/>
                      <a:pt x="8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40"/>
              <p:cNvSpPr/>
              <p:nvPr/>
            </p:nvSpPr>
            <p:spPr>
              <a:xfrm>
                <a:off x="5958740" y="3093898"/>
                <a:ext cx="591177" cy="1178428"/>
              </a:xfrm>
              <a:custGeom>
                <a:avLst/>
                <a:gdLst/>
                <a:ahLst/>
                <a:cxnLst/>
                <a:rect l="l" t="t" r="r" b="b"/>
                <a:pathLst>
                  <a:path w="7077" h="14107" extrusionOk="0">
                    <a:moveTo>
                      <a:pt x="2489" y="1"/>
                    </a:moveTo>
                    <a:lnTo>
                      <a:pt x="1" y="13376"/>
                    </a:lnTo>
                    <a:lnTo>
                      <a:pt x="3379" y="14107"/>
                    </a:lnTo>
                    <a:lnTo>
                      <a:pt x="7077" y="229"/>
                    </a:lnTo>
                    <a:lnTo>
                      <a:pt x="2489" y="1"/>
                    </a:lnTo>
                    <a:close/>
                  </a:path>
                </a:pathLst>
              </a:custGeom>
              <a:solidFill>
                <a:schemeClr val="lt1"/>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40"/>
              <p:cNvSpPr/>
              <p:nvPr/>
            </p:nvSpPr>
            <p:spPr>
              <a:xfrm>
                <a:off x="6240915" y="3215941"/>
                <a:ext cx="366217" cy="1056384"/>
              </a:xfrm>
              <a:custGeom>
                <a:avLst/>
                <a:gdLst/>
                <a:ahLst/>
                <a:cxnLst/>
                <a:rect l="l" t="t" r="r" b="b"/>
                <a:pathLst>
                  <a:path w="4384" h="12646" fill="none" extrusionOk="0">
                    <a:moveTo>
                      <a:pt x="1" y="12646"/>
                    </a:moveTo>
                    <a:lnTo>
                      <a:pt x="3379" y="0"/>
                    </a:lnTo>
                    <a:lnTo>
                      <a:pt x="4383" y="0"/>
                    </a:lnTo>
                  </a:path>
                </a:pathLst>
              </a:custGeom>
              <a:noFill/>
              <a:ln w="9525" cap="rnd"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40"/>
              <p:cNvSpPr/>
              <p:nvPr/>
            </p:nvSpPr>
            <p:spPr>
              <a:xfrm>
                <a:off x="6128479" y="3202575"/>
                <a:ext cx="139253" cy="103082"/>
              </a:xfrm>
              <a:custGeom>
                <a:avLst/>
                <a:gdLst/>
                <a:ahLst/>
                <a:cxnLst/>
                <a:rect l="l" t="t" r="r" b="b"/>
                <a:pathLst>
                  <a:path w="1667" h="1234" fill="none" extrusionOk="0">
                    <a:moveTo>
                      <a:pt x="0" y="1233"/>
                    </a:moveTo>
                    <a:cubicBezTo>
                      <a:pt x="0" y="1233"/>
                      <a:pt x="1050" y="1233"/>
                      <a:pt x="1667" y="1"/>
                    </a:cubicBezTo>
                  </a:path>
                </a:pathLst>
              </a:custGeom>
              <a:noFill/>
              <a:ln w="2275" cap="rnd" cmpd="sng">
                <a:solidFill>
                  <a:srgbClr val="FFFFFF"/>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40"/>
              <p:cNvSpPr/>
              <p:nvPr/>
            </p:nvSpPr>
            <p:spPr>
              <a:xfrm>
                <a:off x="5975948" y="4121610"/>
                <a:ext cx="287945" cy="61064"/>
              </a:xfrm>
              <a:custGeom>
                <a:avLst/>
                <a:gdLst/>
                <a:ahLst/>
                <a:cxnLst/>
                <a:rect l="l" t="t" r="r" b="b"/>
                <a:pathLst>
                  <a:path w="3447" h="731" fill="none" extrusionOk="0">
                    <a:moveTo>
                      <a:pt x="0" y="0"/>
                    </a:moveTo>
                    <a:lnTo>
                      <a:pt x="3447" y="731"/>
                    </a:lnTo>
                  </a:path>
                </a:pathLst>
              </a:custGeom>
              <a:noFill/>
              <a:ln w="9525" cap="rnd"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40"/>
              <p:cNvSpPr/>
              <p:nvPr/>
            </p:nvSpPr>
            <p:spPr>
              <a:xfrm>
                <a:off x="6143682" y="2382695"/>
                <a:ext cx="621667" cy="758999"/>
              </a:xfrm>
              <a:custGeom>
                <a:avLst/>
                <a:gdLst/>
                <a:ahLst/>
                <a:cxnLst/>
                <a:rect l="l" t="t" r="r" b="b"/>
                <a:pathLst>
                  <a:path w="7442" h="9086" extrusionOk="0">
                    <a:moveTo>
                      <a:pt x="3149" y="1"/>
                    </a:moveTo>
                    <a:cubicBezTo>
                      <a:pt x="2185" y="1"/>
                      <a:pt x="433" y="1340"/>
                      <a:pt x="206" y="3128"/>
                    </a:cubicBezTo>
                    <a:cubicBezTo>
                      <a:pt x="1" y="4931"/>
                      <a:pt x="1" y="9085"/>
                      <a:pt x="1" y="9085"/>
                    </a:cubicBezTo>
                    <a:lnTo>
                      <a:pt x="7442" y="9085"/>
                    </a:lnTo>
                    <a:lnTo>
                      <a:pt x="6894" y="3516"/>
                    </a:lnTo>
                    <a:lnTo>
                      <a:pt x="4931" y="252"/>
                    </a:lnTo>
                    <a:cubicBezTo>
                      <a:pt x="4931" y="252"/>
                      <a:pt x="4109" y="47"/>
                      <a:pt x="3174" y="1"/>
                    </a:cubicBezTo>
                    <a:cubicBezTo>
                      <a:pt x="3166" y="1"/>
                      <a:pt x="3158" y="1"/>
                      <a:pt x="314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40"/>
              <p:cNvSpPr/>
              <p:nvPr/>
            </p:nvSpPr>
            <p:spPr>
              <a:xfrm>
                <a:off x="6143682" y="2380857"/>
                <a:ext cx="621667" cy="760837"/>
              </a:xfrm>
              <a:custGeom>
                <a:avLst/>
                <a:gdLst/>
                <a:ahLst/>
                <a:cxnLst/>
                <a:rect l="l" t="t" r="r" b="b"/>
                <a:pathLst>
                  <a:path w="7442" h="9108" fill="none" extrusionOk="0">
                    <a:moveTo>
                      <a:pt x="6666" y="3173"/>
                    </a:moveTo>
                    <a:lnTo>
                      <a:pt x="7442" y="9107"/>
                    </a:lnTo>
                    <a:lnTo>
                      <a:pt x="1" y="9107"/>
                    </a:lnTo>
                    <a:cubicBezTo>
                      <a:pt x="1" y="9107"/>
                      <a:pt x="1" y="4953"/>
                      <a:pt x="206" y="3150"/>
                    </a:cubicBezTo>
                    <a:cubicBezTo>
                      <a:pt x="435" y="1347"/>
                      <a:pt x="2215" y="0"/>
                      <a:pt x="3174" y="23"/>
                    </a:cubicBezTo>
                    <a:cubicBezTo>
                      <a:pt x="4109" y="69"/>
                      <a:pt x="4931" y="274"/>
                      <a:pt x="4931" y="274"/>
                    </a:cubicBezTo>
                  </a:path>
                </a:pathLst>
              </a:custGeom>
              <a:noFill/>
              <a:ln w="9525" cap="rnd"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40"/>
              <p:cNvSpPr/>
              <p:nvPr/>
            </p:nvSpPr>
            <p:spPr>
              <a:xfrm>
                <a:off x="6143682" y="3042442"/>
                <a:ext cx="621667" cy="99240"/>
              </a:xfrm>
              <a:custGeom>
                <a:avLst/>
                <a:gdLst/>
                <a:ahLst/>
                <a:cxnLst/>
                <a:rect l="l" t="t" r="r" b="b"/>
                <a:pathLst>
                  <a:path w="7442" h="1188" extrusionOk="0">
                    <a:moveTo>
                      <a:pt x="24" y="0"/>
                    </a:moveTo>
                    <a:cubicBezTo>
                      <a:pt x="1" y="708"/>
                      <a:pt x="1" y="1187"/>
                      <a:pt x="1" y="1187"/>
                    </a:cubicBezTo>
                    <a:lnTo>
                      <a:pt x="7442" y="1187"/>
                    </a:lnTo>
                    <a:lnTo>
                      <a:pt x="728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40"/>
              <p:cNvSpPr/>
              <p:nvPr/>
            </p:nvSpPr>
            <p:spPr>
              <a:xfrm>
                <a:off x="6143682" y="3042442"/>
                <a:ext cx="621667" cy="99240"/>
              </a:xfrm>
              <a:custGeom>
                <a:avLst/>
                <a:gdLst/>
                <a:ahLst/>
                <a:cxnLst/>
                <a:rect l="l" t="t" r="r" b="b"/>
                <a:pathLst>
                  <a:path w="7442" h="1188" fill="none" extrusionOk="0">
                    <a:moveTo>
                      <a:pt x="1" y="1187"/>
                    </a:moveTo>
                    <a:lnTo>
                      <a:pt x="7442" y="1187"/>
                    </a:lnTo>
                    <a:lnTo>
                      <a:pt x="7282" y="0"/>
                    </a:lnTo>
                    <a:lnTo>
                      <a:pt x="24" y="0"/>
                    </a:lnTo>
                    <a:cubicBezTo>
                      <a:pt x="1" y="708"/>
                      <a:pt x="1" y="1187"/>
                      <a:pt x="1" y="1187"/>
                    </a:cubicBezTo>
                    <a:close/>
                  </a:path>
                </a:pathLst>
              </a:custGeom>
              <a:noFill/>
              <a:ln w="9525" cap="rnd"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40"/>
              <p:cNvSpPr/>
              <p:nvPr/>
            </p:nvSpPr>
            <p:spPr>
              <a:xfrm>
                <a:off x="6914025" y="2337002"/>
                <a:ext cx="499623" cy="427114"/>
              </a:xfrm>
              <a:custGeom>
                <a:avLst/>
                <a:gdLst/>
                <a:ahLst/>
                <a:cxnLst/>
                <a:rect l="l" t="t" r="r" b="b"/>
                <a:pathLst>
                  <a:path w="5981" h="5113" extrusionOk="0">
                    <a:moveTo>
                      <a:pt x="5364" y="0"/>
                    </a:moveTo>
                    <a:lnTo>
                      <a:pt x="0" y="4268"/>
                    </a:lnTo>
                    <a:lnTo>
                      <a:pt x="685" y="5113"/>
                    </a:lnTo>
                    <a:lnTo>
                      <a:pt x="5981" y="890"/>
                    </a:lnTo>
                    <a:lnTo>
                      <a:pt x="5364" y="0"/>
                    </a:lnTo>
                    <a:close/>
                  </a:path>
                </a:pathLst>
              </a:custGeom>
              <a:solidFill>
                <a:schemeClr val="lt1"/>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40"/>
              <p:cNvSpPr/>
              <p:nvPr/>
            </p:nvSpPr>
            <p:spPr>
              <a:xfrm>
                <a:off x="6292455" y="2674477"/>
                <a:ext cx="696014" cy="580401"/>
              </a:xfrm>
              <a:custGeom>
                <a:avLst/>
                <a:gdLst/>
                <a:ahLst/>
                <a:cxnLst/>
                <a:rect l="l" t="t" r="r" b="b"/>
                <a:pathLst>
                  <a:path w="8332" h="6948" extrusionOk="0">
                    <a:moveTo>
                      <a:pt x="7533" y="0"/>
                    </a:moveTo>
                    <a:lnTo>
                      <a:pt x="411" y="5615"/>
                    </a:lnTo>
                    <a:cubicBezTo>
                      <a:pt x="92" y="5866"/>
                      <a:pt x="0" y="6254"/>
                      <a:pt x="183" y="6482"/>
                    </a:cubicBezTo>
                    <a:lnTo>
                      <a:pt x="411" y="6779"/>
                    </a:lnTo>
                    <a:cubicBezTo>
                      <a:pt x="500" y="6891"/>
                      <a:pt x="644" y="6948"/>
                      <a:pt x="804" y="6948"/>
                    </a:cubicBezTo>
                    <a:cubicBezTo>
                      <a:pt x="973" y="6948"/>
                      <a:pt x="1161" y="6885"/>
                      <a:pt x="1324" y="6756"/>
                    </a:cubicBezTo>
                    <a:lnTo>
                      <a:pt x="8331" y="1073"/>
                    </a:lnTo>
                    <a:lnTo>
                      <a:pt x="7533" y="0"/>
                    </a:lnTo>
                    <a:close/>
                  </a:path>
                </a:pathLst>
              </a:custGeom>
              <a:solidFill>
                <a:schemeClr val="lt1"/>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40"/>
              <p:cNvSpPr/>
              <p:nvPr/>
            </p:nvSpPr>
            <p:spPr>
              <a:xfrm>
                <a:off x="7232454" y="1478863"/>
                <a:ext cx="1123128" cy="1102411"/>
              </a:xfrm>
              <a:custGeom>
                <a:avLst/>
                <a:gdLst/>
                <a:ahLst/>
                <a:cxnLst/>
                <a:rect l="l" t="t" r="r" b="b"/>
                <a:pathLst>
                  <a:path w="13445" h="13197" extrusionOk="0">
                    <a:moveTo>
                      <a:pt x="6825" y="1074"/>
                    </a:moveTo>
                    <a:cubicBezTo>
                      <a:pt x="7122" y="1074"/>
                      <a:pt x="7396" y="1120"/>
                      <a:pt x="7692" y="1166"/>
                    </a:cubicBezTo>
                    <a:cubicBezTo>
                      <a:pt x="7829" y="1189"/>
                      <a:pt x="7966" y="1211"/>
                      <a:pt x="8080" y="1234"/>
                    </a:cubicBezTo>
                    <a:cubicBezTo>
                      <a:pt x="8103" y="1234"/>
                      <a:pt x="8126" y="1257"/>
                      <a:pt x="8126" y="1257"/>
                    </a:cubicBezTo>
                    <a:cubicBezTo>
                      <a:pt x="8172" y="1257"/>
                      <a:pt x="8217" y="1280"/>
                      <a:pt x="8240" y="1280"/>
                    </a:cubicBezTo>
                    <a:cubicBezTo>
                      <a:pt x="8331" y="1303"/>
                      <a:pt x="8400" y="1326"/>
                      <a:pt x="8468" y="1348"/>
                    </a:cubicBezTo>
                    <a:cubicBezTo>
                      <a:pt x="8765" y="1440"/>
                      <a:pt x="9039" y="1577"/>
                      <a:pt x="9290" y="1691"/>
                    </a:cubicBezTo>
                    <a:cubicBezTo>
                      <a:pt x="9313" y="1714"/>
                      <a:pt x="9404" y="1759"/>
                      <a:pt x="9427" y="1759"/>
                    </a:cubicBezTo>
                    <a:cubicBezTo>
                      <a:pt x="9473" y="1805"/>
                      <a:pt x="9541" y="1828"/>
                      <a:pt x="9587" y="1873"/>
                    </a:cubicBezTo>
                    <a:cubicBezTo>
                      <a:pt x="9724" y="1942"/>
                      <a:pt x="9861" y="2033"/>
                      <a:pt x="9975" y="2124"/>
                    </a:cubicBezTo>
                    <a:cubicBezTo>
                      <a:pt x="10089" y="2216"/>
                      <a:pt x="10203" y="2307"/>
                      <a:pt x="10317" y="2398"/>
                    </a:cubicBezTo>
                    <a:cubicBezTo>
                      <a:pt x="10386" y="2444"/>
                      <a:pt x="10431" y="2490"/>
                      <a:pt x="10477" y="2535"/>
                    </a:cubicBezTo>
                    <a:cubicBezTo>
                      <a:pt x="10500" y="2558"/>
                      <a:pt x="10545" y="2581"/>
                      <a:pt x="10568" y="2604"/>
                    </a:cubicBezTo>
                    <a:cubicBezTo>
                      <a:pt x="10568" y="2604"/>
                      <a:pt x="10568" y="2604"/>
                      <a:pt x="10568" y="2627"/>
                    </a:cubicBezTo>
                    <a:cubicBezTo>
                      <a:pt x="10591" y="2627"/>
                      <a:pt x="10591" y="2627"/>
                      <a:pt x="10591" y="2649"/>
                    </a:cubicBezTo>
                    <a:cubicBezTo>
                      <a:pt x="10819" y="2878"/>
                      <a:pt x="11025" y="3106"/>
                      <a:pt x="11207" y="3357"/>
                    </a:cubicBezTo>
                    <a:cubicBezTo>
                      <a:pt x="11299" y="3494"/>
                      <a:pt x="11390" y="3608"/>
                      <a:pt x="11458" y="3745"/>
                    </a:cubicBezTo>
                    <a:lnTo>
                      <a:pt x="11481" y="3745"/>
                    </a:lnTo>
                    <a:cubicBezTo>
                      <a:pt x="11504" y="3791"/>
                      <a:pt x="11527" y="3813"/>
                      <a:pt x="11527" y="3836"/>
                    </a:cubicBezTo>
                    <a:cubicBezTo>
                      <a:pt x="11573" y="3928"/>
                      <a:pt x="11618" y="3996"/>
                      <a:pt x="11664" y="4087"/>
                    </a:cubicBezTo>
                    <a:cubicBezTo>
                      <a:pt x="11801" y="4338"/>
                      <a:pt x="11915" y="4612"/>
                      <a:pt x="12006" y="4909"/>
                    </a:cubicBezTo>
                    <a:cubicBezTo>
                      <a:pt x="12029" y="4955"/>
                      <a:pt x="12052" y="5023"/>
                      <a:pt x="12052" y="5092"/>
                    </a:cubicBezTo>
                    <a:cubicBezTo>
                      <a:pt x="12052" y="5090"/>
                      <a:pt x="12052" y="5089"/>
                      <a:pt x="12053" y="5089"/>
                    </a:cubicBezTo>
                    <a:cubicBezTo>
                      <a:pt x="12059" y="5089"/>
                      <a:pt x="12098" y="5208"/>
                      <a:pt x="12098" y="5229"/>
                    </a:cubicBezTo>
                    <a:cubicBezTo>
                      <a:pt x="12143" y="5366"/>
                      <a:pt x="12166" y="5525"/>
                      <a:pt x="12189" y="5662"/>
                    </a:cubicBezTo>
                    <a:cubicBezTo>
                      <a:pt x="12212" y="5822"/>
                      <a:pt x="12234" y="5959"/>
                      <a:pt x="12234" y="6096"/>
                    </a:cubicBezTo>
                    <a:cubicBezTo>
                      <a:pt x="12257" y="6165"/>
                      <a:pt x="12257" y="6233"/>
                      <a:pt x="12257" y="6301"/>
                    </a:cubicBezTo>
                    <a:cubicBezTo>
                      <a:pt x="12257" y="6347"/>
                      <a:pt x="12257" y="6393"/>
                      <a:pt x="12257" y="6416"/>
                    </a:cubicBezTo>
                    <a:cubicBezTo>
                      <a:pt x="12257" y="6438"/>
                      <a:pt x="12257" y="6484"/>
                      <a:pt x="12257" y="6507"/>
                    </a:cubicBezTo>
                    <a:cubicBezTo>
                      <a:pt x="12280" y="6781"/>
                      <a:pt x="12257" y="7055"/>
                      <a:pt x="12212" y="7351"/>
                    </a:cubicBezTo>
                    <a:cubicBezTo>
                      <a:pt x="12189" y="7488"/>
                      <a:pt x="12166" y="7625"/>
                      <a:pt x="12143" y="7762"/>
                    </a:cubicBezTo>
                    <a:cubicBezTo>
                      <a:pt x="12143" y="7831"/>
                      <a:pt x="12120" y="7876"/>
                      <a:pt x="12098" y="7945"/>
                    </a:cubicBezTo>
                    <a:cubicBezTo>
                      <a:pt x="12098" y="7945"/>
                      <a:pt x="12098" y="7968"/>
                      <a:pt x="12098" y="7968"/>
                    </a:cubicBezTo>
                    <a:cubicBezTo>
                      <a:pt x="12075" y="8013"/>
                      <a:pt x="12075" y="8059"/>
                      <a:pt x="12052" y="8105"/>
                    </a:cubicBezTo>
                    <a:cubicBezTo>
                      <a:pt x="11983" y="8401"/>
                      <a:pt x="11869" y="8675"/>
                      <a:pt x="11755" y="8949"/>
                    </a:cubicBezTo>
                    <a:cubicBezTo>
                      <a:pt x="11710" y="9018"/>
                      <a:pt x="11687" y="9086"/>
                      <a:pt x="11664" y="9132"/>
                    </a:cubicBezTo>
                    <a:cubicBezTo>
                      <a:pt x="11641" y="9155"/>
                      <a:pt x="11573" y="9269"/>
                      <a:pt x="11573" y="9269"/>
                    </a:cubicBezTo>
                    <a:cubicBezTo>
                      <a:pt x="11504" y="9406"/>
                      <a:pt x="11436" y="9543"/>
                      <a:pt x="11344" y="9657"/>
                    </a:cubicBezTo>
                    <a:cubicBezTo>
                      <a:pt x="11185" y="9908"/>
                      <a:pt x="11002" y="10136"/>
                      <a:pt x="10797" y="10364"/>
                    </a:cubicBezTo>
                    <a:cubicBezTo>
                      <a:pt x="10774" y="10387"/>
                      <a:pt x="10751" y="10410"/>
                      <a:pt x="10728" y="10433"/>
                    </a:cubicBezTo>
                    <a:cubicBezTo>
                      <a:pt x="10728" y="10456"/>
                      <a:pt x="10705" y="10456"/>
                      <a:pt x="10705" y="10456"/>
                    </a:cubicBezTo>
                    <a:cubicBezTo>
                      <a:pt x="10660" y="10501"/>
                      <a:pt x="10591" y="10570"/>
                      <a:pt x="10545" y="10615"/>
                    </a:cubicBezTo>
                    <a:cubicBezTo>
                      <a:pt x="10431" y="10730"/>
                      <a:pt x="10317" y="10821"/>
                      <a:pt x="10180" y="10935"/>
                    </a:cubicBezTo>
                    <a:cubicBezTo>
                      <a:pt x="10066" y="11026"/>
                      <a:pt x="9952" y="11118"/>
                      <a:pt x="9815" y="11186"/>
                    </a:cubicBezTo>
                    <a:cubicBezTo>
                      <a:pt x="9747" y="11232"/>
                      <a:pt x="9678" y="11277"/>
                      <a:pt x="9610" y="11323"/>
                    </a:cubicBezTo>
                    <a:cubicBezTo>
                      <a:pt x="9610" y="11323"/>
                      <a:pt x="9587" y="11346"/>
                      <a:pt x="9587" y="11346"/>
                    </a:cubicBezTo>
                    <a:cubicBezTo>
                      <a:pt x="9541" y="11369"/>
                      <a:pt x="9518" y="11391"/>
                      <a:pt x="9473" y="11414"/>
                    </a:cubicBezTo>
                    <a:cubicBezTo>
                      <a:pt x="9222" y="11551"/>
                      <a:pt x="8925" y="11688"/>
                      <a:pt x="8651" y="11802"/>
                    </a:cubicBezTo>
                    <a:cubicBezTo>
                      <a:pt x="8514" y="11848"/>
                      <a:pt x="8400" y="11871"/>
                      <a:pt x="8263" y="11916"/>
                    </a:cubicBezTo>
                    <a:cubicBezTo>
                      <a:pt x="8263" y="11916"/>
                      <a:pt x="8172" y="11939"/>
                      <a:pt x="8126" y="11962"/>
                    </a:cubicBezTo>
                    <a:cubicBezTo>
                      <a:pt x="8057" y="11962"/>
                      <a:pt x="7966" y="11985"/>
                      <a:pt x="7875" y="12008"/>
                    </a:cubicBezTo>
                    <a:cubicBezTo>
                      <a:pt x="7601" y="12076"/>
                      <a:pt x="7304" y="12099"/>
                      <a:pt x="7007" y="12122"/>
                    </a:cubicBezTo>
                    <a:lnTo>
                      <a:pt x="6688" y="12122"/>
                    </a:lnTo>
                    <a:cubicBezTo>
                      <a:pt x="6528" y="12122"/>
                      <a:pt x="6368" y="12122"/>
                      <a:pt x="6209" y="12099"/>
                    </a:cubicBezTo>
                    <a:cubicBezTo>
                      <a:pt x="6072" y="12076"/>
                      <a:pt x="5935" y="12076"/>
                      <a:pt x="5798" y="12053"/>
                    </a:cubicBezTo>
                    <a:cubicBezTo>
                      <a:pt x="5729" y="12031"/>
                      <a:pt x="5661" y="12031"/>
                      <a:pt x="5592" y="12008"/>
                    </a:cubicBezTo>
                    <a:cubicBezTo>
                      <a:pt x="5547" y="12008"/>
                      <a:pt x="5501" y="11985"/>
                      <a:pt x="5478" y="11985"/>
                    </a:cubicBezTo>
                    <a:cubicBezTo>
                      <a:pt x="5455" y="11985"/>
                      <a:pt x="5433" y="11962"/>
                      <a:pt x="5410" y="11962"/>
                    </a:cubicBezTo>
                    <a:cubicBezTo>
                      <a:pt x="5136" y="11894"/>
                      <a:pt x="4862" y="11802"/>
                      <a:pt x="4611" y="11711"/>
                    </a:cubicBezTo>
                    <a:cubicBezTo>
                      <a:pt x="4474" y="11643"/>
                      <a:pt x="4360" y="11597"/>
                      <a:pt x="4223" y="11528"/>
                    </a:cubicBezTo>
                    <a:cubicBezTo>
                      <a:pt x="4200" y="11506"/>
                      <a:pt x="4154" y="11483"/>
                      <a:pt x="4109" y="11460"/>
                    </a:cubicBezTo>
                    <a:lnTo>
                      <a:pt x="4086" y="11460"/>
                    </a:lnTo>
                    <a:cubicBezTo>
                      <a:pt x="4017" y="11414"/>
                      <a:pt x="3949" y="11369"/>
                      <a:pt x="3880" y="11346"/>
                    </a:cubicBezTo>
                    <a:cubicBezTo>
                      <a:pt x="3629" y="11186"/>
                      <a:pt x="3378" y="11003"/>
                      <a:pt x="3150" y="10798"/>
                    </a:cubicBezTo>
                    <a:cubicBezTo>
                      <a:pt x="3104" y="10752"/>
                      <a:pt x="3036" y="10707"/>
                      <a:pt x="2990" y="10661"/>
                    </a:cubicBezTo>
                    <a:cubicBezTo>
                      <a:pt x="2967" y="10638"/>
                      <a:pt x="2945" y="10615"/>
                      <a:pt x="2899" y="10593"/>
                    </a:cubicBezTo>
                    <a:cubicBezTo>
                      <a:pt x="2899" y="10570"/>
                      <a:pt x="2899" y="10570"/>
                      <a:pt x="2899" y="10570"/>
                    </a:cubicBezTo>
                    <a:cubicBezTo>
                      <a:pt x="2785" y="10456"/>
                      <a:pt x="2671" y="10342"/>
                      <a:pt x="2557" y="10227"/>
                    </a:cubicBezTo>
                    <a:cubicBezTo>
                      <a:pt x="2374" y="9976"/>
                      <a:pt x="2191" y="9725"/>
                      <a:pt x="2009" y="9474"/>
                    </a:cubicBezTo>
                    <a:cubicBezTo>
                      <a:pt x="2009" y="9451"/>
                      <a:pt x="2009" y="9451"/>
                      <a:pt x="2009" y="9451"/>
                    </a:cubicBezTo>
                    <a:cubicBezTo>
                      <a:pt x="1986" y="9406"/>
                      <a:pt x="1963" y="9383"/>
                      <a:pt x="1940" y="9337"/>
                    </a:cubicBezTo>
                    <a:cubicBezTo>
                      <a:pt x="1917" y="9292"/>
                      <a:pt x="1872" y="9223"/>
                      <a:pt x="1849" y="9177"/>
                    </a:cubicBezTo>
                    <a:cubicBezTo>
                      <a:pt x="1781" y="9018"/>
                      <a:pt x="1712" y="8881"/>
                      <a:pt x="1644" y="8721"/>
                    </a:cubicBezTo>
                    <a:cubicBezTo>
                      <a:pt x="1575" y="8584"/>
                      <a:pt x="1529" y="8447"/>
                      <a:pt x="1484" y="8310"/>
                    </a:cubicBezTo>
                    <a:cubicBezTo>
                      <a:pt x="1461" y="8242"/>
                      <a:pt x="1438" y="8173"/>
                      <a:pt x="1415" y="8105"/>
                    </a:cubicBezTo>
                    <a:cubicBezTo>
                      <a:pt x="1415" y="8105"/>
                      <a:pt x="1415" y="8105"/>
                      <a:pt x="1415" y="8082"/>
                    </a:cubicBezTo>
                    <a:cubicBezTo>
                      <a:pt x="1415" y="8036"/>
                      <a:pt x="1392" y="7991"/>
                      <a:pt x="1392" y="7945"/>
                    </a:cubicBezTo>
                    <a:cubicBezTo>
                      <a:pt x="1324" y="7671"/>
                      <a:pt x="1256" y="7374"/>
                      <a:pt x="1233" y="7078"/>
                    </a:cubicBezTo>
                    <a:cubicBezTo>
                      <a:pt x="1233" y="7009"/>
                      <a:pt x="1233" y="6941"/>
                      <a:pt x="1233" y="6872"/>
                    </a:cubicBezTo>
                    <a:cubicBezTo>
                      <a:pt x="1210" y="6849"/>
                      <a:pt x="1210" y="6804"/>
                      <a:pt x="1210" y="6781"/>
                    </a:cubicBezTo>
                    <a:cubicBezTo>
                      <a:pt x="1210" y="6781"/>
                      <a:pt x="1210" y="6735"/>
                      <a:pt x="1210" y="6712"/>
                    </a:cubicBezTo>
                    <a:cubicBezTo>
                      <a:pt x="1210" y="6689"/>
                      <a:pt x="1210" y="6644"/>
                      <a:pt x="1210" y="6644"/>
                    </a:cubicBezTo>
                    <a:cubicBezTo>
                      <a:pt x="1210" y="6598"/>
                      <a:pt x="1210" y="6575"/>
                      <a:pt x="1210" y="6553"/>
                    </a:cubicBezTo>
                    <a:cubicBezTo>
                      <a:pt x="1210" y="6461"/>
                      <a:pt x="1210" y="6393"/>
                      <a:pt x="1233" y="6301"/>
                    </a:cubicBezTo>
                    <a:cubicBezTo>
                      <a:pt x="1233" y="6005"/>
                      <a:pt x="1278" y="5708"/>
                      <a:pt x="1347" y="5411"/>
                    </a:cubicBezTo>
                    <a:cubicBezTo>
                      <a:pt x="1347" y="5388"/>
                      <a:pt x="1347" y="5366"/>
                      <a:pt x="1370" y="5320"/>
                    </a:cubicBezTo>
                    <a:cubicBezTo>
                      <a:pt x="1370" y="5308"/>
                      <a:pt x="1370" y="5280"/>
                      <a:pt x="1370" y="5251"/>
                    </a:cubicBezTo>
                    <a:cubicBezTo>
                      <a:pt x="1392" y="5229"/>
                      <a:pt x="1392" y="5183"/>
                      <a:pt x="1392" y="5183"/>
                    </a:cubicBezTo>
                    <a:cubicBezTo>
                      <a:pt x="1415" y="5160"/>
                      <a:pt x="1415" y="5137"/>
                      <a:pt x="1415" y="5092"/>
                    </a:cubicBezTo>
                    <a:cubicBezTo>
                      <a:pt x="1461" y="4955"/>
                      <a:pt x="1529" y="4795"/>
                      <a:pt x="1575" y="4658"/>
                    </a:cubicBezTo>
                    <a:cubicBezTo>
                      <a:pt x="1621" y="4521"/>
                      <a:pt x="1689" y="4384"/>
                      <a:pt x="1735" y="4247"/>
                    </a:cubicBezTo>
                    <a:cubicBezTo>
                      <a:pt x="1758" y="4202"/>
                      <a:pt x="1803" y="4133"/>
                      <a:pt x="1826" y="4087"/>
                    </a:cubicBezTo>
                    <a:cubicBezTo>
                      <a:pt x="1849" y="4042"/>
                      <a:pt x="1849" y="4019"/>
                      <a:pt x="1872" y="3973"/>
                    </a:cubicBezTo>
                    <a:cubicBezTo>
                      <a:pt x="1872" y="3973"/>
                      <a:pt x="1895" y="3950"/>
                      <a:pt x="1895" y="3950"/>
                    </a:cubicBezTo>
                    <a:cubicBezTo>
                      <a:pt x="1895" y="3950"/>
                      <a:pt x="1895" y="3950"/>
                      <a:pt x="1895" y="3928"/>
                    </a:cubicBezTo>
                    <a:cubicBezTo>
                      <a:pt x="2054" y="3677"/>
                      <a:pt x="2214" y="3425"/>
                      <a:pt x="2397" y="3197"/>
                    </a:cubicBezTo>
                    <a:cubicBezTo>
                      <a:pt x="2488" y="3083"/>
                      <a:pt x="2579" y="2969"/>
                      <a:pt x="2671" y="2855"/>
                    </a:cubicBezTo>
                    <a:cubicBezTo>
                      <a:pt x="2694" y="2832"/>
                      <a:pt x="2739" y="2786"/>
                      <a:pt x="2762" y="2764"/>
                    </a:cubicBezTo>
                    <a:cubicBezTo>
                      <a:pt x="2762" y="2764"/>
                      <a:pt x="2762" y="2764"/>
                      <a:pt x="2785" y="2741"/>
                    </a:cubicBezTo>
                    <a:cubicBezTo>
                      <a:pt x="2830" y="2695"/>
                      <a:pt x="2899" y="2627"/>
                      <a:pt x="2967" y="2581"/>
                    </a:cubicBezTo>
                    <a:cubicBezTo>
                      <a:pt x="3196" y="2376"/>
                      <a:pt x="3424" y="2170"/>
                      <a:pt x="3698" y="1987"/>
                    </a:cubicBezTo>
                    <a:cubicBezTo>
                      <a:pt x="3743" y="1965"/>
                      <a:pt x="3812" y="1919"/>
                      <a:pt x="3880" y="1873"/>
                    </a:cubicBezTo>
                    <a:lnTo>
                      <a:pt x="3903" y="1873"/>
                    </a:lnTo>
                    <a:cubicBezTo>
                      <a:pt x="3926" y="1851"/>
                      <a:pt x="3949" y="1828"/>
                      <a:pt x="3995" y="1805"/>
                    </a:cubicBezTo>
                    <a:cubicBezTo>
                      <a:pt x="4109" y="1736"/>
                      <a:pt x="4246" y="1668"/>
                      <a:pt x="4405" y="1599"/>
                    </a:cubicBezTo>
                    <a:cubicBezTo>
                      <a:pt x="4656" y="1485"/>
                      <a:pt x="4930" y="1371"/>
                      <a:pt x="5227" y="1280"/>
                    </a:cubicBezTo>
                    <a:cubicBezTo>
                      <a:pt x="5227" y="1280"/>
                      <a:pt x="5341" y="1257"/>
                      <a:pt x="5364" y="1257"/>
                    </a:cubicBezTo>
                    <a:cubicBezTo>
                      <a:pt x="5433" y="1234"/>
                      <a:pt x="5501" y="1211"/>
                      <a:pt x="5570" y="1189"/>
                    </a:cubicBezTo>
                    <a:cubicBezTo>
                      <a:pt x="5729" y="1166"/>
                      <a:pt x="5889" y="1143"/>
                      <a:pt x="6049" y="1120"/>
                    </a:cubicBezTo>
                    <a:cubicBezTo>
                      <a:pt x="6186" y="1097"/>
                      <a:pt x="6323" y="1097"/>
                      <a:pt x="6460" y="1074"/>
                    </a:cubicBezTo>
                    <a:close/>
                    <a:moveTo>
                      <a:pt x="6756" y="1"/>
                    </a:moveTo>
                    <a:cubicBezTo>
                      <a:pt x="5428" y="1"/>
                      <a:pt x="4145" y="388"/>
                      <a:pt x="3036" y="1143"/>
                    </a:cubicBezTo>
                    <a:cubicBezTo>
                      <a:pt x="1895" y="1896"/>
                      <a:pt x="1027" y="3037"/>
                      <a:pt x="548" y="4316"/>
                    </a:cubicBezTo>
                    <a:cubicBezTo>
                      <a:pt x="91" y="5525"/>
                      <a:pt x="0" y="6895"/>
                      <a:pt x="320" y="8173"/>
                    </a:cubicBezTo>
                    <a:cubicBezTo>
                      <a:pt x="685" y="9543"/>
                      <a:pt x="1438" y="10752"/>
                      <a:pt x="2511" y="11665"/>
                    </a:cubicBezTo>
                    <a:cubicBezTo>
                      <a:pt x="3693" y="12674"/>
                      <a:pt x="5230" y="13197"/>
                      <a:pt x="6767" y="13197"/>
                    </a:cubicBezTo>
                    <a:cubicBezTo>
                      <a:pt x="7872" y="13197"/>
                      <a:pt x="8978" y="12927"/>
                      <a:pt x="9952" y="12373"/>
                    </a:cubicBezTo>
                    <a:cubicBezTo>
                      <a:pt x="10272" y="12190"/>
                      <a:pt x="10568" y="11985"/>
                      <a:pt x="10865" y="11780"/>
                    </a:cubicBezTo>
                    <a:cubicBezTo>
                      <a:pt x="11915" y="10912"/>
                      <a:pt x="12714" y="9748"/>
                      <a:pt x="13079" y="8447"/>
                    </a:cubicBezTo>
                    <a:cubicBezTo>
                      <a:pt x="13444" y="7146"/>
                      <a:pt x="13421" y="5776"/>
                      <a:pt x="12988" y="4475"/>
                    </a:cubicBezTo>
                    <a:cubicBezTo>
                      <a:pt x="12143" y="1896"/>
                      <a:pt x="9610" y="47"/>
                      <a:pt x="6871" y="2"/>
                    </a:cubicBezTo>
                    <a:cubicBezTo>
                      <a:pt x="6832" y="1"/>
                      <a:pt x="6794" y="1"/>
                      <a:pt x="6756" y="1"/>
                    </a:cubicBezTo>
                    <a:close/>
                  </a:path>
                </a:pathLst>
              </a:custGeom>
              <a:solidFill>
                <a:schemeClr val="lt1"/>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40"/>
              <p:cNvSpPr/>
              <p:nvPr/>
            </p:nvSpPr>
            <p:spPr>
              <a:xfrm>
                <a:off x="7249662" y="2424461"/>
                <a:ext cx="163979" cy="189290"/>
              </a:xfrm>
              <a:custGeom>
                <a:avLst/>
                <a:gdLst/>
                <a:ahLst/>
                <a:cxnLst/>
                <a:rect l="l" t="t" r="r" b="b"/>
                <a:pathLst>
                  <a:path w="1963" h="2266" extrusionOk="0">
                    <a:moveTo>
                      <a:pt x="1287" y="1"/>
                    </a:moveTo>
                    <a:cubicBezTo>
                      <a:pt x="1237" y="1"/>
                      <a:pt x="1213" y="103"/>
                      <a:pt x="1180" y="103"/>
                    </a:cubicBezTo>
                    <a:cubicBezTo>
                      <a:pt x="1175" y="103"/>
                      <a:pt x="1169" y="100"/>
                      <a:pt x="1164" y="94"/>
                    </a:cubicBezTo>
                    <a:cubicBezTo>
                      <a:pt x="1148" y="79"/>
                      <a:pt x="1079" y="42"/>
                      <a:pt x="1023" y="42"/>
                    </a:cubicBezTo>
                    <a:cubicBezTo>
                      <a:pt x="996" y="42"/>
                      <a:pt x="973" y="50"/>
                      <a:pt x="958" y="71"/>
                    </a:cubicBezTo>
                    <a:cubicBezTo>
                      <a:pt x="913" y="117"/>
                      <a:pt x="935" y="254"/>
                      <a:pt x="935" y="254"/>
                    </a:cubicBezTo>
                    <a:cubicBezTo>
                      <a:pt x="935" y="254"/>
                      <a:pt x="905" y="244"/>
                      <a:pt x="864" y="244"/>
                    </a:cubicBezTo>
                    <a:cubicBezTo>
                      <a:pt x="844" y="244"/>
                      <a:pt x="821" y="246"/>
                      <a:pt x="798" y="254"/>
                    </a:cubicBezTo>
                    <a:cubicBezTo>
                      <a:pt x="730" y="254"/>
                      <a:pt x="707" y="300"/>
                      <a:pt x="707" y="368"/>
                    </a:cubicBezTo>
                    <a:cubicBezTo>
                      <a:pt x="684" y="414"/>
                      <a:pt x="707" y="437"/>
                      <a:pt x="639" y="460"/>
                    </a:cubicBezTo>
                    <a:cubicBezTo>
                      <a:pt x="593" y="482"/>
                      <a:pt x="593" y="596"/>
                      <a:pt x="570" y="711"/>
                    </a:cubicBezTo>
                    <a:cubicBezTo>
                      <a:pt x="570" y="848"/>
                      <a:pt x="684" y="1624"/>
                      <a:pt x="639" y="1646"/>
                    </a:cubicBezTo>
                    <a:cubicBezTo>
                      <a:pt x="616" y="1692"/>
                      <a:pt x="182" y="1989"/>
                      <a:pt x="91" y="2057"/>
                    </a:cubicBezTo>
                    <a:cubicBezTo>
                      <a:pt x="6" y="2142"/>
                      <a:pt x="0" y="2265"/>
                      <a:pt x="18" y="2265"/>
                    </a:cubicBezTo>
                    <a:cubicBezTo>
                      <a:pt x="19" y="2265"/>
                      <a:pt x="21" y="2264"/>
                      <a:pt x="22" y="2263"/>
                    </a:cubicBezTo>
                    <a:cubicBezTo>
                      <a:pt x="68" y="2240"/>
                      <a:pt x="456" y="1943"/>
                      <a:pt x="753" y="1920"/>
                    </a:cubicBezTo>
                    <a:cubicBezTo>
                      <a:pt x="1050" y="1898"/>
                      <a:pt x="1278" y="1738"/>
                      <a:pt x="1346" y="1646"/>
                    </a:cubicBezTo>
                    <a:cubicBezTo>
                      <a:pt x="1415" y="1555"/>
                      <a:pt x="1803" y="1076"/>
                      <a:pt x="1803" y="1076"/>
                    </a:cubicBezTo>
                    <a:cubicBezTo>
                      <a:pt x="1803" y="1076"/>
                      <a:pt x="1963" y="848"/>
                      <a:pt x="1963" y="779"/>
                    </a:cubicBezTo>
                    <a:cubicBezTo>
                      <a:pt x="1963" y="711"/>
                      <a:pt x="1757" y="391"/>
                      <a:pt x="1666" y="277"/>
                    </a:cubicBezTo>
                    <a:cubicBezTo>
                      <a:pt x="1552" y="163"/>
                      <a:pt x="1369" y="26"/>
                      <a:pt x="1301" y="3"/>
                    </a:cubicBezTo>
                    <a:cubicBezTo>
                      <a:pt x="1296" y="1"/>
                      <a:pt x="1292" y="1"/>
                      <a:pt x="128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40"/>
              <p:cNvSpPr/>
              <p:nvPr/>
            </p:nvSpPr>
            <p:spPr>
              <a:xfrm>
                <a:off x="7295354" y="2460882"/>
                <a:ext cx="49620" cy="97318"/>
              </a:xfrm>
              <a:custGeom>
                <a:avLst/>
                <a:gdLst/>
                <a:ahLst/>
                <a:cxnLst/>
                <a:rect l="l" t="t" r="r" b="b"/>
                <a:pathLst>
                  <a:path w="594" h="1165" fill="none" extrusionOk="0">
                    <a:moveTo>
                      <a:pt x="594" y="982"/>
                    </a:moveTo>
                    <a:cubicBezTo>
                      <a:pt x="594" y="982"/>
                      <a:pt x="320" y="69"/>
                      <a:pt x="160" y="46"/>
                    </a:cubicBezTo>
                    <a:cubicBezTo>
                      <a:pt x="0" y="1"/>
                      <a:pt x="23" y="229"/>
                      <a:pt x="46" y="663"/>
                    </a:cubicBezTo>
                    <a:lnTo>
                      <a:pt x="114" y="1165"/>
                    </a:lnTo>
                  </a:path>
                </a:pathLst>
              </a:custGeom>
              <a:noFill/>
              <a:ln w="9525" cap="rnd"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40"/>
              <p:cNvSpPr/>
              <p:nvPr/>
            </p:nvSpPr>
            <p:spPr>
              <a:xfrm>
                <a:off x="7304877" y="2443758"/>
                <a:ext cx="59226" cy="78272"/>
              </a:xfrm>
              <a:custGeom>
                <a:avLst/>
                <a:gdLst/>
                <a:ahLst/>
                <a:cxnLst/>
                <a:rect l="l" t="t" r="r" b="b"/>
                <a:pathLst>
                  <a:path w="709" h="937" fill="none" extrusionOk="0">
                    <a:moveTo>
                      <a:pt x="708" y="936"/>
                    </a:moveTo>
                    <a:cubicBezTo>
                      <a:pt x="708" y="936"/>
                      <a:pt x="434" y="320"/>
                      <a:pt x="411" y="274"/>
                    </a:cubicBezTo>
                    <a:cubicBezTo>
                      <a:pt x="389" y="229"/>
                      <a:pt x="274" y="0"/>
                      <a:pt x="137" y="23"/>
                    </a:cubicBezTo>
                    <a:cubicBezTo>
                      <a:pt x="0" y="23"/>
                      <a:pt x="23" y="274"/>
                      <a:pt x="23" y="274"/>
                    </a:cubicBezTo>
                  </a:path>
                </a:pathLst>
              </a:custGeom>
              <a:noFill/>
              <a:ln w="9525" cap="rnd"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40"/>
              <p:cNvSpPr/>
              <p:nvPr/>
            </p:nvSpPr>
            <p:spPr>
              <a:xfrm>
                <a:off x="7323923" y="2422791"/>
                <a:ext cx="68749" cy="80110"/>
              </a:xfrm>
              <a:custGeom>
                <a:avLst/>
                <a:gdLst/>
                <a:ahLst/>
                <a:cxnLst/>
                <a:rect l="l" t="t" r="r" b="b"/>
                <a:pathLst>
                  <a:path w="823" h="959" fill="none" extrusionOk="0">
                    <a:moveTo>
                      <a:pt x="822" y="959"/>
                    </a:moveTo>
                    <a:cubicBezTo>
                      <a:pt x="822" y="959"/>
                      <a:pt x="389" y="137"/>
                      <a:pt x="206" y="69"/>
                    </a:cubicBezTo>
                    <a:cubicBezTo>
                      <a:pt x="24" y="0"/>
                      <a:pt x="1" y="160"/>
                      <a:pt x="46" y="343"/>
                    </a:cubicBezTo>
                  </a:path>
                </a:pathLst>
              </a:custGeom>
              <a:noFill/>
              <a:ln w="9525" cap="rnd"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40"/>
              <p:cNvSpPr/>
              <p:nvPr/>
            </p:nvSpPr>
            <p:spPr>
              <a:xfrm>
                <a:off x="7241977" y="2417027"/>
                <a:ext cx="173586" cy="207919"/>
              </a:xfrm>
              <a:custGeom>
                <a:avLst/>
                <a:gdLst/>
                <a:ahLst/>
                <a:cxnLst/>
                <a:rect l="l" t="t" r="r" b="b"/>
                <a:pathLst>
                  <a:path w="2078" h="2489" fill="none" extrusionOk="0">
                    <a:moveTo>
                      <a:pt x="1324" y="252"/>
                    </a:moveTo>
                    <a:cubicBezTo>
                      <a:pt x="1324" y="252"/>
                      <a:pt x="1233" y="1"/>
                      <a:pt x="1507" y="138"/>
                    </a:cubicBezTo>
                    <a:cubicBezTo>
                      <a:pt x="1689" y="229"/>
                      <a:pt x="2032" y="754"/>
                      <a:pt x="2055" y="868"/>
                    </a:cubicBezTo>
                    <a:cubicBezTo>
                      <a:pt x="2077" y="1005"/>
                      <a:pt x="1644" y="1439"/>
                      <a:pt x="1507" y="1644"/>
                    </a:cubicBezTo>
                    <a:cubicBezTo>
                      <a:pt x="1370" y="1850"/>
                      <a:pt x="1119" y="2032"/>
                      <a:pt x="776" y="2009"/>
                    </a:cubicBezTo>
                    <a:cubicBezTo>
                      <a:pt x="594" y="2009"/>
                      <a:pt x="251" y="2283"/>
                      <a:pt x="0" y="2489"/>
                    </a:cubicBezTo>
                  </a:path>
                </a:pathLst>
              </a:custGeom>
              <a:noFill/>
              <a:ln w="9525" cap="rnd"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40"/>
              <p:cNvSpPr/>
              <p:nvPr/>
            </p:nvSpPr>
            <p:spPr>
              <a:xfrm>
                <a:off x="6309496" y="2922070"/>
                <a:ext cx="356778" cy="178347"/>
              </a:xfrm>
              <a:custGeom>
                <a:avLst/>
                <a:gdLst/>
                <a:ahLst/>
                <a:cxnLst/>
                <a:rect l="l" t="t" r="r" b="b"/>
                <a:pathLst>
                  <a:path w="4271" h="2135" extrusionOk="0">
                    <a:moveTo>
                      <a:pt x="587" y="0"/>
                    </a:moveTo>
                    <a:cubicBezTo>
                      <a:pt x="0" y="0"/>
                      <a:pt x="139" y="1441"/>
                      <a:pt x="139" y="1441"/>
                    </a:cubicBezTo>
                    <a:cubicBezTo>
                      <a:pt x="139" y="1441"/>
                      <a:pt x="2584" y="2135"/>
                      <a:pt x="3558" y="2135"/>
                    </a:cubicBezTo>
                    <a:cubicBezTo>
                      <a:pt x="3674" y="2135"/>
                      <a:pt x="3769" y="2125"/>
                      <a:pt x="3836" y="2103"/>
                    </a:cubicBezTo>
                    <a:cubicBezTo>
                      <a:pt x="4115" y="2018"/>
                      <a:pt x="3814" y="1914"/>
                      <a:pt x="3471" y="1835"/>
                    </a:cubicBezTo>
                    <a:lnTo>
                      <a:pt x="3471" y="1835"/>
                    </a:lnTo>
                    <a:cubicBezTo>
                      <a:pt x="3558" y="1845"/>
                      <a:pt x="3644" y="1852"/>
                      <a:pt x="3721" y="1852"/>
                    </a:cubicBezTo>
                    <a:cubicBezTo>
                      <a:pt x="3869" y="1852"/>
                      <a:pt x="3985" y="1828"/>
                      <a:pt x="4019" y="1761"/>
                    </a:cubicBezTo>
                    <a:cubicBezTo>
                      <a:pt x="4078" y="1628"/>
                      <a:pt x="3581" y="1514"/>
                      <a:pt x="3224" y="1450"/>
                    </a:cubicBezTo>
                    <a:lnTo>
                      <a:pt x="3224" y="1450"/>
                    </a:lnTo>
                    <a:cubicBezTo>
                      <a:pt x="3420" y="1477"/>
                      <a:pt x="3664" y="1504"/>
                      <a:pt x="3853" y="1504"/>
                    </a:cubicBezTo>
                    <a:cubicBezTo>
                      <a:pt x="4023" y="1504"/>
                      <a:pt x="4149" y="1482"/>
                      <a:pt x="4156" y="1419"/>
                    </a:cubicBezTo>
                    <a:cubicBezTo>
                      <a:pt x="4181" y="1317"/>
                      <a:pt x="3800" y="1223"/>
                      <a:pt x="3455" y="1159"/>
                    </a:cubicBezTo>
                    <a:lnTo>
                      <a:pt x="3455" y="1159"/>
                    </a:lnTo>
                    <a:cubicBezTo>
                      <a:pt x="3594" y="1176"/>
                      <a:pt x="3740" y="1188"/>
                      <a:pt x="3867" y="1188"/>
                    </a:cubicBezTo>
                    <a:cubicBezTo>
                      <a:pt x="4060" y="1188"/>
                      <a:pt x="4209" y="1160"/>
                      <a:pt x="4224" y="1076"/>
                    </a:cubicBezTo>
                    <a:cubicBezTo>
                      <a:pt x="4270" y="848"/>
                      <a:pt x="2969" y="711"/>
                      <a:pt x="2969" y="711"/>
                    </a:cubicBezTo>
                    <a:cubicBezTo>
                      <a:pt x="2969" y="711"/>
                      <a:pt x="3791" y="711"/>
                      <a:pt x="3745" y="528"/>
                    </a:cubicBezTo>
                    <a:cubicBezTo>
                      <a:pt x="3699" y="346"/>
                      <a:pt x="2010" y="460"/>
                      <a:pt x="732" y="26"/>
                    </a:cubicBezTo>
                    <a:cubicBezTo>
                      <a:pt x="679" y="9"/>
                      <a:pt x="631" y="0"/>
                      <a:pt x="587" y="0"/>
                    </a:cubicBezTo>
                    <a:close/>
                  </a:path>
                </a:pathLst>
              </a:custGeom>
              <a:solidFill>
                <a:schemeClr val="lt1"/>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40"/>
              <p:cNvSpPr/>
              <p:nvPr/>
            </p:nvSpPr>
            <p:spPr>
              <a:xfrm>
                <a:off x="5855827" y="2348362"/>
                <a:ext cx="568289" cy="743712"/>
              </a:xfrm>
              <a:custGeom>
                <a:avLst/>
                <a:gdLst/>
                <a:ahLst/>
                <a:cxnLst/>
                <a:rect l="l" t="t" r="r" b="b"/>
                <a:pathLst>
                  <a:path w="6803" h="8903" extrusionOk="0">
                    <a:moveTo>
                      <a:pt x="6802" y="1"/>
                    </a:moveTo>
                    <a:cubicBezTo>
                      <a:pt x="6802" y="1"/>
                      <a:pt x="6026" y="115"/>
                      <a:pt x="4999" y="663"/>
                    </a:cubicBezTo>
                    <a:cubicBezTo>
                      <a:pt x="4246" y="1051"/>
                      <a:pt x="3333" y="1713"/>
                      <a:pt x="2557" y="2557"/>
                    </a:cubicBezTo>
                    <a:cubicBezTo>
                      <a:pt x="2123" y="3037"/>
                      <a:pt x="1735" y="3493"/>
                      <a:pt x="1415" y="4132"/>
                    </a:cubicBezTo>
                    <a:cubicBezTo>
                      <a:pt x="1119" y="4726"/>
                      <a:pt x="776" y="5205"/>
                      <a:pt x="617" y="5639"/>
                    </a:cubicBezTo>
                    <a:cubicBezTo>
                      <a:pt x="0" y="7602"/>
                      <a:pt x="822" y="8287"/>
                      <a:pt x="1781" y="8538"/>
                    </a:cubicBezTo>
                    <a:cubicBezTo>
                      <a:pt x="2945" y="8857"/>
                      <a:pt x="5752" y="8903"/>
                      <a:pt x="5752" y="8903"/>
                    </a:cubicBezTo>
                    <a:lnTo>
                      <a:pt x="6620" y="6643"/>
                    </a:lnTo>
                    <a:lnTo>
                      <a:pt x="3812" y="5753"/>
                    </a:lnTo>
                    <a:cubicBezTo>
                      <a:pt x="3812" y="5753"/>
                      <a:pt x="4223" y="4246"/>
                      <a:pt x="4542" y="3425"/>
                    </a:cubicBezTo>
                    <a:lnTo>
                      <a:pt x="680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40"/>
              <p:cNvSpPr/>
              <p:nvPr/>
            </p:nvSpPr>
            <p:spPr>
              <a:xfrm>
                <a:off x="5813894" y="2348362"/>
                <a:ext cx="610223" cy="743712"/>
              </a:xfrm>
              <a:custGeom>
                <a:avLst/>
                <a:gdLst/>
                <a:ahLst/>
                <a:cxnLst/>
                <a:rect l="l" t="t" r="r" b="b"/>
                <a:pathLst>
                  <a:path w="7305" h="8903" fill="none" extrusionOk="0">
                    <a:moveTo>
                      <a:pt x="7304" y="1"/>
                    </a:moveTo>
                    <a:cubicBezTo>
                      <a:pt x="7304" y="1"/>
                      <a:pt x="4314" y="412"/>
                      <a:pt x="2100" y="3858"/>
                    </a:cubicBezTo>
                    <a:cubicBezTo>
                      <a:pt x="0" y="7077"/>
                      <a:pt x="1119" y="8241"/>
                      <a:pt x="2283" y="8538"/>
                    </a:cubicBezTo>
                    <a:cubicBezTo>
                      <a:pt x="3447" y="8857"/>
                      <a:pt x="6254" y="8903"/>
                      <a:pt x="6254" y="8903"/>
                    </a:cubicBezTo>
                    <a:lnTo>
                      <a:pt x="7122" y="6643"/>
                    </a:lnTo>
                    <a:lnTo>
                      <a:pt x="3515" y="5502"/>
                    </a:lnTo>
                  </a:path>
                </a:pathLst>
              </a:custGeom>
              <a:noFill/>
              <a:ln w="9525" cap="rnd"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40"/>
              <p:cNvSpPr/>
              <p:nvPr/>
            </p:nvSpPr>
            <p:spPr>
              <a:xfrm>
                <a:off x="6174256" y="2634381"/>
                <a:ext cx="61064" cy="194553"/>
              </a:xfrm>
              <a:custGeom>
                <a:avLst/>
                <a:gdLst/>
                <a:ahLst/>
                <a:cxnLst/>
                <a:rect l="l" t="t" r="r" b="b"/>
                <a:pathLst>
                  <a:path w="731" h="2329" fill="none" extrusionOk="0">
                    <a:moveTo>
                      <a:pt x="0" y="2329"/>
                    </a:moveTo>
                    <a:cubicBezTo>
                      <a:pt x="0" y="2329"/>
                      <a:pt x="411" y="822"/>
                      <a:pt x="730" y="1"/>
                    </a:cubicBezTo>
                  </a:path>
                </a:pathLst>
              </a:custGeom>
              <a:noFill/>
              <a:ln w="9525" cap="rnd"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40"/>
              <p:cNvSpPr/>
              <p:nvPr/>
            </p:nvSpPr>
            <p:spPr>
              <a:xfrm>
                <a:off x="6271488" y="2882308"/>
                <a:ext cx="137332" cy="209756"/>
              </a:xfrm>
              <a:custGeom>
                <a:avLst/>
                <a:gdLst/>
                <a:ahLst/>
                <a:cxnLst/>
                <a:rect l="l" t="t" r="r" b="b"/>
                <a:pathLst>
                  <a:path w="1644" h="2511" extrusionOk="0">
                    <a:moveTo>
                      <a:pt x="868" y="0"/>
                    </a:moveTo>
                    <a:lnTo>
                      <a:pt x="0" y="2488"/>
                    </a:lnTo>
                    <a:cubicBezTo>
                      <a:pt x="457" y="2511"/>
                      <a:pt x="776" y="2511"/>
                      <a:pt x="776" y="2511"/>
                    </a:cubicBezTo>
                    <a:lnTo>
                      <a:pt x="1644" y="251"/>
                    </a:lnTo>
                    <a:lnTo>
                      <a:pt x="86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40"/>
              <p:cNvSpPr/>
              <p:nvPr/>
            </p:nvSpPr>
            <p:spPr>
              <a:xfrm>
                <a:off x="6271488" y="2882308"/>
                <a:ext cx="137332" cy="209756"/>
              </a:xfrm>
              <a:custGeom>
                <a:avLst/>
                <a:gdLst/>
                <a:ahLst/>
                <a:cxnLst/>
                <a:rect l="l" t="t" r="r" b="b"/>
                <a:pathLst>
                  <a:path w="1644" h="2511" fill="none" extrusionOk="0">
                    <a:moveTo>
                      <a:pt x="1644" y="251"/>
                    </a:moveTo>
                    <a:lnTo>
                      <a:pt x="868" y="0"/>
                    </a:lnTo>
                    <a:lnTo>
                      <a:pt x="0" y="2488"/>
                    </a:lnTo>
                    <a:cubicBezTo>
                      <a:pt x="457" y="2511"/>
                      <a:pt x="776" y="2511"/>
                      <a:pt x="776" y="2511"/>
                    </a:cubicBezTo>
                    <a:close/>
                  </a:path>
                </a:pathLst>
              </a:custGeom>
              <a:noFill/>
              <a:ln w="9525"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40"/>
              <p:cNvSpPr/>
              <p:nvPr/>
            </p:nvSpPr>
            <p:spPr>
              <a:xfrm>
                <a:off x="6380165" y="2356047"/>
                <a:ext cx="156378" cy="110684"/>
              </a:xfrm>
              <a:custGeom>
                <a:avLst/>
                <a:gdLst/>
                <a:ahLst/>
                <a:cxnLst/>
                <a:rect l="l" t="t" r="r" b="b"/>
                <a:pathLst>
                  <a:path w="1872" h="1325" extrusionOk="0">
                    <a:moveTo>
                      <a:pt x="936" y="0"/>
                    </a:moveTo>
                    <a:cubicBezTo>
                      <a:pt x="411" y="0"/>
                      <a:pt x="0" y="297"/>
                      <a:pt x="0" y="662"/>
                    </a:cubicBezTo>
                    <a:cubicBezTo>
                      <a:pt x="0" y="1027"/>
                      <a:pt x="411" y="1324"/>
                      <a:pt x="936" y="1324"/>
                    </a:cubicBezTo>
                    <a:cubicBezTo>
                      <a:pt x="1438" y="1324"/>
                      <a:pt x="1872" y="1027"/>
                      <a:pt x="1872" y="662"/>
                    </a:cubicBezTo>
                    <a:cubicBezTo>
                      <a:pt x="1872" y="297"/>
                      <a:pt x="1438" y="0"/>
                      <a:pt x="9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40"/>
              <p:cNvSpPr/>
              <p:nvPr/>
            </p:nvSpPr>
            <p:spPr>
              <a:xfrm>
                <a:off x="6380165" y="2356047"/>
                <a:ext cx="156378" cy="110684"/>
              </a:xfrm>
              <a:custGeom>
                <a:avLst/>
                <a:gdLst/>
                <a:ahLst/>
                <a:cxnLst/>
                <a:rect l="l" t="t" r="r" b="b"/>
                <a:pathLst>
                  <a:path w="1872" h="1325" fill="none" extrusionOk="0">
                    <a:moveTo>
                      <a:pt x="1872" y="662"/>
                    </a:moveTo>
                    <a:cubicBezTo>
                      <a:pt x="1872" y="1027"/>
                      <a:pt x="1438" y="1324"/>
                      <a:pt x="936" y="1324"/>
                    </a:cubicBezTo>
                    <a:cubicBezTo>
                      <a:pt x="411" y="1324"/>
                      <a:pt x="0" y="1027"/>
                      <a:pt x="0" y="662"/>
                    </a:cubicBezTo>
                    <a:cubicBezTo>
                      <a:pt x="0" y="297"/>
                      <a:pt x="411" y="0"/>
                      <a:pt x="936" y="0"/>
                    </a:cubicBezTo>
                    <a:cubicBezTo>
                      <a:pt x="1438" y="0"/>
                      <a:pt x="1872" y="297"/>
                      <a:pt x="1872" y="662"/>
                    </a:cubicBezTo>
                    <a:close/>
                  </a:path>
                </a:pathLst>
              </a:custGeom>
              <a:noFill/>
              <a:ln w="2275" cap="rnd" cmpd="sng">
                <a:solidFill>
                  <a:srgbClr val="01000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40"/>
              <p:cNvSpPr/>
              <p:nvPr/>
            </p:nvSpPr>
            <p:spPr>
              <a:xfrm>
                <a:off x="6414497" y="2388458"/>
                <a:ext cx="95397" cy="74430"/>
              </a:xfrm>
              <a:custGeom>
                <a:avLst/>
                <a:gdLst/>
                <a:ahLst/>
                <a:cxnLst/>
                <a:rect l="l" t="t" r="r" b="b"/>
                <a:pathLst>
                  <a:path w="1142" h="891" extrusionOk="0">
                    <a:moveTo>
                      <a:pt x="0" y="0"/>
                    </a:moveTo>
                    <a:lnTo>
                      <a:pt x="46" y="366"/>
                    </a:lnTo>
                    <a:lnTo>
                      <a:pt x="365" y="891"/>
                    </a:lnTo>
                    <a:lnTo>
                      <a:pt x="776" y="891"/>
                    </a:lnTo>
                    <a:lnTo>
                      <a:pt x="1096" y="366"/>
                    </a:lnTo>
                    <a:lnTo>
                      <a:pt x="1141" y="0"/>
                    </a:lnTo>
                    <a:close/>
                  </a:path>
                </a:pathLst>
              </a:custGeom>
              <a:solidFill>
                <a:schemeClr val="dk1"/>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40"/>
              <p:cNvSpPr/>
              <p:nvPr/>
            </p:nvSpPr>
            <p:spPr>
              <a:xfrm>
                <a:off x="6441144" y="2458961"/>
                <a:ext cx="42018" cy="7769"/>
              </a:xfrm>
              <a:custGeom>
                <a:avLst/>
                <a:gdLst/>
                <a:ahLst/>
                <a:cxnLst/>
                <a:rect l="l" t="t" r="r" b="b"/>
                <a:pathLst>
                  <a:path w="503" h="93" extrusionOk="0">
                    <a:moveTo>
                      <a:pt x="69" y="1"/>
                    </a:moveTo>
                    <a:cubicBezTo>
                      <a:pt x="1" y="1"/>
                      <a:pt x="1" y="92"/>
                      <a:pt x="69" y="92"/>
                    </a:cubicBezTo>
                    <a:lnTo>
                      <a:pt x="434" y="92"/>
                    </a:lnTo>
                    <a:cubicBezTo>
                      <a:pt x="503" y="92"/>
                      <a:pt x="503" y="1"/>
                      <a:pt x="434" y="1"/>
                    </a:cubicBezTo>
                    <a:close/>
                  </a:path>
                </a:pathLst>
              </a:custGeom>
              <a:solidFill>
                <a:srgbClr val="0100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40"/>
              <p:cNvSpPr/>
              <p:nvPr/>
            </p:nvSpPr>
            <p:spPr>
              <a:xfrm>
                <a:off x="6341990" y="2323636"/>
                <a:ext cx="230807" cy="158299"/>
              </a:xfrm>
              <a:custGeom>
                <a:avLst/>
                <a:gdLst/>
                <a:ahLst/>
                <a:cxnLst/>
                <a:rect l="l" t="t" r="r" b="b"/>
                <a:pathLst>
                  <a:path w="2763" h="1895" extrusionOk="0">
                    <a:moveTo>
                      <a:pt x="1393" y="343"/>
                    </a:moveTo>
                    <a:cubicBezTo>
                      <a:pt x="1872" y="343"/>
                      <a:pt x="2283" y="617"/>
                      <a:pt x="2283" y="959"/>
                    </a:cubicBezTo>
                    <a:cubicBezTo>
                      <a:pt x="2283" y="1278"/>
                      <a:pt x="1872" y="1552"/>
                      <a:pt x="1393" y="1552"/>
                    </a:cubicBezTo>
                    <a:cubicBezTo>
                      <a:pt x="891" y="1552"/>
                      <a:pt x="480" y="1278"/>
                      <a:pt x="480" y="959"/>
                    </a:cubicBezTo>
                    <a:cubicBezTo>
                      <a:pt x="480" y="617"/>
                      <a:pt x="891" y="343"/>
                      <a:pt x="1393" y="343"/>
                    </a:cubicBezTo>
                    <a:close/>
                    <a:moveTo>
                      <a:pt x="1393" y="0"/>
                    </a:moveTo>
                    <a:cubicBezTo>
                      <a:pt x="617" y="0"/>
                      <a:pt x="1" y="434"/>
                      <a:pt x="1" y="959"/>
                    </a:cubicBezTo>
                    <a:cubicBezTo>
                      <a:pt x="1" y="1461"/>
                      <a:pt x="617" y="1895"/>
                      <a:pt x="1393" y="1895"/>
                    </a:cubicBezTo>
                    <a:cubicBezTo>
                      <a:pt x="2146" y="1895"/>
                      <a:pt x="2763" y="1461"/>
                      <a:pt x="2763" y="959"/>
                    </a:cubicBezTo>
                    <a:cubicBezTo>
                      <a:pt x="2763" y="434"/>
                      <a:pt x="2146" y="0"/>
                      <a:pt x="139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40"/>
              <p:cNvSpPr/>
              <p:nvPr/>
            </p:nvSpPr>
            <p:spPr>
              <a:xfrm>
                <a:off x="6341990" y="2323636"/>
                <a:ext cx="230807" cy="158299"/>
              </a:xfrm>
              <a:custGeom>
                <a:avLst/>
                <a:gdLst/>
                <a:ahLst/>
                <a:cxnLst/>
                <a:rect l="l" t="t" r="r" b="b"/>
                <a:pathLst>
                  <a:path w="2763" h="1895" fill="none" extrusionOk="0">
                    <a:moveTo>
                      <a:pt x="1393" y="1552"/>
                    </a:moveTo>
                    <a:cubicBezTo>
                      <a:pt x="891" y="1552"/>
                      <a:pt x="480" y="1278"/>
                      <a:pt x="480" y="959"/>
                    </a:cubicBezTo>
                    <a:cubicBezTo>
                      <a:pt x="480" y="617"/>
                      <a:pt x="891" y="343"/>
                      <a:pt x="1393" y="343"/>
                    </a:cubicBezTo>
                    <a:cubicBezTo>
                      <a:pt x="1872" y="343"/>
                      <a:pt x="2283" y="617"/>
                      <a:pt x="2283" y="959"/>
                    </a:cubicBezTo>
                    <a:cubicBezTo>
                      <a:pt x="2283" y="1278"/>
                      <a:pt x="1872" y="1552"/>
                      <a:pt x="1393" y="1552"/>
                    </a:cubicBezTo>
                    <a:close/>
                    <a:moveTo>
                      <a:pt x="1393" y="0"/>
                    </a:moveTo>
                    <a:cubicBezTo>
                      <a:pt x="617" y="0"/>
                      <a:pt x="1" y="434"/>
                      <a:pt x="1" y="959"/>
                    </a:cubicBezTo>
                    <a:cubicBezTo>
                      <a:pt x="1" y="1461"/>
                      <a:pt x="617" y="1895"/>
                      <a:pt x="1393" y="1895"/>
                    </a:cubicBezTo>
                    <a:cubicBezTo>
                      <a:pt x="2146" y="1895"/>
                      <a:pt x="2763" y="1461"/>
                      <a:pt x="2763" y="959"/>
                    </a:cubicBezTo>
                    <a:cubicBezTo>
                      <a:pt x="2763" y="434"/>
                      <a:pt x="2146" y="0"/>
                      <a:pt x="1393" y="0"/>
                    </a:cubicBezTo>
                    <a:close/>
                  </a:path>
                </a:pathLst>
              </a:custGeom>
              <a:noFill/>
              <a:ln w="9525" cap="rnd"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40"/>
              <p:cNvSpPr/>
              <p:nvPr/>
            </p:nvSpPr>
            <p:spPr>
              <a:xfrm>
                <a:off x="6361036" y="2308350"/>
                <a:ext cx="196474" cy="143095"/>
              </a:xfrm>
              <a:custGeom>
                <a:avLst/>
                <a:gdLst/>
                <a:ahLst/>
                <a:cxnLst/>
                <a:rect l="l" t="t" r="r" b="b"/>
                <a:pathLst>
                  <a:path w="2352" h="1713" extrusionOk="0">
                    <a:moveTo>
                      <a:pt x="1256" y="1"/>
                    </a:moveTo>
                    <a:lnTo>
                      <a:pt x="1097" y="23"/>
                    </a:lnTo>
                    <a:lnTo>
                      <a:pt x="503" y="206"/>
                    </a:lnTo>
                    <a:lnTo>
                      <a:pt x="1" y="594"/>
                    </a:lnTo>
                    <a:lnTo>
                      <a:pt x="389" y="1713"/>
                    </a:lnTo>
                    <a:lnTo>
                      <a:pt x="1165" y="1119"/>
                    </a:lnTo>
                    <a:lnTo>
                      <a:pt x="1918" y="1713"/>
                    </a:lnTo>
                    <a:lnTo>
                      <a:pt x="2352" y="640"/>
                    </a:lnTo>
                    <a:lnTo>
                      <a:pt x="1804" y="206"/>
                    </a:lnTo>
                    <a:lnTo>
                      <a:pt x="1256" y="1"/>
                    </a:lnTo>
                    <a:close/>
                  </a:path>
                </a:pathLst>
              </a:custGeom>
              <a:solidFill>
                <a:schemeClr val="lt1"/>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40"/>
              <p:cNvSpPr/>
              <p:nvPr/>
            </p:nvSpPr>
            <p:spPr>
              <a:xfrm>
                <a:off x="6408733" y="2039539"/>
                <a:ext cx="204076" cy="343245"/>
              </a:xfrm>
              <a:custGeom>
                <a:avLst/>
                <a:gdLst/>
                <a:ahLst/>
                <a:cxnLst/>
                <a:rect l="l" t="t" r="r" b="b"/>
                <a:pathLst>
                  <a:path w="2443" h="4109" extrusionOk="0">
                    <a:moveTo>
                      <a:pt x="868" y="0"/>
                    </a:moveTo>
                    <a:cubicBezTo>
                      <a:pt x="389" y="0"/>
                      <a:pt x="1" y="457"/>
                      <a:pt x="1" y="982"/>
                    </a:cubicBezTo>
                    <a:lnTo>
                      <a:pt x="1" y="2100"/>
                    </a:lnTo>
                    <a:cubicBezTo>
                      <a:pt x="1" y="2123"/>
                      <a:pt x="1" y="2169"/>
                      <a:pt x="1" y="2192"/>
                    </a:cubicBezTo>
                    <a:cubicBezTo>
                      <a:pt x="1" y="2214"/>
                      <a:pt x="1" y="2260"/>
                      <a:pt x="1" y="2283"/>
                    </a:cubicBezTo>
                    <a:lnTo>
                      <a:pt x="1" y="2968"/>
                    </a:lnTo>
                    <a:lnTo>
                      <a:pt x="1" y="2990"/>
                    </a:lnTo>
                    <a:lnTo>
                      <a:pt x="1" y="3675"/>
                    </a:lnTo>
                    <a:cubicBezTo>
                      <a:pt x="1" y="3926"/>
                      <a:pt x="206" y="4109"/>
                      <a:pt x="434" y="4109"/>
                    </a:cubicBezTo>
                    <a:lnTo>
                      <a:pt x="731" y="4109"/>
                    </a:lnTo>
                    <a:cubicBezTo>
                      <a:pt x="959" y="4109"/>
                      <a:pt x="1165" y="3926"/>
                      <a:pt x="1165" y="3675"/>
                    </a:cubicBezTo>
                    <a:lnTo>
                      <a:pt x="1165" y="3082"/>
                    </a:lnTo>
                    <a:lnTo>
                      <a:pt x="1576" y="3082"/>
                    </a:lnTo>
                    <a:cubicBezTo>
                      <a:pt x="2055" y="3082"/>
                      <a:pt x="2443" y="2648"/>
                      <a:pt x="2443" y="2100"/>
                    </a:cubicBezTo>
                    <a:lnTo>
                      <a:pt x="2443" y="982"/>
                    </a:lnTo>
                    <a:cubicBezTo>
                      <a:pt x="2443" y="457"/>
                      <a:pt x="2055" y="0"/>
                      <a:pt x="157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40"/>
              <p:cNvSpPr/>
              <p:nvPr/>
            </p:nvSpPr>
            <p:spPr>
              <a:xfrm>
                <a:off x="6408733" y="2039539"/>
                <a:ext cx="204076" cy="343245"/>
              </a:xfrm>
              <a:custGeom>
                <a:avLst/>
                <a:gdLst/>
                <a:ahLst/>
                <a:cxnLst/>
                <a:rect l="l" t="t" r="r" b="b"/>
                <a:pathLst>
                  <a:path w="2443" h="4109" fill="none" extrusionOk="0">
                    <a:moveTo>
                      <a:pt x="1576" y="0"/>
                    </a:moveTo>
                    <a:lnTo>
                      <a:pt x="868" y="0"/>
                    </a:lnTo>
                    <a:cubicBezTo>
                      <a:pt x="389" y="0"/>
                      <a:pt x="1" y="457"/>
                      <a:pt x="1" y="982"/>
                    </a:cubicBezTo>
                    <a:lnTo>
                      <a:pt x="1" y="2100"/>
                    </a:lnTo>
                    <a:cubicBezTo>
                      <a:pt x="1" y="2123"/>
                      <a:pt x="1" y="2169"/>
                      <a:pt x="1" y="2192"/>
                    </a:cubicBezTo>
                    <a:cubicBezTo>
                      <a:pt x="1" y="2214"/>
                      <a:pt x="1" y="2260"/>
                      <a:pt x="1" y="2283"/>
                    </a:cubicBezTo>
                    <a:lnTo>
                      <a:pt x="1" y="2968"/>
                    </a:lnTo>
                    <a:lnTo>
                      <a:pt x="1" y="2990"/>
                    </a:lnTo>
                    <a:lnTo>
                      <a:pt x="1" y="3675"/>
                    </a:lnTo>
                    <a:cubicBezTo>
                      <a:pt x="1" y="3926"/>
                      <a:pt x="206" y="4109"/>
                      <a:pt x="434" y="4109"/>
                    </a:cubicBezTo>
                    <a:lnTo>
                      <a:pt x="731" y="4109"/>
                    </a:lnTo>
                    <a:cubicBezTo>
                      <a:pt x="959" y="4109"/>
                      <a:pt x="1165" y="3926"/>
                      <a:pt x="1165" y="3675"/>
                    </a:cubicBezTo>
                    <a:lnTo>
                      <a:pt x="1165" y="3082"/>
                    </a:lnTo>
                    <a:lnTo>
                      <a:pt x="1576" y="3082"/>
                    </a:lnTo>
                    <a:cubicBezTo>
                      <a:pt x="2055" y="3082"/>
                      <a:pt x="2443" y="2648"/>
                      <a:pt x="2443" y="2100"/>
                    </a:cubicBezTo>
                    <a:lnTo>
                      <a:pt x="2443" y="982"/>
                    </a:lnTo>
                    <a:cubicBezTo>
                      <a:pt x="2443" y="457"/>
                      <a:pt x="2055" y="0"/>
                      <a:pt x="1576" y="0"/>
                    </a:cubicBezTo>
                    <a:close/>
                  </a:path>
                </a:pathLst>
              </a:custGeom>
              <a:noFill/>
              <a:ln w="9525"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40"/>
              <p:cNvSpPr/>
              <p:nvPr/>
            </p:nvSpPr>
            <p:spPr>
              <a:xfrm>
                <a:off x="6416335" y="2101270"/>
                <a:ext cx="200317" cy="196140"/>
              </a:xfrm>
              <a:custGeom>
                <a:avLst/>
                <a:gdLst/>
                <a:ahLst/>
                <a:cxnLst/>
                <a:rect l="l" t="t" r="r" b="b"/>
                <a:pathLst>
                  <a:path w="2398" h="2348" extrusionOk="0">
                    <a:moveTo>
                      <a:pt x="195" y="1"/>
                    </a:moveTo>
                    <a:cubicBezTo>
                      <a:pt x="140" y="1"/>
                      <a:pt x="1" y="813"/>
                      <a:pt x="1" y="813"/>
                    </a:cubicBezTo>
                    <a:cubicBezTo>
                      <a:pt x="1" y="813"/>
                      <a:pt x="47" y="1704"/>
                      <a:pt x="298" y="2046"/>
                    </a:cubicBezTo>
                    <a:cubicBezTo>
                      <a:pt x="497" y="2326"/>
                      <a:pt x="942" y="2343"/>
                      <a:pt x="1050" y="2343"/>
                    </a:cubicBezTo>
                    <a:cubicBezTo>
                      <a:pt x="1065" y="2343"/>
                      <a:pt x="1074" y="2343"/>
                      <a:pt x="1074" y="2343"/>
                    </a:cubicBezTo>
                    <a:cubicBezTo>
                      <a:pt x="1074" y="2343"/>
                      <a:pt x="1134" y="2347"/>
                      <a:pt x="1225" y="2347"/>
                    </a:cubicBezTo>
                    <a:cubicBezTo>
                      <a:pt x="1428" y="2347"/>
                      <a:pt x="1783" y="2325"/>
                      <a:pt x="1941" y="2183"/>
                    </a:cubicBezTo>
                    <a:cubicBezTo>
                      <a:pt x="2124" y="2046"/>
                      <a:pt x="2398" y="1726"/>
                      <a:pt x="2352" y="1498"/>
                    </a:cubicBezTo>
                    <a:cubicBezTo>
                      <a:pt x="2286" y="1279"/>
                      <a:pt x="1989" y="1018"/>
                      <a:pt x="1480" y="1018"/>
                    </a:cubicBezTo>
                    <a:cubicBezTo>
                      <a:pt x="1459" y="1018"/>
                      <a:pt x="1438" y="1018"/>
                      <a:pt x="1416" y="1019"/>
                    </a:cubicBezTo>
                    <a:cubicBezTo>
                      <a:pt x="917" y="1039"/>
                      <a:pt x="784" y="1409"/>
                      <a:pt x="560" y="1409"/>
                    </a:cubicBezTo>
                    <a:cubicBezTo>
                      <a:pt x="528" y="1409"/>
                      <a:pt x="494" y="1401"/>
                      <a:pt x="457" y="1384"/>
                    </a:cubicBezTo>
                    <a:cubicBezTo>
                      <a:pt x="252" y="1293"/>
                      <a:pt x="252" y="197"/>
                      <a:pt x="206" y="15"/>
                    </a:cubicBezTo>
                    <a:cubicBezTo>
                      <a:pt x="203" y="5"/>
                      <a:pt x="200" y="1"/>
                      <a:pt x="1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40"/>
              <p:cNvSpPr/>
              <p:nvPr/>
            </p:nvSpPr>
            <p:spPr>
              <a:xfrm>
                <a:off x="6492601" y="2138693"/>
                <a:ext cx="26815" cy="26731"/>
              </a:xfrm>
              <a:custGeom>
                <a:avLst/>
                <a:gdLst/>
                <a:ahLst/>
                <a:cxnLst/>
                <a:rect l="l" t="t" r="r" b="b"/>
                <a:pathLst>
                  <a:path w="321" h="320" extrusionOk="0">
                    <a:moveTo>
                      <a:pt x="161" y="0"/>
                    </a:moveTo>
                    <a:cubicBezTo>
                      <a:pt x="69" y="0"/>
                      <a:pt x="1" y="69"/>
                      <a:pt x="1" y="160"/>
                    </a:cubicBezTo>
                    <a:cubicBezTo>
                      <a:pt x="1" y="251"/>
                      <a:pt x="69" y="320"/>
                      <a:pt x="161" y="320"/>
                    </a:cubicBezTo>
                    <a:cubicBezTo>
                      <a:pt x="252" y="320"/>
                      <a:pt x="320" y="251"/>
                      <a:pt x="320" y="160"/>
                    </a:cubicBezTo>
                    <a:cubicBezTo>
                      <a:pt x="320" y="69"/>
                      <a:pt x="252" y="0"/>
                      <a:pt x="1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40"/>
              <p:cNvSpPr/>
              <p:nvPr/>
            </p:nvSpPr>
            <p:spPr>
              <a:xfrm>
                <a:off x="6580310" y="2138693"/>
                <a:ext cx="22972" cy="22972"/>
              </a:xfrm>
              <a:custGeom>
                <a:avLst/>
                <a:gdLst/>
                <a:ahLst/>
                <a:cxnLst/>
                <a:rect l="l" t="t" r="r" b="b"/>
                <a:pathLst>
                  <a:path w="275" h="275" extrusionOk="0">
                    <a:moveTo>
                      <a:pt x="138" y="0"/>
                    </a:moveTo>
                    <a:cubicBezTo>
                      <a:pt x="69" y="0"/>
                      <a:pt x="1" y="69"/>
                      <a:pt x="1" y="137"/>
                    </a:cubicBezTo>
                    <a:cubicBezTo>
                      <a:pt x="1" y="228"/>
                      <a:pt x="69" y="274"/>
                      <a:pt x="138" y="274"/>
                    </a:cubicBezTo>
                    <a:cubicBezTo>
                      <a:pt x="229" y="274"/>
                      <a:pt x="275" y="228"/>
                      <a:pt x="275" y="137"/>
                    </a:cubicBezTo>
                    <a:cubicBezTo>
                      <a:pt x="275" y="69"/>
                      <a:pt x="229" y="0"/>
                      <a:pt x="1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40"/>
              <p:cNvSpPr/>
              <p:nvPr/>
            </p:nvSpPr>
            <p:spPr>
              <a:xfrm>
                <a:off x="6521252" y="2199673"/>
                <a:ext cx="47698" cy="26898"/>
              </a:xfrm>
              <a:custGeom>
                <a:avLst/>
                <a:gdLst/>
                <a:ahLst/>
                <a:cxnLst/>
                <a:rect l="l" t="t" r="r" b="b"/>
                <a:pathLst>
                  <a:path w="571" h="322" extrusionOk="0">
                    <a:moveTo>
                      <a:pt x="0" y="1"/>
                    </a:moveTo>
                    <a:cubicBezTo>
                      <a:pt x="0" y="130"/>
                      <a:pt x="123" y="322"/>
                      <a:pt x="292" y="322"/>
                    </a:cubicBezTo>
                    <a:cubicBezTo>
                      <a:pt x="301" y="322"/>
                      <a:pt x="310" y="321"/>
                      <a:pt x="320" y="320"/>
                    </a:cubicBezTo>
                    <a:cubicBezTo>
                      <a:pt x="480" y="297"/>
                      <a:pt x="571" y="69"/>
                      <a:pt x="571" y="69"/>
                    </a:cubicBez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40"/>
              <p:cNvSpPr/>
              <p:nvPr/>
            </p:nvSpPr>
            <p:spPr>
              <a:xfrm>
                <a:off x="6483495" y="2123407"/>
                <a:ext cx="33999" cy="13783"/>
              </a:xfrm>
              <a:custGeom>
                <a:avLst/>
                <a:gdLst/>
                <a:ahLst/>
                <a:cxnLst/>
                <a:rect l="l" t="t" r="r" b="b"/>
                <a:pathLst>
                  <a:path w="407" h="165" extrusionOk="0">
                    <a:moveTo>
                      <a:pt x="338" y="1"/>
                    </a:moveTo>
                    <a:cubicBezTo>
                      <a:pt x="247" y="1"/>
                      <a:pt x="156" y="23"/>
                      <a:pt x="41" y="69"/>
                    </a:cubicBezTo>
                    <a:cubicBezTo>
                      <a:pt x="1" y="89"/>
                      <a:pt x="14" y="164"/>
                      <a:pt x="50" y="164"/>
                    </a:cubicBezTo>
                    <a:cubicBezTo>
                      <a:pt x="55" y="164"/>
                      <a:pt x="59" y="163"/>
                      <a:pt x="64" y="160"/>
                    </a:cubicBezTo>
                    <a:cubicBezTo>
                      <a:pt x="156" y="138"/>
                      <a:pt x="247" y="115"/>
                      <a:pt x="338" y="92"/>
                    </a:cubicBezTo>
                    <a:cubicBezTo>
                      <a:pt x="407" y="92"/>
                      <a:pt x="407" y="1"/>
                      <a:pt x="3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40"/>
              <p:cNvSpPr/>
              <p:nvPr/>
            </p:nvSpPr>
            <p:spPr>
              <a:xfrm>
                <a:off x="6570871" y="2117727"/>
                <a:ext cx="31827" cy="11778"/>
              </a:xfrm>
              <a:custGeom>
                <a:avLst/>
                <a:gdLst/>
                <a:ahLst/>
                <a:cxnLst/>
                <a:rect l="l" t="t" r="r" b="b"/>
                <a:pathLst>
                  <a:path w="381" h="141" extrusionOk="0">
                    <a:moveTo>
                      <a:pt x="68" y="0"/>
                    </a:moveTo>
                    <a:cubicBezTo>
                      <a:pt x="6" y="0"/>
                      <a:pt x="0" y="94"/>
                      <a:pt x="51" y="94"/>
                    </a:cubicBezTo>
                    <a:cubicBezTo>
                      <a:pt x="56" y="94"/>
                      <a:pt x="62" y="94"/>
                      <a:pt x="68" y="91"/>
                    </a:cubicBezTo>
                    <a:cubicBezTo>
                      <a:pt x="160" y="91"/>
                      <a:pt x="228" y="114"/>
                      <a:pt x="296" y="137"/>
                    </a:cubicBezTo>
                    <a:cubicBezTo>
                      <a:pt x="304" y="140"/>
                      <a:pt x="311" y="141"/>
                      <a:pt x="317" y="141"/>
                    </a:cubicBezTo>
                    <a:cubicBezTo>
                      <a:pt x="369" y="141"/>
                      <a:pt x="380" y="66"/>
                      <a:pt x="319" y="46"/>
                    </a:cubicBezTo>
                    <a:cubicBezTo>
                      <a:pt x="251" y="23"/>
                      <a:pt x="160" y="0"/>
                      <a:pt x="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40"/>
              <p:cNvSpPr/>
              <p:nvPr/>
            </p:nvSpPr>
            <p:spPr>
              <a:xfrm>
                <a:off x="6544725" y="2133347"/>
                <a:ext cx="28068" cy="43856"/>
              </a:xfrm>
              <a:custGeom>
                <a:avLst/>
                <a:gdLst/>
                <a:ahLst/>
                <a:cxnLst/>
                <a:rect l="l" t="t" r="r" b="b"/>
                <a:pathLst>
                  <a:path w="336" h="525" extrusionOk="0">
                    <a:moveTo>
                      <a:pt x="135" y="0"/>
                    </a:moveTo>
                    <a:cubicBezTo>
                      <a:pt x="99" y="0"/>
                      <a:pt x="68" y="38"/>
                      <a:pt x="84" y="87"/>
                    </a:cubicBezTo>
                    <a:cubicBezTo>
                      <a:pt x="107" y="156"/>
                      <a:pt x="176" y="224"/>
                      <a:pt x="199" y="315"/>
                    </a:cubicBezTo>
                    <a:cubicBezTo>
                      <a:pt x="221" y="338"/>
                      <a:pt x="244" y="384"/>
                      <a:pt x="199" y="407"/>
                    </a:cubicBezTo>
                    <a:cubicBezTo>
                      <a:pt x="153" y="407"/>
                      <a:pt x="107" y="429"/>
                      <a:pt x="62" y="429"/>
                    </a:cubicBezTo>
                    <a:cubicBezTo>
                      <a:pt x="1" y="450"/>
                      <a:pt x="30" y="524"/>
                      <a:pt x="70" y="524"/>
                    </a:cubicBezTo>
                    <a:cubicBezTo>
                      <a:pt x="74" y="524"/>
                      <a:pt x="79" y="523"/>
                      <a:pt x="84" y="521"/>
                    </a:cubicBezTo>
                    <a:cubicBezTo>
                      <a:pt x="176" y="498"/>
                      <a:pt x="244" y="498"/>
                      <a:pt x="313" y="475"/>
                    </a:cubicBezTo>
                    <a:cubicBezTo>
                      <a:pt x="336" y="452"/>
                      <a:pt x="336" y="452"/>
                      <a:pt x="336" y="429"/>
                    </a:cubicBezTo>
                    <a:cubicBezTo>
                      <a:pt x="336" y="292"/>
                      <a:pt x="221" y="156"/>
                      <a:pt x="176" y="19"/>
                    </a:cubicBezTo>
                    <a:cubicBezTo>
                      <a:pt x="163" y="6"/>
                      <a:pt x="149" y="0"/>
                      <a:pt x="1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40"/>
              <p:cNvSpPr/>
              <p:nvPr/>
            </p:nvSpPr>
            <p:spPr>
              <a:xfrm>
                <a:off x="6288613" y="1909311"/>
                <a:ext cx="472557" cy="351515"/>
              </a:xfrm>
              <a:custGeom>
                <a:avLst/>
                <a:gdLst/>
                <a:ahLst/>
                <a:cxnLst/>
                <a:rect l="l" t="t" r="r" b="b"/>
                <a:pathLst>
                  <a:path w="5657" h="4208" extrusionOk="0">
                    <a:moveTo>
                      <a:pt x="4577" y="1"/>
                    </a:moveTo>
                    <a:cubicBezTo>
                      <a:pt x="4549" y="1"/>
                      <a:pt x="4522" y="3"/>
                      <a:pt x="4497" y="7"/>
                    </a:cubicBezTo>
                    <a:cubicBezTo>
                      <a:pt x="4109" y="76"/>
                      <a:pt x="3630" y="646"/>
                      <a:pt x="3630" y="646"/>
                    </a:cubicBezTo>
                    <a:cubicBezTo>
                      <a:pt x="3630" y="646"/>
                      <a:pt x="4018" y="144"/>
                      <a:pt x="3630" y="53"/>
                    </a:cubicBezTo>
                    <a:cubicBezTo>
                      <a:pt x="3601" y="47"/>
                      <a:pt x="3573" y="45"/>
                      <a:pt x="3544" y="45"/>
                    </a:cubicBezTo>
                    <a:cubicBezTo>
                      <a:pt x="3205" y="45"/>
                      <a:pt x="2859" y="403"/>
                      <a:pt x="2648" y="760"/>
                    </a:cubicBezTo>
                    <a:cubicBezTo>
                      <a:pt x="2648" y="760"/>
                      <a:pt x="2568" y="753"/>
                      <a:pt x="2437" y="753"/>
                    </a:cubicBezTo>
                    <a:cubicBezTo>
                      <a:pt x="1989" y="753"/>
                      <a:pt x="955" y="835"/>
                      <a:pt x="548" y="1559"/>
                    </a:cubicBezTo>
                    <a:cubicBezTo>
                      <a:pt x="1" y="2518"/>
                      <a:pt x="411" y="3226"/>
                      <a:pt x="1370" y="4207"/>
                    </a:cubicBezTo>
                    <a:lnTo>
                      <a:pt x="1644" y="3568"/>
                    </a:lnTo>
                    <a:lnTo>
                      <a:pt x="1621" y="3294"/>
                    </a:lnTo>
                    <a:lnTo>
                      <a:pt x="1758" y="2427"/>
                    </a:lnTo>
                    <a:cubicBezTo>
                      <a:pt x="1758" y="2427"/>
                      <a:pt x="2031" y="2460"/>
                      <a:pt x="2423" y="2460"/>
                    </a:cubicBezTo>
                    <a:cubicBezTo>
                      <a:pt x="3192" y="2460"/>
                      <a:pt x="4417" y="2330"/>
                      <a:pt x="4931" y="1559"/>
                    </a:cubicBezTo>
                    <a:cubicBezTo>
                      <a:pt x="5657" y="470"/>
                      <a:pt x="4985" y="1"/>
                      <a:pt x="45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40"/>
              <p:cNvSpPr/>
              <p:nvPr/>
            </p:nvSpPr>
            <p:spPr>
              <a:xfrm>
                <a:off x="6336310" y="2142452"/>
                <a:ext cx="95397" cy="95481"/>
              </a:xfrm>
              <a:custGeom>
                <a:avLst/>
                <a:gdLst/>
                <a:ahLst/>
                <a:cxnLst/>
                <a:rect l="l" t="t" r="r" b="b"/>
                <a:pathLst>
                  <a:path w="1142" h="1143" extrusionOk="0">
                    <a:moveTo>
                      <a:pt x="571" y="1"/>
                    </a:moveTo>
                    <a:cubicBezTo>
                      <a:pt x="251" y="1"/>
                      <a:pt x="0" y="252"/>
                      <a:pt x="0" y="572"/>
                    </a:cubicBezTo>
                    <a:cubicBezTo>
                      <a:pt x="0" y="891"/>
                      <a:pt x="251" y="1142"/>
                      <a:pt x="571" y="1142"/>
                    </a:cubicBezTo>
                    <a:cubicBezTo>
                      <a:pt x="868" y="1142"/>
                      <a:pt x="1141" y="891"/>
                      <a:pt x="1141" y="572"/>
                    </a:cubicBezTo>
                    <a:cubicBezTo>
                      <a:pt x="1141" y="252"/>
                      <a:pt x="868" y="1"/>
                      <a:pt x="57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40"/>
              <p:cNvSpPr/>
              <p:nvPr/>
            </p:nvSpPr>
            <p:spPr>
              <a:xfrm>
                <a:off x="6336310" y="2142452"/>
                <a:ext cx="95397" cy="95481"/>
              </a:xfrm>
              <a:custGeom>
                <a:avLst/>
                <a:gdLst/>
                <a:ahLst/>
                <a:cxnLst/>
                <a:rect l="l" t="t" r="r" b="b"/>
                <a:pathLst>
                  <a:path w="1142" h="1143" fill="none" extrusionOk="0">
                    <a:moveTo>
                      <a:pt x="1141" y="572"/>
                    </a:moveTo>
                    <a:cubicBezTo>
                      <a:pt x="1141" y="891"/>
                      <a:pt x="868" y="1142"/>
                      <a:pt x="571" y="1142"/>
                    </a:cubicBezTo>
                    <a:cubicBezTo>
                      <a:pt x="251" y="1142"/>
                      <a:pt x="0" y="891"/>
                      <a:pt x="0" y="572"/>
                    </a:cubicBezTo>
                    <a:cubicBezTo>
                      <a:pt x="0" y="252"/>
                      <a:pt x="251" y="1"/>
                      <a:pt x="571" y="1"/>
                    </a:cubicBezTo>
                    <a:cubicBezTo>
                      <a:pt x="868" y="1"/>
                      <a:pt x="1141" y="252"/>
                      <a:pt x="1141" y="572"/>
                    </a:cubicBezTo>
                    <a:close/>
                  </a:path>
                </a:pathLst>
              </a:custGeom>
              <a:noFill/>
              <a:ln w="9525"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40"/>
              <p:cNvSpPr/>
              <p:nvPr/>
            </p:nvSpPr>
            <p:spPr>
              <a:xfrm>
                <a:off x="6372480" y="2161331"/>
                <a:ext cx="38259" cy="33665"/>
              </a:xfrm>
              <a:custGeom>
                <a:avLst/>
                <a:gdLst/>
                <a:ahLst/>
                <a:cxnLst/>
                <a:rect l="l" t="t" r="r" b="b"/>
                <a:pathLst>
                  <a:path w="458" h="403" extrusionOk="0">
                    <a:moveTo>
                      <a:pt x="95" y="1"/>
                    </a:moveTo>
                    <a:cubicBezTo>
                      <a:pt x="79" y="1"/>
                      <a:pt x="63" y="1"/>
                      <a:pt x="47" y="3"/>
                    </a:cubicBezTo>
                    <a:cubicBezTo>
                      <a:pt x="1" y="3"/>
                      <a:pt x="1" y="72"/>
                      <a:pt x="47" y="72"/>
                    </a:cubicBezTo>
                    <a:cubicBezTo>
                      <a:pt x="252" y="72"/>
                      <a:pt x="389" y="163"/>
                      <a:pt x="366" y="368"/>
                    </a:cubicBezTo>
                    <a:cubicBezTo>
                      <a:pt x="366" y="391"/>
                      <a:pt x="389" y="403"/>
                      <a:pt x="412" y="403"/>
                    </a:cubicBezTo>
                    <a:cubicBezTo>
                      <a:pt x="435" y="403"/>
                      <a:pt x="457" y="391"/>
                      <a:pt x="457" y="368"/>
                    </a:cubicBezTo>
                    <a:cubicBezTo>
                      <a:pt x="457" y="135"/>
                      <a:pt x="300" y="1"/>
                      <a:pt x="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73" name="Google Shape;973;p40"/>
          <p:cNvSpPr/>
          <p:nvPr/>
        </p:nvSpPr>
        <p:spPr>
          <a:xfrm>
            <a:off x="5091167" y="4588837"/>
            <a:ext cx="3621811" cy="64"/>
          </a:xfrm>
          <a:custGeom>
            <a:avLst/>
            <a:gdLst/>
            <a:ahLst/>
            <a:cxnLst/>
            <a:rect l="l" t="t" r="r" b="b"/>
            <a:pathLst>
              <a:path w="56996" h="1" fill="none" extrusionOk="0">
                <a:moveTo>
                  <a:pt x="1" y="0"/>
                </a:moveTo>
                <a:lnTo>
                  <a:pt x="56995" y="0"/>
                </a:lnTo>
              </a:path>
            </a:pathLst>
          </a:custGeom>
          <a:noFill/>
          <a:ln w="9525"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40"/>
          <p:cNvSpPr/>
          <p:nvPr/>
        </p:nvSpPr>
        <p:spPr>
          <a:xfrm>
            <a:off x="8317603" y="953490"/>
            <a:ext cx="251003" cy="252401"/>
          </a:xfrm>
          <a:custGeom>
            <a:avLst/>
            <a:gdLst/>
            <a:ahLst/>
            <a:cxnLst/>
            <a:rect l="l" t="t" r="r" b="b"/>
            <a:pathLst>
              <a:path w="3950" h="3972" extrusionOk="0">
                <a:moveTo>
                  <a:pt x="1256" y="2146"/>
                </a:moveTo>
                <a:cubicBezTo>
                  <a:pt x="1347" y="2534"/>
                  <a:pt x="1712" y="2762"/>
                  <a:pt x="2101" y="2694"/>
                </a:cubicBezTo>
                <a:cubicBezTo>
                  <a:pt x="2489" y="2602"/>
                  <a:pt x="2717" y="2214"/>
                  <a:pt x="2625" y="1849"/>
                </a:cubicBezTo>
                <a:cubicBezTo>
                  <a:pt x="2557" y="1461"/>
                  <a:pt x="2169" y="1210"/>
                  <a:pt x="1781" y="1301"/>
                </a:cubicBezTo>
                <a:cubicBezTo>
                  <a:pt x="1416" y="1392"/>
                  <a:pt x="1165" y="1758"/>
                  <a:pt x="1256" y="2146"/>
                </a:cubicBezTo>
                <a:close/>
                <a:moveTo>
                  <a:pt x="1210" y="548"/>
                </a:moveTo>
                <a:lnTo>
                  <a:pt x="1233" y="160"/>
                </a:lnTo>
                <a:lnTo>
                  <a:pt x="1872" y="0"/>
                </a:lnTo>
                <a:lnTo>
                  <a:pt x="2032" y="365"/>
                </a:lnTo>
                <a:cubicBezTo>
                  <a:pt x="2192" y="365"/>
                  <a:pt x="2329" y="388"/>
                  <a:pt x="2466" y="434"/>
                </a:cubicBezTo>
                <a:lnTo>
                  <a:pt x="2740" y="160"/>
                </a:lnTo>
                <a:lnTo>
                  <a:pt x="3287" y="502"/>
                </a:lnTo>
                <a:lnTo>
                  <a:pt x="3173" y="890"/>
                </a:lnTo>
                <a:cubicBezTo>
                  <a:pt x="3265" y="982"/>
                  <a:pt x="3333" y="1119"/>
                  <a:pt x="3402" y="1233"/>
                </a:cubicBezTo>
                <a:lnTo>
                  <a:pt x="3812" y="1233"/>
                </a:lnTo>
                <a:lnTo>
                  <a:pt x="3949" y="1872"/>
                </a:lnTo>
                <a:lnTo>
                  <a:pt x="3584" y="2054"/>
                </a:lnTo>
                <a:cubicBezTo>
                  <a:pt x="3584" y="2191"/>
                  <a:pt x="3561" y="2328"/>
                  <a:pt x="3516" y="2465"/>
                </a:cubicBezTo>
                <a:lnTo>
                  <a:pt x="3790" y="2762"/>
                </a:lnTo>
                <a:lnTo>
                  <a:pt x="3447" y="3310"/>
                </a:lnTo>
                <a:lnTo>
                  <a:pt x="3082" y="3173"/>
                </a:lnTo>
                <a:cubicBezTo>
                  <a:pt x="2968" y="3264"/>
                  <a:pt x="2854" y="3355"/>
                  <a:pt x="2717" y="3424"/>
                </a:cubicBezTo>
                <a:lnTo>
                  <a:pt x="2717" y="3835"/>
                </a:lnTo>
                <a:lnTo>
                  <a:pt x="2078" y="3972"/>
                </a:lnTo>
                <a:lnTo>
                  <a:pt x="1918" y="3607"/>
                </a:lnTo>
                <a:cubicBezTo>
                  <a:pt x="1758" y="3607"/>
                  <a:pt x="1621" y="3584"/>
                  <a:pt x="1484" y="3538"/>
                </a:cubicBezTo>
                <a:lnTo>
                  <a:pt x="1210" y="3812"/>
                </a:lnTo>
                <a:lnTo>
                  <a:pt x="640" y="3470"/>
                </a:lnTo>
                <a:lnTo>
                  <a:pt x="777" y="3082"/>
                </a:lnTo>
                <a:cubicBezTo>
                  <a:pt x="685" y="2990"/>
                  <a:pt x="594" y="2876"/>
                  <a:pt x="526" y="2739"/>
                </a:cubicBezTo>
                <a:lnTo>
                  <a:pt x="138" y="2739"/>
                </a:lnTo>
                <a:lnTo>
                  <a:pt x="1" y="2100"/>
                </a:lnTo>
                <a:lnTo>
                  <a:pt x="343" y="1917"/>
                </a:lnTo>
                <a:cubicBezTo>
                  <a:pt x="366" y="1781"/>
                  <a:pt x="389" y="1644"/>
                  <a:pt x="434" y="1507"/>
                </a:cubicBezTo>
                <a:lnTo>
                  <a:pt x="138" y="1210"/>
                </a:lnTo>
                <a:lnTo>
                  <a:pt x="503" y="662"/>
                </a:lnTo>
                <a:lnTo>
                  <a:pt x="868" y="799"/>
                </a:lnTo>
                <a:cubicBezTo>
                  <a:pt x="982" y="708"/>
                  <a:pt x="1096" y="616"/>
                  <a:pt x="1210" y="548"/>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40"/>
          <p:cNvSpPr/>
          <p:nvPr/>
        </p:nvSpPr>
        <p:spPr>
          <a:xfrm>
            <a:off x="7834642" y="1301475"/>
            <a:ext cx="520751" cy="520751"/>
          </a:xfrm>
          <a:custGeom>
            <a:avLst/>
            <a:gdLst/>
            <a:ahLst/>
            <a:cxnLst/>
            <a:rect l="l" t="t" r="r" b="b"/>
            <a:pathLst>
              <a:path w="8195" h="8195" fill="none" extrusionOk="0">
                <a:moveTo>
                  <a:pt x="2626" y="4497"/>
                </a:moveTo>
                <a:cubicBezTo>
                  <a:pt x="2831" y="5273"/>
                  <a:pt x="3630" y="5753"/>
                  <a:pt x="4406" y="5547"/>
                </a:cubicBezTo>
                <a:cubicBezTo>
                  <a:pt x="5182" y="5319"/>
                  <a:pt x="5661" y="4520"/>
                  <a:pt x="5456" y="3744"/>
                </a:cubicBezTo>
                <a:cubicBezTo>
                  <a:pt x="5250" y="2968"/>
                  <a:pt x="4452" y="2488"/>
                  <a:pt x="3653" y="2694"/>
                </a:cubicBezTo>
                <a:cubicBezTo>
                  <a:pt x="2877" y="2899"/>
                  <a:pt x="2420" y="3721"/>
                  <a:pt x="2626" y="4497"/>
                </a:cubicBezTo>
                <a:close/>
                <a:moveTo>
                  <a:pt x="2420" y="1187"/>
                </a:moveTo>
                <a:lnTo>
                  <a:pt x="2397" y="343"/>
                </a:lnTo>
                <a:lnTo>
                  <a:pt x="3721" y="1"/>
                </a:lnTo>
                <a:lnTo>
                  <a:pt x="4109" y="731"/>
                </a:lnTo>
                <a:cubicBezTo>
                  <a:pt x="4406" y="731"/>
                  <a:pt x="4703" y="777"/>
                  <a:pt x="4977" y="868"/>
                </a:cubicBezTo>
                <a:lnTo>
                  <a:pt x="5547" y="252"/>
                </a:lnTo>
                <a:lnTo>
                  <a:pt x="6734" y="936"/>
                </a:lnTo>
                <a:lnTo>
                  <a:pt x="6483" y="1735"/>
                </a:lnTo>
                <a:cubicBezTo>
                  <a:pt x="6688" y="1941"/>
                  <a:pt x="6871" y="2169"/>
                  <a:pt x="7031" y="2443"/>
                </a:cubicBezTo>
                <a:lnTo>
                  <a:pt x="7853" y="2420"/>
                </a:lnTo>
                <a:lnTo>
                  <a:pt x="8195" y="3721"/>
                </a:lnTo>
                <a:lnTo>
                  <a:pt x="7465" y="4109"/>
                </a:lnTo>
                <a:cubicBezTo>
                  <a:pt x="7465" y="4406"/>
                  <a:pt x="7419" y="4703"/>
                  <a:pt x="7350" y="4999"/>
                </a:cubicBezTo>
                <a:lnTo>
                  <a:pt x="7944" y="5547"/>
                </a:lnTo>
                <a:lnTo>
                  <a:pt x="7259" y="6734"/>
                </a:lnTo>
                <a:lnTo>
                  <a:pt x="6460" y="6483"/>
                </a:lnTo>
                <a:cubicBezTo>
                  <a:pt x="6255" y="6688"/>
                  <a:pt x="6027" y="6871"/>
                  <a:pt x="5753" y="7031"/>
                </a:cubicBezTo>
                <a:lnTo>
                  <a:pt x="5798" y="7852"/>
                </a:lnTo>
                <a:lnTo>
                  <a:pt x="4474" y="8195"/>
                </a:lnTo>
                <a:lnTo>
                  <a:pt x="4086" y="7464"/>
                </a:lnTo>
                <a:cubicBezTo>
                  <a:pt x="3790" y="7464"/>
                  <a:pt x="3493" y="7419"/>
                  <a:pt x="3196" y="7350"/>
                </a:cubicBezTo>
                <a:lnTo>
                  <a:pt x="2648" y="7944"/>
                </a:lnTo>
                <a:lnTo>
                  <a:pt x="1461" y="7259"/>
                </a:lnTo>
                <a:lnTo>
                  <a:pt x="1713" y="6483"/>
                </a:lnTo>
                <a:cubicBezTo>
                  <a:pt x="1507" y="6277"/>
                  <a:pt x="1325" y="6026"/>
                  <a:pt x="1165" y="5775"/>
                </a:cubicBezTo>
                <a:lnTo>
                  <a:pt x="343" y="5798"/>
                </a:lnTo>
                <a:lnTo>
                  <a:pt x="1" y="4474"/>
                </a:lnTo>
                <a:lnTo>
                  <a:pt x="731" y="4086"/>
                </a:lnTo>
                <a:cubicBezTo>
                  <a:pt x="731" y="3790"/>
                  <a:pt x="777" y="3493"/>
                  <a:pt x="845" y="3219"/>
                </a:cubicBezTo>
                <a:lnTo>
                  <a:pt x="252" y="2648"/>
                </a:lnTo>
                <a:lnTo>
                  <a:pt x="936" y="1461"/>
                </a:lnTo>
                <a:lnTo>
                  <a:pt x="1713" y="1712"/>
                </a:lnTo>
                <a:cubicBezTo>
                  <a:pt x="1941" y="1507"/>
                  <a:pt x="2169" y="1324"/>
                  <a:pt x="2420" y="1187"/>
                </a:cubicBezTo>
                <a:close/>
              </a:path>
            </a:pathLst>
          </a:custGeom>
          <a:noFill/>
          <a:ln w="9525"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40"/>
          <p:cNvSpPr/>
          <p:nvPr/>
        </p:nvSpPr>
        <p:spPr>
          <a:xfrm>
            <a:off x="1954775" y="2370416"/>
            <a:ext cx="2085299" cy="440159"/>
          </a:xfrm>
          <a:prstGeom prst="rect">
            <a:avLst/>
          </a:prstGeom>
        </p:spPr>
        <p:txBody>
          <a:bodyPr>
            <a:prstTxWarp prst="textPlain">
              <a:avLst/>
            </a:prstTxWarp>
          </a:bodyPr>
          <a:lstStyle/>
          <a:p>
            <a:pPr lvl="0" algn="ctr"/>
            <a:r>
              <a:rPr lang="en-US">
                <a:ln w="9525" cap="flat" cmpd="sng">
                  <a:solidFill>
                    <a:schemeClr val="dk1"/>
                  </a:solidFill>
                  <a:prstDash val="solid"/>
                  <a:round/>
                  <a:headEnd type="none" w="sm" len="sm"/>
                  <a:tailEnd type="none" w="sm" len="sm"/>
                </a:ln>
                <a:noFill/>
                <a:latin typeface="Staatliches"/>
              </a:rPr>
              <a:t>analysis</a:t>
            </a:r>
            <a:endParaRPr b="0" i="0">
              <a:ln w="9525" cap="flat" cmpd="sng">
                <a:solidFill>
                  <a:schemeClr val="dk1"/>
                </a:solidFill>
                <a:prstDash val="solid"/>
                <a:round/>
                <a:headEnd type="none" w="sm" len="sm"/>
                <a:tailEnd type="none" w="sm" len="sm"/>
              </a:ln>
              <a:noFill/>
              <a:latin typeface="Staatliche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06"/>
        <p:cNvGrpSpPr/>
        <p:nvPr/>
      </p:nvGrpSpPr>
      <p:grpSpPr>
        <a:xfrm>
          <a:off x="0" y="0"/>
          <a:ext cx="0" cy="0"/>
          <a:chOff x="0" y="0"/>
          <a:chExt cx="0" cy="0"/>
        </a:xfrm>
      </p:grpSpPr>
      <p:sp>
        <p:nvSpPr>
          <p:cNvPr id="1009" name="Google Shape;1009;p43"/>
          <p:cNvSpPr txBox="1">
            <a:spLocks noGrp="1"/>
          </p:cNvSpPr>
          <p:nvPr>
            <p:ph type="title"/>
          </p:nvPr>
        </p:nvSpPr>
        <p:spPr>
          <a:xfrm>
            <a:off x="720000" y="151598"/>
            <a:ext cx="7704000" cy="572700"/>
          </a:xfrm>
          <a:prstGeom prst="rect">
            <a:avLst/>
          </a:prstGeom>
        </p:spPr>
        <p:txBody>
          <a:bodyPr spcFirstLastPara="1" wrap="square" lIns="0" tIns="0" rIns="0" bIns="0" anchor="ctr" anchorCtr="0">
            <a:noAutofit/>
          </a:bodyPr>
          <a:lstStyle/>
          <a:p>
            <a:pPr algn="l"/>
            <a:r>
              <a:rPr lang="en-US" sz="2000"/>
              <a:t>Report analysis&gt;&gt;&gt;</a:t>
            </a:r>
          </a:p>
        </p:txBody>
      </p:sp>
      <p:pic>
        <p:nvPicPr>
          <p:cNvPr id="11" name="Picture 10">
            <a:extLst>
              <a:ext uri="{FF2B5EF4-FFF2-40B4-BE49-F238E27FC236}">
                <a16:creationId xmlns:a16="http://schemas.microsoft.com/office/drawing/2014/main" id="{3A8369DD-033E-5265-901D-749126DD1B16}"/>
              </a:ext>
            </a:extLst>
          </p:cNvPr>
          <p:cNvPicPr>
            <a:picLocks noChangeAspect="1"/>
          </p:cNvPicPr>
          <p:nvPr/>
        </p:nvPicPr>
        <p:blipFill>
          <a:blip r:embed="rId3"/>
          <a:stretch>
            <a:fillRect/>
          </a:stretch>
        </p:blipFill>
        <p:spPr>
          <a:xfrm>
            <a:off x="720000" y="1017725"/>
            <a:ext cx="3076575" cy="1724025"/>
          </a:xfrm>
          <a:prstGeom prst="rect">
            <a:avLst/>
          </a:prstGeom>
        </p:spPr>
      </p:pic>
      <p:pic>
        <p:nvPicPr>
          <p:cNvPr id="13" name="Picture 12">
            <a:extLst>
              <a:ext uri="{FF2B5EF4-FFF2-40B4-BE49-F238E27FC236}">
                <a16:creationId xmlns:a16="http://schemas.microsoft.com/office/drawing/2014/main" id="{1FA452E5-2D21-A5F1-A103-2785BE8E484C}"/>
              </a:ext>
            </a:extLst>
          </p:cNvPr>
          <p:cNvPicPr>
            <a:picLocks noChangeAspect="1"/>
          </p:cNvPicPr>
          <p:nvPr/>
        </p:nvPicPr>
        <p:blipFill>
          <a:blip r:embed="rId4"/>
          <a:stretch>
            <a:fillRect/>
          </a:stretch>
        </p:blipFill>
        <p:spPr>
          <a:xfrm>
            <a:off x="4767836" y="1017725"/>
            <a:ext cx="3133725" cy="314325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06"/>
        <p:cNvGrpSpPr/>
        <p:nvPr/>
      </p:nvGrpSpPr>
      <p:grpSpPr>
        <a:xfrm>
          <a:off x="0" y="0"/>
          <a:ext cx="0" cy="0"/>
          <a:chOff x="0" y="0"/>
          <a:chExt cx="0" cy="0"/>
        </a:xfrm>
      </p:grpSpPr>
      <p:sp>
        <p:nvSpPr>
          <p:cNvPr id="1009" name="Google Shape;1009;p43"/>
          <p:cNvSpPr txBox="1">
            <a:spLocks noGrp="1"/>
          </p:cNvSpPr>
          <p:nvPr>
            <p:ph type="title"/>
          </p:nvPr>
        </p:nvSpPr>
        <p:spPr>
          <a:xfrm>
            <a:off x="720000" y="172136"/>
            <a:ext cx="7704000" cy="572700"/>
          </a:xfrm>
          <a:prstGeom prst="rect">
            <a:avLst/>
          </a:prstGeom>
        </p:spPr>
        <p:txBody>
          <a:bodyPr spcFirstLastPara="1" wrap="square" lIns="0" tIns="0" rIns="0" bIns="0" anchor="ctr" anchorCtr="0">
            <a:noAutofit/>
          </a:bodyPr>
          <a:lstStyle/>
          <a:p>
            <a:pPr algn="l"/>
            <a:r>
              <a:rPr lang="en-US" sz="2000"/>
              <a:t>Report analysis&gt;&gt;&gt;</a:t>
            </a:r>
            <a:endParaRPr sz="2000"/>
          </a:p>
        </p:txBody>
      </p:sp>
      <p:pic>
        <p:nvPicPr>
          <p:cNvPr id="3" name="Picture 2">
            <a:extLst>
              <a:ext uri="{FF2B5EF4-FFF2-40B4-BE49-F238E27FC236}">
                <a16:creationId xmlns:a16="http://schemas.microsoft.com/office/drawing/2014/main" id="{F777A5A7-6481-BC1B-EC67-764F3F99C529}"/>
              </a:ext>
            </a:extLst>
          </p:cNvPr>
          <p:cNvPicPr>
            <a:picLocks noChangeAspect="1"/>
          </p:cNvPicPr>
          <p:nvPr/>
        </p:nvPicPr>
        <p:blipFill>
          <a:blip r:embed="rId3"/>
          <a:stretch>
            <a:fillRect/>
          </a:stretch>
        </p:blipFill>
        <p:spPr>
          <a:xfrm>
            <a:off x="720000" y="1017725"/>
            <a:ext cx="3477427" cy="1908153"/>
          </a:xfrm>
          <a:prstGeom prst="rect">
            <a:avLst/>
          </a:prstGeom>
        </p:spPr>
      </p:pic>
      <p:pic>
        <p:nvPicPr>
          <p:cNvPr id="5" name="Picture 4">
            <a:extLst>
              <a:ext uri="{FF2B5EF4-FFF2-40B4-BE49-F238E27FC236}">
                <a16:creationId xmlns:a16="http://schemas.microsoft.com/office/drawing/2014/main" id="{C949369D-9CED-D560-650F-45FFC91D69F7}"/>
              </a:ext>
            </a:extLst>
          </p:cNvPr>
          <p:cNvPicPr>
            <a:picLocks noChangeAspect="1"/>
          </p:cNvPicPr>
          <p:nvPr/>
        </p:nvPicPr>
        <p:blipFill>
          <a:blip r:embed="rId4"/>
          <a:stretch>
            <a:fillRect/>
          </a:stretch>
        </p:blipFill>
        <p:spPr>
          <a:xfrm>
            <a:off x="720000" y="3198767"/>
            <a:ext cx="7260116" cy="1854016"/>
          </a:xfrm>
          <a:prstGeom prst="rect">
            <a:avLst/>
          </a:prstGeom>
        </p:spPr>
      </p:pic>
    </p:spTree>
    <p:extLst>
      <p:ext uri="{BB962C8B-B14F-4D97-AF65-F5344CB8AC3E}">
        <p14:creationId xmlns:p14="http://schemas.microsoft.com/office/powerpoint/2010/main" val="28142021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06"/>
        <p:cNvGrpSpPr/>
        <p:nvPr/>
      </p:nvGrpSpPr>
      <p:grpSpPr>
        <a:xfrm>
          <a:off x="0" y="0"/>
          <a:ext cx="0" cy="0"/>
          <a:chOff x="0" y="0"/>
          <a:chExt cx="0" cy="0"/>
        </a:xfrm>
      </p:grpSpPr>
      <p:sp>
        <p:nvSpPr>
          <p:cNvPr id="1009" name="Google Shape;1009;p43"/>
          <p:cNvSpPr txBox="1">
            <a:spLocks noGrp="1"/>
          </p:cNvSpPr>
          <p:nvPr>
            <p:ph type="title"/>
          </p:nvPr>
        </p:nvSpPr>
        <p:spPr>
          <a:xfrm>
            <a:off x="720000" y="265072"/>
            <a:ext cx="7704000" cy="572700"/>
          </a:xfrm>
          <a:prstGeom prst="rect">
            <a:avLst/>
          </a:prstGeom>
        </p:spPr>
        <p:txBody>
          <a:bodyPr spcFirstLastPara="1" wrap="square" lIns="0" tIns="0" rIns="0" bIns="0" anchor="ctr" anchorCtr="0">
            <a:noAutofit/>
          </a:bodyPr>
          <a:lstStyle/>
          <a:p>
            <a:pPr algn="l"/>
            <a:r>
              <a:rPr lang="en-US" sz="2000"/>
              <a:t>Report analysis&gt;&gt;&gt;</a:t>
            </a:r>
            <a:endParaRPr sz="2000"/>
          </a:p>
        </p:txBody>
      </p:sp>
      <p:pic>
        <p:nvPicPr>
          <p:cNvPr id="4" name="Picture 3">
            <a:extLst>
              <a:ext uri="{FF2B5EF4-FFF2-40B4-BE49-F238E27FC236}">
                <a16:creationId xmlns:a16="http://schemas.microsoft.com/office/drawing/2014/main" id="{4EA40D82-6E96-EAEC-7D8E-572D671C173E}"/>
              </a:ext>
            </a:extLst>
          </p:cNvPr>
          <p:cNvPicPr>
            <a:picLocks noChangeAspect="1"/>
          </p:cNvPicPr>
          <p:nvPr/>
        </p:nvPicPr>
        <p:blipFill rotWithShape="1">
          <a:blip r:embed="rId3"/>
          <a:srcRect r="21323"/>
          <a:stretch/>
        </p:blipFill>
        <p:spPr>
          <a:xfrm>
            <a:off x="570352" y="1239878"/>
            <a:ext cx="3627074" cy="3638550"/>
          </a:xfrm>
          <a:prstGeom prst="rect">
            <a:avLst/>
          </a:prstGeom>
        </p:spPr>
      </p:pic>
      <p:pic>
        <p:nvPicPr>
          <p:cNvPr id="7" name="Picture 6">
            <a:extLst>
              <a:ext uri="{FF2B5EF4-FFF2-40B4-BE49-F238E27FC236}">
                <a16:creationId xmlns:a16="http://schemas.microsoft.com/office/drawing/2014/main" id="{6D1550E9-1200-CF6A-BD8F-EF438E18AF2E}"/>
              </a:ext>
            </a:extLst>
          </p:cNvPr>
          <p:cNvPicPr>
            <a:picLocks noChangeAspect="1"/>
          </p:cNvPicPr>
          <p:nvPr/>
        </p:nvPicPr>
        <p:blipFill rotWithShape="1">
          <a:blip r:embed="rId4"/>
          <a:srcRect l="6594"/>
          <a:stretch/>
        </p:blipFill>
        <p:spPr>
          <a:xfrm>
            <a:off x="4796926" y="1643819"/>
            <a:ext cx="3627074" cy="3234609"/>
          </a:xfrm>
          <a:prstGeom prst="rect">
            <a:avLst/>
          </a:prstGeom>
        </p:spPr>
      </p:pic>
    </p:spTree>
    <p:extLst>
      <p:ext uri="{BB962C8B-B14F-4D97-AF65-F5344CB8AC3E}">
        <p14:creationId xmlns:p14="http://schemas.microsoft.com/office/powerpoint/2010/main" val="21440580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06"/>
        <p:cNvGrpSpPr/>
        <p:nvPr/>
      </p:nvGrpSpPr>
      <p:grpSpPr>
        <a:xfrm>
          <a:off x="0" y="0"/>
          <a:ext cx="0" cy="0"/>
          <a:chOff x="0" y="0"/>
          <a:chExt cx="0" cy="0"/>
        </a:xfrm>
      </p:grpSpPr>
      <p:sp>
        <p:nvSpPr>
          <p:cNvPr id="1009" name="Google Shape;1009;p43"/>
          <p:cNvSpPr txBox="1">
            <a:spLocks noGrp="1"/>
          </p:cNvSpPr>
          <p:nvPr>
            <p:ph type="title"/>
          </p:nvPr>
        </p:nvSpPr>
        <p:spPr>
          <a:xfrm>
            <a:off x="720000" y="202654"/>
            <a:ext cx="7704000" cy="572700"/>
          </a:xfrm>
          <a:prstGeom prst="rect">
            <a:avLst/>
          </a:prstGeom>
        </p:spPr>
        <p:txBody>
          <a:bodyPr spcFirstLastPara="1" wrap="square" lIns="0" tIns="0" rIns="0" bIns="0" anchor="ctr" anchorCtr="0">
            <a:noAutofit/>
          </a:bodyPr>
          <a:lstStyle/>
          <a:p>
            <a:pPr algn="l"/>
            <a:r>
              <a:rPr lang="en-US" sz="2000"/>
              <a:t>Report analysis&gt;&gt;&gt;</a:t>
            </a:r>
            <a:endParaRPr sz="2000"/>
          </a:p>
        </p:txBody>
      </p:sp>
      <p:pic>
        <p:nvPicPr>
          <p:cNvPr id="3" name="Picture 2">
            <a:extLst>
              <a:ext uri="{FF2B5EF4-FFF2-40B4-BE49-F238E27FC236}">
                <a16:creationId xmlns:a16="http://schemas.microsoft.com/office/drawing/2014/main" id="{0140A575-1976-4EE5-9C9C-F48EDD244AE9}"/>
              </a:ext>
            </a:extLst>
          </p:cNvPr>
          <p:cNvPicPr>
            <a:picLocks noChangeAspect="1"/>
          </p:cNvPicPr>
          <p:nvPr/>
        </p:nvPicPr>
        <p:blipFill>
          <a:blip r:embed="rId3"/>
          <a:stretch>
            <a:fillRect/>
          </a:stretch>
        </p:blipFill>
        <p:spPr>
          <a:xfrm>
            <a:off x="720000" y="775354"/>
            <a:ext cx="3124887" cy="2289442"/>
          </a:xfrm>
          <a:prstGeom prst="rect">
            <a:avLst/>
          </a:prstGeom>
        </p:spPr>
      </p:pic>
      <p:pic>
        <p:nvPicPr>
          <p:cNvPr id="6" name="Picture 5">
            <a:extLst>
              <a:ext uri="{FF2B5EF4-FFF2-40B4-BE49-F238E27FC236}">
                <a16:creationId xmlns:a16="http://schemas.microsoft.com/office/drawing/2014/main" id="{BF27AF83-CC84-C533-15C6-F546B453D651}"/>
              </a:ext>
            </a:extLst>
          </p:cNvPr>
          <p:cNvPicPr>
            <a:picLocks noChangeAspect="1"/>
          </p:cNvPicPr>
          <p:nvPr/>
        </p:nvPicPr>
        <p:blipFill>
          <a:blip r:embed="rId4"/>
          <a:stretch>
            <a:fillRect/>
          </a:stretch>
        </p:blipFill>
        <p:spPr>
          <a:xfrm>
            <a:off x="720000" y="3220803"/>
            <a:ext cx="7146043" cy="1823317"/>
          </a:xfrm>
          <a:prstGeom prst="rect">
            <a:avLst/>
          </a:prstGeom>
        </p:spPr>
      </p:pic>
    </p:spTree>
    <p:extLst>
      <p:ext uri="{BB962C8B-B14F-4D97-AF65-F5344CB8AC3E}">
        <p14:creationId xmlns:p14="http://schemas.microsoft.com/office/powerpoint/2010/main" val="19503307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06"/>
        <p:cNvGrpSpPr/>
        <p:nvPr/>
      </p:nvGrpSpPr>
      <p:grpSpPr>
        <a:xfrm>
          <a:off x="0" y="0"/>
          <a:ext cx="0" cy="0"/>
          <a:chOff x="0" y="0"/>
          <a:chExt cx="0" cy="0"/>
        </a:xfrm>
      </p:grpSpPr>
      <p:sp>
        <p:nvSpPr>
          <p:cNvPr id="1009" name="Google Shape;1009;p43"/>
          <p:cNvSpPr txBox="1">
            <a:spLocks noGrp="1"/>
          </p:cNvSpPr>
          <p:nvPr>
            <p:ph type="title"/>
          </p:nvPr>
        </p:nvSpPr>
        <p:spPr>
          <a:xfrm>
            <a:off x="720000" y="202654"/>
            <a:ext cx="7704000" cy="572700"/>
          </a:xfrm>
          <a:prstGeom prst="rect">
            <a:avLst/>
          </a:prstGeom>
        </p:spPr>
        <p:txBody>
          <a:bodyPr spcFirstLastPara="1" wrap="square" lIns="0" tIns="0" rIns="0" bIns="0" anchor="ctr" anchorCtr="0">
            <a:noAutofit/>
          </a:bodyPr>
          <a:lstStyle/>
          <a:p>
            <a:pPr algn="l"/>
            <a:r>
              <a:rPr lang="en-US" sz="2000"/>
              <a:t>Report analysis&gt;&gt;&gt;</a:t>
            </a:r>
            <a:endParaRPr sz="2000"/>
          </a:p>
        </p:txBody>
      </p:sp>
      <p:pic>
        <p:nvPicPr>
          <p:cNvPr id="4" name="Picture 3">
            <a:extLst>
              <a:ext uri="{FF2B5EF4-FFF2-40B4-BE49-F238E27FC236}">
                <a16:creationId xmlns:a16="http://schemas.microsoft.com/office/drawing/2014/main" id="{5526608A-291E-CBCF-18D7-CE459ABA86C7}"/>
              </a:ext>
            </a:extLst>
          </p:cNvPr>
          <p:cNvPicPr>
            <a:picLocks noChangeAspect="1"/>
          </p:cNvPicPr>
          <p:nvPr/>
        </p:nvPicPr>
        <p:blipFill>
          <a:blip r:embed="rId3"/>
          <a:stretch>
            <a:fillRect/>
          </a:stretch>
        </p:blipFill>
        <p:spPr>
          <a:xfrm>
            <a:off x="720000" y="906228"/>
            <a:ext cx="2476500" cy="2314575"/>
          </a:xfrm>
          <a:prstGeom prst="rect">
            <a:avLst/>
          </a:prstGeom>
        </p:spPr>
      </p:pic>
      <p:pic>
        <p:nvPicPr>
          <p:cNvPr id="7" name="Picture 6">
            <a:extLst>
              <a:ext uri="{FF2B5EF4-FFF2-40B4-BE49-F238E27FC236}">
                <a16:creationId xmlns:a16="http://schemas.microsoft.com/office/drawing/2014/main" id="{0F6CDA84-E4C2-AF5F-274D-D5A288042CC4}"/>
              </a:ext>
            </a:extLst>
          </p:cNvPr>
          <p:cNvPicPr>
            <a:picLocks noChangeAspect="1"/>
          </p:cNvPicPr>
          <p:nvPr/>
        </p:nvPicPr>
        <p:blipFill>
          <a:blip r:embed="rId4"/>
          <a:stretch>
            <a:fillRect/>
          </a:stretch>
        </p:blipFill>
        <p:spPr>
          <a:xfrm>
            <a:off x="4327341" y="906228"/>
            <a:ext cx="4096659" cy="3745735"/>
          </a:xfrm>
          <a:prstGeom prst="rect">
            <a:avLst/>
          </a:prstGeom>
          <a:ln>
            <a:solidFill>
              <a:schemeClr val="tx1"/>
            </a:solidFill>
          </a:ln>
        </p:spPr>
      </p:pic>
    </p:spTree>
    <p:extLst>
      <p:ext uri="{BB962C8B-B14F-4D97-AF65-F5344CB8AC3E}">
        <p14:creationId xmlns:p14="http://schemas.microsoft.com/office/powerpoint/2010/main" val="1809899524"/>
      </p:ext>
    </p:extLst>
  </p:cSld>
  <p:clrMapOvr>
    <a:masterClrMapping/>
  </p:clrMapOvr>
</p:sld>
</file>

<file path=ppt/theme/theme1.xml><?xml version="1.0" encoding="utf-8"?>
<a:theme xmlns:a="http://schemas.openxmlformats.org/drawingml/2006/main" name="Cool Startup Business Plan by Slidesgo">
  <a:themeElements>
    <a:clrScheme name="Simple Light">
      <a:dk1>
        <a:srgbClr val="000000"/>
      </a:dk1>
      <a:lt1>
        <a:srgbClr val="FFFFFF"/>
      </a:lt1>
      <a:dk2>
        <a:srgbClr val="20DD20"/>
      </a:dk2>
      <a:lt2>
        <a:srgbClr val="FFFFFF"/>
      </a:lt2>
      <a:accent1>
        <a:srgbClr val="FFF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223</TotalTime>
  <Words>284</Words>
  <Application>Microsoft Office PowerPoint</Application>
  <PresentationFormat>On-screen Show (16:9)</PresentationFormat>
  <Paragraphs>31</Paragraphs>
  <Slides>17</Slides>
  <Notes>17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Cairo</vt:lpstr>
      <vt:lpstr>Staatliches</vt:lpstr>
      <vt:lpstr>Arial</vt:lpstr>
      <vt:lpstr>Cool Startup Business Plan by Slidesgo</vt:lpstr>
      <vt:lpstr>Di twitter menggunakan data science</vt:lpstr>
      <vt:lpstr>Latar belakang</vt:lpstr>
      <vt:lpstr>Rumusan Masalah</vt:lpstr>
      <vt:lpstr>report</vt:lpstr>
      <vt:lpstr>Report analysis&gt;&gt;&gt;</vt:lpstr>
      <vt:lpstr>Report analysis&gt;&gt;&gt;</vt:lpstr>
      <vt:lpstr>Report analysis&gt;&gt;&gt;</vt:lpstr>
      <vt:lpstr>Report analysis&gt;&gt;&gt;</vt:lpstr>
      <vt:lpstr>Report analysis&gt;&gt;&gt;</vt:lpstr>
      <vt:lpstr>Report analysis&gt;&gt;&gt;</vt:lpstr>
      <vt:lpstr>Report analysis&gt;&gt;&gt;</vt:lpstr>
      <vt:lpstr>Report analysis&gt;&gt;&gt;</vt:lpstr>
      <vt:lpstr>Report analysis&gt;&gt;&gt;</vt:lpstr>
      <vt:lpstr>Report analysis&gt;&gt;&gt;</vt:lpstr>
      <vt:lpstr>IMPORT DATA AND DISPLAYS EXISTING DATA FRAME (data.csv) </vt:lpstr>
      <vt:lpstr>Report analysis&gt;&gt;&gt;</vt:lpstr>
      <vt:lpstr>Hasil dan kesimpulan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 twitter menggunakan data science</dc:title>
  <cp:lastModifiedBy>CINTHYA HUTAURUK</cp:lastModifiedBy>
  <cp:revision>5</cp:revision>
  <dcterms:modified xsi:type="dcterms:W3CDTF">2024-01-22T15:00:13Z</dcterms:modified>
</cp:coreProperties>
</file>