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9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9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01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3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6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1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1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8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8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26012-517F-4413-9BCD-798028D0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246" y="981929"/>
            <a:ext cx="6663929" cy="2185200"/>
          </a:xfrm>
        </p:spPr>
        <p:txBody>
          <a:bodyPr>
            <a:normAutofit fontScale="9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Bases de Dados</a:t>
            </a:r>
            <a:b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  <a:t>Sistema de gestão hospitalar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082E5-1426-48FD-8BD2-01EB43094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final</a:t>
            </a:r>
          </a:p>
          <a:p>
            <a:r>
              <a:rPr lang="pt-PT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3/2024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6893-17CD-448A-AD08-CD9646F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>
                <a:latin typeface="Arial" panose="020B0604020202020204" pitchFamily="34" charset="0"/>
                <a:cs typeface="Arial" panose="020B0604020202020204" pitchFamily="34" charset="0"/>
              </a:rPr>
              <a:t>Equipa de Trabalho	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FAB5CB-D816-49CF-92D1-4A4E516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2160708"/>
            <a:ext cx="10213200" cy="4040191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Calvin Fernando Manhique Comolo    2021243519  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Cíntia Dalila Luís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Cumbane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2020244607</a:t>
            </a:r>
          </a:p>
          <a:p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Zuneid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Issufo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Bacar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   2019241050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651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119F-31E1-4D8D-AB1D-3242CA84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  <a:endParaRPr lang="pt-PT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763B6F-92A4-4F10-AD90-08370601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P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istema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gestão hospitalar</a:t>
            </a:r>
            <a:endParaRPr lang="pt-PT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Armazenamento e processamento da informação numa base de dados</a:t>
            </a:r>
          </a:p>
          <a:p>
            <a:pPr marL="0" indent="0">
              <a:buNone/>
            </a:pP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0C0EB2-8149-4CCD-DD8A-F6E84644242E}"/>
              </a:ext>
            </a:extLst>
          </p:cNvPr>
          <p:cNvSpPr txBox="1"/>
          <p:nvPr/>
        </p:nvSpPr>
        <p:spPr>
          <a:xfrm>
            <a:off x="1235947" y="3657600"/>
            <a:ext cx="8813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Visão Geral</a:t>
            </a:r>
          </a:p>
          <a:p>
            <a:r>
              <a:rPr lang="pt-PT" dirty="0"/>
              <a:t>Este projeto de gestão hospitalar tem como objetivo criar um sistema integrado para gerenciar diversos aspetos operacionais de um hospital. O sistema abrange o registro e gerenciamento de pacientes, médicos, enfermeiros, assistentes, consultas, diagnósticos, prescrições e procedimentos médicos.</a:t>
            </a:r>
          </a:p>
        </p:txBody>
      </p:sp>
    </p:spTree>
    <p:extLst>
      <p:ext uri="{BB962C8B-B14F-4D97-AF65-F5344CB8AC3E}">
        <p14:creationId xmlns:p14="http://schemas.microsoft.com/office/powerpoint/2010/main" val="28701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27B0-F732-46D9-9C42-7AABB803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Operações Possíveis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794D41-8B38-408C-BDA2-CCBDD1D6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70563"/>
            <a:ext cx="10213200" cy="4040191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Registar pacientes, médicos, enfermeiros e assistentes  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Autenticar pacientes, médicos, enfermeiros e assistentes 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Agendar consultas 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Listar prescrições , agendamentos,top3, relatório mensal , resumo diário</a:t>
            </a:r>
          </a:p>
          <a:p>
            <a:pPr marL="0" indent="0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939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63B1-93D4-427A-A685-D903225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Distribuição de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9CDF57-14DD-4B29-8FEC-CCBCCA5E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43870"/>
            <a:ext cx="10213200" cy="4040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ACDA16F-F54D-8279-94AE-01318108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34759"/>
              </p:ext>
            </p:extLst>
          </p:nvPr>
        </p:nvGraphicFramePr>
        <p:xfrm>
          <a:off x="646111" y="1152983"/>
          <a:ext cx="8342925" cy="40205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0975">
                  <a:extLst>
                    <a:ext uri="{9D8B030D-6E8A-4147-A177-3AD203B41FA5}">
                      <a16:colId xmlns:a16="http://schemas.microsoft.com/office/drawing/2014/main" val="119983812"/>
                    </a:ext>
                  </a:extLst>
                </a:gridCol>
                <a:gridCol w="2780975">
                  <a:extLst>
                    <a:ext uri="{9D8B030D-6E8A-4147-A177-3AD203B41FA5}">
                      <a16:colId xmlns:a16="http://schemas.microsoft.com/office/drawing/2014/main" val="3207862869"/>
                    </a:ext>
                  </a:extLst>
                </a:gridCol>
                <a:gridCol w="2780975">
                  <a:extLst>
                    <a:ext uri="{9D8B030D-6E8A-4147-A177-3AD203B41FA5}">
                      <a16:colId xmlns:a16="http://schemas.microsoft.com/office/drawing/2014/main" val="3405944307"/>
                    </a:ext>
                  </a:extLst>
                </a:gridCol>
              </a:tblGrid>
              <a:tr h="33261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Calvin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Cíntia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Zuneid</a:t>
                      </a:r>
                      <a:endParaRPr lang="pt-PT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5280"/>
                  </a:ext>
                </a:extLst>
              </a:tr>
              <a:tr h="1066195">
                <a:tc>
                  <a:txBody>
                    <a:bodyPr/>
                    <a:lstStyle/>
                    <a:p>
                      <a:r>
                        <a:rPr lang="pt-PT" dirty="0"/>
                        <a:t>Registar os usuários , médicos, pacientes ,enfermeiros e assistentes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Autenticação do usuário , efetuar pagamentos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Prescrições, efetuar pagamentos , listar top3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938430"/>
                  </a:ext>
                </a:extLst>
              </a:tr>
              <a:tr h="82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Agendamento não cirúrgico                                                                                                                                            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Agendamentos </a:t>
                      </a:r>
                      <a:r>
                        <a:rPr lang="pt-PT" dirty="0" err="1"/>
                        <a:t>listagem,prescrições</a:t>
                      </a:r>
                      <a:r>
                        <a:rPr lang="pt-PT" dirty="0"/>
                        <a:t>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Agendamentos cirúrgico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14835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Criação de índices , </a:t>
                      </a:r>
                      <a:r>
                        <a:rPr lang="pt-PT" dirty="0" err="1"/>
                        <a:t>Triggers</a:t>
                      </a:r>
                      <a:r>
                        <a:rPr lang="pt-PT" dirty="0"/>
                        <a:t>, ER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Triggers,ER</a:t>
                      </a:r>
                      <a:r>
                        <a:rPr lang="pt-PT" dirty="0"/>
                        <a:t>, correção de erros código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ER final, e revisão final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63473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r>
                        <a:rPr lang="pt-PT" dirty="0"/>
                        <a:t>Relatório mensal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Relatório mensal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Resumo diário 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70394"/>
                  </a:ext>
                </a:extLst>
              </a:tr>
              <a:tr h="574105">
                <a:tc>
                  <a:txBody>
                    <a:bodyPr/>
                    <a:lstStyle/>
                    <a:p>
                      <a:r>
                        <a:rPr lang="pt-PT" dirty="0"/>
                        <a:t>Criação das tabelas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Criação das tabelas</a:t>
                      </a:r>
                    </a:p>
                    <a:p>
                      <a:endParaRPr lang="pt-PT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Criação das tabelas</a:t>
                      </a:r>
                    </a:p>
                    <a:p>
                      <a:endParaRPr lang="pt-PT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190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2EFE583-9276-E276-F5C8-3CB3315B8363}"/>
              </a:ext>
            </a:extLst>
          </p:cNvPr>
          <p:cNvSpPr txBox="1"/>
          <p:nvPr/>
        </p:nvSpPr>
        <p:spPr>
          <a:xfrm>
            <a:off x="544286" y="5290237"/>
            <a:ext cx="11103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Ao longo do trabalho, vários problemas e objetivos foram discutidos e implementados coletivamente. Acima, encontra-se a tabela com a divisão dos trabalhos por cada membro do grupo. Apesar dessa divisão, preferimos consolidar e debater cada fase da implementação em conjunto, tomando decisões finais após revisarmos ponto a ponto. Estimamos que foram necessárias cerca de 35-40 horas de trabalho conjunto para a realização do projeto.</a:t>
            </a:r>
          </a:p>
        </p:txBody>
      </p:sp>
    </p:spTree>
    <p:extLst>
      <p:ext uri="{BB962C8B-B14F-4D97-AF65-F5344CB8AC3E}">
        <p14:creationId xmlns:p14="http://schemas.microsoft.com/office/powerpoint/2010/main" val="354565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0E0A5-AC63-46FD-9E41-9DD389B1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233" y="-89225"/>
            <a:ext cx="10213200" cy="1112836"/>
          </a:xfrm>
        </p:spPr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Diagrama de Entidade-Relacionamento</a:t>
            </a:r>
          </a:p>
        </p:txBody>
      </p:sp>
      <p:pic>
        <p:nvPicPr>
          <p:cNvPr id="11" name="Marcador de Posição de Conteúdo 10" descr="Uma imagem com captura de ecrã, diagrama, texto, quadrado&#10;&#10;Descrição gerada automaticamente">
            <a:extLst>
              <a:ext uri="{FF2B5EF4-FFF2-40B4-BE49-F238E27FC236}">
                <a16:creationId xmlns:a16="http://schemas.microsoft.com/office/drawing/2014/main" id="{41EA6FF7-ADB1-0465-39A7-1CFA1C04FC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675861"/>
            <a:ext cx="10306809" cy="5903843"/>
          </a:xfrm>
        </p:spPr>
      </p:pic>
    </p:spTree>
    <p:extLst>
      <p:ext uri="{BB962C8B-B14F-4D97-AF65-F5344CB8AC3E}">
        <p14:creationId xmlns:p14="http://schemas.microsoft.com/office/powerpoint/2010/main" val="7006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FCCB-0295-4784-8D6A-500DA786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7310" y="-106021"/>
            <a:ext cx="10213200" cy="1112836"/>
          </a:xfrm>
        </p:spPr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Diagrama do Modelo Relacional</a:t>
            </a:r>
          </a:p>
        </p:txBody>
      </p:sp>
      <p:pic>
        <p:nvPicPr>
          <p:cNvPr id="7" name="Imagem 6" descr="Uma imagem com texto, captura de ecrã, quadrado, preto e branco&#10;&#10;Descrição gerada automaticamente">
            <a:extLst>
              <a:ext uri="{FF2B5EF4-FFF2-40B4-BE49-F238E27FC236}">
                <a16:creationId xmlns:a16="http://schemas.microsoft.com/office/drawing/2014/main" id="{08CAF357-497F-8E05-0729-CA3FC927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" y="268356"/>
            <a:ext cx="11560110" cy="64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1454</TotalTime>
  <Words>282</Words>
  <Application>Microsoft Office PowerPoint</Application>
  <PresentationFormat>Ecrã Panorâmico</PresentationFormat>
  <Paragraphs>41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Ião</vt:lpstr>
      <vt:lpstr>Bases de Dados Sistema de gestão hospitalar</vt:lpstr>
      <vt:lpstr>Equipa de Trabalho </vt:lpstr>
      <vt:lpstr>Descrição do Projeto</vt:lpstr>
      <vt:lpstr>Operações Possíveis</vt:lpstr>
      <vt:lpstr>Distribuição de Trabalho</vt:lpstr>
      <vt:lpstr>Diagrama de Entidade-Relacionamento</vt:lpstr>
      <vt:lpstr>Diagrama do 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Plataforma de Vendas Online</dc:title>
  <dc:creator>Tomás Cerveira da Cruz Pinto</dc:creator>
  <cp:lastModifiedBy>Calvin Fernando Manhique Comolo</cp:lastModifiedBy>
  <cp:revision>20</cp:revision>
  <dcterms:created xsi:type="dcterms:W3CDTF">2022-03-23T17:26:23Z</dcterms:created>
  <dcterms:modified xsi:type="dcterms:W3CDTF">2024-05-26T18:16:25Z</dcterms:modified>
</cp:coreProperties>
</file>