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9" r:id="rId3"/>
    <p:sldId id="275" r:id="rId4"/>
    <p:sldId id="276" r:id="rId5"/>
    <p:sldId id="272" r:id="rId6"/>
    <p:sldId id="277" r:id="rId7"/>
    <p:sldId id="258" r:id="rId8"/>
    <p:sldId id="274" r:id="rId9"/>
    <p:sldId id="26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616" y="5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62DA5-2A2F-436D-961C-27F71082B80A}" type="doc">
      <dgm:prSet loTypeId="urn:microsoft.com/office/officeart/2005/8/layout/cycle3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F70AF45-7F05-453B-9B84-F6A146359D3C}">
      <dgm:prSet phldrT="[Text]"/>
      <dgm:spPr/>
      <dgm:t>
        <a:bodyPr/>
        <a:lstStyle/>
        <a:p>
          <a:r>
            <a:rPr lang="en-US" dirty="0"/>
            <a:t>Wireframe</a:t>
          </a:r>
        </a:p>
      </dgm:t>
    </dgm:pt>
    <dgm:pt modelId="{FE741D6D-7588-497C-B378-98F2629BB9EF}" type="parTrans" cxnId="{9D54F492-9A48-40B5-99B0-77A65815C721}">
      <dgm:prSet/>
      <dgm:spPr/>
      <dgm:t>
        <a:bodyPr/>
        <a:lstStyle/>
        <a:p>
          <a:endParaRPr lang="en-US"/>
        </a:p>
      </dgm:t>
    </dgm:pt>
    <dgm:pt modelId="{EF509D38-45B4-40DE-A0DF-06D9D2478DAC}" type="sibTrans" cxnId="{9D54F492-9A48-40B5-99B0-77A65815C721}">
      <dgm:prSet/>
      <dgm:spPr/>
      <dgm:t>
        <a:bodyPr/>
        <a:lstStyle/>
        <a:p>
          <a:endParaRPr lang="en-US"/>
        </a:p>
      </dgm:t>
    </dgm:pt>
    <dgm:pt modelId="{63CA2DEA-31F6-4CF4-88E6-63724842EACC}">
      <dgm:prSet phldrT="[Text]"/>
      <dgm:spPr/>
      <dgm:t>
        <a:bodyPr/>
        <a:lstStyle/>
        <a:p>
          <a:r>
            <a:rPr lang="en-US" dirty="0"/>
            <a:t>Technologies</a:t>
          </a:r>
        </a:p>
      </dgm:t>
    </dgm:pt>
    <dgm:pt modelId="{F24D3743-3BAB-4121-937F-7A1AB8F2477A}" type="parTrans" cxnId="{8004C9FB-4B8F-4EDA-BFED-1E99947F14D1}">
      <dgm:prSet/>
      <dgm:spPr/>
      <dgm:t>
        <a:bodyPr/>
        <a:lstStyle/>
        <a:p>
          <a:endParaRPr lang="en-US"/>
        </a:p>
      </dgm:t>
    </dgm:pt>
    <dgm:pt modelId="{30559FF1-E3F5-41E8-94EA-9DDAAF7240F9}" type="sibTrans" cxnId="{8004C9FB-4B8F-4EDA-BFED-1E99947F14D1}">
      <dgm:prSet/>
      <dgm:spPr/>
      <dgm:t>
        <a:bodyPr/>
        <a:lstStyle/>
        <a:p>
          <a:endParaRPr lang="en-US"/>
        </a:p>
      </dgm:t>
    </dgm:pt>
    <dgm:pt modelId="{2A04600B-ADF7-4BE9-933C-2309B67F2DB8}">
      <dgm:prSet phldrT="[Text]"/>
      <dgm:spPr/>
      <dgm:t>
        <a:bodyPr/>
        <a:lstStyle/>
        <a:p>
          <a:r>
            <a:rPr lang="en-US" dirty="0"/>
            <a:t>Basic page</a:t>
          </a:r>
        </a:p>
      </dgm:t>
    </dgm:pt>
    <dgm:pt modelId="{BC4974DB-2187-4F03-8E80-1FD9F1638001}" type="parTrans" cxnId="{63EAD1FB-574C-40DB-A937-07AFBB797323}">
      <dgm:prSet/>
      <dgm:spPr/>
      <dgm:t>
        <a:bodyPr/>
        <a:lstStyle/>
        <a:p>
          <a:endParaRPr lang="en-US"/>
        </a:p>
      </dgm:t>
    </dgm:pt>
    <dgm:pt modelId="{95CC6B17-9BC3-4B13-96B6-5372B8AF3CC0}" type="sibTrans" cxnId="{63EAD1FB-574C-40DB-A937-07AFBB797323}">
      <dgm:prSet/>
      <dgm:spPr/>
      <dgm:t>
        <a:bodyPr/>
        <a:lstStyle/>
        <a:p>
          <a:endParaRPr lang="en-US"/>
        </a:p>
      </dgm:t>
    </dgm:pt>
    <dgm:pt modelId="{89FFD1B1-83F5-4E55-AB67-A892038B615E}">
      <dgm:prSet phldrT="[Text]"/>
      <dgm:spPr/>
      <dgm:t>
        <a:bodyPr/>
        <a:lstStyle/>
        <a:p>
          <a:r>
            <a:rPr lang="en-US" dirty="0"/>
            <a:t>Logics</a:t>
          </a:r>
        </a:p>
      </dgm:t>
    </dgm:pt>
    <dgm:pt modelId="{960564C4-1CE0-4EE8-98B7-97E95C8A3DF6}" type="parTrans" cxnId="{0B035D58-4A3E-4B92-87EC-7E5CE1DA1EE8}">
      <dgm:prSet/>
      <dgm:spPr/>
      <dgm:t>
        <a:bodyPr/>
        <a:lstStyle/>
        <a:p>
          <a:endParaRPr lang="en-US"/>
        </a:p>
      </dgm:t>
    </dgm:pt>
    <dgm:pt modelId="{4FB5A869-F3B9-4CA5-91C3-28D47C1A7F10}" type="sibTrans" cxnId="{0B035D58-4A3E-4B92-87EC-7E5CE1DA1EE8}">
      <dgm:prSet/>
      <dgm:spPr/>
      <dgm:t>
        <a:bodyPr/>
        <a:lstStyle/>
        <a:p>
          <a:endParaRPr lang="en-US"/>
        </a:p>
      </dgm:t>
    </dgm:pt>
    <dgm:pt modelId="{7C63F5DD-85B9-42D3-8D98-A8E103092C2B}">
      <dgm:prSet phldrT="[Text]"/>
      <dgm:spPr/>
      <dgm:t>
        <a:bodyPr/>
        <a:lstStyle/>
        <a:p>
          <a:r>
            <a:rPr lang="en-US" dirty="0"/>
            <a:t>Function/Work</a:t>
          </a:r>
        </a:p>
      </dgm:t>
    </dgm:pt>
    <dgm:pt modelId="{A2B122DF-66F4-47D5-8861-25D521DE88D9}" type="parTrans" cxnId="{5D810978-30D9-4EEF-8462-9F1B23D73D78}">
      <dgm:prSet/>
      <dgm:spPr/>
      <dgm:t>
        <a:bodyPr/>
        <a:lstStyle/>
        <a:p>
          <a:endParaRPr lang="en-US"/>
        </a:p>
      </dgm:t>
    </dgm:pt>
    <dgm:pt modelId="{6A9FCCFE-E2A1-40B1-8168-6105E40DC83F}" type="sibTrans" cxnId="{5D810978-30D9-4EEF-8462-9F1B23D73D78}">
      <dgm:prSet/>
      <dgm:spPr/>
      <dgm:t>
        <a:bodyPr/>
        <a:lstStyle/>
        <a:p>
          <a:endParaRPr lang="en-US"/>
        </a:p>
      </dgm:t>
    </dgm:pt>
    <dgm:pt modelId="{C0539B89-AF0C-4162-9562-527BB4779069}" type="pres">
      <dgm:prSet presAssocID="{01C62DA5-2A2F-436D-961C-27F71082B80A}" presName="Name0" presStyleCnt="0">
        <dgm:presLayoutVars>
          <dgm:dir/>
          <dgm:resizeHandles val="exact"/>
        </dgm:presLayoutVars>
      </dgm:prSet>
      <dgm:spPr/>
    </dgm:pt>
    <dgm:pt modelId="{6D9F3CEF-83BD-4749-A741-36ED36AAC48C}" type="pres">
      <dgm:prSet presAssocID="{01C62DA5-2A2F-436D-961C-27F71082B80A}" presName="cycle" presStyleCnt="0"/>
      <dgm:spPr/>
    </dgm:pt>
    <dgm:pt modelId="{8054AAE3-D4C6-4BAB-8D9D-88E7BBFD12E5}" type="pres">
      <dgm:prSet presAssocID="{BF70AF45-7F05-453B-9B84-F6A146359D3C}" presName="nodeFirstNode" presStyleLbl="node1" presStyleIdx="0" presStyleCnt="5" custRadScaleRad="102107" custRadScaleInc="-2857">
        <dgm:presLayoutVars>
          <dgm:bulletEnabled val="1"/>
        </dgm:presLayoutVars>
      </dgm:prSet>
      <dgm:spPr/>
    </dgm:pt>
    <dgm:pt modelId="{E6D71727-5E12-4D96-AE1A-0D3EEA528ABE}" type="pres">
      <dgm:prSet presAssocID="{EF509D38-45B4-40DE-A0DF-06D9D2478DAC}" presName="sibTransFirstNode" presStyleLbl="bgShp" presStyleIdx="0" presStyleCnt="1"/>
      <dgm:spPr/>
    </dgm:pt>
    <dgm:pt modelId="{CB545A5D-75C9-49DB-AD8B-B348DB1A7A4A}" type="pres">
      <dgm:prSet presAssocID="{63CA2DEA-31F6-4CF4-88E6-63724842EACC}" presName="nodeFollowingNodes" presStyleLbl="node1" presStyleIdx="1" presStyleCnt="5">
        <dgm:presLayoutVars>
          <dgm:bulletEnabled val="1"/>
        </dgm:presLayoutVars>
      </dgm:prSet>
      <dgm:spPr/>
    </dgm:pt>
    <dgm:pt modelId="{7FAAA5A5-C0CF-4BAE-8E75-BF0E96369C22}" type="pres">
      <dgm:prSet presAssocID="{2A04600B-ADF7-4BE9-933C-2309B67F2DB8}" presName="nodeFollowingNodes" presStyleLbl="node1" presStyleIdx="2" presStyleCnt="5">
        <dgm:presLayoutVars>
          <dgm:bulletEnabled val="1"/>
        </dgm:presLayoutVars>
      </dgm:prSet>
      <dgm:spPr/>
    </dgm:pt>
    <dgm:pt modelId="{00D0B52D-2A0F-4D47-83A4-4DDE411B4460}" type="pres">
      <dgm:prSet presAssocID="{89FFD1B1-83F5-4E55-AB67-A892038B615E}" presName="nodeFollowingNodes" presStyleLbl="node1" presStyleIdx="3" presStyleCnt="5">
        <dgm:presLayoutVars>
          <dgm:bulletEnabled val="1"/>
        </dgm:presLayoutVars>
      </dgm:prSet>
      <dgm:spPr/>
    </dgm:pt>
    <dgm:pt modelId="{B10813D8-140F-424F-845A-D15528B6A811}" type="pres">
      <dgm:prSet presAssocID="{7C63F5DD-85B9-42D3-8D98-A8E103092C2B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7900073E-0038-4ECD-A015-A6314D1A920F}" type="presOf" srcId="{EF509D38-45B4-40DE-A0DF-06D9D2478DAC}" destId="{E6D71727-5E12-4D96-AE1A-0D3EEA528ABE}" srcOrd="0" destOrd="0" presId="urn:microsoft.com/office/officeart/2005/8/layout/cycle3"/>
    <dgm:cxn modelId="{F821F770-C360-4E61-B991-19A68055C566}" type="presOf" srcId="{7C63F5DD-85B9-42D3-8D98-A8E103092C2B}" destId="{B10813D8-140F-424F-845A-D15528B6A811}" srcOrd="0" destOrd="0" presId="urn:microsoft.com/office/officeart/2005/8/layout/cycle3"/>
    <dgm:cxn modelId="{5D810978-30D9-4EEF-8462-9F1B23D73D78}" srcId="{01C62DA5-2A2F-436D-961C-27F71082B80A}" destId="{7C63F5DD-85B9-42D3-8D98-A8E103092C2B}" srcOrd="4" destOrd="0" parTransId="{A2B122DF-66F4-47D5-8861-25D521DE88D9}" sibTransId="{6A9FCCFE-E2A1-40B1-8168-6105E40DC83F}"/>
    <dgm:cxn modelId="{0B035D58-4A3E-4B92-87EC-7E5CE1DA1EE8}" srcId="{01C62DA5-2A2F-436D-961C-27F71082B80A}" destId="{89FFD1B1-83F5-4E55-AB67-A892038B615E}" srcOrd="3" destOrd="0" parTransId="{960564C4-1CE0-4EE8-98B7-97E95C8A3DF6}" sibTransId="{4FB5A869-F3B9-4CA5-91C3-28D47C1A7F10}"/>
    <dgm:cxn modelId="{223CE486-7CF8-4EF1-B612-A082B9F94D3D}" type="presOf" srcId="{89FFD1B1-83F5-4E55-AB67-A892038B615E}" destId="{00D0B52D-2A0F-4D47-83A4-4DDE411B4460}" srcOrd="0" destOrd="0" presId="urn:microsoft.com/office/officeart/2005/8/layout/cycle3"/>
    <dgm:cxn modelId="{9D54F492-9A48-40B5-99B0-77A65815C721}" srcId="{01C62DA5-2A2F-436D-961C-27F71082B80A}" destId="{BF70AF45-7F05-453B-9B84-F6A146359D3C}" srcOrd="0" destOrd="0" parTransId="{FE741D6D-7588-497C-B378-98F2629BB9EF}" sibTransId="{EF509D38-45B4-40DE-A0DF-06D9D2478DAC}"/>
    <dgm:cxn modelId="{6C29D7A2-F20D-4463-9325-1A0DDF2678DD}" type="presOf" srcId="{BF70AF45-7F05-453B-9B84-F6A146359D3C}" destId="{8054AAE3-D4C6-4BAB-8D9D-88E7BBFD12E5}" srcOrd="0" destOrd="0" presId="urn:microsoft.com/office/officeart/2005/8/layout/cycle3"/>
    <dgm:cxn modelId="{141262A7-7486-4855-8B18-6C0BFBC93191}" type="presOf" srcId="{01C62DA5-2A2F-436D-961C-27F71082B80A}" destId="{C0539B89-AF0C-4162-9562-527BB4779069}" srcOrd="0" destOrd="0" presId="urn:microsoft.com/office/officeart/2005/8/layout/cycle3"/>
    <dgm:cxn modelId="{9CA555C3-1D59-48BC-AC03-60E42655AAF6}" type="presOf" srcId="{2A04600B-ADF7-4BE9-933C-2309B67F2DB8}" destId="{7FAAA5A5-C0CF-4BAE-8E75-BF0E96369C22}" srcOrd="0" destOrd="0" presId="urn:microsoft.com/office/officeart/2005/8/layout/cycle3"/>
    <dgm:cxn modelId="{3F1583E2-783D-4219-9D6A-3820970FEA83}" type="presOf" srcId="{63CA2DEA-31F6-4CF4-88E6-63724842EACC}" destId="{CB545A5D-75C9-49DB-AD8B-B348DB1A7A4A}" srcOrd="0" destOrd="0" presId="urn:microsoft.com/office/officeart/2005/8/layout/cycle3"/>
    <dgm:cxn modelId="{8004C9FB-4B8F-4EDA-BFED-1E99947F14D1}" srcId="{01C62DA5-2A2F-436D-961C-27F71082B80A}" destId="{63CA2DEA-31F6-4CF4-88E6-63724842EACC}" srcOrd="1" destOrd="0" parTransId="{F24D3743-3BAB-4121-937F-7A1AB8F2477A}" sibTransId="{30559FF1-E3F5-41E8-94EA-9DDAAF7240F9}"/>
    <dgm:cxn modelId="{63EAD1FB-574C-40DB-A937-07AFBB797323}" srcId="{01C62DA5-2A2F-436D-961C-27F71082B80A}" destId="{2A04600B-ADF7-4BE9-933C-2309B67F2DB8}" srcOrd="2" destOrd="0" parTransId="{BC4974DB-2187-4F03-8E80-1FD9F1638001}" sibTransId="{95CC6B17-9BC3-4B13-96B6-5372B8AF3CC0}"/>
    <dgm:cxn modelId="{F16EE5D2-13A3-467C-8408-FE4AEA5AE196}" type="presParOf" srcId="{C0539B89-AF0C-4162-9562-527BB4779069}" destId="{6D9F3CEF-83BD-4749-A741-36ED36AAC48C}" srcOrd="0" destOrd="0" presId="urn:microsoft.com/office/officeart/2005/8/layout/cycle3"/>
    <dgm:cxn modelId="{426D0986-58E2-4553-A785-9FB72C1178BC}" type="presParOf" srcId="{6D9F3CEF-83BD-4749-A741-36ED36AAC48C}" destId="{8054AAE3-D4C6-4BAB-8D9D-88E7BBFD12E5}" srcOrd="0" destOrd="0" presId="urn:microsoft.com/office/officeart/2005/8/layout/cycle3"/>
    <dgm:cxn modelId="{487877E7-A4C3-4269-A1A9-BEA3B7D66688}" type="presParOf" srcId="{6D9F3CEF-83BD-4749-A741-36ED36AAC48C}" destId="{E6D71727-5E12-4D96-AE1A-0D3EEA528ABE}" srcOrd="1" destOrd="0" presId="urn:microsoft.com/office/officeart/2005/8/layout/cycle3"/>
    <dgm:cxn modelId="{2705312F-FA8A-4BAB-B294-94D22FF46B2B}" type="presParOf" srcId="{6D9F3CEF-83BD-4749-A741-36ED36AAC48C}" destId="{CB545A5D-75C9-49DB-AD8B-B348DB1A7A4A}" srcOrd="2" destOrd="0" presId="urn:microsoft.com/office/officeart/2005/8/layout/cycle3"/>
    <dgm:cxn modelId="{DD30FA20-6404-4733-8668-14DD30E50648}" type="presParOf" srcId="{6D9F3CEF-83BD-4749-A741-36ED36AAC48C}" destId="{7FAAA5A5-C0CF-4BAE-8E75-BF0E96369C22}" srcOrd="3" destOrd="0" presId="urn:microsoft.com/office/officeart/2005/8/layout/cycle3"/>
    <dgm:cxn modelId="{4C1CD90C-DD9D-4A48-AFDD-4E81A8E90D79}" type="presParOf" srcId="{6D9F3CEF-83BD-4749-A741-36ED36AAC48C}" destId="{00D0B52D-2A0F-4D47-83A4-4DDE411B4460}" srcOrd="4" destOrd="0" presId="urn:microsoft.com/office/officeart/2005/8/layout/cycle3"/>
    <dgm:cxn modelId="{A80B6FFC-26AA-468B-956F-03259ECCF6AB}" type="presParOf" srcId="{6D9F3CEF-83BD-4749-A741-36ED36AAC48C}" destId="{B10813D8-140F-424F-845A-D15528B6A81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71727-5E12-4D96-AE1A-0D3EEA528ABE}">
      <dsp:nvSpPr>
        <dsp:cNvPr id="0" name=""/>
        <dsp:cNvSpPr/>
      </dsp:nvSpPr>
      <dsp:spPr>
        <a:xfrm>
          <a:off x="1400020" y="-28628"/>
          <a:ext cx="4623318" cy="4623318"/>
        </a:xfrm>
        <a:prstGeom prst="circularArrow">
          <a:avLst>
            <a:gd name="adj1" fmla="val 5544"/>
            <a:gd name="adj2" fmla="val 330680"/>
            <a:gd name="adj3" fmla="val 13782777"/>
            <a:gd name="adj4" fmla="val 1738179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4AAE3-D4C6-4BAB-8D9D-88E7BBFD12E5}">
      <dsp:nvSpPr>
        <dsp:cNvPr id="0" name=""/>
        <dsp:cNvSpPr/>
      </dsp:nvSpPr>
      <dsp:spPr>
        <a:xfrm>
          <a:off x="2632415" y="0"/>
          <a:ext cx="2158528" cy="1079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Wireframe</a:t>
          </a:r>
        </a:p>
      </dsp:txBody>
      <dsp:txXfrm>
        <a:off x="2685100" y="52685"/>
        <a:ext cx="2053158" cy="973894"/>
      </dsp:txXfrm>
    </dsp:sp>
    <dsp:sp modelId="{CB545A5D-75C9-49DB-AD8B-B348DB1A7A4A}">
      <dsp:nvSpPr>
        <dsp:cNvPr id="0" name=""/>
        <dsp:cNvSpPr/>
      </dsp:nvSpPr>
      <dsp:spPr>
        <a:xfrm>
          <a:off x="4567704" y="1363488"/>
          <a:ext cx="2158528" cy="1079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Technologies</a:t>
          </a:r>
        </a:p>
      </dsp:txBody>
      <dsp:txXfrm>
        <a:off x="4620389" y="1416173"/>
        <a:ext cx="2053158" cy="973894"/>
      </dsp:txXfrm>
    </dsp:sp>
    <dsp:sp modelId="{7FAAA5A5-C0CF-4BAE-8E75-BF0E96369C22}">
      <dsp:nvSpPr>
        <dsp:cNvPr id="0" name=""/>
        <dsp:cNvSpPr/>
      </dsp:nvSpPr>
      <dsp:spPr>
        <a:xfrm>
          <a:off x="3851492" y="3567764"/>
          <a:ext cx="2158528" cy="1079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Basic page</a:t>
          </a:r>
        </a:p>
      </dsp:txBody>
      <dsp:txXfrm>
        <a:off x="3904177" y="3620449"/>
        <a:ext cx="2053158" cy="973894"/>
      </dsp:txXfrm>
    </dsp:sp>
    <dsp:sp modelId="{00D0B52D-2A0F-4D47-83A4-4DDE411B4460}">
      <dsp:nvSpPr>
        <dsp:cNvPr id="0" name=""/>
        <dsp:cNvSpPr/>
      </dsp:nvSpPr>
      <dsp:spPr>
        <a:xfrm>
          <a:off x="1533779" y="3567764"/>
          <a:ext cx="2158528" cy="1079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Logics</a:t>
          </a:r>
        </a:p>
      </dsp:txBody>
      <dsp:txXfrm>
        <a:off x="1586464" y="3620449"/>
        <a:ext cx="2053158" cy="973894"/>
      </dsp:txXfrm>
    </dsp:sp>
    <dsp:sp modelId="{B10813D8-140F-424F-845A-D15528B6A811}">
      <dsp:nvSpPr>
        <dsp:cNvPr id="0" name=""/>
        <dsp:cNvSpPr/>
      </dsp:nvSpPr>
      <dsp:spPr>
        <a:xfrm>
          <a:off x="817566" y="1363488"/>
          <a:ext cx="2158528" cy="1079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Function/Work</a:t>
          </a:r>
        </a:p>
      </dsp:txBody>
      <dsp:txXfrm>
        <a:off x="870251" y="1416173"/>
        <a:ext cx="2053158" cy="973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6274-F2B9-4C45-BBB4-0EDF4CD651A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10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6274-F2B9-4C45-BBB4-0EDF4CD651A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89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5/25/2018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5/25/2018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5/25/2018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5/25/2018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5/25/2018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Zero Hour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Time flies but leaves its shadow behind!</a:t>
            </a: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bg2">
                <a:lumMod val="5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2414" y="1447800"/>
            <a:ext cx="2666998" cy="990600"/>
          </a:xfrm>
        </p:spPr>
        <p:txBody>
          <a:bodyPr>
            <a:normAutofit/>
          </a:bodyPr>
          <a:lstStyle/>
          <a:p>
            <a:r>
              <a:rPr lang="en-US" sz="4000" i="1" dirty="0"/>
              <a:t>Zero Hour 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446212" y="2971800"/>
            <a:ext cx="5867398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Give us the date, we will let you know how soon………..</a:t>
            </a:r>
          </a:p>
        </p:txBody>
      </p:sp>
      <p:pic>
        <p:nvPicPr>
          <p:cNvPr id="3" name="Picture 2" descr="A close up of a clock&#10;&#10;Description generated with high confidence">
            <a:extLst>
              <a:ext uri="{FF2B5EF4-FFF2-40B4-BE49-F238E27FC236}">
                <a16:creationId xmlns:a16="http://schemas.microsoft.com/office/drawing/2014/main" id="{C8AEFC1D-6967-4B0C-AF27-046DFDE4B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990600"/>
            <a:ext cx="2666998" cy="2631595"/>
          </a:xfrm>
          <a:prstGeom prst="rect">
            <a:avLst/>
          </a:prstGeom>
          <a:effectLst>
            <a:glow>
              <a:schemeClr val="accent1"/>
            </a:glow>
            <a:outerShdw blurRad="50800" dist="50800" sx="1000" sy="1000" algn="ctr" rotWithShape="0">
              <a:srgbClr val="000000">
                <a:alpha val="99000"/>
              </a:srgbClr>
            </a:outerShdw>
            <a:reflection endPos="0" dir="5400000" sy="-100000" algn="bl" rotWithShape="0"/>
            <a:softEdge rad="152400"/>
          </a:effectLst>
        </p:spPr>
      </p:pic>
      <p:pic>
        <p:nvPicPr>
          <p:cNvPr id="5" name="Picture 4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76A6872D-9F76-4AC6-AA32-54E9DC9FF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123" y="3886200"/>
            <a:ext cx="2772887" cy="2438399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bg2">
                <a:lumMod val="5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2414" y="838200"/>
            <a:ext cx="2666998" cy="838200"/>
          </a:xfrm>
        </p:spPr>
        <p:txBody>
          <a:bodyPr>
            <a:normAutofit/>
          </a:bodyPr>
          <a:lstStyle/>
          <a:p>
            <a:r>
              <a:rPr lang="en-US" sz="4000" dirty="0"/>
              <a:t> Concept: 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22414" y="1828799"/>
            <a:ext cx="5791196" cy="4495799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You can know the countdown to any future events, if you know the date/time.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Everyone wants to know how far is some events, especially professional &amp; personal.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Busy people.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 descr="A close up of a clock&#10;&#10;Description generated with high confidence">
            <a:extLst>
              <a:ext uri="{FF2B5EF4-FFF2-40B4-BE49-F238E27FC236}">
                <a16:creationId xmlns:a16="http://schemas.microsoft.com/office/drawing/2014/main" id="{C8AEFC1D-6967-4B0C-AF27-046DFDE4B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990600"/>
            <a:ext cx="2666998" cy="2631595"/>
          </a:xfrm>
          <a:prstGeom prst="rect">
            <a:avLst/>
          </a:prstGeom>
          <a:effectLst>
            <a:glow>
              <a:schemeClr val="accent1"/>
            </a:glow>
            <a:outerShdw blurRad="50800" dist="50800" sx="1000" sy="1000" algn="ctr" rotWithShape="0">
              <a:srgbClr val="000000">
                <a:alpha val="99000"/>
              </a:srgbClr>
            </a:outerShdw>
            <a:reflection endPos="0" dir="5400000" sy="-100000" algn="bl" rotWithShape="0"/>
            <a:softEdge rad="152400"/>
          </a:effectLst>
        </p:spPr>
      </p:pic>
      <p:pic>
        <p:nvPicPr>
          <p:cNvPr id="5" name="Picture 4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76A6872D-9F76-4AC6-AA32-54E9DC9FF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123" y="3886200"/>
            <a:ext cx="2772887" cy="2438399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20019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bg2">
                <a:lumMod val="5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2414" y="76200"/>
            <a:ext cx="2666998" cy="838200"/>
          </a:xfrm>
        </p:spPr>
        <p:txBody>
          <a:bodyPr>
            <a:normAutofit/>
          </a:bodyPr>
          <a:lstStyle/>
          <a:p>
            <a:r>
              <a:rPr lang="en-US" sz="4000" dirty="0"/>
              <a:t> Process: 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22414" y="990601"/>
            <a:ext cx="5791196" cy="5333998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Materialize CSS, Moment.js , Jquery plug-ins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Discussed the initial page layout and technologies.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Stanley worked on Materialize CSS. Abi &amp; Cinthia did the changes in layout. We all contributed to different part of the functionality.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Date/Time conversions into milliseconds. And to get current date as today’s date.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All past dates where not accepted in the input, which could have given negative results.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 descr="A close up of a clock&#10;&#10;Description generated with high confidence">
            <a:extLst>
              <a:ext uri="{FF2B5EF4-FFF2-40B4-BE49-F238E27FC236}">
                <a16:creationId xmlns:a16="http://schemas.microsoft.com/office/drawing/2014/main" id="{C8AEFC1D-6967-4B0C-AF27-046DFDE4B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990600"/>
            <a:ext cx="2666998" cy="2631595"/>
          </a:xfrm>
          <a:prstGeom prst="rect">
            <a:avLst/>
          </a:prstGeom>
          <a:effectLst>
            <a:glow>
              <a:schemeClr val="accent1"/>
            </a:glow>
            <a:outerShdw blurRad="50800" dist="50800" sx="1000" sy="1000" algn="ctr" rotWithShape="0">
              <a:srgbClr val="000000">
                <a:alpha val="99000"/>
              </a:srgbClr>
            </a:outerShdw>
            <a:reflection endPos="0" dir="5400000" sy="-100000" algn="bl" rotWithShape="0"/>
            <a:softEdge rad="152400"/>
          </a:effectLst>
        </p:spPr>
      </p:pic>
      <p:pic>
        <p:nvPicPr>
          <p:cNvPr id="5" name="Picture 4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76A6872D-9F76-4AC6-AA32-54E9DC9FF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123" y="3886200"/>
            <a:ext cx="2772887" cy="2438399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27071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212" y="152400"/>
            <a:ext cx="2286000" cy="838200"/>
          </a:xfrm>
        </p:spPr>
        <p:txBody>
          <a:bodyPr/>
          <a:lstStyle/>
          <a:p>
            <a:r>
              <a:rPr lang="en-US" b="1" dirty="0"/>
              <a:t>Work flow:</a:t>
            </a:r>
          </a:p>
        </p:txBody>
      </p:sp>
      <p:graphicFrame>
        <p:nvGraphicFramePr>
          <p:cNvPr id="9" name="Content Placeholder 3" descr="Continuous process showing five tasks connected through an arrow use to indicate continuous progression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24085075"/>
              </p:ext>
            </p:extLst>
          </p:nvPr>
        </p:nvGraphicFramePr>
        <p:xfrm>
          <a:off x="2132012" y="1371600"/>
          <a:ext cx="75438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69F396-594F-4551-9449-365934D10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2" y="266700"/>
            <a:ext cx="10241019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4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2" y="2133600"/>
            <a:ext cx="3200400" cy="17526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447800"/>
          </a:xfrm>
        </p:spPr>
        <p:txBody>
          <a:bodyPr/>
          <a:lstStyle/>
          <a:p>
            <a:r>
              <a:rPr lang="en-US" b="1" dirty="0"/>
              <a:t>Future Developments: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1828800"/>
            <a:ext cx="6172201" cy="4191000"/>
          </a:xfrm>
        </p:spPr>
        <p:txBody>
          <a:bodyPr/>
          <a:lstStyle/>
          <a:p>
            <a:r>
              <a:rPr lang="en-US" sz="2400" dirty="0"/>
              <a:t>Multiple countdowns</a:t>
            </a:r>
          </a:p>
          <a:p>
            <a:endParaRPr lang="en-US" sz="2400" dirty="0"/>
          </a:p>
          <a:p>
            <a:r>
              <a:rPr lang="en-US" sz="2400" dirty="0"/>
              <a:t>List of Events with pre-fixed dates(like federal holidays)</a:t>
            </a:r>
          </a:p>
          <a:p>
            <a:endParaRPr lang="en-US" sz="2400" dirty="0"/>
          </a:p>
          <a:p>
            <a:r>
              <a:rPr lang="en-US" sz="2400" dirty="0"/>
              <a:t>Reminder for the event via link to device calendar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62000"/>
                    </a14:imgEffect>
                    <a14:imgEffect>
                      <a14:brightnessContrast bright="-1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1828800"/>
            <a:ext cx="4648199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http://github.com/stanlouis/date-countdown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12" y="3657600"/>
            <a:ext cx="4800600" cy="838200"/>
          </a:xfrm>
        </p:spPr>
        <p:txBody>
          <a:bodyPr>
            <a:noAutofit/>
          </a:bodyPr>
          <a:lstStyle/>
          <a:p>
            <a:r>
              <a:rPr lang="en-US" sz="2800" dirty="0"/>
              <a:t>https://stanlouis.github.io/date-countdown/</a:t>
            </a:r>
          </a:p>
        </p:txBody>
      </p:sp>
      <p:pic>
        <p:nvPicPr>
          <p:cNvPr id="5" name="Picture Placeholder 4" descr="A picture containing sky, wall&#10;&#10;Description generated with very high confidence">
            <a:extLst>
              <a:ext uri="{FF2B5EF4-FFF2-40B4-BE49-F238E27FC236}">
                <a16:creationId xmlns:a16="http://schemas.microsoft.com/office/drawing/2014/main" id="{E4ADE46C-D78E-47DE-85F2-6C2BDEC7C9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6" r="12266"/>
          <a:stretch>
            <a:fillRect/>
          </a:stretch>
        </p:blipFill>
        <p:spPr>
          <a:xfrm>
            <a:off x="5476597" y="829984"/>
            <a:ext cx="5867401" cy="5183190"/>
          </a:xfrm>
        </p:spPr>
      </p:pic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243</TotalTime>
  <Words>205</Words>
  <Application>Microsoft Office PowerPoint</Application>
  <PresentationFormat>Custom</PresentationFormat>
  <Paragraphs>37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Palatino Linotype</vt:lpstr>
      <vt:lpstr>Watercolor_16x9</vt:lpstr>
      <vt:lpstr>Zero Hour </vt:lpstr>
      <vt:lpstr>Zero Hour </vt:lpstr>
      <vt:lpstr> Concept: </vt:lpstr>
      <vt:lpstr> Process: </vt:lpstr>
      <vt:lpstr>Work flow:</vt:lpstr>
      <vt:lpstr>PowerPoint Presentation</vt:lpstr>
      <vt:lpstr>DEMO</vt:lpstr>
      <vt:lpstr>Future Developments:</vt:lpstr>
      <vt:lpstr>http://github.com/stanlouis/date-countdown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Hour</dc:title>
  <dc:creator>Abhilasha prabash</dc:creator>
  <cp:lastModifiedBy>Abhilasha prabash</cp:lastModifiedBy>
  <cp:revision>21</cp:revision>
  <dcterms:created xsi:type="dcterms:W3CDTF">2018-05-24T18:19:50Z</dcterms:created>
  <dcterms:modified xsi:type="dcterms:W3CDTF">2018-05-25T13:48:41Z</dcterms:modified>
</cp:coreProperties>
</file>