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674" r:id="rId3"/>
    <p:sldMasterId id="2147483713" r:id="rId4"/>
  </p:sldMasterIdLst>
  <p:notesMasterIdLst>
    <p:notesMasterId r:id="rId25"/>
  </p:notesMasterIdLst>
  <p:sldIdLst>
    <p:sldId id="256" r:id="rId5"/>
    <p:sldId id="257" r:id="rId6"/>
    <p:sldId id="258" r:id="rId7"/>
    <p:sldId id="259" r:id="rId8"/>
    <p:sldId id="260" r:id="rId9"/>
    <p:sldId id="261" r:id="rId10"/>
    <p:sldId id="262" r:id="rId11"/>
    <p:sldId id="265" r:id="rId12"/>
    <p:sldId id="266" r:id="rId13"/>
    <p:sldId id="267" r:id="rId14"/>
    <p:sldId id="269" r:id="rId15"/>
    <p:sldId id="277" r:id="rId16"/>
    <p:sldId id="270" r:id="rId17"/>
    <p:sldId id="278" r:id="rId18"/>
    <p:sldId id="271" r:id="rId19"/>
    <p:sldId id="272" r:id="rId20"/>
    <p:sldId id="279" r:id="rId21"/>
    <p:sldId id="273" r:id="rId22"/>
    <p:sldId id="274" r:id="rId23"/>
    <p:sldId id="275"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Microsoft Yahei" panose="020B0503020204020204" pitchFamily="34" charset="-122"/>
      <p:regular r:id="rId30"/>
      <p:bold r:id="rId31"/>
    </p:embeddedFont>
    <p:embeddedFont>
      <p:font typeface="Century Gothic" panose="020B0502020202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h6DCZPBZwCvH5cz8moYAxARzkf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85EC129-50F3-4E8D-AB33-AD5404AD2C56}">
  <a:tblStyle styleId="{285EC129-50F3-4E8D-AB33-AD5404AD2C56}"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E7E7"/>
          </a:solidFill>
        </a:fill>
      </a:tcStyle>
    </a:wholeTbl>
    <a:band1H>
      <a:tcTxStyle/>
      <a:tcStyle>
        <a:tcBdr/>
        <a:fill>
          <a:solidFill>
            <a:srgbClr val="FFCCCC"/>
          </a:solidFill>
        </a:fill>
      </a:tcStyle>
    </a:band1H>
    <a:band2H>
      <a:tcTxStyle/>
      <a:tcStyle>
        <a:tcBdr/>
      </a:tcStyle>
    </a:band2H>
    <a:band1V>
      <a:tcTxStyle/>
      <a:tcStyle>
        <a:tcBdr/>
        <a:fill>
          <a:solidFill>
            <a:srgbClr val="FFCC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2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font" Target="fonts/font9.fntdata"/><Relationship Id="rId42" Type="http://customschemas.google.com/relationships/presentationmetadata" Target="meta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533520" y="764280"/>
            <a:ext cx="6704640" cy="377136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hdr" idx="3"/>
          </p:nvPr>
        </p:nvSpPr>
        <p:spPr>
          <a:xfrm>
            <a:off x="0" y="0"/>
            <a:ext cx="3372840" cy="5025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dt" idx="10"/>
          </p:nvPr>
        </p:nvSpPr>
        <p:spPr>
          <a:xfrm>
            <a:off x="4399200" y="0"/>
            <a:ext cx="3372840" cy="502560"/>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555480"/>
            <a:ext cx="3372840" cy="5025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Times New Roman"/>
                <a:ea typeface="Times New Roman"/>
                <a:cs typeface="Times New Roman"/>
                <a:sym typeface="Times New Roman"/>
              </a:rPr>
              <a:t>‹#›</a:t>
            </a:fld>
            <a:endParaRPr sz="1400" b="0" i="0" u="none" strike="noStrike" cap="non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49708585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1: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0" name="Google Shape;460;p1: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61" name="Google Shape;461;p1: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400" b="0" strike="noStrike">
                <a:latin typeface="Times New Roman"/>
                <a:ea typeface="Times New Roman"/>
                <a:cs typeface="Times New Roman"/>
                <a:sym typeface="Times New Roman"/>
              </a:rPr>
              <a:t>1</a:t>
            </a:fld>
            <a:endParaRPr sz="14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929229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7" name="Google Shape;787;p12: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788" name="Google Shape;788;p12: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10</a:t>
            </a:fld>
            <a:endParaRPr sz="1200" b="0" strike="noStrik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560474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p:cNvGrpSpPr/>
        <p:nvPr/>
      </p:nvGrpSpPr>
      <p:grpSpPr>
        <a:xfrm>
          <a:off x="0" y="0"/>
          <a:ext cx="0" cy="0"/>
          <a:chOff x="0" y="0"/>
          <a:chExt cx="0" cy="0"/>
        </a:xfrm>
      </p:grpSpPr>
      <p:sp>
        <p:nvSpPr>
          <p:cNvPr id="819" name="Google Shape;81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0" name="Google Shape;820;p1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21" name="Google Shape;821;p1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11</a:t>
            </a:fld>
            <a:endParaRPr sz="1200" b="0" strike="noStrik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75207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8">
          <a:extLst>
            <a:ext uri="{FF2B5EF4-FFF2-40B4-BE49-F238E27FC236}">
              <a16:creationId xmlns:a16="http://schemas.microsoft.com/office/drawing/2014/main" id="{82373D6A-1A26-4D57-4452-4899288D6014}"/>
            </a:ext>
          </a:extLst>
        </p:cNvPr>
        <p:cNvGrpSpPr/>
        <p:nvPr/>
      </p:nvGrpSpPr>
      <p:grpSpPr>
        <a:xfrm>
          <a:off x="0" y="0"/>
          <a:ext cx="0" cy="0"/>
          <a:chOff x="0" y="0"/>
          <a:chExt cx="0" cy="0"/>
        </a:xfrm>
      </p:grpSpPr>
      <p:sp>
        <p:nvSpPr>
          <p:cNvPr id="819" name="Google Shape;819;p14:notes">
            <a:extLst>
              <a:ext uri="{FF2B5EF4-FFF2-40B4-BE49-F238E27FC236}">
                <a16:creationId xmlns:a16="http://schemas.microsoft.com/office/drawing/2014/main" id="{72C90AB6-EE09-49BA-E5FD-78EB1B1DBA3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0" name="Google Shape;820;p14:notes">
            <a:extLst>
              <a:ext uri="{FF2B5EF4-FFF2-40B4-BE49-F238E27FC236}">
                <a16:creationId xmlns:a16="http://schemas.microsoft.com/office/drawing/2014/main" id="{628842BF-6AE5-5AC0-F082-6D8E12F3C252}"/>
              </a:ext>
            </a:extLst>
          </p:cNvPr>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21" name="Google Shape;821;p14:notes">
            <a:extLst>
              <a:ext uri="{FF2B5EF4-FFF2-40B4-BE49-F238E27FC236}">
                <a16:creationId xmlns:a16="http://schemas.microsoft.com/office/drawing/2014/main" id="{F76A1DB3-7F1E-99E9-AB1C-F2B01C690B3E}"/>
              </a:ext>
            </a:extLst>
          </p:cNvPr>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12</a:t>
            </a:fld>
            <a:endParaRPr sz="1200" b="0" strike="noStrik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74412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7" name="Google Shape;827;p1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28" name="Google Shape;828;p1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13</a:t>
            </a:fld>
            <a:endParaRPr sz="1200" b="0" strike="noStrik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234819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a:extLst>
            <a:ext uri="{FF2B5EF4-FFF2-40B4-BE49-F238E27FC236}">
              <a16:creationId xmlns:a16="http://schemas.microsoft.com/office/drawing/2014/main" id="{56DC22A9-230C-2951-1B88-13C5742B191A}"/>
            </a:ext>
          </a:extLst>
        </p:cNvPr>
        <p:cNvGrpSpPr/>
        <p:nvPr/>
      </p:nvGrpSpPr>
      <p:grpSpPr>
        <a:xfrm>
          <a:off x="0" y="0"/>
          <a:ext cx="0" cy="0"/>
          <a:chOff x="0" y="0"/>
          <a:chExt cx="0" cy="0"/>
        </a:xfrm>
      </p:grpSpPr>
      <p:sp>
        <p:nvSpPr>
          <p:cNvPr id="826" name="Google Shape;826;p15:notes">
            <a:extLst>
              <a:ext uri="{FF2B5EF4-FFF2-40B4-BE49-F238E27FC236}">
                <a16:creationId xmlns:a16="http://schemas.microsoft.com/office/drawing/2014/main" id="{51D0D594-B9D4-0033-9584-6533A49208D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7" name="Google Shape;827;p15:notes">
            <a:extLst>
              <a:ext uri="{FF2B5EF4-FFF2-40B4-BE49-F238E27FC236}">
                <a16:creationId xmlns:a16="http://schemas.microsoft.com/office/drawing/2014/main" id="{8DF1D473-DEF7-8BE1-F721-A8F7E337328B}"/>
              </a:ext>
            </a:extLst>
          </p:cNvPr>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28" name="Google Shape;828;p15:notes">
            <a:extLst>
              <a:ext uri="{FF2B5EF4-FFF2-40B4-BE49-F238E27FC236}">
                <a16:creationId xmlns:a16="http://schemas.microsoft.com/office/drawing/2014/main" id="{EB1BB890-AEF2-2BA9-7DCA-C834D2C6234C}"/>
              </a:ext>
            </a:extLst>
          </p:cNvPr>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14</a:t>
            </a:fld>
            <a:endParaRPr sz="1200" b="0" strike="noStrik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93502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5" name="Google Shape;835;p16: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36" name="Google Shape;836;p16: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15</a:t>
            </a:fld>
            <a:endParaRPr sz="1200" b="0" strike="noStrik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05066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9" name="Google Shape;859;p17: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860" name="Google Shape;860;p17: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16</a:t>
            </a:fld>
            <a:endParaRPr sz="1200" b="0" strike="noStrik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815379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p18: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883" name="Google Shape;883;p18: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03742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9"/>
        <p:cNvGrpSpPr/>
        <p:nvPr/>
      </p:nvGrpSpPr>
      <p:grpSpPr>
        <a:xfrm>
          <a:off x="0" y="0"/>
          <a:ext cx="0" cy="0"/>
          <a:chOff x="0" y="0"/>
          <a:chExt cx="0" cy="0"/>
        </a:xfrm>
      </p:grpSpPr>
      <p:sp>
        <p:nvSpPr>
          <p:cNvPr id="900" name="Google Shape;900;p19: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901" name="Google Shape;901;p19: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6766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4" name="Google Shape;944;p2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945" name="Google Shape;945;p2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20</a:t>
            </a:fld>
            <a:endParaRPr sz="1200" b="0" strike="noStrik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7291007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77" name="Google Shape;477;p2: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31206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3:notes"/>
          <p:cNvSpPr txBox="1">
            <a:spLocks noGrp="1"/>
          </p:cNvSpPr>
          <p:nvPr>
            <p:ph type="body" idx="1"/>
          </p:nvPr>
        </p:nvSpPr>
        <p:spPr>
          <a:xfrm>
            <a:off x="777240" y="4777560"/>
            <a:ext cx="6217560" cy="452592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489" name="Google Shape;489;p3: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4445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6" name="Google Shape;546;p4: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47" name="Google Shape;547;p4: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4</a:t>
            </a:fld>
            <a:endParaRPr sz="1200" b="0" strike="noStrik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9494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0" name="Google Shape;570;p5: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571" name="Google Shape;571;p5: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5</a:t>
            </a:fld>
            <a:endParaRPr sz="1200" b="0" strike="noStrik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5936258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p6: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8" name="Google Shape;588;p6: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589" name="Google Shape;589;p6: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400" b="0" strike="noStrike">
                <a:latin typeface="Times New Roman"/>
                <a:ea typeface="Times New Roman"/>
                <a:cs typeface="Times New Roman"/>
                <a:sym typeface="Times New Roman"/>
              </a:rPr>
              <a:t>6</a:t>
            </a:fld>
            <a:endParaRPr sz="14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2133144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0"/>
        <p:cNvGrpSpPr/>
        <p:nvPr/>
      </p:nvGrpSpPr>
      <p:grpSpPr>
        <a:xfrm>
          <a:off x="0" y="0"/>
          <a:ext cx="0" cy="0"/>
          <a:chOff x="0" y="0"/>
          <a:chExt cx="0" cy="0"/>
        </a:xfrm>
      </p:grpSpPr>
      <p:sp>
        <p:nvSpPr>
          <p:cNvPr id="621" name="Google Shape;621;p7:notes"/>
          <p:cNvSpPr>
            <a:spLocks noGrp="1" noRot="1" noChangeAspect="1"/>
          </p:cNvSpPr>
          <p:nvPr>
            <p:ph type="sldImg" idx="2"/>
          </p:nvPr>
        </p:nvSpPr>
        <p:spPr>
          <a:xfrm>
            <a:off x="533400" y="763588"/>
            <a:ext cx="6704013" cy="37719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2" name="Google Shape;622;p7:notes"/>
          <p:cNvSpPr txBox="1">
            <a:spLocks noGrp="1"/>
          </p:cNvSpPr>
          <p:nvPr>
            <p:ph type="body" idx="1"/>
          </p:nvPr>
        </p:nvSpPr>
        <p:spPr>
          <a:xfrm>
            <a:off x="777240" y="4777560"/>
            <a:ext cx="6217560" cy="4525920"/>
          </a:xfrm>
          <a:prstGeom prst="rect">
            <a:avLst/>
          </a:prstGeom>
          <a:noFill/>
          <a:ln>
            <a:noFill/>
          </a:ln>
        </p:spPr>
        <p:txBody>
          <a:bodyPr spcFirstLastPara="1" wrap="square" lIns="0" tIns="0" rIns="0" bIns="0" anchor="t" anchorCtr="0">
            <a:noAutofit/>
          </a:bodyPr>
          <a:lstStyle/>
          <a:p>
            <a:pPr marL="228600" lvl="0" indent="-228600" algn="l" rtl="0">
              <a:spcBef>
                <a:spcPts val="0"/>
              </a:spcBef>
              <a:spcAft>
                <a:spcPts val="0"/>
              </a:spcAft>
              <a:buClr>
                <a:schemeClr val="dk1"/>
              </a:buClr>
              <a:buSzPts val="1200"/>
              <a:buFont typeface="Arial"/>
              <a:buAutoNum type="arabicPeriod"/>
            </a:pPr>
            <a:r>
              <a:rPr lang="en-US"/>
              <a:t>Mvc</a:t>
            </a:r>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MVC (Model – View - Controller) là một design partern đã tồn tại rất lâu trong ngành công nghệ phần mềm. Một ứng dụng viết theo mô hình MVC sẽ bao gồm 3 thành phần tách biệt nhau đó là Model, View, Controller</a:t>
            </a:r>
            <a:endParaRPr sz="120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mô hình MVC giúp tách biệt 3 tầng trong mô hình lập trình web, vì vậy giúp tối ưu ứng dụng, dễ dàng thêm mới và chỉnh sửa code hoặc giao diện.</a:t>
            </a:r>
            <a:endParaRPr sz="1200" i="1">
              <a:solidFill>
                <a:schemeClr val="dk1"/>
              </a:solidFill>
              <a:latin typeface="Arial"/>
              <a:ea typeface="Arial"/>
              <a:cs typeface="Arial"/>
              <a:sym typeface="Arial"/>
            </a:endParaRPr>
          </a:p>
          <a:p>
            <a:pPr marL="0" lvl="0" indent="0" algn="l" rtl="0">
              <a:spcBef>
                <a:spcPts val="0"/>
              </a:spcBef>
              <a:spcAft>
                <a:spcPts val="0"/>
              </a:spcAft>
              <a:buClr>
                <a:schemeClr val="dk1"/>
              </a:buClr>
              <a:buSzPts val="1200"/>
              <a:buFont typeface="Arial"/>
              <a:buNone/>
            </a:pP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Arial"/>
                <a:ea typeface="Arial"/>
                <a:cs typeface="Arial"/>
                <a:sym typeface="Arial"/>
              </a:rPr>
              <a:t>Model (dữ liệu), View (giao diện) và Controller (bộ điều khiển).</a:t>
            </a: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endParaRPr sz="1200" i="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200"/>
              <a:buFont typeface="Arial"/>
              <a:buNone/>
            </a:pPr>
            <a:r>
              <a:rPr lang="en-US" sz="1200" i="0">
                <a:solidFill>
                  <a:schemeClr val="dk1"/>
                </a:solidFill>
                <a:latin typeface="Arial"/>
                <a:ea typeface="Arial"/>
                <a:cs typeface="Arial"/>
                <a:sym typeface="Arial"/>
              </a:rPr>
              <a:t>Model: ở phần trước mình đã nhắc lại cho các bạn về 3 tầng trong mô hình</a:t>
            </a:r>
            <a:endParaRPr sz="1200" i="1">
              <a:solidFill>
                <a:schemeClr val="dk1"/>
              </a:solidFill>
              <a:latin typeface="Arial"/>
              <a:ea typeface="Arial"/>
              <a:cs typeface="Arial"/>
              <a:sym typeface="Arial"/>
            </a:endParaRPr>
          </a:p>
          <a:p>
            <a:pPr marL="0" lvl="0" indent="0" algn="l" rtl="0">
              <a:spcBef>
                <a:spcPts val="0"/>
              </a:spcBef>
              <a:spcAft>
                <a:spcPts val="0"/>
              </a:spcAft>
              <a:buNone/>
            </a:pPr>
            <a:r>
              <a:rPr lang="en-US" sz="1200" i="0">
                <a:solidFill>
                  <a:schemeClr val="dk1"/>
                </a:solidFill>
                <a:latin typeface="Arial"/>
                <a:ea typeface="Arial"/>
                <a:cs typeface="Arial"/>
                <a:sym typeface="Arial"/>
              </a:rPr>
              <a:t>View: là tầng giao diện, hiển thị dữ liệu được truy xuất từ tầng model</a:t>
            </a:r>
            <a:endParaRPr sz="1200" i="0">
              <a:solidFill>
                <a:schemeClr val="dk1"/>
              </a:solidFill>
              <a:latin typeface="Arial"/>
              <a:ea typeface="Arial"/>
              <a:cs typeface="Arial"/>
              <a:sym typeface="Arial"/>
            </a:endParaRPr>
          </a:p>
          <a:p>
            <a:pPr marL="0" lvl="0" indent="0" algn="l" rtl="0">
              <a:spcBef>
                <a:spcPts val="0"/>
              </a:spcBef>
              <a:spcAft>
                <a:spcPts val="0"/>
              </a:spcAft>
              <a:buNone/>
            </a:pPr>
            <a:r>
              <a:rPr lang="en-US" sz="1200" i="0">
                <a:solidFill>
                  <a:schemeClr val="dk1"/>
                </a:solidFill>
                <a:latin typeface="Arial"/>
                <a:ea typeface="Arial"/>
                <a:cs typeface="Arial"/>
                <a:sym typeface="Arial"/>
              </a:rPr>
              <a:t>Controller: đây là tầng giúp kết nối giữa tầng model và tầng view trong mô hình MVC, có nghĩa là nếu phía client yêu cầu hiển thị dữ liệu thì controller gọi giữ liệu từ model và trả về cho view vì view tương tác trực tiếp với client</a:t>
            </a:r>
            <a:endParaRPr sz="1200" i="1">
              <a:solidFill>
                <a:schemeClr val="dk1"/>
              </a:solidFill>
              <a:latin typeface="Arial"/>
              <a:ea typeface="Arial"/>
              <a:cs typeface="Arial"/>
              <a:sym typeface="Arial"/>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r>
              <a:rPr lang="en-US"/>
              <a:t>Cơ chế hoạt động</a:t>
            </a:r>
            <a:endParaRPr/>
          </a:p>
          <a:p>
            <a:pPr marL="0" lvl="0" indent="0" algn="l" rtl="0">
              <a:spcBef>
                <a:spcPts val="0"/>
              </a:spcBef>
              <a:spcAft>
                <a:spcPts val="0"/>
              </a:spcAft>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0" lvl="0" indent="0" algn="l" rtl="0">
              <a:spcBef>
                <a:spcPts val="0"/>
              </a:spcBef>
              <a:spcAft>
                <a:spcPts val="0"/>
              </a:spcAft>
              <a:buClr>
                <a:schemeClr val="dk1"/>
              </a:buClr>
              <a:buSzPts val="1200"/>
              <a:buFont typeface="Arial"/>
              <a:buNone/>
            </a:pPr>
            <a:endParaRPr/>
          </a:p>
          <a:p>
            <a:pPr marL="0" lvl="0" indent="0" algn="l" rtl="0">
              <a:spcBef>
                <a:spcPts val="0"/>
              </a:spcBef>
              <a:spcAft>
                <a:spcPts val="0"/>
              </a:spcAft>
              <a:buClr>
                <a:schemeClr val="dk1"/>
              </a:buClr>
              <a:buSzPts val="1200"/>
              <a:buFont typeface="Arial"/>
              <a:buNone/>
            </a:pPr>
            <a:endParaRPr/>
          </a:p>
          <a:p>
            <a:pPr marL="228600" lvl="0" indent="-228600" algn="l" rtl="0">
              <a:spcBef>
                <a:spcPts val="0"/>
              </a:spcBef>
              <a:spcAft>
                <a:spcPts val="0"/>
              </a:spcAft>
              <a:buClr>
                <a:schemeClr val="dk1"/>
              </a:buClr>
              <a:buSzPts val="1200"/>
              <a:buFont typeface="Arial"/>
              <a:buAutoNum type="arabicPeriod"/>
            </a:pPr>
            <a:r>
              <a:rPr lang="en-US"/>
              <a:t>Microsoft sql server</a:t>
            </a:r>
            <a:endParaRPr/>
          </a:p>
          <a:p>
            <a:pPr marL="0" lvl="0" indent="0" algn="l" rtl="0">
              <a:spcBef>
                <a:spcPts val="0"/>
              </a:spcBef>
              <a:spcAft>
                <a:spcPts val="0"/>
              </a:spcAft>
              <a:buNone/>
            </a:pPr>
            <a:r>
              <a:rPr lang="en-US" sz="1200">
                <a:solidFill>
                  <a:schemeClr val="dk1"/>
                </a:solidFill>
                <a:latin typeface="Arial"/>
                <a:ea typeface="Arial"/>
                <a:cs typeface="Arial"/>
                <a:sym typeface="Arial"/>
              </a:rPr>
              <a:t>User gửi 1 yêu cầu tới server bằng cách truyền vào 1 URL trong browser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Yêu cầu đó được gửi tới controller đầu tiên, controller sẽ xử lý yêu cầu, nếu yêu cầu cần truy xuất dữ liệu thì controller sẽ chuyển qua tầng model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Tại tầng model, dữ liệu được truy xuất từ database và sau đó truyền qua view thông qua controller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Controller sẽ giúp dữ liệu được chuyển từ model qua view </a:t>
            </a:r>
            <a:endParaRPr sz="1200">
              <a:solidFill>
                <a:schemeClr val="dk1"/>
              </a:solidFill>
              <a:latin typeface="Arial"/>
              <a:ea typeface="Arial"/>
              <a:cs typeface="Arial"/>
              <a:sym typeface="Arial"/>
            </a:endParaRPr>
          </a:p>
          <a:p>
            <a:pPr marL="0" lvl="0" indent="0" algn="l" rtl="0">
              <a:spcBef>
                <a:spcPts val="0"/>
              </a:spcBef>
              <a:spcAft>
                <a:spcPts val="0"/>
              </a:spcAft>
              <a:buNone/>
            </a:pPr>
            <a:r>
              <a:rPr lang="en-US" sz="1200">
                <a:solidFill>
                  <a:schemeClr val="dk1"/>
                </a:solidFill>
                <a:latin typeface="Arial"/>
                <a:ea typeface="Arial"/>
                <a:cs typeface="Arial"/>
                <a:sym typeface="Arial"/>
              </a:rPr>
              <a:t>View là tầng cuối cùng giao tiếp với User, mọi dữ liệu sẽ được hiển thị cho User thông qua tầng View</a:t>
            </a:r>
            <a:endParaRPr sz="1200">
              <a:solidFill>
                <a:schemeClr val="dk1"/>
              </a:solidFill>
              <a:latin typeface="Arial"/>
              <a:ea typeface="Arial"/>
              <a:cs typeface="Arial"/>
              <a:sym typeface="Arial"/>
            </a:endParaRPr>
          </a:p>
          <a:p>
            <a:pPr marL="228600" lvl="0" indent="-152400" algn="l" rtl="0">
              <a:spcBef>
                <a:spcPts val="0"/>
              </a:spcBef>
              <a:spcAft>
                <a:spcPts val="0"/>
              </a:spcAft>
              <a:buClr>
                <a:schemeClr val="dk1"/>
              </a:buClr>
              <a:buSzPts val="1200"/>
              <a:buFont typeface="Arial"/>
              <a:buNone/>
            </a:pPr>
            <a:endParaRPr/>
          </a:p>
        </p:txBody>
      </p:sp>
      <p:sp>
        <p:nvSpPr>
          <p:cNvPr id="623" name="Google Shape;623;p7:notes"/>
          <p:cNvSpPr txBox="1">
            <a:spLocks noGrp="1"/>
          </p:cNvSpPr>
          <p:nvPr>
            <p:ph type="sldNum" idx="12"/>
          </p:nvPr>
        </p:nvSpPr>
        <p:spPr>
          <a:xfrm>
            <a:off x="4399200" y="9555480"/>
            <a:ext cx="3372840" cy="50256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US" sz="1400" b="0" strike="noStrike">
                <a:latin typeface="Times New Roman"/>
                <a:ea typeface="Times New Roman"/>
                <a:cs typeface="Times New Roman"/>
                <a:sym typeface="Times New Roman"/>
              </a:rPr>
              <a:t>7</a:t>
            </a:fld>
            <a:endParaRPr sz="1400" b="0" strike="noStrike">
              <a:latin typeface="Times New Roman"/>
              <a:ea typeface="Times New Roman"/>
              <a:cs typeface="Times New Roman"/>
              <a:sym typeface="Times New Roman"/>
            </a:endParaRPr>
          </a:p>
        </p:txBody>
      </p:sp>
    </p:spTree>
    <p:extLst>
      <p:ext uri="{BB962C8B-B14F-4D97-AF65-F5344CB8AC3E}">
        <p14:creationId xmlns:p14="http://schemas.microsoft.com/office/powerpoint/2010/main" val="2244936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7" name="Google Shape;717;p10: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000" b="0" strike="noStrike">
                <a:latin typeface="Arial"/>
                <a:ea typeface="Arial"/>
                <a:cs typeface="Arial"/>
                <a:sym typeface="Arial"/>
              </a:rPr>
              <a:t>để giải quyết vấn đề cấp thiết ở trên e đã đặt ra các mục tiêu cụ thể như sau</a:t>
            </a:r>
            <a:endParaRPr sz="2000" b="0" strike="noStrike">
              <a:latin typeface="Arial"/>
              <a:ea typeface="Arial"/>
              <a:cs typeface="Arial"/>
              <a:sym typeface="Arial"/>
            </a:endParaRPr>
          </a:p>
        </p:txBody>
      </p:sp>
      <p:sp>
        <p:nvSpPr>
          <p:cNvPr id="718" name="Google Shape;718;p10: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8</a:t>
            </a:fld>
            <a:endParaRPr sz="1200" b="0" strike="noStrik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0037653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1" name="Google Shape;741;p11:notes"/>
          <p:cNvSpPr txBox="1">
            <a:spLocks noGrp="1"/>
          </p:cNvSpPr>
          <p:nvPr>
            <p:ph type="body" idx="1"/>
          </p:nvPr>
        </p:nvSpPr>
        <p:spPr>
          <a:xfrm>
            <a:off x="685800" y="4400640"/>
            <a:ext cx="5486040" cy="3600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742" name="Google Shape;742;p11:notes"/>
          <p:cNvSpPr txBox="1"/>
          <p:nvPr/>
        </p:nvSpPr>
        <p:spPr>
          <a:xfrm>
            <a:off x="3884760" y="8685360"/>
            <a:ext cx="2971440" cy="45828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n-US" sz="1200" b="0" strike="noStrike">
                <a:solidFill>
                  <a:srgbClr val="000000"/>
                </a:solidFill>
                <a:latin typeface="Arial"/>
                <a:ea typeface="Arial"/>
                <a:cs typeface="Arial"/>
                <a:sym typeface="Arial"/>
              </a:rPr>
              <a:t>9</a:t>
            </a:fld>
            <a:endParaRPr sz="1200" b="0" strike="noStrike">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784430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64"/>
        <p:cNvGrpSpPr/>
        <p:nvPr/>
      </p:nvGrpSpPr>
      <p:grpSpPr>
        <a:xfrm>
          <a:off x="0" y="0"/>
          <a:ext cx="0" cy="0"/>
          <a:chOff x="0" y="0"/>
          <a:chExt cx="0" cy="0"/>
        </a:xfrm>
      </p:grpSpPr>
      <p:sp>
        <p:nvSpPr>
          <p:cNvPr id="65" name="Google Shape;65;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4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7" name="Google Shape;67;p4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68"/>
        <p:cNvGrpSpPr/>
        <p:nvPr/>
      </p:nvGrpSpPr>
      <p:grpSpPr>
        <a:xfrm>
          <a:off x="0" y="0"/>
          <a:ext cx="0" cy="0"/>
          <a:chOff x="0" y="0"/>
          <a:chExt cx="0" cy="0"/>
        </a:xfrm>
      </p:grpSpPr>
      <p:sp>
        <p:nvSpPr>
          <p:cNvPr id="69" name="Google Shape;69;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1" name="Google Shape;71;p4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2" name="Google Shape;72;p4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3" name="Google Shape;73;p4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74"/>
        <p:cNvGrpSpPr/>
        <p:nvPr/>
      </p:nvGrpSpPr>
      <p:grpSpPr>
        <a:xfrm>
          <a:off x="0" y="0"/>
          <a:ext cx="0" cy="0"/>
          <a:chOff x="0" y="0"/>
          <a:chExt cx="0" cy="0"/>
        </a:xfrm>
      </p:grpSpPr>
      <p:sp>
        <p:nvSpPr>
          <p:cNvPr id="75" name="Google Shape;75;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7" name="Google Shape;77;p4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8" name="Google Shape;78;p4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79" name="Google Shape;79;p4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80" name="Google Shape;80;p4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81" name="Google Shape;81;p4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0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08"/>
        <p:cNvGrpSpPr/>
        <p:nvPr/>
      </p:nvGrpSpPr>
      <p:grpSpPr>
        <a:xfrm>
          <a:off x="0" y="0"/>
          <a:ext cx="0" cy="0"/>
          <a:chOff x="0" y="0"/>
          <a:chExt cx="0" cy="0"/>
        </a:xfrm>
      </p:grpSpPr>
      <p:sp>
        <p:nvSpPr>
          <p:cNvPr id="109" name="Google Shape;109;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3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11"/>
        <p:cNvGrpSpPr/>
        <p:nvPr/>
      </p:nvGrpSpPr>
      <p:grpSpPr>
        <a:xfrm>
          <a:off x="0" y="0"/>
          <a:ext cx="0" cy="0"/>
          <a:chOff x="0" y="0"/>
          <a:chExt cx="0" cy="0"/>
        </a:xfrm>
      </p:grpSpPr>
      <p:sp>
        <p:nvSpPr>
          <p:cNvPr id="112" name="Google Shape;112;p4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4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14"/>
        <p:cNvGrpSpPr/>
        <p:nvPr/>
      </p:nvGrpSpPr>
      <p:grpSpPr>
        <a:xfrm>
          <a:off x="0" y="0"/>
          <a:ext cx="0" cy="0"/>
          <a:chOff x="0" y="0"/>
          <a:chExt cx="0" cy="0"/>
        </a:xfrm>
      </p:grpSpPr>
      <p:sp>
        <p:nvSpPr>
          <p:cNvPr id="115" name="Google Shape;115;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4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17" name="Google Shape;117;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8"/>
        <p:cNvGrpSpPr/>
        <p:nvPr/>
      </p:nvGrpSpPr>
      <p:grpSpPr>
        <a:xfrm>
          <a:off x="0" y="0"/>
          <a:ext cx="0" cy="0"/>
          <a:chOff x="0" y="0"/>
          <a:chExt cx="0" cy="0"/>
        </a:xfrm>
      </p:grpSpPr>
      <p:sp>
        <p:nvSpPr>
          <p:cNvPr id="119" name="Google Shape;119;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20"/>
        <p:cNvGrpSpPr/>
        <p:nvPr/>
      </p:nvGrpSpPr>
      <p:grpSpPr>
        <a:xfrm>
          <a:off x="0" y="0"/>
          <a:ext cx="0" cy="0"/>
          <a:chOff x="0" y="0"/>
          <a:chExt cx="0" cy="0"/>
        </a:xfrm>
      </p:grpSpPr>
      <p:sp>
        <p:nvSpPr>
          <p:cNvPr id="121" name="Google Shape;121;p4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22"/>
        <p:cNvGrpSpPr/>
        <p:nvPr/>
      </p:nvGrpSpPr>
      <p:grpSpPr>
        <a:xfrm>
          <a:off x="0" y="0"/>
          <a:ext cx="0" cy="0"/>
          <a:chOff x="0" y="0"/>
          <a:chExt cx="0" cy="0"/>
        </a:xfrm>
      </p:grpSpPr>
      <p:sp>
        <p:nvSpPr>
          <p:cNvPr id="123" name="Google Shape;123;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5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25" name="Google Shape;125;p5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26" name="Google Shape;126;p5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5"/>
        <p:cNvGrpSpPr/>
        <p:nvPr/>
      </p:nvGrpSpPr>
      <p:grpSpPr>
        <a:xfrm>
          <a:off x="0" y="0"/>
          <a:ext cx="0" cy="0"/>
          <a:chOff x="0" y="0"/>
          <a:chExt cx="0" cy="0"/>
        </a:xfrm>
      </p:grpSpPr>
      <p:sp>
        <p:nvSpPr>
          <p:cNvPr id="36" name="Google Shape;36;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2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27"/>
        <p:cNvGrpSpPr/>
        <p:nvPr/>
      </p:nvGrpSpPr>
      <p:grpSpPr>
        <a:xfrm>
          <a:off x="0" y="0"/>
          <a:ext cx="0" cy="0"/>
          <a:chOff x="0" y="0"/>
          <a:chExt cx="0" cy="0"/>
        </a:xfrm>
      </p:grpSpPr>
      <p:sp>
        <p:nvSpPr>
          <p:cNvPr id="128" name="Google Shape;128;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5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30" name="Google Shape;130;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31" name="Google Shape;131;p5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32"/>
        <p:cNvGrpSpPr/>
        <p:nvPr/>
      </p:nvGrpSpPr>
      <p:grpSpPr>
        <a:xfrm>
          <a:off x="0" y="0"/>
          <a:ext cx="0" cy="0"/>
          <a:chOff x="0" y="0"/>
          <a:chExt cx="0" cy="0"/>
        </a:xfrm>
      </p:grpSpPr>
      <p:sp>
        <p:nvSpPr>
          <p:cNvPr id="133" name="Google Shape;133;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5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35" name="Google Shape;135;p5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36" name="Google Shape;136;p5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37"/>
        <p:cNvGrpSpPr/>
        <p:nvPr/>
      </p:nvGrpSpPr>
      <p:grpSpPr>
        <a:xfrm>
          <a:off x="0" y="0"/>
          <a:ext cx="0" cy="0"/>
          <a:chOff x="0" y="0"/>
          <a:chExt cx="0" cy="0"/>
        </a:xfrm>
      </p:grpSpPr>
      <p:sp>
        <p:nvSpPr>
          <p:cNvPr id="138" name="Google Shape;138;p5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9" name="Google Shape;139;p5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40" name="Google Shape;140;p5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41"/>
        <p:cNvGrpSpPr/>
        <p:nvPr/>
      </p:nvGrpSpPr>
      <p:grpSpPr>
        <a:xfrm>
          <a:off x="0" y="0"/>
          <a:ext cx="0" cy="0"/>
          <a:chOff x="0" y="0"/>
          <a:chExt cx="0" cy="0"/>
        </a:xfrm>
      </p:grpSpPr>
      <p:sp>
        <p:nvSpPr>
          <p:cNvPr id="142" name="Google Shape;142;p5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3" name="Google Shape;143;p5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44" name="Google Shape;144;p5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45" name="Google Shape;145;p5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46" name="Google Shape;146;p5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7"/>
        <p:cNvGrpSpPr/>
        <p:nvPr/>
      </p:nvGrpSpPr>
      <p:grpSpPr>
        <a:xfrm>
          <a:off x="0" y="0"/>
          <a:ext cx="0" cy="0"/>
          <a:chOff x="0" y="0"/>
          <a:chExt cx="0" cy="0"/>
        </a:xfrm>
      </p:grpSpPr>
      <p:sp>
        <p:nvSpPr>
          <p:cNvPr id="148" name="Google Shape;148;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5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0" name="Google Shape;150;p5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1" name="Google Shape;151;p5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2" name="Google Shape;152;p5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3" name="Google Shape;153;p5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54" name="Google Shape;154;p5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85"/>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8" name="Google Shape;188;p2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89"/>
        <p:cNvGrpSpPr/>
        <p:nvPr/>
      </p:nvGrpSpPr>
      <p:grpSpPr>
        <a:xfrm>
          <a:off x="0" y="0"/>
          <a:ext cx="0" cy="0"/>
          <a:chOff x="0" y="0"/>
          <a:chExt cx="0" cy="0"/>
        </a:xfrm>
      </p:grpSpPr>
      <p:sp>
        <p:nvSpPr>
          <p:cNvPr id="190" name="Google Shape;190;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1" name="Google Shape;191;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92"/>
        <p:cNvGrpSpPr/>
        <p:nvPr/>
      </p:nvGrpSpPr>
      <p:grpSpPr>
        <a:xfrm>
          <a:off x="0" y="0"/>
          <a:ext cx="0" cy="0"/>
          <a:chOff x="0" y="0"/>
          <a:chExt cx="0" cy="0"/>
        </a:xfrm>
      </p:grpSpPr>
      <p:sp>
        <p:nvSpPr>
          <p:cNvPr id="193" name="Google Shape;193;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4" name="Google Shape;194;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195" name="Google Shape;195;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96"/>
        <p:cNvGrpSpPr/>
        <p:nvPr/>
      </p:nvGrpSpPr>
      <p:grpSpPr>
        <a:xfrm>
          <a:off x="0" y="0"/>
          <a:ext cx="0" cy="0"/>
          <a:chOff x="0" y="0"/>
          <a:chExt cx="0" cy="0"/>
        </a:xfrm>
      </p:grpSpPr>
      <p:sp>
        <p:nvSpPr>
          <p:cNvPr id="197" name="Google Shape;197;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8"/>
        <p:cNvGrpSpPr/>
        <p:nvPr/>
      </p:nvGrpSpPr>
      <p:grpSpPr>
        <a:xfrm>
          <a:off x="0" y="0"/>
          <a:ext cx="0" cy="0"/>
          <a:chOff x="0" y="0"/>
          <a:chExt cx="0" cy="0"/>
        </a:xfrm>
      </p:grpSpPr>
      <p:sp>
        <p:nvSpPr>
          <p:cNvPr id="199" name="Google Shape;199;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00"/>
        <p:cNvGrpSpPr/>
        <p:nvPr/>
      </p:nvGrpSpPr>
      <p:grpSpPr>
        <a:xfrm>
          <a:off x="0" y="0"/>
          <a:ext cx="0" cy="0"/>
          <a:chOff x="0" y="0"/>
          <a:chExt cx="0" cy="0"/>
        </a:xfrm>
      </p:grpSpPr>
      <p:sp>
        <p:nvSpPr>
          <p:cNvPr id="201" name="Google Shape;201;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2" name="Google Shape;202;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3" name="Google Shape;203;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4" name="Google Shape;204;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5"/>
        <p:cNvGrpSpPr/>
        <p:nvPr/>
      </p:nvGrpSpPr>
      <p:grpSpPr>
        <a:xfrm>
          <a:off x="0" y="0"/>
          <a:ext cx="0" cy="0"/>
          <a:chOff x="0" y="0"/>
          <a:chExt cx="0" cy="0"/>
        </a:xfrm>
      </p:grpSpPr>
      <p:sp>
        <p:nvSpPr>
          <p:cNvPr id="206" name="Google Shape;206;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7" name="Google Shape;207;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8" name="Google Shape;208;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09" name="Google Shape;209;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0"/>
        <p:cNvGrpSpPr/>
        <p:nvPr/>
      </p:nvGrpSpPr>
      <p:grpSpPr>
        <a:xfrm>
          <a:off x="0" y="0"/>
          <a:ext cx="0" cy="0"/>
          <a:chOff x="0" y="0"/>
          <a:chExt cx="0" cy="0"/>
        </a:xfrm>
      </p:grpSpPr>
      <p:sp>
        <p:nvSpPr>
          <p:cNvPr id="211" name="Google Shape;211;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2" name="Google Shape;212;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13" name="Google Shape;213;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14" name="Google Shape;214;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15"/>
        <p:cNvGrpSpPr/>
        <p:nvPr/>
      </p:nvGrpSpPr>
      <p:grpSpPr>
        <a:xfrm>
          <a:off x="0" y="0"/>
          <a:ext cx="0" cy="0"/>
          <a:chOff x="0" y="0"/>
          <a:chExt cx="0" cy="0"/>
        </a:xfrm>
      </p:grpSpPr>
      <p:sp>
        <p:nvSpPr>
          <p:cNvPr id="216" name="Google Shape;216;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7" name="Google Shape;217;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18" name="Google Shape;218;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19"/>
        <p:cNvGrpSpPr/>
        <p:nvPr/>
      </p:nvGrpSpPr>
      <p:grpSpPr>
        <a:xfrm>
          <a:off x="0" y="0"/>
          <a:ext cx="0" cy="0"/>
          <a:chOff x="0" y="0"/>
          <a:chExt cx="0" cy="0"/>
        </a:xfrm>
      </p:grpSpPr>
      <p:sp>
        <p:nvSpPr>
          <p:cNvPr id="220" name="Google Shape;220;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2" name="Google Shape;222;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3" name="Google Shape;223;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4" name="Google Shape;224;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25"/>
        <p:cNvGrpSpPr/>
        <p:nvPr/>
      </p:nvGrpSpPr>
      <p:grpSpPr>
        <a:xfrm>
          <a:off x="0" y="0"/>
          <a:ext cx="0" cy="0"/>
          <a:chOff x="0" y="0"/>
          <a:chExt cx="0" cy="0"/>
        </a:xfrm>
      </p:grpSpPr>
      <p:sp>
        <p:nvSpPr>
          <p:cNvPr id="226" name="Google Shape;226;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7" name="Google Shape;227;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8" name="Google Shape;228;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29" name="Google Shape;229;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30" name="Google Shape;230;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31" name="Google Shape;231;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232" name="Google Shape;232;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410"/>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11"/>
        <p:cNvGrpSpPr/>
        <p:nvPr/>
      </p:nvGrpSpPr>
      <p:grpSpPr>
        <a:xfrm>
          <a:off x="0" y="0"/>
          <a:ext cx="0" cy="0"/>
          <a:chOff x="0" y="0"/>
          <a:chExt cx="0" cy="0"/>
        </a:xfrm>
      </p:grpSpPr>
      <p:sp>
        <p:nvSpPr>
          <p:cNvPr id="412" name="Google Shape;412;p8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3" name="Google Shape;413;p88"/>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414"/>
        <p:cNvGrpSpPr/>
        <p:nvPr/>
      </p:nvGrpSpPr>
      <p:grpSpPr>
        <a:xfrm>
          <a:off x="0" y="0"/>
          <a:ext cx="0" cy="0"/>
          <a:chOff x="0" y="0"/>
          <a:chExt cx="0" cy="0"/>
        </a:xfrm>
      </p:grpSpPr>
      <p:sp>
        <p:nvSpPr>
          <p:cNvPr id="415" name="Google Shape;415;p8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6" name="Google Shape;416;p89"/>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 name="Google Shape;44;p3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417"/>
        <p:cNvGrpSpPr/>
        <p:nvPr/>
      </p:nvGrpSpPr>
      <p:grpSpPr>
        <a:xfrm>
          <a:off x="0" y="0"/>
          <a:ext cx="0" cy="0"/>
          <a:chOff x="0" y="0"/>
          <a:chExt cx="0" cy="0"/>
        </a:xfrm>
      </p:grpSpPr>
      <p:sp>
        <p:nvSpPr>
          <p:cNvPr id="418" name="Google Shape;418;p9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9" name="Google Shape;419;p90"/>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20" name="Google Shape;420;p9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1"/>
        <p:cNvGrpSpPr/>
        <p:nvPr/>
      </p:nvGrpSpPr>
      <p:grpSpPr>
        <a:xfrm>
          <a:off x="0" y="0"/>
          <a:ext cx="0" cy="0"/>
          <a:chOff x="0" y="0"/>
          <a:chExt cx="0" cy="0"/>
        </a:xfrm>
      </p:grpSpPr>
      <p:sp>
        <p:nvSpPr>
          <p:cNvPr id="422" name="Google Shape;422;p9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23"/>
        <p:cNvGrpSpPr/>
        <p:nvPr/>
      </p:nvGrpSpPr>
      <p:grpSpPr>
        <a:xfrm>
          <a:off x="0" y="0"/>
          <a:ext cx="0" cy="0"/>
          <a:chOff x="0" y="0"/>
          <a:chExt cx="0" cy="0"/>
        </a:xfrm>
      </p:grpSpPr>
      <p:sp>
        <p:nvSpPr>
          <p:cNvPr id="424" name="Google Shape;424;p92"/>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25"/>
        <p:cNvGrpSpPr/>
        <p:nvPr/>
      </p:nvGrpSpPr>
      <p:grpSpPr>
        <a:xfrm>
          <a:off x="0" y="0"/>
          <a:ext cx="0" cy="0"/>
          <a:chOff x="0" y="0"/>
          <a:chExt cx="0" cy="0"/>
        </a:xfrm>
      </p:grpSpPr>
      <p:sp>
        <p:nvSpPr>
          <p:cNvPr id="426" name="Google Shape;426;p9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7" name="Google Shape;427;p9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28" name="Google Shape;428;p93"/>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29" name="Google Shape;429;p93"/>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430"/>
        <p:cNvGrpSpPr/>
        <p:nvPr/>
      </p:nvGrpSpPr>
      <p:grpSpPr>
        <a:xfrm>
          <a:off x="0" y="0"/>
          <a:ext cx="0" cy="0"/>
          <a:chOff x="0" y="0"/>
          <a:chExt cx="0" cy="0"/>
        </a:xfrm>
      </p:grpSpPr>
      <p:sp>
        <p:nvSpPr>
          <p:cNvPr id="431" name="Google Shape;431;p9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2" name="Google Shape;432;p9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3" name="Google Shape;433;p9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4" name="Google Shape;434;p94"/>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435"/>
        <p:cNvGrpSpPr/>
        <p:nvPr/>
      </p:nvGrpSpPr>
      <p:grpSpPr>
        <a:xfrm>
          <a:off x="0" y="0"/>
          <a:ext cx="0" cy="0"/>
          <a:chOff x="0" y="0"/>
          <a:chExt cx="0" cy="0"/>
        </a:xfrm>
      </p:grpSpPr>
      <p:sp>
        <p:nvSpPr>
          <p:cNvPr id="436" name="Google Shape;436;p9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7" name="Google Shape;437;p9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8" name="Google Shape;438;p9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39" name="Google Shape;439;p95"/>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40"/>
        <p:cNvGrpSpPr/>
        <p:nvPr/>
      </p:nvGrpSpPr>
      <p:grpSpPr>
        <a:xfrm>
          <a:off x="0" y="0"/>
          <a:ext cx="0" cy="0"/>
          <a:chOff x="0" y="0"/>
          <a:chExt cx="0" cy="0"/>
        </a:xfrm>
      </p:grpSpPr>
      <p:sp>
        <p:nvSpPr>
          <p:cNvPr id="441" name="Google Shape;441;p9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2" name="Google Shape;442;p96"/>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3" name="Google Shape;443;p96"/>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44"/>
        <p:cNvGrpSpPr/>
        <p:nvPr/>
      </p:nvGrpSpPr>
      <p:grpSpPr>
        <a:xfrm>
          <a:off x="0" y="0"/>
          <a:ext cx="0" cy="0"/>
          <a:chOff x="0" y="0"/>
          <a:chExt cx="0" cy="0"/>
        </a:xfrm>
      </p:grpSpPr>
      <p:sp>
        <p:nvSpPr>
          <p:cNvPr id="445" name="Google Shape;445;p9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6" name="Google Shape;446;p9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7" name="Google Shape;447;p97"/>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8" name="Google Shape;448;p9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49" name="Google Shape;449;p97"/>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450"/>
        <p:cNvGrpSpPr/>
        <p:nvPr/>
      </p:nvGrpSpPr>
      <p:grpSpPr>
        <a:xfrm>
          <a:off x="0" y="0"/>
          <a:ext cx="0" cy="0"/>
          <a:chOff x="0" y="0"/>
          <a:chExt cx="0" cy="0"/>
        </a:xfrm>
      </p:grpSpPr>
      <p:sp>
        <p:nvSpPr>
          <p:cNvPr id="451" name="Google Shape;451;p9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2" name="Google Shape;452;p98"/>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3" name="Google Shape;453;p98"/>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4" name="Google Shape;454;p98"/>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5" name="Google Shape;455;p98"/>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6" name="Google Shape;456;p98"/>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457" name="Google Shape;457;p98"/>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47"/>
        <p:cNvGrpSpPr/>
        <p:nvPr/>
      </p:nvGrpSpPr>
      <p:grpSpPr>
        <a:xfrm>
          <a:off x="0" y="0"/>
          <a:ext cx="0" cy="0"/>
          <a:chOff x="0" y="0"/>
          <a:chExt cx="0" cy="0"/>
        </a:xfrm>
      </p:grpSpPr>
      <p:sp>
        <p:nvSpPr>
          <p:cNvPr id="48" name="Google Shape;48;p3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49"/>
        <p:cNvGrpSpPr/>
        <p:nvPr/>
      </p:nvGrpSpPr>
      <p:grpSpPr>
        <a:xfrm>
          <a:off x="0" y="0"/>
          <a:ext cx="0" cy="0"/>
          <a:chOff x="0" y="0"/>
          <a:chExt cx="0" cy="0"/>
        </a:xfrm>
      </p:grpSpPr>
      <p:sp>
        <p:nvSpPr>
          <p:cNvPr id="50" name="Google Shape;50;p4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4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2" name="Google Shape;52;p4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3" name="Google Shape;53;p4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54"/>
        <p:cNvGrpSpPr/>
        <p:nvPr/>
      </p:nvGrpSpPr>
      <p:grpSpPr>
        <a:xfrm>
          <a:off x="0" y="0"/>
          <a:ext cx="0" cy="0"/>
          <a:chOff x="0" y="0"/>
          <a:chExt cx="0" cy="0"/>
        </a:xfrm>
      </p:grpSpPr>
      <p:sp>
        <p:nvSpPr>
          <p:cNvPr id="55" name="Google Shape;55;p4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4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7" name="Google Shape;57;p4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58" name="Google Shape;58;p4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59"/>
        <p:cNvGrpSpPr/>
        <p:nvPr/>
      </p:nvGrpSpPr>
      <p:grpSpPr>
        <a:xfrm>
          <a:off x="0" y="0"/>
          <a:ext cx="0" cy="0"/>
          <a:chOff x="0" y="0"/>
          <a:chExt cx="0" cy="0"/>
        </a:xfrm>
      </p:grpSpPr>
      <p:sp>
        <p:nvSpPr>
          <p:cNvPr id="60" name="Google Shape;60;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4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2" name="Google Shape;62;p4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
        <p:nvSpPr>
          <p:cNvPr id="63" name="Google Shape;63;p4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ctr" anchorCtr="0">
            <a:normAutofit/>
          </a:bodyPr>
          <a:lstStyle>
            <a:lvl1pPr marL="457200" lvl="0" indent="-228600">
              <a:spcBef>
                <a:spcPts val="0"/>
              </a:spcBef>
              <a:spcAft>
                <a:spcPts val="0"/>
              </a:spcAft>
              <a:buSzPts val="1400"/>
              <a:buNone/>
              <a:defRPr/>
            </a:lvl1pPr>
            <a:lvl2pPr marL="914400" lvl="1" indent="-228600">
              <a:spcBef>
                <a:spcPts val="0"/>
              </a:spcBef>
              <a:spcAft>
                <a:spcPts val="0"/>
              </a:spcAft>
              <a:buSzPts val="1400"/>
              <a:buNone/>
              <a:defRPr/>
            </a:lvl2pPr>
            <a:lvl3pPr marL="1371600" lvl="2" indent="-228600">
              <a:spcBef>
                <a:spcPts val="0"/>
              </a:spcBef>
              <a:spcAft>
                <a:spcPts val="0"/>
              </a:spcAft>
              <a:buSzPts val="1400"/>
              <a:buNone/>
              <a:defRPr/>
            </a:lvl3pPr>
            <a:lvl4pPr marL="1828800" lvl="3" indent="-228600">
              <a:spcBef>
                <a:spcPts val="0"/>
              </a:spcBef>
              <a:spcAft>
                <a:spcPts val="0"/>
              </a:spcAft>
              <a:buSzPts val="1400"/>
              <a:buNone/>
              <a:defRPr/>
            </a:lvl4pPr>
            <a:lvl5pPr marL="2286000" lvl="4" indent="-228600">
              <a:spcBef>
                <a:spcPts val="0"/>
              </a:spcBef>
              <a:spcAft>
                <a:spcPts val="0"/>
              </a:spcAft>
              <a:buSzPts val="1400"/>
              <a:buNone/>
              <a:defRPr/>
            </a:lvl5pPr>
            <a:lvl6pPr marL="2743200" lvl="5" indent="-228600">
              <a:spcBef>
                <a:spcPts val="0"/>
              </a:spcBef>
              <a:spcAft>
                <a:spcPts val="0"/>
              </a:spcAft>
              <a:buSzPts val="1400"/>
              <a:buNone/>
              <a:defRPr/>
            </a:lvl6pPr>
            <a:lvl7pPr marL="3200400" lvl="6" indent="-228600">
              <a:spcBef>
                <a:spcPts val="0"/>
              </a:spcBef>
              <a:spcAft>
                <a:spcPts val="0"/>
              </a:spcAft>
              <a:buSzPts val="1400"/>
              <a:buNone/>
              <a:defRPr/>
            </a:lvl7pPr>
            <a:lvl8pPr marL="3657600" lvl="7" indent="-228600">
              <a:spcBef>
                <a:spcPts val="0"/>
              </a:spcBef>
              <a:spcAft>
                <a:spcPts val="0"/>
              </a:spcAft>
              <a:buSzPts val="1400"/>
              <a:buNone/>
              <a:defRPr/>
            </a:lvl8pPr>
            <a:lvl9pPr marL="4114800" lvl="8" indent="-22860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grpSp>
        <p:nvGrpSpPr>
          <p:cNvPr id="10" name="Google Shape;10;p21"/>
          <p:cNvGrpSpPr/>
          <p:nvPr/>
        </p:nvGrpSpPr>
        <p:grpSpPr>
          <a:xfrm>
            <a:off x="0" y="379800"/>
            <a:ext cx="1946160" cy="553320"/>
            <a:chOff x="0" y="379800"/>
            <a:chExt cx="1946160" cy="553320"/>
          </a:xfrm>
        </p:grpSpPr>
        <p:sp>
          <p:nvSpPr>
            <p:cNvPr id="11" name="Google Shape;11;p21"/>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1"/>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3" name="Google Shape;13;p21"/>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1"/>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 name="Google Shape;15;p21"/>
          <p:cNvGrpSpPr/>
          <p:nvPr/>
        </p:nvGrpSpPr>
        <p:grpSpPr>
          <a:xfrm>
            <a:off x="0" y="379440"/>
            <a:ext cx="1123200" cy="553680"/>
            <a:chOff x="0" y="379440"/>
            <a:chExt cx="1123200" cy="553680"/>
          </a:xfrm>
        </p:grpSpPr>
        <p:grpSp>
          <p:nvGrpSpPr>
            <p:cNvPr id="16" name="Google Shape;16;p21"/>
            <p:cNvGrpSpPr/>
            <p:nvPr/>
          </p:nvGrpSpPr>
          <p:grpSpPr>
            <a:xfrm>
              <a:off x="0" y="379440"/>
              <a:ext cx="481320" cy="553680"/>
              <a:chOff x="0" y="379440"/>
              <a:chExt cx="481320" cy="553680"/>
            </a:xfrm>
          </p:grpSpPr>
          <p:sp>
            <p:nvSpPr>
              <p:cNvPr id="17" name="Google Shape;17;p21"/>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1"/>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1"/>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1"/>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1"/>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1"/>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1"/>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1"/>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1"/>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1"/>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1"/>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1"/>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1"/>
          <p:cNvGrpSpPr/>
          <p:nvPr/>
        </p:nvGrpSpPr>
        <p:grpSpPr>
          <a:xfrm>
            <a:off x="0" y="6706080"/>
            <a:ext cx="12191760" cy="150120"/>
            <a:chOff x="0" y="6706080"/>
            <a:chExt cx="12191760" cy="150120"/>
          </a:xfrm>
        </p:grpSpPr>
        <p:sp>
          <p:nvSpPr>
            <p:cNvPr id="30" name="Google Shape;30;p21"/>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1"/>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32;p21"/>
          <p:cNvSpPr txBox="1">
            <a:spLocks noGrp="1"/>
          </p:cNvSpPr>
          <p:nvPr>
            <p:ph type="body" idx="1"/>
          </p:nvPr>
        </p:nvSpPr>
        <p:spPr>
          <a:xfrm>
            <a:off x="5352120" y="-15120"/>
            <a:ext cx="6839640" cy="687276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33" name="Google Shape;33;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
        <p:cNvGrpSpPr/>
        <p:nvPr/>
      </p:nvGrpSpPr>
      <p:grpSpPr>
        <a:xfrm>
          <a:off x="0" y="0"/>
          <a:ext cx="0" cy="0"/>
          <a:chOff x="0" y="0"/>
          <a:chExt cx="0" cy="0"/>
        </a:xfrm>
      </p:grpSpPr>
      <p:grpSp>
        <p:nvGrpSpPr>
          <p:cNvPr id="83" name="Google Shape;83;p24"/>
          <p:cNvGrpSpPr/>
          <p:nvPr/>
        </p:nvGrpSpPr>
        <p:grpSpPr>
          <a:xfrm>
            <a:off x="0" y="379800"/>
            <a:ext cx="1946160" cy="553320"/>
            <a:chOff x="0" y="379800"/>
            <a:chExt cx="1946160" cy="553320"/>
          </a:xfrm>
        </p:grpSpPr>
        <p:sp>
          <p:nvSpPr>
            <p:cNvPr id="84" name="Google Shape;84;p24"/>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4"/>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86" name="Google Shape;86;p24"/>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4"/>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 name="Google Shape;88;p24"/>
          <p:cNvGrpSpPr/>
          <p:nvPr/>
        </p:nvGrpSpPr>
        <p:grpSpPr>
          <a:xfrm>
            <a:off x="0" y="379440"/>
            <a:ext cx="1123200" cy="553680"/>
            <a:chOff x="0" y="379440"/>
            <a:chExt cx="1123200" cy="553680"/>
          </a:xfrm>
        </p:grpSpPr>
        <p:grpSp>
          <p:nvGrpSpPr>
            <p:cNvPr id="89" name="Google Shape;89;p24"/>
            <p:cNvGrpSpPr/>
            <p:nvPr/>
          </p:nvGrpSpPr>
          <p:grpSpPr>
            <a:xfrm>
              <a:off x="0" y="379440"/>
              <a:ext cx="481320" cy="553680"/>
              <a:chOff x="0" y="379440"/>
              <a:chExt cx="481320" cy="553680"/>
            </a:xfrm>
          </p:grpSpPr>
          <p:sp>
            <p:nvSpPr>
              <p:cNvPr id="90" name="Google Shape;90;p24"/>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4"/>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4"/>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4"/>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 name="Google Shape;94;p24"/>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4"/>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4"/>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4"/>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4"/>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4"/>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4"/>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4"/>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102;p24"/>
          <p:cNvGrpSpPr/>
          <p:nvPr/>
        </p:nvGrpSpPr>
        <p:grpSpPr>
          <a:xfrm>
            <a:off x="0" y="6706080"/>
            <a:ext cx="12191760" cy="150120"/>
            <a:chOff x="0" y="6706080"/>
            <a:chExt cx="12191760" cy="150120"/>
          </a:xfrm>
        </p:grpSpPr>
        <p:sp>
          <p:nvSpPr>
            <p:cNvPr id="103" name="Google Shape;103;p24"/>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4"/>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 name="Google Shape;105;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6" name="Google Shape;106;p2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55"/>
        <p:cNvGrpSpPr/>
        <p:nvPr/>
      </p:nvGrpSpPr>
      <p:grpSpPr>
        <a:xfrm>
          <a:off x="0" y="0"/>
          <a:ext cx="0" cy="0"/>
          <a:chOff x="0" y="0"/>
          <a:chExt cx="0" cy="0"/>
        </a:xfrm>
      </p:grpSpPr>
      <p:sp>
        <p:nvSpPr>
          <p:cNvPr id="156" name="Google Shape;156;p26"/>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300" b="0" strike="noStrik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600" b="0" strike="noStrike">
                <a:solidFill>
                  <a:srgbClr val="FFFFFF"/>
                </a:solidFill>
                <a:latin typeface="Microsoft Yahei"/>
                <a:ea typeface="Microsoft Yahei"/>
                <a:cs typeface="Microsoft Yahei"/>
                <a:sym typeface="Microsoft Yahei"/>
              </a:rPr>
              <a:t>ibaotu.com</a:t>
            </a:r>
            <a:endParaRPr sz="600" b="0" strike="noStrike">
              <a:solidFill>
                <a:schemeClr val="dk1"/>
              </a:solidFill>
              <a:latin typeface="Arial"/>
              <a:ea typeface="Arial"/>
              <a:cs typeface="Arial"/>
              <a:sym typeface="Arial"/>
            </a:endParaRPr>
          </a:p>
        </p:txBody>
      </p:sp>
      <p:grpSp>
        <p:nvGrpSpPr>
          <p:cNvPr id="157" name="Google Shape;157;p26"/>
          <p:cNvGrpSpPr/>
          <p:nvPr/>
        </p:nvGrpSpPr>
        <p:grpSpPr>
          <a:xfrm>
            <a:off x="0" y="379800"/>
            <a:ext cx="1946160" cy="553320"/>
            <a:chOff x="0" y="379800"/>
            <a:chExt cx="1946160" cy="553320"/>
          </a:xfrm>
        </p:grpSpPr>
        <p:sp>
          <p:nvSpPr>
            <p:cNvPr id="158" name="Google Shape;158;p26"/>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160" name="Google Shape;160;p26"/>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 name="Google Shape;162;p26"/>
          <p:cNvGrpSpPr/>
          <p:nvPr/>
        </p:nvGrpSpPr>
        <p:grpSpPr>
          <a:xfrm>
            <a:off x="0" y="379440"/>
            <a:ext cx="1123200" cy="553680"/>
            <a:chOff x="0" y="379440"/>
            <a:chExt cx="1123200" cy="553680"/>
          </a:xfrm>
        </p:grpSpPr>
        <p:grpSp>
          <p:nvGrpSpPr>
            <p:cNvPr id="163" name="Google Shape;163;p26"/>
            <p:cNvGrpSpPr/>
            <p:nvPr/>
          </p:nvGrpSpPr>
          <p:grpSpPr>
            <a:xfrm>
              <a:off x="0" y="379440"/>
              <a:ext cx="481320" cy="553680"/>
              <a:chOff x="0" y="379440"/>
              <a:chExt cx="481320" cy="553680"/>
            </a:xfrm>
          </p:grpSpPr>
          <p:sp>
            <p:nvSpPr>
              <p:cNvPr id="164" name="Google Shape;164;p26"/>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26"/>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6"/>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6"/>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6"/>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 name="Google Shape;176;p26"/>
          <p:cNvGrpSpPr/>
          <p:nvPr/>
        </p:nvGrpSpPr>
        <p:grpSpPr>
          <a:xfrm>
            <a:off x="0" y="6706080"/>
            <a:ext cx="12191760" cy="150120"/>
            <a:chOff x="0" y="6706080"/>
            <a:chExt cx="12191760" cy="150120"/>
          </a:xfrm>
        </p:grpSpPr>
        <p:sp>
          <p:nvSpPr>
            <p:cNvPr id="177" name="Google Shape;177;p26"/>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6"/>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6"/>
          <p:cNvSpPr txBox="1">
            <a:spLocks noGrp="1"/>
          </p:cNvSpPr>
          <p:nvPr>
            <p:ph type="body" idx="1"/>
          </p:nvPr>
        </p:nvSpPr>
        <p:spPr>
          <a:xfrm>
            <a:off x="768960" y="1781640"/>
            <a:ext cx="2143080" cy="214524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0" name="Google Shape;180;p26"/>
          <p:cNvSpPr txBox="1">
            <a:spLocks noGrp="1"/>
          </p:cNvSpPr>
          <p:nvPr>
            <p:ph type="body" idx="2"/>
          </p:nvPr>
        </p:nvSpPr>
        <p:spPr>
          <a:xfrm>
            <a:off x="2899080" y="3915360"/>
            <a:ext cx="2144880" cy="213480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1" name="Google Shape;181;p26"/>
          <p:cNvSpPr txBox="1">
            <a:spLocks noGrp="1"/>
          </p:cNvSpPr>
          <p:nvPr>
            <p:ph type="body" idx="3"/>
          </p:nvPr>
        </p:nvSpPr>
        <p:spPr>
          <a:xfrm>
            <a:off x="5034600" y="1781640"/>
            <a:ext cx="2133360" cy="213336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2" name="Google Shape;182;p26"/>
          <p:cNvSpPr txBox="1">
            <a:spLocks noGrp="1"/>
          </p:cNvSpPr>
          <p:nvPr>
            <p:ph type="body" idx="4"/>
          </p:nvPr>
        </p:nvSpPr>
        <p:spPr>
          <a:xfrm>
            <a:off x="9300960" y="1781640"/>
            <a:ext cx="2123280" cy="2133360"/>
          </a:xfrm>
          <a:prstGeom prst="rect">
            <a:avLst/>
          </a:prstGeom>
          <a:noFill/>
          <a:ln>
            <a:noFill/>
          </a:ln>
        </p:spPr>
        <p:txBody>
          <a:bodyPr spcFirstLastPara="1" wrap="square" lIns="91425" tIns="45700" rIns="91425" bIns="45700" anchor="ctr" anchorCtr="0">
            <a:no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
        <p:nvSpPr>
          <p:cNvPr id="183" name="Google Shape;183;p26"/>
          <p:cNvSpPr txBox="1">
            <a:spLocks noGrp="1"/>
          </p:cNvSpPr>
          <p:nvPr>
            <p:ph type="sldNum" idx="12"/>
          </p:nvPr>
        </p:nvSpPr>
        <p:spPr>
          <a:xfrm>
            <a:off x="11025360" y="490680"/>
            <a:ext cx="583920" cy="36468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1pPr>
            <a:lvl2pPr marL="0" marR="0" lvl="1"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2pPr>
            <a:lvl3pPr marL="0" marR="0" lvl="2"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3pPr>
            <a:lvl4pPr marL="0" marR="0" lvl="3"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4pPr>
            <a:lvl5pPr marL="0" marR="0" lvl="4"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5pPr>
            <a:lvl6pPr marL="0" marR="0" lvl="5"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6pPr>
            <a:lvl7pPr marL="0" marR="0" lvl="6"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7pPr>
            <a:lvl8pPr marL="0" marR="0" lvl="7"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8pPr>
            <a:lvl9pPr marL="0" marR="0" lvl="8" indent="0" algn="ctr" rtl="0">
              <a:lnSpc>
                <a:spcPct val="100000"/>
              </a:lnSpc>
              <a:spcBef>
                <a:spcPts val="0"/>
              </a:spcBef>
              <a:buNone/>
              <a:defRPr sz="1100" b="0" i="1" strike="noStrike">
                <a:solidFill>
                  <a:srgbClr val="FFFFFF"/>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i="0">
              <a:solidFill>
                <a:schemeClr val="dk1"/>
              </a:solidFill>
              <a:latin typeface="Times New Roman"/>
              <a:ea typeface="Times New Roman"/>
              <a:cs typeface="Times New Roman"/>
              <a:sym typeface="Times New Roman"/>
            </a:endParaRPr>
          </a:p>
        </p:txBody>
      </p:sp>
      <p:sp>
        <p:nvSpPr>
          <p:cNvPr id="184" name="Google Shape;184;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84"/>
        <p:cNvGrpSpPr/>
        <p:nvPr/>
      </p:nvGrpSpPr>
      <p:grpSpPr>
        <a:xfrm>
          <a:off x="0" y="0"/>
          <a:ext cx="0" cy="0"/>
          <a:chOff x="0" y="0"/>
          <a:chExt cx="0" cy="0"/>
        </a:xfrm>
      </p:grpSpPr>
      <p:sp>
        <p:nvSpPr>
          <p:cNvPr id="385" name="Google Shape;385;p33"/>
          <p:cNvSpPr/>
          <p:nvPr/>
        </p:nvSpPr>
        <p:spPr>
          <a:xfrm>
            <a:off x="4317840" y="2971800"/>
            <a:ext cx="3555720" cy="227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300" b="0" strike="noStrike">
                <a:solidFill>
                  <a:srgbClr val="FFFFFF"/>
                </a:solidFill>
                <a:latin typeface="Microsoft Yahei"/>
                <a:ea typeface="Microsoft Yahei"/>
                <a:cs typeface="Microsoft Yahei"/>
                <a:sym typeface="Microsoft Yahei"/>
              </a:rPr>
              <a:t>感谢您下载包图网平台上提供的PPT作品，为了您和包图网以及原创作者的利益，请勿复制、传播、销售，否则将承担法律责任！包图网将对作品进行维权，按照传播下载次数进行十倍的索取赔偿！</a:t>
            </a:r>
            <a:endParaRPr sz="3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600" b="0" strike="noStrike">
                <a:solidFill>
                  <a:srgbClr val="FFFFFF"/>
                </a:solidFill>
                <a:latin typeface="Microsoft Yahei"/>
                <a:ea typeface="Microsoft Yahei"/>
                <a:cs typeface="Microsoft Yahei"/>
                <a:sym typeface="Microsoft Yahei"/>
              </a:rPr>
              <a:t>ibaotu.com</a:t>
            </a:r>
            <a:endParaRPr sz="600" b="0" strike="noStrike">
              <a:solidFill>
                <a:schemeClr val="dk1"/>
              </a:solidFill>
              <a:latin typeface="Arial"/>
              <a:ea typeface="Arial"/>
              <a:cs typeface="Arial"/>
              <a:sym typeface="Arial"/>
            </a:endParaRPr>
          </a:p>
        </p:txBody>
      </p:sp>
      <p:grpSp>
        <p:nvGrpSpPr>
          <p:cNvPr id="386" name="Google Shape;386;p33"/>
          <p:cNvGrpSpPr/>
          <p:nvPr/>
        </p:nvGrpSpPr>
        <p:grpSpPr>
          <a:xfrm>
            <a:off x="0" y="379800"/>
            <a:ext cx="1946160" cy="553320"/>
            <a:chOff x="0" y="379800"/>
            <a:chExt cx="1946160" cy="553320"/>
          </a:xfrm>
        </p:grpSpPr>
        <p:sp>
          <p:nvSpPr>
            <p:cNvPr id="387" name="Google Shape;387;p33"/>
            <p:cNvSpPr/>
            <p:nvPr/>
          </p:nvSpPr>
          <p:spPr>
            <a:xfrm>
              <a:off x="0" y="379800"/>
              <a:ext cx="1946160" cy="553320"/>
            </a:xfrm>
            <a:prstGeom prst="homePlate">
              <a:avLst>
                <a:gd name="adj" fmla="val 2389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3"/>
            <p:cNvSpPr/>
            <p:nvPr/>
          </p:nvSpPr>
          <p:spPr>
            <a:xfrm>
              <a:off x="0" y="656640"/>
              <a:ext cx="1946160" cy="276480"/>
            </a:xfrm>
            <a:custGeom>
              <a:avLst/>
              <a:gdLst/>
              <a:ahLst/>
              <a:cxnLst/>
              <a:rect l="l" t="t" r="r" b="b"/>
              <a:pathLst>
                <a:path w="3686629" h="714829" extrusionOk="0">
                  <a:moveTo>
                    <a:pt x="0" y="0"/>
                  </a:moveTo>
                  <a:lnTo>
                    <a:pt x="3686629" y="0"/>
                  </a:lnTo>
                  <a:lnTo>
                    <a:pt x="3435202" y="714829"/>
                  </a:lnTo>
                  <a:lnTo>
                    <a:pt x="0" y="714829"/>
                  </a:lnTo>
                  <a:lnTo>
                    <a:pt x="0" y="0"/>
                  </a:lnTo>
                  <a:close/>
                </a:path>
              </a:pathLst>
            </a:custGeom>
            <a:solidFill>
              <a:srgbClr val="C21227"/>
            </a:solidFill>
            <a:ln>
              <a:noFill/>
            </a:ln>
          </p:spPr>
        </p:sp>
        <p:sp>
          <p:nvSpPr>
            <p:cNvPr id="389" name="Google Shape;389;p33"/>
            <p:cNvSpPr/>
            <p:nvPr/>
          </p:nvSpPr>
          <p:spPr>
            <a:xfrm>
              <a:off x="1362960" y="432000"/>
              <a:ext cx="521280" cy="449280"/>
            </a:xfrm>
            <a:prstGeom prst="hexagon">
              <a:avLst>
                <a:gd name="adj" fmla="val 25000"/>
                <a:gd name="vf" fmla="val 11547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3"/>
            <p:cNvSpPr/>
            <p:nvPr/>
          </p:nvSpPr>
          <p:spPr>
            <a:xfrm>
              <a:off x="1499040" y="542520"/>
              <a:ext cx="248760" cy="22932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 name="Google Shape;391;p33"/>
          <p:cNvGrpSpPr/>
          <p:nvPr/>
        </p:nvGrpSpPr>
        <p:grpSpPr>
          <a:xfrm>
            <a:off x="0" y="379440"/>
            <a:ext cx="1123200" cy="553680"/>
            <a:chOff x="0" y="379440"/>
            <a:chExt cx="1123200" cy="553680"/>
          </a:xfrm>
        </p:grpSpPr>
        <p:grpSp>
          <p:nvGrpSpPr>
            <p:cNvPr id="392" name="Google Shape;392;p33"/>
            <p:cNvGrpSpPr/>
            <p:nvPr/>
          </p:nvGrpSpPr>
          <p:grpSpPr>
            <a:xfrm>
              <a:off x="0" y="379440"/>
              <a:ext cx="481320" cy="553680"/>
              <a:chOff x="0" y="379440"/>
              <a:chExt cx="481320" cy="553680"/>
            </a:xfrm>
          </p:grpSpPr>
          <p:sp>
            <p:nvSpPr>
              <p:cNvPr id="393" name="Google Shape;393;p33"/>
              <p:cNvSpPr/>
              <p:nvPr/>
            </p:nvSpPr>
            <p:spPr>
              <a:xfrm rot="10800000" flipH="1">
                <a:off x="36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3"/>
              <p:cNvSpPr/>
              <p:nvPr/>
            </p:nvSpPr>
            <p:spPr>
              <a:xfrm>
                <a:off x="16056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3"/>
              <p:cNvSpPr/>
              <p:nvPr/>
            </p:nvSpPr>
            <p:spPr>
              <a:xfrm rot="10800000" flipH="1">
                <a:off x="16056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3"/>
              <p:cNvSpPr/>
              <p:nvPr/>
            </p:nvSpPr>
            <p:spPr>
              <a:xfrm>
                <a:off x="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7" name="Google Shape;397;p33"/>
            <p:cNvSpPr/>
            <p:nvPr/>
          </p:nvSpPr>
          <p:spPr>
            <a:xfrm rot="10800000" flipH="1">
              <a:off x="32112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3"/>
            <p:cNvSpPr/>
            <p:nvPr/>
          </p:nvSpPr>
          <p:spPr>
            <a:xfrm>
              <a:off x="48168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3"/>
            <p:cNvSpPr/>
            <p:nvPr/>
          </p:nvSpPr>
          <p:spPr>
            <a:xfrm rot="10800000" flipH="1">
              <a:off x="48168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3"/>
            <p:cNvSpPr/>
            <p:nvPr/>
          </p:nvSpPr>
          <p:spPr>
            <a:xfrm>
              <a:off x="32076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3"/>
            <p:cNvSpPr/>
            <p:nvPr/>
          </p:nvSpPr>
          <p:spPr>
            <a:xfrm rot="10800000" flipH="1">
              <a:off x="642240" y="379440"/>
              <a:ext cx="320760" cy="27648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3"/>
            <p:cNvSpPr/>
            <p:nvPr/>
          </p:nvSpPr>
          <p:spPr>
            <a:xfrm>
              <a:off x="802440" y="379800"/>
              <a:ext cx="320760" cy="27648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3"/>
            <p:cNvSpPr/>
            <p:nvPr/>
          </p:nvSpPr>
          <p:spPr>
            <a:xfrm rot="10800000" flipH="1">
              <a:off x="802440" y="656280"/>
              <a:ext cx="320760" cy="27648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3"/>
            <p:cNvSpPr/>
            <p:nvPr/>
          </p:nvSpPr>
          <p:spPr>
            <a:xfrm>
              <a:off x="641880" y="656640"/>
              <a:ext cx="320760" cy="27648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5" name="Google Shape;405;p33"/>
          <p:cNvGrpSpPr/>
          <p:nvPr/>
        </p:nvGrpSpPr>
        <p:grpSpPr>
          <a:xfrm>
            <a:off x="0" y="6706080"/>
            <a:ext cx="12191760" cy="150120"/>
            <a:chOff x="0" y="6706080"/>
            <a:chExt cx="12191760" cy="150120"/>
          </a:xfrm>
        </p:grpSpPr>
        <p:sp>
          <p:nvSpPr>
            <p:cNvPr id="406" name="Google Shape;406;p33"/>
            <p:cNvSpPr/>
            <p:nvPr/>
          </p:nvSpPr>
          <p:spPr>
            <a:xfrm>
              <a:off x="0" y="6706080"/>
              <a:ext cx="12191760" cy="15012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3"/>
            <p:cNvSpPr/>
            <p:nvPr/>
          </p:nvSpPr>
          <p:spPr>
            <a:xfrm>
              <a:off x="0" y="6780960"/>
              <a:ext cx="12191760" cy="74880"/>
            </a:xfrm>
            <a:prstGeom prst="rect">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8" name="Google Shape;408;p3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spcBef>
                <a:spcPts val="0"/>
              </a:spcBef>
              <a:spcAft>
                <a:spcPts val="0"/>
              </a:spcAft>
              <a:buSzPts val="1400"/>
              <a:buNone/>
              <a:defRPr sz="18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09" name="Google Shape;409;p3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spcBef>
                <a:spcPts val="0"/>
              </a:spcBef>
              <a:spcAft>
                <a:spcPts val="0"/>
              </a:spcAft>
              <a:buSzPts val="1400"/>
              <a:buNone/>
              <a:defRPr sz="1800"/>
            </a:lvl1pPr>
            <a:lvl2pPr marL="914400" lvl="1" indent="-228600">
              <a:spcBef>
                <a:spcPts val="0"/>
              </a:spcBef>
              <a:spcAft>
                <a:spcPts val="0"/>
              </a:spcAft>
              <a:buSzPts val="1400"/>
              <a:buNone/>
              <a:defRPr sz="1800"/>
            </a:lvl2pPr>
            <a:lvl3pPr marL="1371600" lvl="2" indent="-228600">
              <a:spcBef>
                <a:spcPts val="0"/>
              </a:spcBef>
              <a:spcAft>
                <a:spcPts val="0"/>
              </a:spcAft>
              <a:buSzPts val="1400"/>
              <a:buNone/>
              <a:defRPr sz="1800"/>
            </a:lvl3pPr>
            <a:lvl4pPr marL="1828800" lvl="3" indent="-228600">
              <a:spcBef>
                <a:spcPts val="0"/>
              </a:spcBef>
              <a:spcAft>
                <a:spcPts val="0"/>
              </a:spcAft>
              <a:buSzPts val="1400"/>
              <a:buNone/>
              <a:defRPr sz="1800"/>
            </a:lvl4pPr>
            <a:lvl5pPr marL="2286000" lvl="4" indent="-228600">
              <a:spcBef>
                <a:spcPts val="0"/>
              </a:spcBef>
              <a:spcAft>
                <a:spcPts val="0"/>
              </a:spcAft>
              <a:buSzPts val="1400"/>
              <a:buNone/>
              <a:defRPr sz="1800"/>
            </a:lvl5pPr>
            <a:lvl6pPr marL="2743200" lvl="5" indent="-228600">
              <a:spcBef>
                <a:spcPts val="0"/>
              </a:spcBef>
              <a:spcAft>
                <a:spcPts val="0"/>
              </a:spcAft>
              <a:buSzPts val="1400"/>
              <a:buNone/>
              <a:defRPr sz="1800"/>
            </a:lvl6pPr>
            <a:lvl7pPr marL="3200400" lvl="6" indent="-228600">
              <a:spcBef>
                <a:spcPts val="0"/>
              </a:spcBef>
              <a:spcAft>
                <a:spcPts val="0"/>
              </a:spcAft>
              <a:buSzPts val="1400"/>
              <a:buNone/>
              <a:defRPr sz="1800"/>
            </a:lvl7pPr>
            <a:lvl8pPr marL="3657600" lvl="7" indent="-228600">
              <a:spcBef>
                <a:spcPts val="0"/>
              </a:spcBef>
              <a:spcAft>
                <a:spcPts val="0"/>
              </a:spcAft>
              <a:buSzPts val="1400"/>
              <a:buNone/>
              <a:defRPr sz="1800"/>
            </a:lvl8pPr>
            <a:lvl9pPr marL="4114800" lvl="8" indent="-228600">
              <a:spcBef>
                <a:spcPts val="0"/>
              </a:spcBef>
              <a:spcAft>
                <a:spcPts val="0"/>
              </a:spcAft>
              <a:buSzPts val="1400"/>
              <a:buNone/>
              <a:defRPr sz="1800"/>
            </a:lvl9pPr>
          </a:lstStyle>
          <a:p>
            <a:endParaRPr/>
          </a:p>
        </p:txBody>
      </p:sp>
    </p:spTree>
  </p:cSld>
  <p:clrMap bg1="lt1" tx1="dk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5.xml"/><Relationship Id="rId5" Type="http://schemas.openxmlformats.org/officeDocument/2006/relationships/image" Target="../media/image6.png"/><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
          <p:cNvSpPr txBox="1"/>
          <p:nvPr/>
        </p:nvSpPr>
        <p:spPr>
          <a:xfrm>
            <a:off x="3142376" y="2196937"/>
            <a:ext cx="7319632"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5400" b="1" i="0" u="none" strike="noStrike" cap="none">
                <a:solidFill>
                  <a:srgbClr val="ED1C2A"/>
                </a:solidFill>
                <a:latin typeface="Arial"/>
                <a:ea typeface="Arial"/>
                <a:cs typeface="Arial"/>
                <a:sym typeface="Arial"/>
              </a:rPr>
              <a:t>ĐỒ ÁN TỐT NGHIỆP</a:t>
            </a:r>
            <a:endParaRPr sz="5400" b="1">
              <a:solidFill>
                <a:srgbClr val="ED1C2A"/>
              </a:solidFill>
              <a:latin typeface="Arial"/>
              <a:ea typeface="Arial"/>
              <a:cs typeface="Arial"/>
              <a:sym typeface="Arial"/>
            </a:endParaRPr>
          </a:p>
        </p:txBody>
      </p:sp>
      <p:sp>
        <p:nvSpPr>
          <p:cNvPr id="464" name="Google Shape;464;p1"/>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
        <p:nvSpPr>
          <p:cNvPr id="465" name="Google Shape;465;p1"/>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Khoa công nghệ thông tin</a:t>
            </a:r>
            <a:endParaRPr sz="1800">
              <a:solidFill>
                <a:schemeClr val="dk1"/>
              </a:solidFill>
              <a:latin typeface="Arial"/>
              <a:ea typeface="Arial"/>
              <a:cs typeface="Arial"/>
              <a:sym typeface="Arial"/>
            </a:endParaRPr>
          </a:p>
        </p:txBody>
      </p:sp>
      <p:sp>
        <p:nvSpPr>
          <p:cNvPr id="466" name="Google Shape;466;p1"/>
          <p:cNvSpPr txBox="1"/>
          <p:nvPr/>
        </p:nvSpPr>
        <p:spPr>
          <a:xfrm>
            <a:off x="3285987" y="4397616"/>
            <a:ext cx="849894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Arial"/>
                <a:ea typeface="Arial"/>
                <a:cs typeface="Arial"/>
                <a:sym typeface="Arial"/>
              </a:rPr>
              <a:t>MSV: </a:t>
            </a:r>
            <a:r>
              <a:rPr lang="en-US" sz="2800" b="1" dirty="0" smtClean="0">
                <a:solidFill>
                  <a:schemeClr val="dk1"/>
                </a:solidFill>
                <a:latin typeface="Arial"/>
                <a:ea typeface="Arial"/>
                <a:cs typeface="Arial"/>
                <a:sym typeface="Arial"/>
              </a:rPr>
              <a:t>12521117</a:t>
            </a:r>
            <a:endParaRPr sz="2800" b="1" dirty="0">
              <a:solidFill>
                <a:schemeClr val="dk1"/>
              </a:solidFill>
              <a:latin typeface="Arial"/>
              <a:ea typeface="Arial"/>
              <a:cs typeface="Arial"/>
              <a:sym typeface="Arial"/>
            </a:endParaRPr>
          </a:p>
        </p:txBody>
      </p:sp>
      <p:sp>
        <p:nvSpPr>
          <p:cNvPr id="467" name="Google Shape;467;p1"/>
          <p:cNvSpPr txBox="1"/>
          <p:nvPr/>
        </p:nvSpPr>
        <p:spPr>
          <a:xfrm>
            <a:off x="3285987" y="4920836"/>
            <a:ext cx="851124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Arial"/>
                <a:ea typeface="Arial"/>
                <a:cs typeface="Arial"/>
                <a:sym typeface="Arial"/>
              </a:rPr>
              <a:t>GVHD: </a:t>
            </a:r>
            <a:r>
              <a:rPr lang="vi-VN" sz="2800" b="1" dirty="0" smtClean="0">
                <a:solidFill>
                  <a:schemeClr val="dk1"/>
                </a:solidFill>
                <a:latin typeface="Arial"/>
                <a:ea typeface="Arial"/>
                <a:cs typeface="Arial"/>
                <a:sym typeface="Arial"/>
              </a:rPr>
              <a:t>TS</a:t>
            </a:r>
            <a:r>
              <a:rPr lang="en-US" sz="2800" b="1" dirty="0" smtClean="0">
                <a:solidFill>
                  <a:schemeClr val="dk1"/>
                </a:solidFill>
                <a:latin typeface="Arial"/>
                <a:ea typeface="Arial"/>
                <a:cs typeface="Arial"/>
                <a:sym typeface="Arial"/>
              </a:rPr>
              <a:t>. </a:t>
            </a:r>
            <a:r>
              <a:rPr lang="vi-VN" sz="2800" b="1" dirty="0" smtClean="0">
                <a:solidFill>
                  <a:schemeClr val="dk1"/>
                </a:solidFill>
                <a:latin typeface="Arial"/>
                <a:ea typeface="Arial"/>
                <a:cs typeface="Arial"/>
                <a:sym typeface="Arial"/>
              </a:rPr>
              <a:t>HOÀNG </a:t>
            </a:r>
            <a:r>
              <a:rPr lang="vi-VN" sz="2800" b="1" dirty="0">
                <a:solidFill>
                  <a:schemeClr val="dk1"/>
                </a:solidFill>
                <a:latin typeface="Arial"/>
                <a:ea typeface="Arial"/>
                <a:cs typeface="Arial"/>
                <a:sym typeface="Arial"/>
              </a:rPr>
              <a:t>QUỐC VIỆT</a:t>
            </a:r>
            <a:endParaRPr sz="2800" b="1" dirty="0">
              <a:solidFill>
                <a:schemeClr val="dk1"/>
              </a:solidFill>
              <a:latin typeface="Arial"/>
              <a:ea typeface="Arial"/>
              <a:cs typeface="Arial"/>
              <a:sym typeface="Arial"/>
            </a:endParaRPr>
          </a:p>
        </p:txBody>
      </p:sp>
      <p:sp>
        <p:nvSpPr>
          <p:cNvPr id="468" name="Google Shape;468;p1"/>
          <p:cNvSpPr txBox="1"/>
          <p:nvPr/>
        </p:nvSpPr>
        <p:spPr>
          <a:xfrm>
            <a:off x="3285987" y="3797309"/>
            <a:ext cx="849786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chemeClr val="dk1"/>
                </a:solidFill>
                <a:latin typeface="Arial"/>
                <a:ea typeface="Arial"/>
                <a:cs typeface="Arial"/>
                <a:sym typeface="Arial"/>
              </a:rPr>
              <a:t>Sinh </a:t>
            </a:r>
            <a:r>
              <a:rPr lang="en-US" sz="2800" b="1" dirty="0" err="1">
                <a:solidFill>
                  <a:schemeClr val="dk1"/>
                </a:solidFill>
                <a:latin typeface="Arial"/>
                <a:ea typeface="Arial"/>
                <a:cs typeface="Arial"/>
                <a:sym typeface="Arial"/>
              </a:rPr>
              <a:t>viên</a:t>
            </a:r>
            <a:r>
              <a:rPr lang="en-US" sz="2800" b="1" dirty="0">
                <a:solidFill>
                  <a:schemeClr val="dk1"/>
                </a:solidFill>
                <a:latin typeface="Arial"/>
                <a:ea typeface="Arial"/>
                <a:cs typeface="Arial"/>
                <a:sym typeface="Arial"/>
              </a:rPr>
              <a:t> </a:t>
            </a:r>
            <a:r>
              <a:rPr lang="en-US" sz="2800" b="1" dirty="0" err="1">
                <a:solidFill>
                  <a:schemeClr val="dk1"/>
                </a:solidFill>
                <a:latin typeface="Arial"/>
                <a:ea typeface="Arial"/>
                <a:cs typeface="Arial"/>
                <a:sym typeface="Arial"/>
              </a:rPr>
              <a:t>thực</a:t>
            </a:r>
            <a:r>
              <a:rPr lang="en-US" sz="2800" b="1" dirty="0">
                <a:solidFill>
                  <a:schemeClr val="dk1"/>
                </a:solidFill>
                <a:latin typeface="Arial"/>
                <a:ea typeface="Arial"/>
                <a:cs typeface="Arial"/>
                <a:sym typeface="Arial"/>
              </a:rPr>
              <a:t> </a:t>
            </a:r>
            <a:r>
              <a:rPr lang="en-US" sz="2800" b="1" dirty="0" err="1">
                <a:solidFill>
                  <a:schemeClr val="dk1"/>
                </a:solidFill>
                <a:latin typeface="Arial"/>
                <a:ea typeface="Arial"/>
                <a:cs typeface="Arial"/>
                <a:sym typeface="Arial"/>
              </a:rPr>
              <a:t>hiện</a:t>
            </a:r>
            <a:r>
              <a:rPr lang="en-US" sz="2800" b="1" dirty="0">
                <a:solidFill>
                  <a:schemeClr val="dk1"/>
                </a:solidFill>
                <a:latin typeface="Arial"/>
                <a:ea typeface="Arial"/>
                <a:cs typeface="Arial"/>
                <a:sym typeface="Arial"/>
              </a:rPr>
              <a:t>:</a:t>
            </a:r>
            <a:r>
              <a:rPr lang="vi-VN" sz="2800" b="1" dirty="0">
                <a:solidFill>
                  <a:schemeClr val="dk1"/>
                </a:solidFill>
                <a:latin typeface="Arial"/>
                <a:ea typeface="Arial"/>
                <a:cs typeface="Arial"/>
                <a:sym typeface="Arial"/>
              </a:rPr>
              <a:t> </a:t>
            </a:r>
            <a:r>
              <a:rPr lang="en-US" sz="2800" b="1" dirty="0" smtClean="0">
                <a:solidFill>
                  <a:schemeClr val="dk1"/>
                </a:solidFill>
              </a:rPr>
              <a:t>ĐỖ MẠNH CƯỜNG</a:t>
            </a:r>
            <a:endParaRPr sz="2800" b="1" dirty="0">
              <a:solidFill>
                <a:schemeClr val="dk1"/>
              </a:solidFill>
              <a:latin typeface="Arial"/>
              <a:ea typeface="Arial"/>
              <a:cs typeface="Arial"/>
              <a:sym typeface="Arial"/>
            </a:endParaRPr>
          </a:p>
        </p:txBody>
      </p:sp>
      <p:sp>
        <p:nvSpPr>
          <p:cNvPr id="469" name="Google Shape;469;p1"/>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vi-VN" sz="1800" i="1" dirty="0">
                <a:solidFill>
                  <a:srgbClr val="595959"/>
                </a:solidFill>
                <a:latin typeface="Times New Roman"/>
                <a:ea typeface="Times New Roman"/>
                <a:cs typeface="Times New Roman"/>
                <a:sym typeface="Times New Roman"/>
              </a:rPr>
              <a:t>Hưng Yên</a:t>
            </a:r>
            <a:r>
              <a:rPr lang="en-US" sz="1800" i="1" dirty="0">
                <a:solidFill>
                  <a:srgbClr val="595959"/>
                </a:solidFill>
                <a:latin typeface="Times New Roman"/>
                <a:ea typeface="Times New Roman"/>
                <a:cs typeface="Times New Roman"/>
                <a:sym typeface="Times New Roman"/>
              </a:rPr>
              <a:t>, </a:t>
            </a:r>
            <a:r>
              <a:rPr lang="en-US" sz="1800" i="1" dirty="0" err="1">
                <a:solidFill>
                  <a:srgbClr val="595959"/>
                </a:solidFill>
                <a:latin typeface="Times New Roman"/>
                <a:ea typeface="Times New Roman"/>
                <a:cs typeface="Times New Roman"/>
                <a:sym typeface="Times New Roman"/>
              </a:rPr>
              <a:t>ngày</a:t>
            </a:r>
            <a:r>
              <a:rPr lang="en-US" sz="1800" i="1" dirty="0">
                <a:solidFill>
                  <a:srgbClr val="595959"/>
                </a:solidFill>
                <a:latin typeface="Times New Roman"/>
                <a:ea typeface="Times New Roman"/>
                <a:cs typeface="Times New Roman"/>
                <a:sym typeface="Times New Roman"/>
              </a:rPr>
              <a:t> 9</a:t>
            </a:r>
            <a:r>
              <a:rPr lang="en-US" sz="1800" i="1" dirty="0" smtClean="0">
                <a:solidFill>
                  <a:srgbClr val="595959"/>
                </a:solidFill>
                <a:latin typeface="Times New Roman"/>
                <a:ea typeface="Times New Roman"/>
                <a:cs typeface="Times New Roman"/>
                <a:sym typeface="Times New Roman"/>
              </a:rPr>
              <a:t> </a:t>
            </a:r>
            <a:r>
              <a:rPr lang="en-US" sz="1800" i="1" dirty="0" err="1">
                <a:solidFill>
                  <a:srgbClr val="595959"/>
                </a:solidFill>
                <a:latin typeface="Times New Roman"/>
                <a:ea typeface="Times New Roman"/>
                <a:cs typeface="Times New Roman"/>
                <a:sym typeface="Times New Roman"/>
              </a:rPr>
              <a:t>tháng</a:t>
            </a:r>
            <a:r>
              <a:rPr lang="en-US" sz="1800" i="1" dirty="0">
                <a:solidFill>
                  <a:srgbClr val="595959"/>
                </a:solidFill>
                <a:latin typeface="Times New Roman"/>
                <a:ea typeface="Times New Roman"/>
                <a:cs typeface="Times New Roman"/>
                <a:sym typeface="Times New Roman"/>
              </a:rPr>
              <a:t> </a:t>
            </a:r>
            <a:r>
              <a:rPr lang="en-US" sz="1800" i="1" dirty="0" smtClean="0">
                <a:solidFill>
                  <a:srgbClr val="595959"/>
                </a:solidFill>
                <a:latin typeface="Times New Roman"/>
                <a:ea typeface="Times New Roman"/>
                <a:cs typeface="Times New Roman"/>
                <a:sym typeface="Times New Roman"/>
              </a:rPr>
              <a:t>6 </a:t>
            </a:r>
            <a:r>
              <a:rPr lang="en-US" sz="1800" i="1" dirty="0" err="1">
                <a:solidFill>
                  <a:srgbClr val="595959"/>
                </a:solidFill>
                <a:latin typeface="Times New Roman"/>
                <a:ea typeface="Times New Roman"/>
                <a:cs typeface="Times New Roman"/>
                <a:sym typeface="Times New Roman"/>
              </a:rPr>
              <a:t>năm</a:t>
            </a:r>
            <a:r>
              <a:rPr lang="en-US" sz="1800" i="1" dirty="0">
                <a:solidFill>
                  <a:srgbClr val="595959"/>
                </a:solidFill>
                <a:latin typeface="Times New Roman"/>
                <a:ea typeface="Times New Roman"/>
                <a:cs typeface="Times New Roman"/>
                <a:sym typeface="Times New Roman"/>
              </a:rPr>
              <a:t> </a:t>
            </a:r>
            <a:r>
              <a:rPr lang="vi-VN" sz="1800" i="1" dirty="0">
                <a:solidFill>
                  <a:srgbClr val="595959"/>
                </a:solidFill>
                <a:latin typeface="Times New Roman"/>
                <a:ea typeface="Times New Roman"/>
                <a:cs typeface="Times New Roman"/>
                <a:sym typeface="Times New Roman"/>
              </a:rPr>
              <a:t>2025</a:t>
            </a:r>
            <a:endParaRPr dirty="0">
              <a:latin typeface="Times New Roman"/>
              <a:ea typeface="Times New Roman"/>
              <a:cs typeface="Times New Roman"/>
              <a:sym typeface="Times New Roman"/>
            </a:endParaRPr>
          </a:p>
        </p:txBody>
      </p:sp>
      <p:sp>
        <p:nvSpPr>
          <p:cNvPr id="470" name="Google Shape;470;p1"/>
          <p:cNvSpPr/>
          <p:nvPr/>
        </p:nvSpPr>
        <p:spPr>
          <a:xfrm>
            <a:off x="1219200" y="284909"/>
            <a:ext cx="11437818"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4000" b="1" cap="none" dirty="0">
                <a:solidFill>
                  <a:srgbClr val="0070C0"/>
                </a:solidFill>
              </a:rPr>
              <a:t>TRƯỜNG ĐẠI HỌC SPKT HƯNG YÊN</a:t>
            </a:r>
            <a:endParaRPr sz="4000" b="1" cap="none" dirty="0">
              <a:solidFill>
                <a:srgbClr val="0070C0"/>
              </a:solidFill>
              <a:latin typeface="Arial"/>
              <a:ea typeface="Arial"/>
              <a:cs typeface="Arial"/>
              <a:sym typeface="Arial"/>
            </a:endParaRPr>
          </a:p>
        </p:txBody>
      </p:sp>
      <p:sp>
        <p:nvSpPr>
          <p:cNvPr id="471" name="Google Shape;471;p1"/>
          <p:cNvSpPr/>
          <p:nvPr/>
        </p:nvSpPr>
        <p:spPr>
          <a:xfrm>
            <a:off x="3720298" y="974009"/>
            <a:ext cx="596509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cap="none">
                <a:solidFill>
                  <a:schemeClr val="accent4"/>
                </a:solidFill>
                <a:latin typeface="Arial"/>
                <a:ea typeface="Arial"/>
                <a:cs typeface="Arial"/>
                <a:sym typeface="Arial"/>
              </a:rPr>
              <a:t>KHOA CÔNG NGHỆ THÔNG TIN</a:t>
            </a:r>
            <a:endParaRPr sz="2800" b="1" cap="none">
              <a:solidFill>
                <a:schemeClr val="accent4"/>
              </a:solidFill>
              <a:latin typeface="Arial"/>
              <a:ea typeface="Arial"/>
              <a:cs typeface="Arial"/>
              <a:sym typeface="Arial"/>
            </a:endParaRPr>
          </a:p>
        </p:txBody>
      </p:sp>
      <p:pic>
        <p:nvPicPr>
          <p:cNvPr id="472" name="Google Shape;472;p1"/>
          <p:cNvPicPr preferRelativeResize="0"/>
          <p:nvPr/>
        </p:nvPicPr>
        <p:blipFill>
          <a:blip r:embed="rId3"/>
          <a:srcRect/>
          <a:stretch/>
        </p:blipFill>
        <p:spPr>
          <a:xfrm>
            <a:off x="157301" y="192514"/>
            <a:ext cx="2146877" cy="1940037"/>
          </a:xfrm>
          <a:prstGeom prst="rect">
            <a:avLst/>
          </a:prstGeom>
          <a:noFill/>
          <a:ln>
            <a:noFill/>
          </a:ln>
        </p:spPr>
      </p:pic>
      <p:sp>
        <p:nvSpPr>
          <p:cNvPr id="473" name="Google Shape;473;p1"/>
          <p:cNvSpPr/>
          <p:nvPr/>
        </p:nvSpPr>
        <p:spPr>
          <a:xfrm>
            <a:off x="9803" y="381000"/>
            <a:ext cx="294997" cy="707886"/>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
        <p:nvSpPr>
          <p:cNvPr id="474" name="Google Shape;474;p1"/>
          <p:cNvSpPr/>
          <p:nvPr/>
        </p:nvSpPr>
        <p:spPr>
          <a:xfrm>
            <a:off x="2808067" y="3869846"/>
            <a:ext cx="375873" cy="313560"/>
          </a:xfrm>
          <a:custGeom>
            <a:avLst/>
            <a:gdLst/>
            <a:ahLst/>
            <a:cxnLst/>
            <a:rect l="l" t="t" r="r" b="b"/>
            <a:pathLst>
              <a:path w="5850" h="6469" extrusionOk="0">
                <a:moveTo>
                  <a:pt x="4679" y="4350"/>
                </a:moveTo>
                <a:cubicBezTo>
                  <a:pt x="3873" y="4059"/>
                  <a:pt x="3615" y="3814"/>
                  <a:pt x="3615" y="3289"/>
                </a:cubicBezTo>
                <a:cubicBezTo>
                  <a:pt x="3615" y="3231"/>
                  <a:pt x="3624" y="3187"/>
                  <a:pt x="3638" y="3151"/>
                </a:cubicBezTo>
                <a:cubicBezTo>
                  <a:pt x="3701" y="2989"/>
                  <a:pt x="3881" y="2971"/>
                  <a:pt x="3969" y="2500"/>
                </a:cubicBezTo>
                <a:cubicBezTo>
                  <a:pt x="4014" y="2260"/>
                  <a:pt x="4231" y="2496"/>
                  <a:pt x="4273" y="1950"/>
                </a:cubicBezTo>
                <a:cubicBezTo>
                  <a:pt x="4273" y="1732"/>
                  <a:pt x="4154" y="1678"/>
                  <a:pt x="4154" y="1678"/>
                </a:cubicBezTo>
                <a:cubicBezTo>
                  <a:pt x="4154" y="1678"/>
                  <a:pt x="4215" y="1355"/>
                  <a:pt x="4238" y="1107"/>
                </a:cubicBezTo>
                <a:cubicBezTo>
                  <a:pt x="4268" y="798"/>
                  <a:pt x="4058" y="0"/>
                  <a:pt x="2940" y="0"/>
                </a:cubicBezTo>
                <a:cubicBezTo>
                  <a:pt x="2935" y="0"/>
                  <a:pt x="2930" y="0"/>
                  <a:pt x="2925" y="0"/>
                </a:cubicBezTo>
                <a:cubicBezTo>
                  <a:pt x="2921" y="0"/>
                  <a:pt x="2916" y="0"/>
                  <a:pt x="2911" y="0"/>
                </a:cubicBezTo>
                <a:cubicBezTo>
                  <a:pt x="1793" y="0"/>
                  <a:pt x="1583" y="798"/>
                  <a:pt x="1612" y="1107"/>
                </a:cubicBezTo>
                <a:cubicBezTo>
                  <a:pt x="1636" y="1355"/>
                  <a:pt x="1696" y="1678"/>
                  <a:pt x="1696" y="1678"/>
                </a:cubicBezTo>
                <a:cubicBezTo>
                  <a:pt x="1696" y="1678"/>
                  <a:pt x="1578" y="1732"/>
                  <a:pt x="1578" y="1950"/>
                </a:cubicBezTo>
                <a:cubicBezTo>
                  <a:pt x="1619" y="2496"/>
                  <a:pt x="1837" y="2260"/>
                  <a:pt x="1881" y="2500"/>
                </a:cubicBezTo>
                <a:cubicBezTo>
                  <a:pt x="1970" y="2971"/>
                  <a:pt x="2150" y="2989"/>
                  <a:pt x="2213" y="3151"/>
                </a:cubicBezTo>
                <a:cubicBezTo>
                  <a:pt x="2227" y="3187"/>
                  <a:pt x="2235" y="3231"/>
                  <a:pt x="2235" y="3289"/>
                </a:cubicBezTo>
                <a:cubicBezTo>
                  <a:pt x="2235" y="3814"/>
                  <a:pt x="1978" y="4059"/>
                  <a:pt x="1172" y="4350"/>
                </a:cubicBezTo>
                <a:cubicBezTo>
                  <a:pt x="364" y="4641"/>
                  <a:pt x="0" y="4938"/>
                  <a:pt x="0" y="5141"/>
                </a:cubicBezTo>
                <a:lnTo>
                  <a:pt x="0" y="6469"/>
                </a:lnTo>
                <a:lnTo>
                  <a:pt x="2923" y="6469"/>
                </a:lnTo>
                <a:lnTo>
                  <a:pt x="2927" y="6469"/>
                </a:lnTo>
                <a:lnTo>
                  <a:pt x="5850" y="6469"/>
                </a:lnTo>
                <a:lnTo>
                  <a:pt x="5850" y="5141"/>
                </a:lnTo>
                <a:cubicBezTo>
                  <a:pt x="5850" y="4938"/>
                  <a:pt x="5487" y="4641"/>
                  <a:pt x="4679" y="435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74"/>
                                        </p:tgtEl>
                                        <p:attrNameLst>
                                          <p:attrName>style.visibility</p:attrName>
                                        </p:attrNameLst>
                                      </p:cBhvr>
                                      <p:to>
                                        <p:strVal val="visible"/>
                                      </p:to>
                                    </p:set>
                                    <p:animEffect transition="in" filter="fade">
                                      <p:cBhvr>
                                        <p:cTn id="7" dur="10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grpSp>
        <p:nvGrpSpPr>
          <p:cNvPr id="790" name="Google Shape;790;p12"/>
          <p:cNvGrpSpPr/>
          <p:nvPr/>
        </p:nvGrpSpPr>
        <p:grpSpPr>
          <a:xfrm>
            <a:off x="2386080" y="0"/>
            <a:ext cx="3314880" cy="6857640"/>
            <a:chOff x="2386080" y="0"/>
            <a:chExt cx="3314880" cy="6857640"/>
          </a:xfrm>
        </p:grpSpPr>
        <p:sp>
          <p:nvSpPr>
            <p:cNvPr id="791" name="Google Shape;791;p12"/>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2"/>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2"/>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2"/>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2"/>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2"/>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2"/>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12"/>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2"/>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2"/>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2"/>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12"/>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3" name="Google Shape;803;p12"/>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dirty="0" err="1">
                <a:solidFill>
                  <a:srgbClr val="FF3737"/>
                </a:solidFill>
                <a:latin typeface="Calibri"/>
                <a:ea typeface="Calibri"/>
                <a:cs typeface="Calibri"/>
                <a:sym typeface="Calibri"/>
              </a:rPr>
              <a:t>Phần</a:t>
            </a:r>
            <a:r>
              <a:rPr lang="en-US" sz="4800" b="1" i="1" strike="noStrike" dirty="0">
                <a:solidFill>
                  <a:srgbClr val="FF3737"/>
                </a:solidFill>
                <a:latin typeface="Calibri"/>
                <a:ea typeface="Calibri"/>
                <a:cs typeface="Calibri"/>
                <a:sym typeface="Calibri"/>
              </a:rPr>
              <a:t> 03 :</a:t>
            </a:r>
            <a:endParaRPr sz="4800" b="0" strike="noStrike" dirty="0">
              <a:solidFill>
                <a:schemeClr val="dk1"/>
              </a:solidFill>
              <a:latin typeface="Arial"/>
              <a:ea typeface="Arial"/>
              <a:cs typeface="Arial"/>
              <a:sym typeface="Arial"/>
            </a:endParaRPr>
          </a:p>
        </p:txBody>
      </p:sp>
      <p:grpSp>
        <p:nvGrpSpPr>
          <p:cNvPr id="804" name="Google Shape;804;p12"/>
          <p:cNvGrpSpPr/>
          <p:nvPr/>
        </p:nvGrpSpPr>
        <p:grpSpPr>
          <a:xfrm>
            <a:off x="5867400" y="1981201"/>
            <a:ext cx="5486399" cy="3429000"/>
            <a:chOff x="5894486" y="1770109"/>
            <a:chExt cx="5259520" cy="365051"/>
          </a:xfrm>
        </p:grpSpPr>
        <p:sp>
          <p:nvSpPr>
            <p:cNvPr id="805" name="Google Shape;805;p12"/>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6000" b="0" strike="noStrike">
                  <a:solidFill>
                    <a:schemeClr val="dk1"/>
                  </a:solidFill>
                  <a:latin typeface="Arial"/>
                  <a:ea typeface="Arial"/>
                  <a:cs typeface="Arial"/>
                  <a:sym typeface="Arial"/>
                </a:rPr>
                <a:t>PHÂN TÍCH THIẾT KẾ </a:t>
              </a:r>
              <a:endParaRPr/>
            </a:p>
            <a:p>
              <a:pPr marL="0" marR="0" lvl="0" indent="0" algn="ctr" rtl="0">
                <a:lnSpc>
                  <a:spcPct val="100000"/>
                </a:lnSpc>
                <a:spcBef>
                  <a:spcPts val="0"/>
                </a:spcBef>
                <a:spcAft>
                  <a:spcPts val="0"/>
                </a:spcAft>
                <a:buNone/>
              </a:pPr>
              <a:r>
                <a:rPr lang="en-US" sz="6000" b="0" strike="noStrike">
                  <a:solidFill>
                    <a:schemeClr val="dk1"/>
                  </a:solidFill>
                  <a:latin typeface="Arial"/>
                  <a:ea typeface="Arial"/>
                  <a:cs typeface="Arial"/>
                  <a:sym typeface="Arial"/>
                </a:rPr>
                <a:t>HỆ THỐNG</a:t>
              </a:r>
              <a:endParaRPr sz="6000" b="0" strike="noStrike">
                <a:solidFill>
                  <a:schemeClr val="dk1"/>
                </a:solidFill>
                <a:latin typeface="Arial"/>
                <a:ea typeface="Arial"/>
                <a:cs typeface="Arial"/>
                <a:sym typeface="Arial"/>
              </a:endParaRPr>
            </a:p>
          </p:txBody>
        </p:sp>
        <p:sp>
          <p:nvSpPr>
            <p:cNvPr id="806" name="Google Shape;806;p12"/>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a:ea typeface="Calibri"/>
                  <a:cs typeface="Calibri"/>
                  <a:sym typeface="Calibri"/>
                </a:rPr>
                <a:t>1</a:t>
              </a:r>
              <a:endParaRPr sz="1800" b="0" strike="noStrike">
                <a:solidFill>
                  <a:schemeClr val="dk1"/>
                </a:solidFill>
                <a:latin typeface="Arial"/>
                <a:ea typeface="Arial"/>
                <a:cs typeface="Arial"/>
                <a:sym typeface="Arial"/>
              </a:endParaRPr>
            </a:p>
          </p:txBody>
        </p:sp>
      </p:grpSp>
      <p:sp>
        <p:nvSpPr>
          <p:cNvPr id="807" name="Google Shape;807;p12"/>
          <p:cNvSpPr/>
          <p:nvPr/>
        </p:nvSpPr>
        <p:spPr>
          <a:xfrm>
            <a:off x="10804499" y="2969098"/>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2"/>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sp>
        <p:nvSpPr>
          <p:cNvPr id="823" name="Google Shape;823;p14"/>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a:ea typeface="Calibri"/>
                <a:cs typeface="Calibri"/>
                <a:sym typeface="Calibri"/>
              </a:rPr>
              <a:t>SƠ ĐỒ USECASE TỔNG QUÁT</a:t>
            </a:r>
            <a:endParaRPr sz="2400" b="0" strike="noStrike">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38E63EBC-9561-A66E-26C1-FCDF4E22A252}"/>
              </a:ext>
            </a:extLst>
          </p:cNvPr>
          <p:cNvSpPr txBox="1"/>
          <p:nvPr/>
        </p:nvSpPr>
        <p:spPr>
          <a:xfrm>
            <a:off x="3323303" y="871920"/>
            <a:ext cx="5545394" cy="400110"/>
          </a:xfrm>
          <a:prstGeom prst="rect">
            <a:avLst/>
          </a:prstGeom>
          <a:noFill/>
        </p:spPr>
        <p:txBody>
          <a:bodyPr wrap="square" rtlCol="0">
            <a:spAutoFit/>
          </a:bodyPr>
          <a:lstStyle/>
          <a:p>
            <a:r>
              <a:rPr lang="en-US" sz="2000" dirty="0"/>
              <a:t>USECASE TỔNG QUÁT PHÂN </a:t>
            </a:r>
            <a:r>
              <a:rPr lang="en-US" sz="2000" dirty="0" err="1"/>
              <a:t>HỆ</a:t>
            </a:r>
            <a:r>
              <a:rPr lang="en-US" sz="2000" dirty="0"/>
              <a:t> </a:t>
            </a:r>
            <a:r>
              <a:rPr lang="en-US" sz="2000" dirty="0" err="1" smtClean="0"/>
              <a:t>QUẢN</a:t>
            </a:r>
            <a:r>
              <a:rPr lang="en-US" sz="2000" dirty="0" smtClean="0"/>
              <a:t> </a:t>
            </a:r>
            <a:r>
              <a:rPr lang="en-US" sz="2000" dirty="0" err="1" smtClean="0"/>
              <a:t>TRỊ</a:t>
            </a:r>
            <a:endParaRPr lang="en-US" sz="2000" dirty="0"/>
          </a:p>
        </p:txBody>
      </p:sp>
      <p:pic>
        <p:nvPicPr>
          <p:cNvPr id="5" name="Picture 4"/>
          <p:cNvPicPr/>
          <p:nvPr/>
        </p:nvPicPr>
        <p:blipFill>
          <a:blip r:embed="rId3"/>
          <a:stretch>
            <a:fillRect/>
          </a:stretch>
        </p:blipFill>
        <p:spPr>
          <a:xfrm>
            <a:off x="925975" y="1328040"/>
            <a:ext cx="9282895" cy="52116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2">
          <a:extLst>
            <a:ext uri="{FF2B5EF4-FFF2-40B4-BE49-F238E27FC236}">
              <a16:creationId xmlns:a16="http://schemas.microsoft.com/office/drawing/2014/main" id="{BCA1AFE3-0D2E-638E-6942-6C5C15BD468B}"/>
            </a:ext>
          </a:extLst>
        </p:cNvPr>
        <p:cNvGrpSpPr/>
        <p:nvPr/>
      </p:nvGrpSpPr>
      <p:grpSpPr>
        <a:xfrm>
          <a:off x="0" y="0"/>
          <a:ext cx="0" cy="0"/>
          <a:chOff x="0" y="0"/>
          <a:chExt cx="0" cy="0"/>
        </a:xfrm>
      </p:grpSpPr>
      <p:sp>
        <p:nvSpPr>
          <p:cNvPr id="823" name="Google Shape;823;p14">
            <a:extLst>
              <a:ext uri="{FF2B5EF4-FFF2-40B4-BE49-F238E27FC236}">
                <a16:creationId xmlns:a16="http://schemas.microsoft.com/office/drawing/2014/main" id="{B584DBD7-7F2F-F441-8B83-FCAD4C696F0C}"/>
              </a:ext>
            </a:extLst>
          </p:cNvPr>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a:ea typeface="Calibri"/>
                <a:cs typeface="Calibri"/>
                <a:sym typeface="Calibri"/>
              </a:rPr>
              <a:t>SƠ ĐỒ USECASE TỔNG QUÁT</a:t>
            </a:r>
            <a:endParaRPr sz="2400" b="0" strike="noStrike">
              <a:solidFill>
                <a:schemeClr val="dk1"/>
              </a:solidFill>
              <a:latin typeface="Arial"/>
              <a:ea typeface="Arial"/>
              <a:cs typeface="Arial"/>
              <a:sym typeface="Arial"/>
            </a:endParaRPr>
          </a:p>
        </p:txBody>
      </p:sp>
      <p:sp>
        <p:nvSpPr>
          <p:cNvPr id="2" name="TextBox 1">
            <a:extLst>
              <a:ext uri="{FF2B5EF4-FFF2-40B4-BE49-F238E27FC236}">
                <a16:creationId xmlns:a16="http://schemas.microsoft.com/office/drawing/2014/main" id="{B1EA1F6D-C17D-6B3E-8E80-05DF07B1356D}"/>
              </a:ext>
            </a:extLst>
          </p:cNvPr>
          <p:cNvSpPr txBox="1"/>
          <p:nvPr/>
        </p:nvSpPr>
        <p:spPr>
          <a:xfrm>
            <a:off x="3323302" y="1043712"/>
            <a:ext cx="6013737" cy="400110"/>
          </a:xfrm>
          <a:prstGeom prst="rect">
            <a:avLst/>
          </a:prstGeom>
          <a:noFill/>
        </p:spPr>
        <p:txBody>
          <a:bodyPr wrap="square" rtlCol="0">
            <a:spAutoFit/>
          </a:bodyPr>
          <a:lstStyle/>
          <a:p>
            <a:r>
              <a:rPr lang="en-US" sz="2000" dirty="0"/>
              <a:t>USECASE TỔNG QUÁT PHÂN </a:t>
            </a:r>
            <a:r>
              <a:rPr lang="en-US" sz="2000" dirty="0" err="1"/>
              <a:t>HỆ</a:t>
            </a:r>
            <a:r>
              <a:rPr lang="en-US" sz="2000" dirty="0"/>
              <a:t> </a:t>
            </a:r>
            <a:r>
              <a:rPr lang="en-US" sz="2000" dirty="0" err="1" smtClean="0"/>
              <a:t>NGƯỜI</a:t>
            </a:r>
            <a:r>
              <a:rPr lang="en-US" sz="2000" dirty="0" smtClean="0"/>
              <a:t> </a:t>
            </a:r>
            <a:r>
              <a:rPr lang="en-US" sz="2000" dirty="0" err="1" smtClean="0"/>
              <a:t>DÙNG</a:t>
            </a:r>
            <a:endParaRPr lang="en-US" sz="2000" dirty="0"/>
          </a:p>
        </p:txBody>
      </p:sp>
      <p:pic>
        <p:nvPicPr>
          <p:cNvPr id="5" name="Picture 4"/>
          <p:cNvPicPr/>
          <p:nvPr/>
        </p:nvPicPr>
        <p:blipFill>
          <a:blip r:embed="rId3"/>
          <a:stretch>
            <a:fillRect/>
          </a:stretch>
        </p:blipFill>
        <p:spPr>
          <a:xfrm>
            <a:off x="2106720" y="1615615"/>
            <a:ext cx="8185230" cy="5005104"/>
          </a:xfrm>
          <a:prstGeom prst="rect">
            <a:avLst/>
          </a:prstGeom>
        </p:spPr>
      </p:pic>
    </p:spTree>
    <p:extLst>
      <p:ext uri="{BB962C8B-B14F-4D97-AF65-F5344CB8AC3E}">
        <p14:creationId xmlns:p14="http://schemas.microsoft.com/office/powerpoint/2010/main" val="82501795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15"/>
          <p:cNvSpPr/>
          <p:nvPr/>
        </p:nvSpPr>
        <p:spPr>
          <a:xfrm>
            <a:off x="152400" y="101524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dirty="0">
                <a:solidFill>
                  <a:srgbClr val="E80000"/>
                </a:solidFill>
                <a:latin typeface="Calibri"/>
                <a:cs typeface="Calibri"/>
                <a:sym typeface="Calibri"/>
              </a:rPr>
              <a:t>BIỂU ĐỒ LỚP</a:t>
            </a:r>
            <a:endParaRPr sz="2400" b="0" strike="noStrike" dirty="0">
              <a:solidFill>
                <a:srgbClr val="E80000"/>
              </a:solidFill>
              <a:latin typeface="Arial"/>
              <a:ea typeface="Arial"/>
              <a:cs typeface="Arial"/>
              <a:sym typeface="Arial"/>
            </a:endParaRPr>
          </a:p>
        </p:txBody>
      </p:sp>
      <p:sp>
        <p:nvSpPr>
          <p:cNvPr id="831" name="Google Shape;831;p15"/>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pic>
        <p:nvPicPr>
          <p:cNvPr id="5" name="Picture 4"/>
          <p:cNvPicPr/>
          <p:nvPr/>
        </p:nvPicPr>
        <p:blipFill>
          <a:blip r:embed="rId3"/>
          <a:stretch>
            <a:fillRect/>
          </a:stretch>
        </p:blipFill>
        <p:spPr>
          <a:xfrm>
            <a:off x="2133342" y="203200"/>
            <a:ext cx="9713218" cy="64041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9">
          <a:extLst>
            <a:ext uri="{FF2B5EF4-FFF2-40B4-BE49-F238E27FC236}">
              <a16:creationId xmlns:a16="http://schemas.microsoft.com/office/drawing/2014/main" id="{816BF3B9-9B2C-B1C9-C9CA-68158DDC86ED}"/>
            </a:ext>
          </a:extLst>
        </p:cNvPr>
        <p:cNvGrpSpPr/>
        <p:nvPr/>
      </p:nvGrpSpPr>
      <p:grpSpPr>
        <a:xfrm>
          <a:off x="0" y="0"/>
          <a:ext cx="0" cy="0"/>
          <a:chOff x="0" y="0"/>
          <a:chExt cx="0" cy="0"/>
        </a:xfrm>
      </p:grpSpPr>
      <p:sp>
        <p:nvSpPr>
          <p:cNvPr id="830" name="Google Shape;830;p15">
            <a:extLst>
              <a:ext uri="{FF2B5EF4-FFF2-40B4-BE49-F238E27FC236}">
                <a16:creationId xmlns:a16="http://schemas.microsoft.com/office/drawing/2014/main" id="{C912CCA4-8356-C572-AEFF-AF9D9B765323}"/>
              </a:ext>
            </a:extLst>
          </p:cNvPr>
          <p:cNvSpPr/>
          <p:nvPr/>
        </p:nvSpPr>
        <p:spPr>
          <a:xfrm>
            <a:off x="-77680" y="104572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dirty="0">
                <a:solidFill>
                  <a:srgbClr val="E80000"/>
                </a:solidFill>
                <a:latin typeface="Calibri"/>
                <a:ea typeface="Calibri"/>
                <a:cs typeface="Calibri"/>
                <a:sym typeface="Calibri"/>
              </a:rPr>
              <a:t>CƠ SỞ DỮ LIỆU</a:t>
            </a:r>
            <a:endParaRPr sz="2400" b="0" strike="noStrike" dirty="0">
              <a:solidFill>
                <a:srgbClr val="E80000"/>
              </a:solidFill>
              <a:latin typeface="Arial"/>
              <a:ea typeface="Arial"/>
              <a:cs typeface="Arial"/>
              <a:sym typeface="Arial"/>
            </a:endParaRPr>
          </a:p>
        </p:txBody>
      </p:sp>
      <p:sp>
        <p:nvSpPr>
          <p:cNvPr id="831" name="Google Shape;831;p15">
            <a:extLst>
              <a:ext uri="{FF2B5EF4-FFF2-40B4-BE49-F238E27FC236}">
                <a16:creationId xmlns:a16="http://schemas.microsoft.com/office/drawing/2014/main" id="{5782615D-8DB9-E3BA-635C-71E3759A8A49}"/>
              </a:ext>
            </a:extLst>
          </p:cNvPr>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pic>
        <p:nvPicPr>
          <p:cNvPr id="5" name="Picture 4"/>
          <p:cNvPicPr/>
          <p:nvPr/>
        </p:nvPicPr>
        <p:blipFill>
          <a:blip r:embed="rId3"/>
          <a:stretch>
            <a:fillRect/>
          </a:stretch>
        </p:blipFill>
        <p:spPr>
          <a:xfrm>
            <a:off x="2252175" y="142240"/>
            <a:ext cx="9726465" cy="6465085"/>
          </a:xfrm>
          <a:prstGeom prst="rect">
            <a:avLst/>
          </a:prstGeom>
        </p:spPr>
      </p:pic>
    </p:spTree>
    <p:extLst>
      <p:ext uri="{BB962C8B-B14F-4D97-AF65-F5344CB8AC3E}">
        <p14:creationId xmlns:p14="http://schemas.microsoft.com/office/powerpoint/2010/main" val="1129561647"/>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grpSp>
        <p:nvGrpSpPr>
          <p:cNvPr id="838" name="Google Shape;838;p16"/>
          <p:cNvGrpSpPr/>
          <p:nvPr/>
        </p:nvGrpSpPr>
        <p:grpSpPr>
          <a:xfrm>
            <a:off x="2386080" y="0"/>
            <a:ext cx="3314880" cy="6857640"/>
            <a:chOff x="2386080" y="0"/>
            <a:chExt cx="3314880" cy="6857640"/>
          </a:xfrm>
        </p:grpSpPr>
        <p:sp>
          <p:nvSpPr>
            <p:cNvPr id="839" name="Google Shape;839;p16"/>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6"/>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6"/>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6"/>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6"/>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6"/>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6"/>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6"/>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6"/>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6"/>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6"/>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6"/>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1" name="Google Shape;851;p16"/>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a:solidFill>
                  <a:srgbClr val="FF3737"/>
                </a:solidFill>
                <a:latin typeface="Calibri"/>
                <a:ea typeface="Calibri"/>
                <a:cs typeface="Calibri"/>
                <a:sym typeface="Calibri"/>
              </a:rPr>
              <a:t>Phần 04 :</a:t>
            </a:r>
            <a:endParaRPr sz="4800" b="0" strike="noStrike">
              <a:solidFill>
                <a:schemeClr val="dk1"/>
              </a:solidFill>
              <a:latin typeface="Arial"/>
              <a:ea typeface="Arial"/>
              <a:cs typeface="Arial"/>
              <a:sym typeface="Arial"/>
            </a:endParaRPr>
          </a:p>
        </p:txBody>
      </p:sp>
      <p:grpSp>
        <p:nvGrpSpPr>
          <p:cNvPr id="852" name="Google Shape;852;p16"/>
          <p:cNvGrpSpPr/>
          <p:nvPr/>
        </p:nvGrpSpPr>
        <p:grpSpPr>
          <a:xfrm>
            <a:off x="5867401" y="2495347"/>
            <a:ext cx="4937098" cy="2914853"/>
            <a:chOff x="5894486" y="1770109"/>
            <a:chExt cx="5259520" cy="365051"/>
          </a:xfrm>
        </p:grpSpPr>
        <p:sp>
          <p:nvSpPr>
            <p:cNvPr id="853" name="Google Shape;853;p16"/>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6000" b="0" strike="noStrike">
                  <a:solidFill>
                    <a:schemeClr val="dk1"/>
                  </a:solidFill>
                  <a:latin typeface="Arial"/>
                  <a:ea typeface="Arial"/>
                  <a:cs typeface="Arial"/>
                  <a:sym typeface="Arial"/>
                </a:rPr>
                <a:t>DEMO </a:t>
              </a:r>
              <a:endParaRPr/>
            </a:p>
            <a:p>
              <a:pPr marL="0" marR="0" lvl="0" indent="0" algn="ctr" rtl="0">
                <a:lnSpc>
                  <a:spcPct val="100000"/>
                </a:lnSpc>
                <a:spcBef>
                  <a:spcPts val="0"/>
                </a:spcBef>
                <a:spcAft>
                  <a:spcPts val="0"/>
                </a:spcAft>
                <a:buNone/>
              </a:pPr>
              <a:r>
                <a:rPr lang="en-US" sz="6000" b="0" strike="noStrike">
                  <a:solidFill>
                    <a:schemeClr val="dk1"/>
                  </a:solidFill>
                  <a:latin typeface="Arial"/>
                  <a:ea typeface="Arial"/>
                  <a:cs typeface="Arial"/>
                  <a:sym typeface="Arial"/>
                </a:rPr>
                <a:t>SẢN PHẨM</a:t>
              </a:r>
              <a:endParaRPr sz="6000" b="0" strike="noStrike">
                <a:solidFill>
                  <a:schemeClr val="dk1"/>
                </a:solidFill>
                <a:latin typeface="Arial"/>
                <a:ea typeface="Arial"/>
                <a:cs typeface="Arial"/>
                <a:sym typeface="Arial"/>
              </a:endParaRPr>
            </a:p>
          </p:txBody>
        </p:sp>
        <p:sp>
          <p:nvSpPr>
            <p:cNvPr id="854" name="Google Shape;854;p16"/>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a:ea typeface="Calibri"/>
                  <a:cs typeface="Calibri"/>
                  <a:sym typeface="Calibri"/>
                </a:rPr>
                <a:t>1</a:t>
              </a:r>
              <a:endParaRPr sz="1800" b="0" strike="noStrike">
                <a:solidFill>
                  <a:schemeClr val="dk1"/>
                </a:solidFill>
                <a:latin typeface="Arial"/>
                <a:ea typeface="Arial"/>
                <a:cs typeface="Arial"/>
                <a:sym typeface="Arial"/>
              </a:endParaRPr>
            </a:p>
          </p:txBody>
        </p:sp>
      </p:grpSp>
      <p:sp>
        <p:nvSpPr>
          <p:cNvPr id="855" name="Google Shape;855;p16"/>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6"/>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grpSp>
        <p:nvGrpSpPr>
          <p:cNvPr id="862" name="Google Shape;862;p17"/>
          <p:cNvGrpSpPr/>
          <p:nvPr/>
        </p:nvGrpSpPr>
        <p:grpSpPr>
          <a:xfrm>
            <a:off x="2386080" y="0"/>
            <a:ext cx="3314880" cy="6857640"/>
            <a:chOff x="2386080" y="0"/>
            <a:chExt cx="3314880" cy="6857640"/>
          </a:xfrm>
        </p:grpSpPr>
        <p:sp>
          <p:nvSpPr>
            <p:cNvPr id="863" name="Google Shape;863;p17"/>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7"/>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7"/>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7"/>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7"/>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7"/>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7"/>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7"/>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7"/>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7"/>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7"/>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7"/>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5" name="Google Shape;875;p17"/>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a:solidFill>
                  <a:srgbClr val="FF3737"/>
                </a:solidFill>
                <a:latin typeface="Calibri"/>
                <a:ea typeface="Calibri"/>
                <a:cs typeface="Calibri"/>
                <a:sym typeface="Calibri"/>
              </a:rPr>
              <a:t>Phần 05 :</a:t>
            </a:r>
            <a:endParaRPr sz="4800" b="0" strike="noStrike">
              <a:solidFill>
                <a:schemeClr val="dk1"/>
              </a:solidFill>
              <a:latin typeface="Arial"/>
              <a:ea typeface="Arial"/>
              <a:cs typeface="Arial"/>
              <a:sym typeface="Arial"/>
            </a:endParaRPr>
          </a:p>
        </p:txBody>
      </p:sp>
      <p:grpSp>
        <p:nvGrpSpPr>
          <p:cNvPr id="876" name="Google Shape;876;p17"/>
          <p:cNvGrpSpPr/>
          <p:nvPr/>
        </p:nvGrpSpPr>
        <p:grpSpPr>
          <a:xfrm>
            <a:off x="5684364" y="967827"/>
            <a:ext cx="6400799" cy="3979257"/>
            <a:chOff x="5879896" y="1770480"/>
            <a:chExt cx="5259520" cy="498355"/>
          </a:xfrm>
        </p:grpSpPr>
        <p:sp>
          <p:nvSpPr>
            <p:cNvPr id="877" name="Google Shape;877;p17"/>
            <p:cNvSpPr/>
            <p:nvPr/>
          </p:nvSpPr>
          <p:spPr>
            <a:xfrm>
              <a:off x="5879896" y="1887418"/>
              <a:ext cx="5259520" cy="381417"/>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4800" dirty="0" err="1" smtClean="0">
                  <a:solidFill>
                    <a:schemeClr val="dk1"/>
                  </a:solidFill>
                </a:rPr>
                <a:t>KẾT</a:t>
              </a:r>
              <a:r>
                <a:rPr lang="en-US" sz="4800" dirty="0" smtClean="0">
                  <a:solidFill>
                    <a:schemeClr val="dk1"/>
                  </a:solidFill>
                </a:rPr>
                <a:t> </a:t>
              </a:r>
              <a:r>
                <a:rPr lang="en-US" sz="4800" dirty="0" err="1" smtClean="0">
                  <a:solidFill>
                    <a:schemeClr val="dk1"/>
                  </a:solidFill>
                </a:rPr>
                <a:t>QUẢ</a:t>
              </a:r>
              <a:r>
                <a:rPr lang="en-US" sz="4800" dirty="0" smtClean="0">
                  <a:solidFill>
                    <a:schemeClr val="dk1"/>
                  </a:solidFill>
                </a:rPr>
                <a:t>, </a:t>
              </a:r>
              <a:r>
                <a:rPr lang="en-US" sz="4800" b="0" strike="noStrike" dirty="0" err="1" smtClean="0">
                  <a:solidFill>
                    <a:schemeClr val="dk1"/>
                  </a:solidFill>
                  <a:latin typeface="Arial"/>
                  <a:ea typeface="Arial"/>
                  <a:cs typeface="Arial"/>
                  <a:sym typeface="Arial"/>
                </a:rPr>
                <a:t>HẠN</a:t>
              </a:r>
              <a:r>
                <a:rPr lang="en-US" sz="4800" b="0" strike="noStrike" dirty="0" smtClean="0">
                  <a:solidFill>
                    <a:schemeClr val="dk1"/>
                  </a:solidFill>
                  <a:latin typeface="Arial"/>
                  <a:ea typeface="Arial"/>
                  <a:cs typeface="Arial"/>
                  <a:sym typeface="Arial"/>
                </a:rPr>
                <a:t> </a:t>
              </a:r>
              <a:r>
                <a:rPr lang="en-US" sz="4800" b="0" strike="noStrike" dirty="0" err="1">
                  <a:solidFill>
                    <a:schemeClr val="dk1"/>
                  </a:solidFill>
                  <a:latin typeface="Arial"/>
                  <a:ea typeface="Arial"/>
                  <a:cs typeface="Arial"/>
                  <a:sym typeface="Arial"/>
                </a:rPr>
                <a:t>CHẾ</a:t>
              </a:r>
              <a:endParaRPr dirty="0"/>
            </a:p>
            <a:p>
              <a:pPr marL="0" marR="0" lvl="0" indent="0" algn="ctr" rtl="0">
                <a:lnSpc>
                  <a:spcPct val="100000"/>
                </a:lnSpc>
                <a:spcBef>
                  <a:spcPts val="0"/>
                </a:spcBef>
                <a:spcAft>
                  <a:spcPts val="0"/>
                </a:spcAft>
                <a:buNone/>
              </a:pPr>
              <a:r>
                <a:rPr lang="en-US" sz="4800" dirty="0">
                  <a:solidFill>
                    <a:schemeClr val="dk1"/>
                  </a:solidFill>
                  <a:latin typeface="Arial"/>
                  <a:ea typeface="Arial"/>
                  <a:cs typeface="Arial"/>
                  <a:sym typeface="Arial"/>
                </a:rPr>
                <a:t>&amp;</a:t>
              </a:r>
              <a:endParaRPr sz="4800" dirty="0">
                <a:solidFill>
                  <a:schemeClr val="dk1"/>
                </a:solidFill>
                <a:latin typeface="Arial"/>
                <a:ea typeface="Arial"/>
                <a:cs typeface="Arial"/>
                <a:sym typeface="Arial"/>
              </a:endParaRPr>
            </a:p>
            <a:p>
              <a:pPr marL="0" marR="0" lvl="0" indent="0" algn="ctr" rtl="0">
                <a:lnSpc>
                  <a:spcPct val="100000"/>
                </a:lnSpc>
                <a:spcBef>
                  <a:spcPts val="0"/>
                </a:spcBef>
                <a:spcAft>
                  <a:spcPts val="0"/>
                </a:spcAft>
                <a:buNone/>
              </a:pPr>
              <a:r>
                <a:rPr lang="en-US" sz="4800" dirty="0" err="1">
                  <a:solidFill>
                    <a:schemeClr val="dk1"/>
                  </a:solidFill>
                  <a:latin typeface="Arial"/>
                  <a:ea typeface="Arial"/>
                  <a:cs typeface="Arial"/>
                  <a:sym typeface="Arial"/>
                </a:rPr>
                <a:t>HƯỚNG</a:t>
              </a:r>
              <a:r>
                <a:rPr lang="en-US" sz="4800" dirty="0">
                  <a:solidFill>
                    <a:schemeClr val="dk1"/>
                  </a:solidFill>
                  <a:latin typeface="Arial"/>
                  <a:ea typeface="Arial"/>
                  <a:cs typeface="Arial"/>
                  <a:sym typeface="Arial"/>
                </a:rPr>
                <a:t> </a:t>
              </a:r>
              <a:r>
                <a:rPr lang="en-US" sz="4800" dirty="0" err="1">
                  <a:solidFill>
                    <a:schemeClr val="dk1"/>
                  </a:solidFill>
                  <a:latin typeface="Arial"/>
                  <a:ea typeface="Arial"/>
                  <a:cs typeface="Arial"/>
                  <a:sym typeface="Arial"/>
                </a:rPr>
                <a:t>PHÁT</a:t>
              </a:r>
              <a:r>
                <a:rPr lang="en-US" sz="4800" dirty="0">
                  <a:solidFill>
                    <a:schemeClr val="dk1"/>
                  </a:solidFill>
                  <a:latin typeface="Arial"/>
                  <a:ea typeface="Arial"/>
                  <a:cs typeface="Arial"/>
                  <a:sym typeface="Arial"/>
                </a:rPr>
                <a:t> </a:t>
              </a:r>
              <a:r>
                <a:rPr lang="en-US" sz="4800" dirty="0" err="1">
                  <a:solidFill>
                    <a:schemeClr val="dk1"/>
                  </a:solidFill>
                  <a:latin typeface="Arial"/>
                  <a:ea typeface="Arial"/>
                  <a:cs typeface="Arial"/>
                  <a:sym typeface="Arial"/>
                </a:rPr>
                <a:t>TRIỂN</a:t>
              </a:r>
              <a:endParaRPr dirty="0"/>
            </a:p>
            <a:p>
              <a:pPr marL="0" marR="0" lvl="0" indent="0" algn="ctr" rtl="0">
                <a:lnSpc>
                  <a:spcPct val="100000"/>
                </a:lnSpc>
                <a:spcBef>
                  <a:spcPts val="0"/>
                </a:spcBef>
                <a:spcAft>
                  <a:spcPts val="0"/>
                </a:spcAft>
                <a:buNone/>
              </a:pPr>
              <a:r>
                <a:rPr lang="en-US" sz="4800" dirty="0" err="1">
                  <a:solidFill>
                    <a:schemeClr val="dk1"/>
                  </a:solidFill>
                  <a:latin typeface="Arial"/>
                  <a:ea typeface="Arial"/>
                  <a:cs typeface="Arial"/>
                  <a:sym typeface="Arial"/>
                </a:rPr>
                <a:t>ĐỀ</a:t>
              </a:r>
              <a:r>
                <a:rPr lang="en-US" sz="4800" dirty="0">
                  <a:solidFill>
                    <a:schemeClr val="dk1"/>
                  </a:solidFill>
                  <a:latin typeface="Arial"/>
                  <a:ea typeface="Arial"/>
                  <a:cs typeface="Arial"/>
                  <a:sym typeface="Arial"/>
                </a:rPr>
                <a:t> </a:t>
              </a:r>
              <a:r>
                <a:rPr lang="en-US" sz="4800" dirty="0" err="1">
                  <a:solidFill>
                    <a:schemeClr val="dk1"/>
                  </a:solidFill>
                  <a:latin typeface="Arial"/>
                  <a:ea typeface="Arial"/>
                  <a:cs typeface="Arial"/>
                  <a:sym typeface="Arial"/>
                </a:rPr>
                <a:t>TÀI</a:t>
              </a:r>
              <a:endParaRPr sz="4800" b="0" strike="noStrike" dirty="0">
                <a:solidFill>
                  <a:schemeClr val="dk1"/>
                </a:solidFill>
                <a:latin typeface="Arial"/>
                <a:ea typeface="Arial"/>
                <a:cs typeface="Arial"/>
                <a:sym typeface="Arial"/>
              </a:endParaRPr>
            </a:p>
          </p:txBody>
        </p:sp>
        <p:sp>
          <p:nvSpPr>
            <p:cNvPr id="878" name="Google Shape;878;p17"/>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a:ea typeface="Calibri"/>
                  <a:cs typeface="Calibri"/>
                  <a:sym typeface="Calibri"/>
                </a:rPr>
                <a:t>1</a:t>
              </a:r>
              <a:endParaRPr sz="1800" b="0" strike="noStrike">
                <a:solidFill>
                  <a:schemeClr val="dk1"/>
                </a:solidFill>
                <a:latin typeface="Arial"/>
                <a:ea typeface="Arial"/>
                <a:cs typeface="Arial"/>
                <a:sym typeface="Arial"/>
              </a:endParaRPr>
            </a:p>
          </p:txBody>
        </p:sp>
      </p:grpSp>
      <p:sp>
        <p:nvSpPr>
          <p:cNvPr id="879" name="Google Shape;879;p17"/>
          <p:cNvSpPr/>
          <p:nvPr/>
        </p:nvSpPr>
        <p:spPr>
          <a:xfrm>
            <a:off x="11430000" y="7620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3280" y="273600"/>
            <a:ext cx="9468640" cy="752560"/>
          </a:xfrm>
        </p:spPr>
        <p:txBody>
          <a:bodyPr/>
          <a:lstStyle/>
          <a:p>
            <a:r>
              <a:rPr lang="en-US" b="1" dirty="0" err="1" smtClean="0">
                <a:solidFill>
                  <a:srgbClr val="FF0000"/>
                </a:solidFill>
              </a:rPr>
              <a:t>KẾT</a:t>
            </a:r>
            <a:r>
              <a:rPr lang="en-US" b="1" dirty="0" smtClean="0">
                <a:solidFill>
                  <a:srgbClr val="FF0000"/>
                </a:solidFill>
              </a:rPr>
              <a:t> </a:t>
            </a:r>
            <a:r>
              <a:rPr lang="en-US" b="1" dirty="0" err="1" smtClean="0">
                <a:solidFill>
                  <a:srgbClr val="FF0000"/>
                </a:solidFill>
              </a:rPr>
              <a:t>QUẢ</a:t>
            </a:r>
            <a:r>
              <a:rPr lang="en-US" b="1" dirty="0" smtClean="0">
                <a:solidFill>
                  <a:srgbClr val="FF0000"/>
                </a:solidFill>
              </a:rPr>
              <a:t> </a:t>
            </a:r>
            <a:r>
              <a:rPr lang="en-US" b="1" dirty="0" err="1" smtClean="0">
                <a:solidFill>
                  <a:srgbClr val="FF0000"/>
                </a:solidFill>
              </a:rPr>
              <a:t>ĐẠT</a:t>
            </a:r>
            <a:r>
              <a:rPr lang="en-US" b="1" dirty="0" smtClean="0">
                <a:solidFill>
                  <a:srgbClr val="FF0000"/>
                </a:solidFill>
              </a:rPr>
              <a:t> </a:t>
            </a:r>
            <a:r>
              <a:rPr lang="en-US" b="1" dirty="0" err="1" smtClean="0">
                <a:solidFill>
                  <a:srgbClr val="FF0000"/>
                </a:solidFill>
              </a:rPr>
              <a:t>ĐƯỢC</a:t>
            </a:r>
            <a:endParaRPr lang="en-US" b="1" dirty="0">
              <a:solidFill>
                <a:srgbClr val="FF0000"/>
              </a:solidFill>
            </a:endParaRPr>
          </a:p>
        </p:txBody>
      </p:sp>
      <p:sp>
        <p:nvSpPr>
          <p:cNvPr id="3" name="Subtitle 2"/>
          <p:cNvSpPr>
            <a:spLocks noGrp="1"/>
          </p:cNvSpPr>
          <p:nvPr>
            <p:ph type="subTitle" idx="1"/>
          </p:nvPr>
        </p:nvSpPr>
        <p:spPr>
          <a:xfrm>
            <a:off x="609480" y="1097280"/>
            <a:ext cx="10972440" cy="5486400"/>
          </a:xfrm>
        </p:spPr>
        <p:txBody>
          <a:bodyPr/>
          <a:lstStyle/>
          <a:p>
            <a:pPr marL="514350" lvl="0" indent="-285750">
              <a:buFont typeface="Wingdings" panose="05000000000000000000" pitchFamily="2" charset="2"/>
              <a:buChar char="ü"/>
            </a:pPr>
            <a:r>
              <a:rPr lang="en-US" dirty="0" err="1"/>
              <a:t>Xây</a:t>
            </a:r>
            <a:r>
              <a:rPr lang="en-US" dirty="0"/>
              <a:t> </a:t>
            </a:r>
            <a:r>
              <a:rPr lang="en-US" dirty="0" err="1"/>
              <a:t>dựng</a:t>
            </a:r>
            <a:r>
              <a:rPr lang="en-US" dirty="0"/>
              <a:t> </a:t>
            </a:r>
            <a:r>
              <a:rPr lang="en-US" dirty="0" err="1"/>
              <a:t>thành</a:t>
            </a:r>
            <a:r>
              <a:rPr lang="en-US" dirty="0"/>
              <a:t> </a:t>
            </a:r>
            <a:r>
              <a:rPr lang="en-US" dirty="0" err="1"/>
              <a:t>công</a:t>
            </a:r>
            <a:r>
              <a:rPr lang="en-US" dirty="0"/>
              <a:t> website </a:t>
            </a:r>
            <a:r>
              <a:rPr lang="en-US" dirty="0" err="1"/>
              <a:t>đặt</a:t>
            </a:r>
            <a:r>
              <a:rPr lang="en-US" dirty="0"/>
              <a:t> </a:t>
            </a:r>
            <a:r>
              <a:rPr lang="en-US" dirty="0" err="1"/>
              <a:t>vé</a:t>
            </a:r>
            <a:r>
              <a:rPr lang="en-US" dirty="0"/>
              <a:t> </a:t>
            </a:r>
            <a:r>
              <a:rPr lang="en-US" dirty="0" err="1"/>
              <a:t>tàu</a:t>
            </a:r>
            <a:r>
              <a:rPr lang="en-US" dirty="0"/>
              <a:t> </a:t>
            </a:r>
            <a:r>
              <a:rPr lang="en-US" dirty="0" err="1"/>
              <a:t>đường</a:t>
            </a:r>
            <a:r>
              <a:rPr lang="en-US" dirty="0"/>
              <a:t> </a:t>
            </a:r>
            <a:r>
              <a:rPr lang="en-US" dirty="0" err="1"/>
              <a:t>sắt</a:t>
            </a:r>
            <a:r>
              <a:rPr lang="en-US" dirty="0"/>
              <a:t> </a:t>
            </a:r>
            <a:r>
              <a:rPr lang="en-US" dirty="0" err="1"/>
              <a:t>Bắc</a:t>
            </a:r>
            <a:r>
              <a:rPr lang="en-US" dirty="0"/>
              <a:t> Nam </a:t>
            </a:r>
            <a:r>
              <a:rPr lang="en-US" dirty="0" err="1"/>
              <a:t>với</a:t>
            </a:r>
            <a:r>
              <a:rPr lang="en-US" dirty="0"/>
              <a:t> </a:t>
            </a:r>
            <a:r>
              <a:rPr lang="en-US" dirty="0" err="1"/>
              <a:t>các</a:t>
            </a:r>
            <a:r>
              <a:rPr lang="en-US" dirty="0"/>
              <a:t> </a:t>
            </a:r>
            <a:r>
              <a:rPr lang="en-US" dirty="0" err="1"/>
              <a:t>chức</a:t>
            </a:r>
            <a:r>
              <a:rPr lang="en-US" dirty="0"/>
              <a:t> </a:t>
            </a:r>
            <a:r>
              <a:rPr lang="en-US" dirty="0" err="1"/>
              <a:t>năng</a:t>
            </a:r>
            <a:r>
              <a:rPr lang="en-US" dirty="0"/>
              <a:t> </a:t>
            </a:r>
            <a:r>
              <a:rPr lang="en-US" dirty="0" err="1"/>
              <a:t>phân</a:t>
            </a:r>
            <a:r>
              <a:rPr lang="en-US" dirty="0"/>
              <a:t> </a:t>
            </a:r>
            <a:r>
              <a:rPr lang="en-US" dirty="0" err="1"/>
              <a:t>hệ</a:t>
            </a:r>
            <a:r>
              <a:rPr lang="en-US" dirty="0"/>
              <a:t> </a:t>
            </a:r>
            <a:r>
              <a:rPr lang="en-US" dirty="0" err="1"/>
              <a:t>quản</a:t>
            </a:r>
            <a:r>
              <a:rPr lang="en-US" dirty="0"/>
              <a:t> </a:t>
            </a:r>
            <a:r>
              <a:rPr lang="en-US" dirty="0" err="1"/>
              <a:t>trị</a:t>
            </a:r>
            <a:r>
              <a:rPr lang="en-US" dirty="0"/>
              <a:t> </a:t>
            </a:r>
            <a:r>
              <a:rPr lang="en-US" dirty="0" err="1"/>
              <a:t>và</a:t>
            </a:r>
            <a:r>
              <a:rPr lang="en-US" dirty="0"/>
              <a:t> </a:t>
            </a:r>
            <a:r>
              <a:rPr lang="en-US" dirty="0" err="1"/>
              <a:t>người</a:t>
            </a:r>
            <a:r>
              <a:rPr lang="en-US" dirty="0"/>
              <a:t> </a:t>
            </a:r>
            <a:r>
              <a:rPr lang="en-US" dirty="0" err="1"/>
              <a:t>dùng</a:t>
            </a:r>
            <a:r>
              <a:rPr lang="en-US" dirty="0"/>
              <a:t> </a:t>
            </a:r>
            <a:r>
              <a:rPr lang="en-US" dirty="0" err="1"/>
              <a:t>rõ</a:t>
            </a:r>
            <a:r>
              <a:rPr lang="en-US" dirty="0"/>
              <a:t> </a:t>
            </a:r>
            <a:r>
              <a:rPr lang="en-US" dirty="0" err="1"/>
              <a:t>ràng</a:t>
            </a:r>
            <a:r>
              <a:rPr lang="en-US" dirty="0"/>
              <a:t>:</a:t>
            </a:r>
          </a:p>
          <a:p>
            <a:pPr marL="514350" lvl="0" indent="-285750">
              <a:buFont typeface="Arial" panose="020B0604020202020204" pitchFamily="34" charset="0"/>
              <a:buChar char="•"/>
            </a:pPr>
            <a:r>
              <a:rPr lang="en-US" dirty="0" err="1"/>
              <a:t>Chức</a:t>
            </a:r>
            <a:r>
              <a:rPr lang="en-US" dirty="0"/>
              <a:t> </a:t>
            </a:r>
            <a:r>
              <a:rPr lang="en-US" dirty="0" err="1"/>
              <a:t>năng</a:t>
            </a:r>
            <a:r>
              <a:rPr lang="en-US" dirty="0"/>
              <a:t> </a:t>
            </a:r>
            <a:r>
              <a:rPr lang="en-US" dirty="0" err="1"/>
              <a:t>đăng</a:t>
            </a:r>
            <a:r>
              <a:rPr lang="en-US" dirty="0"/>
              <a:t> </a:t>
            </a:r>
            <a:r>
              <a:rPr lang="en-US" dirty="0" err="1"/>
              <a:t>nhập</a:t>
            </a:r>
            <a:r>
              <a:rPr lang="en-US" dirty="0"/>
              <a:t>, </a:t>
            </a:r>
            <a:r>
              <a:rPr lang="en-US" dirty="0" err="1"/>
              <a:t>đăng</a:t>
            </a:r>
            <a:r>
              <a:rPr lang="en-US" dirty="0"/>
              <a:t> </a:t>
            </a:r>
            <a:r>
              <a:rPr lang="en-US" dirty="0" err="1"/>
              <a:t>ký</a:t>
            </a:r>
            <a:r>
              <a:rPr lang="en-US" dirty="0"/>
              <a:t>, </a:t>
            </a:r>
            <a:r>
              <a:rPr lang="en-US" dirty="0" err="1"/>
              <a:t>quên</a:t>
            </a:r>
            <a:r>
              <a:rPr lang="en-US" dirty="0"/>
              <a:t> </a:t>
            </a:r>
            <a:r>
              <a:rPr lang="en-US" dirty="0" err="1"/>
              <a:t>mật</a:t>
            </a:r>
            <a:r>
              <a:rPr lang="en-US" dirty="0"/>
              <a:t> </a:t>
            </a:r>
            <a:r>
              <a:rPr lang="en-US" dirty="0" err="1"/>
              <a:t>khẩu</a:t>
            </a:r>
            <a:endParaRPr lang="en-US" dirty="0"/>
          </a:p>
          <a:p>
            <a:pPr marL="514350" lvl="0" indent="-285750">
              <a:buFont typeface="Arial" panose="020B0604020202020204" pitchFamily="34" charset="0"/>
              <a:buChar char="•"/>
            </a:pPr>
            <a:r>
              <a:rPr lang="en-US" dirty="0" err="1"/>
              <a:t>Chức</a:t>
            </a:r>
            <a:r>
              <a:rPr lang="en-US" dirty="0"/>
              <a:t> </a:t>
            </a:r>
            <a:r>
              <a:rPr lang="en-US" dirty="0" err="1"/>
              <a:t>năng</a:t>
            </a:r>
            <a:r>
              <a:rPr lang="en-US" dirty="0"/>
              <a:t> </a:t>
            </a:r>
            <a:r>
              <a:rPr lang="en-US" dirty="0" err="1"/>
              <a:t>quản</a:t>
            </a:r>
            <a:r>
              <a:rPr lang="en-US" dirty="0"/>
              <a:t> </a:t>
            </a:r>
            <a:r>
              <a:rPr lang="en-US" dirty="0" err="1"/>
              <a:t>lý</a:t>
            </a:r>
            <a:r>
              <a:rPr lang="en-US" dirty="0"/>
              <a:t> </a:t>
            </a:r>
            <a:r>
              <a:rPr lang="en-US" dirty="0" err="1"/>
              <a:t>tài</a:t>
            </a:r>
            <a:r>
              <a:rPr lang="en-US" dirty="0"/>
              <a:t> </a:t>
            </a:r>
            <a:r>
              <a:rPr lang="en-US" dirty="0" err="1"/>
              <a:t>khoản</a:t>
            </a:r>
            <a:r>
              <a:rPr lang="en-US" dirty="0"/>
              <a:t> </a:t>
            </a:r>
            <a:r>
              <a:rPr lang="en-US" dirty="0" err="1"/>
              <a:t>và</a:t>
            </a:r>
            <a:r>
              <a:rPr lang="en-US" dirty="0"/>
              <a:t> </a:t>
            </a:r>
            <a:r>
              <a:rPr lang="en-US" dirty="0" err="1"/>
              <a:t>đơn</a:t>
            </a:r>
            <a:r>
              <a:rPr lang="en-US" dirty="0"/>
              <a:t> </a:t>
            </a:r>
            <a:r>
              <a:rPr lang="en-US" dirty="0" err="1"/>
              <a:t>hàng</a:t>
            </a:r>
            <a:r>
              <a:rPr lang="en-US" dirty="0"/>
              <a:t>.</a:t>
            </a:r>
          </a:p>
          <a:p>
            <a:pPr marL="514350" lvl="0" indent="-285750">
              <a:buFont typeface="Arial" panose="020B0604020202020204" pitchFamily="34" charset="0"/>
              <a:buChar char="•"/>
            </a:pPr>
            <a:r>
              <a:rPr lang="en-US" dirty="0" err="1"/>
              <a:t>Chức</a:t>
            </a:r>
            <a:r>
              <a:rPr lang="en-US" dirty="0"/>
              <a:t> </a:t>
            </a:r>
            <a:r>
              <a:rPr lang="en-US" dirty="0" err="1"/>
              <a:t>năng</a:t>
            </a:r>
            <a:r>
              <a:rPr lang="en-US" dirty="0"/>
              <a:t> </a:t>
            </a:r>
            <a:r>
              <a:rPr lang="en-US" dirty="0" err="1"/>
              <a:t>tìm</a:t>
            </a:r>
            <a:r>
              <a:rPr lang="en-US" dirty="0"/>
              <a:t> </a:t>
            </a:r>
            <a:r>
              <a:rPr lang="en-US" dirty="0" err="1"/>
              <a:t>kiếm</a:t>
            </a:r>
            <a:r>
              <a:rPr lang="en-US" dirty="0"/>
              <a:t> </a:t>
            </a:r>
            <a:r>
              <a:rPr lang="en-US" dirty="0" err="1"/>
              <a:t>và</a:t>
            </a:r>
            <a:r>
              <a:rPr lang="en-US" dirty="0"/>
              <a:t> </a:t>
            </a:r>
            <a:r>
              <a:rPr lang="en-US" dirty="0" err="1"/>
              <a:t>đặt</a:t>
            </a:r>
            <a:r>
              <a:rPr lang="en-US" dirty="0"/>
              <a:t> </a:t>
            </a:r>
            <a:r>
              <a:rPr lang="en-US" dirty="0" err="1"/>
              <a:t>vé</a:t>
            </a:r>
            <a:r>
              <a:rPr lang="en-US" dirty="0"/>
              <a:t>.</a:t>
            </a:r>
          </a:p>
          <a:p>
            <a:pPr marL="514350" lvl="0" indent="-285750">
              <a:buFont typeface="Arial" panose="020B0604020202020204" pitchFamily="34" charset="0"/>
              <a:buChar char="•"/>
            </a:pPr>
            <a:r>
              <a:rPr lang="en-US" dirty="0" err="1"/>
              <a:t>Chức</a:t>
            </a:r>
            <a:r>
              <a:rPr lang="en-US" dirty="0"/>
              <a:t> </a:t>
            </a:r>
            <a:r>
              <a:rPr lang="en-US" dirty="0" err="1"/>
              <a:t>năng</a:t>
            </a:r>
            <a:r>
              <a:rPr lang="en-US" dirty="0"/>
              <a:t> </a:t>
            </a:r>
            <a:r>
              <a:rPr lang="en-US" dirty="0" err="1"/>
              <a:t>thanh</a:t>
            </a:r>
            <a:r>
              <a:rPr lang="en-US" dirty="0"/>
              <a:t> </a:t>
            </a:r>
            <a:r>
              <a:rPr lang="en-US" dirty="0" err="1"/>
              <a:t>toán</a:t>
            </a:r>
            <a:r>
              <a:rPr lang="en-US" dirty="0"/>
              <a:t>.</a:t>
            </a:r>
          </a:p>
          <a:p>
            <a:pPr marL="514350" lvl="0" indent="-285750">
              <a:buFont typeface="Arial" panose="020B0604020202020204" pitchFamily="34" charset="0"/>
              <a:buChar char="•"/>
            </a:pPr>
            <a:r>
              <a:rPr lang="en-US" dirty="0" err="1"/>
              <a:t>Chức</a:t>
            </a:r>
            <a:r>
              <a:rPr lang="en-US" dirty="0"/>
              <a:t> </a:t>
            </a:r>
            <a:r>
              <a:rPr lang="en-US" dirty="0" err="1"/>
              <a:t>năng</a:t>
            </a:r>
            <a:r>
              <a:rPr lang="en-US" dirty="0"/>
              <a:t> </a:t>
            </a:r>
            <a:r>
              <a:rPr lang="en-US" dirty="0" err="1"/>
              <a:t>quản</a:t>
            </a:r>
            <a:r>
              <a:rPr lang="en-US" dirty="0"/>
              <a:t> </a:t>
            </a:r>
            <a:r>
              <a:rPr lang="en-US" dirty="0" err="1"/>
              <a:t>lý</a:t>
            </a:r>
            <a:r>
              <a:rPr lang="en-US" dirty="0"/>
              <a:t> </a:t>
            </a:r>
            <a:r>
              <a:rPr lang="en-US" dirty="0" err="1"/>
              <a:t>đơn</a:t>
            </a:r>
            <a:r>
              <a:rPr lang="en-US" dirty="0"/>
              <a:t> </a:t>
            </a:r>
            <a:r>
              <a:rPr lang="en-US" dirty="0" err="1"/>
              <a:t>hàng</a:t>
            </a:r>
            <a:r>
              <a:rPr lang="en-US" dirty="0"/>
              <a:t> </a:t>
            </a:r>
            <a:r>
              <a:rPr lang="en-US" dirty="0" err="1"/>
              <a:t>người</a:t>
            </a:r>
            <a:r>
              <a:rPr lang="en-US" dirty="0"/>
              <a:t> </a:t>
            </a:r>
            <a:r>
              <a:rPr lang="en-US" dirty="0" err="1"/>
              <a:t>dùng</a:t>
            </a:r>
            <a:r>
              <a:rPr lang="en-US" dirty="0"/>
              <a:t>.</a:t>
            </a:r>
          </a:p>
          <a:p>
            <a:pPr marL="514350" lvl="0" indent="-285750">
              <a:buFont typeface="Arial" panose="020B0604020202020204" pitchFamily="34" charset="0"/>
              <a:buChar char="•"/>
            </a:pPr>
            <a:r>
              <a:rPr lang="en-US" dirty="0" err="1"/>
              <a:t>Chức</a:t>
            </a:r>
            <a:r>
              <a:rPr lang="en-US" dirty="0"/>
              <a:t> </a:t>
            </a:r>
            <a:r>
              <a:rPr lang="en-US" dirty="0" err="1"/>
              <a:t>năng</a:t>
            </a:r>
            <a:r>
              <a:rPr lang="en-US" dirty="0"/>
              <a:t> </a:t>
            </a:r>
            <a:r>
              <a:rPr lang="en-US" dirty="0" err="1"/>
              <a:t>quản</a:t>
            </a:r>
            <a:r>
              <a:rPr lang="en-US" dirty="0"/>
              <a:t> </a:t>
            </a:r>
            <a:r>
              <a:rPr lang="en-US" dirty="0" err="1"/>
              <a:t>lý</a:t>
            </a:r>
            <a:r>
              <a:rPr lang="en-US" dirty="0"/>
              <a:t> </a:t>
            </a:r>
            <a:r>
              <a:rPr lang="en-US" dirty="0" err="1"/>
              <a:t>giá</a:t>
            </a:r>
            <a:r>
              <a:rPr lang="en-US" dirty="0"/>
              <a:t> </a:t>
            </a:r>
            <a:r>
              <a:rPr lang="en-US" dirty="0" err="1"/>
              <a:t>chỗ</a:t>
            </a:r>
            <a:r>
              <a:rPr lang="en-US" dirty="0"/>
              <a:t>. </a:t>
            </a:r>
          </a:p>
          <a:p>
            <a:pPr marL="514350" lvl="0" indent="-285750">
              <a:buFont typeface="Arial" panose="020B0604020202020204" pitchFamily="34" charset="0"/>
              <a:buChar char="•"/>
            </a:pPr>
            <a:r>
              <a:rPr lang="en-US" dirty="0" err="1"/>
              <a:t>Chức</a:t>
            </a:r>
            <a:r>
              <a:rPr lang="en-US" dirty="0"/>
              <a:t> </a:t>
            </a:r>
            <a:r>
              <a:rPr lang="en-US" dirty="0" err="1"/>
              <a:t>năng</a:t>
            </a:r>
            <a:r>
              <a:rPr lang="en-US" dirty="0"/>
              <a:t> </a:t>
            </a:r>
            <a:r>
              <a:rPr lang="en-US" dirty="0" err="1"/>
              <a:t>quản</a:t>
            </a:r>
            <a:r>
              <a:rPr lang="en-US" dirty="0"/>
              <a:t> </a:t>
            </a:r>
            <a:r>
              <a:rPr lang="en-US" dirty="0" err="1"/>
              <a:t>lý</a:t>
            </a:r>
            <a:r>
              <a:rPr lang="en-US" dirty="0"/>
              <a:t> </a:t>
            </a:r>
            <a:r>
              <a:rPr lang="en-US" dirty="0" err="1"/>
              <a:t>loại</a:t>
            </a:r>
            <a:r>
              <a:rPr lang="en-US" dirty="0"/>
              <a:t> </a:t>
            </a:r>
            <a:r>
              <a:rPr lang="en-US" dirty="0" err="1"/>
              <a:t>vé</a:t>
            </a:r>
            <a:endParaRPr lang="en-US" dirty="0"/>
          </a:p>
          <a:p>
            <a:pPr marL="514350" lvl="0" indent="-285750">
              <a:buFont typeface="Arial" panose="020B0604020202020204" pitchFamily="34" charset="0"/>
              <a:buChar char="•"/>
            </a:pPr>
            <a:r>
              <a:rPr lang="en-US" dirty="0" err="1"/>
              <a:t>Chức</a:t>
            </a:r>
            <a:r>
              <a:rPr lang="en-US" dirty="0"/>
              <a:t> </a:t>
            </a:r>
            <a:r>
              <a:rPr lang="en-US" dirty="0" err="1"/>
              <a:t>năng</a:t>
            </a:r>
            <a:r>
              <a:rPr lang="en-US" dirty="0"/>
              <a:t> </a:t>
            </a:r>
            <a:r>
              <a:rPr lang="en-US" dirty="0" err="1"/>
              <a:t>quản</a:t>
            </a:r>
            <a:r>
              <a:rPr lang="en-US" dirty="0"/>
              <a:t> </a:t>
            </a:r>
            <a:r>
              <a:rPr lang="en-US" dirty="0" err="1"/>
              <a:t>lý</a:t>
            </a:r>
            <a:r>
              <a:rPr lang="en-US" dirty="0"/>
              <a:t> </a:t>
            </a:r>
            <a:r>
              <a:rPr lang="en-US" dirty="0" err="1"/>
              <a:t>hỗ</a:t>
            </a:r>
            <a:r>
              <a:rPr lang="en-US" dirty="0"/>
              <a:t> </a:t>
            </a:r>
            <a:r>
              <a:rPr lang="en-US" dirty="0" err="1"/>
              <a:t>trợ</a:t>
            </a:r>
            <a:r>
              <a:rPr lang="en-US" dirty="0"/>
              <a:t>.</a:t>
            </a:r>
          </a:p>
          <a:p>
            <a:pPr marL="514350" lvl="0" indent="-285750">
              <a:buFont typeface="Arial" panose="020B0604020202020204" pitchFamily="34" charset="0"/>
              <a:buChar char="•"/>
            </a:pPr>
            <a:r>
              <a:rPr lang="en-US" dirty="0" err="1"/>
              <a:t>Chức</a:t>
            </a:r>
            <a:r>
              <a:rPr lang="en-US" dirty="0"/>
              <a:t> </a:t>
            </a:r>
            <a:r>
              <a:rPr lang="en-US" dirty="0" err="1"/>
              <a:t>năng</a:t>
            </a:r>
            <a:r>
              <a:rPr lang="en-US" dirty="0"/>
              <a:t> </a:t>
            </a:r>
            <a:r>
              <a:rPr lang="en-US" dirty="0" err="1"/>
              <a:t>báo</a:t>
            </a:r>
            <a:r>
              <a:rPr lang="en-US" dirty="0"/>
              <a:t> </a:t>
            </a:r>
            <a:r>
              <a:rPr lang="en-US" dirty="0" err="1"/>
              <a:t>cáo</a:t>
            </a:r>
            <a:r>
              <a:rPr lang="en-US" dirty="0"/>
              <a:t>, </a:t>
            </a:r>
            <a:r>
              <a:rPr lang="en-US" dirty="0" err="1"/>
              <a:t>thống</a:t>
            </a:r>
            <a:r>
              <a:rPr lang="en-US" dirty="0"/>
              <a:t> </a:t>
            </a:r>
            <a:r>
              <a:rPr lang="en-US" dirty="0" err="1"/>
              <a:t>kê</a:t>
            </a:r>
            <a:r>
              <a:rPr lang="en-US" dirty="0"/>
              <a:t>.</a:t>
            </a:r>
          </a:p>
          <a:p>
            <a:pPr marL="514350" lvl="0" indent="-285750">
              <a:buFont typeface="Wingdings" panose="05000000000000000000" pitchFamily="2" charset="2"/>
              <a:buChar char="ü"/>
            </a:pPr>
            <a:r>
              <a:rPr lang="en-US" dirty="0" err="1"/>
              <a:t>Giao</a:t>
            </a:r>
            <a:r>
              <a:rPr lang="en-US" dirty="0"/>
              <a:t> </a:t>
            </a:r>
            <a:r>
              <a:rPr lang="en-US" dirty="0" err="1"/>
              <a:t>diện</a:t>
            </a:r>
            <a:r>
              <a:rPr lang="en-US" dirty="0"/>
              <a:t> website </a:t>
            </a:r>
            <a:r>
              <a:rPr lang="en-US" dirty="0" err="1"/>
              <a:t>thân</a:t>
            </a:r>
            <a:r>
              <a:rPr lang="en-US" dirty="0"/>
              <a:t> </a:t>
            </a:r>
            <a:r>
              <a:rPr lang="en-US" dirty="0" err="1"/>
              <a:t>thiện</a:t>
            </a:r>
            <a:r>
              <a:rPr lang="en-US" dirty="0"/>
              <a:t>, </a:t>
            </a:r>
            <a:r>
              <a:rPr lang="en-US" dirty="0" err="1"/>
              <a:t>dễ</a:t>
            </a:r>
            <a:r>
              <a:rPr lang="en-US" dirty="0"/>
              <a:t> </a:t>
            </a:r>
            <a:r>
              <a:rPr lang="en-US" dirty="0" err="1"/>
              <a:t>nhìn</a:t>
            </a:r>
            <a:r>
              <a:rPr lang="en-US" dirty="0"/>
              <a:t>.</a:t>
            </a:r>
          </a:p>
          <a:p>
            <a:pPr marL="514350" lvl="0" indent="-285750">
              <a:buFont typeface="Wingdings" panose="05000000000000000000" pitchFamily="2" charset="2"/>
              <a:buChar char="ü"/>
            </a:pPr>
            <a:r>
              <a:rPr lang="en-US" dirty="0" err="1"/>
              <a:t>Giao</a:t>
            </a:r>
            <a:r>
              <a:rPr lang="en-US" dirty="0"/>
              <a:t> </a:t>
            </a:r>
            <a:r>
              <a:rPr lang="en-US" dirty="0" err="1"/>
              <a:t>diện</a:t>
            </a:r>
            <a:r>
              <a:rPr lang="en-US" dirty="0"/>
              <a:t> </a:t>
            </a:r>
            <a:r>
              <a:rPr lang="en-US" dirty="0" err="1"/>
              <a:t>đặt</a:t>
            </a:r>
            <a:r>
              <a:rPr lang="en-US" dirty="0"/>
              <a:t> </a:t>
            </a:r>
            <a:r>
              <a:rPr lang="en-US" dirty="0" err="1"/>
              <a:t>chỗ</a:t>
            </a:r>
            <a:r>
              <a:rPr lang="en-US" dirty="0"/>
              <a:t> </a:t>
            </a:r>
            <a:r>
              <a:rPr lang="en-US" dirty="0" err="1"/>
              <a:t>ngồi</a:t>
            </a:r>
            <a:r>
              <a:rPr lang="en-US" dirty="0"/>
              <a:t> </a:t>
            </a:r>
            <a:r>
              <a:rPr lang="en-US" dirty="0" err="1"/>
              <a:t>trực</a:t>
            </a:r>
            <a:r>
              <a:rPr lang="en-US" dirty="0"/>
              <a:t> </a:t>
            </a:r>
            <a:r>
              <a:rPr lang="en-US" dirty="0" err="1"/>
              <a:t>quan</a:t>
            </a:r>
            <a:r>
              <a:rPr lang="en-US" dirty="0"/>
              <a:t> </a:t>
            </a:r>
            <a:r>
              <a:rPr lang="en-US" dirty="0" err="1"/>
              <a:t>giúp</a:t>
            </a:r>
            <a:r>
              <a:rPr lang="en-US" dirty="0"/>
              <a:t> </a:t>
            </a:r>
            <a:r>
              <a:rPr lang="en-US" dirty="0" err="1"/>
              <a:t>người</a:t>
            </a:r>
            <a:r>
              <a:rPr lang="en-US" dirty="0"/>
              <a:t> </a:t>
            </a:r>
            <a:r>
              <a:rPr lang="en-US" dirty="0" err="1"/>
              <a:t>dùng</a:t>
            </a:r>
            <a:r>
              <a:rPr lang="en-US" dirty="0"/>
              <a:t> </a:t>
            </a:r>
            <a:r>
              <a:rPr lang="en-US" dirty="0" err="1"/>
              <a:t>đặt</a:t>
            </a:r>
            <a:r>
              <a:rPr lang="en-US" dirty="0"/>
              <a:t> </a:t>
            </a:r>
            <a:r>
              <a:rPr lang="en-US" dirty="0" err="1"/>
              <a:t>chỗ</a:t>
            </a:r>
            <a:r>
              <a:rPr lang="en-US" dirty="0"/>
              <a:t> </a:t>
            </a:r>
            <a:r>
              <a:rPr lang="en-US" dirty="0" err="1"/>
              <a:t>chính</a:t>
            </a:r>
            <a:r>
              <a:rPr lang="en-US" dirty="0"/>
              <a:t> </a:t>
            </a:r>
            <a:r>
              <a:rPr lang="en-US" dirty="0" err="1"/>
              <a:t>xác</a:t>
            </a:r>
            <a:r>
              <a:rPr lang="en-US" dirty="0"/>
              <a:t>.</a:t>
            </a:r>
          </a:p>
          <a:p>
            <a:pPr marL="514350" lvl="0" indent="-285750">
              <a:buFont typeface="Wingdings" panose="05000000000000000000" pitchFamily="2" charset="2"/>
              <a:buChar char="ü"/>
            </a:pPr>
            <a:r>
              <a:rPr lang="en-US" dirty="0" err="1"/>
              <a:t>Tích</a:t>
            </a:r>
            <a:r>
              <a:rPr lang="en-US" dirty="0"/>
              <a:t> </a:t>
            </a:r>
            <a:r>
              <a:rPr lang="en-US" dirty="0" err="1"/>
              <a:t>hợp</a:t>
            </a:r>
            <a:r>
              <a:rPr lang="en-US" dirty="0"/>
              <a:t> </a:t>
            </a:r>
            <a:r>
              <a:rPr lang="en-US" dirty="0" err="1"/>
              <a:t>được</a:t>
            </a:r>
            <a:r>
              <a:rPr lang="en-US" dirty="0"/>
              <a:t> </a:t>
            </a:r>
            <a:r>
              <a:rPr lang="en-US" dirty="0" err="1"/>
              <a:t>thanh</a:t>
            </a:r>
            <a:r>
              <a:rPr lang="en-US" dirty="0"/>
              <a:t> </a:t>
            </a:r>
            <a:r>
              <a:rPr lang="en-US" dirty="0" err="1"/>
              <a:t>toán</a:t>
            </a:r>
            <a:r>
              <a:rPr lang="en-US" dirty="0"/>
              <a:t> </a:t>
            </a:r>
            <a:r>
              <a:rPr lang="en-US" dirty="0" err="1"/>
              <a:t>VNPay</a:t>
            </a:r>
            <a:r>
              <a:rPr lang="en-US" dirty="0"/>
              <a:t> </a:t>
            </a:r>
            <a:r>
              <a:rPr lang="en-US" dirty="0" err="1"/>
              <a:t>cho</a:t>
            </a:r>
            <a:r>
              <a:rPr lang="en-US" dirty="0"/>
              <a:t> </a:t>
            </a:r>
            <a:r>
              <a:rPr lang="en-US" dirty="0" err="1"/>
              <a:t>dự</a:t>
            </a:r>
            <a:r>
              <a:rPr lang="en-US" dirty="0"/>
              <a:t> </a:t>
            </a:r>
            <a:r>
              <a:rPr lang="en-US" dirty="0" err="1"/>
              <a:t>án</a:t>
            </a:r>
            <a:r>
              <a:rPr lang="en-US" dirty="0"/>
              <a:t>.</a:t>
            </a:r>
          </a:p>
          <a:p>
            <a:pPr marL="514350" lvl="0" indent="-285750">
              <a:buFont typeface="Wingdings" panose="05000000000000000000" pitchFamily="2" charset="2"/>
              <a:buChar char="ü"/>
            </a:pPr>
            <a:r>
              <a:rPr lang="en-US" dirty="0" err="1"/>
              <a:t>Triển</a:t>
            </a:r>
            <a:r>
              <a:rPr lang="en-US" dirty="0"/>
              <a:t> </a:t>
            </a:r>
            <a:r>
              <a:rPr lang="en-US" dirty="0" err="1"/>
              <a:t>khai</a:t>
            </a:r>
            <a:r>
              <a:rPr lang="en-US" dirty="0"/>
              <a:t> </a:t>
            </a:r>
            <a:r>
              <a:rPr lang="en-US" dirty="0" err="1"/>
              <a:t>được</a:t>
            </a:r>
            <a:r>
              <a:rPr lang="en-US" dirty="0"/>
              <a:t> </a:t>
            </a:r>
            <a:r>
              <a:rPr lang="en-US" dirty="0" err="1"/>
              <a:t>tính</a:t>
            </a:r>
            <a:r>
              <a:rPr lang="en-US" dirty="0"/>
              <a:t> </a:t>
            </a:r>
            <a:r>
              <a:rPr lang="en-US" dirty="0" err="1"/>
              <a:t>thực</a:t>
            </a:r>
            <a:r>
              <a:rPr lang="en-US" dirty="0"/>
              <a:t> </a:t>
            </a:r>
            <a:r>
              <a:rPr lang="en-US" dirty="0" err="1"/>
              <a:t>tế</a:t>
            </a:r>
            <a:r>
              <a:rPr lang="en-US" dirty="0"/>
              <a:t> </a:t>
            </a:r>
            <a:r>
              <a:rPr lang="en-US" dirty="0" err="1"/>
              <a:t>của</a:t>
            </a:r>
            <a:r>
              <a:rPr lang="en-US" dirty="0"/>
              <a:t> </a:t>
            </a:r>
            <a:r>
              <a:rPr lang="en-US" dirty="0" err="1"/>
              <a:t>dự</a:t>
            </a:r>
            <a:r>
              <a:rPr lang="en-US" dirty="0"/>
              <a:t> </a:t>
            </a:r>
            <a:r>
              <a:rPr lang="en-US" dirty="0" err="1"/>
              <a:t>án</a:t>
            </a:r>
            <a:r>
              <a:rPr lang="en-US" dirty="0"/>
              <a:t> </a:t>
            </a:r>
            <a:r>
              <a:rPr lang="en-US" dirty="0" err="1"/>
              <a:t>như</a:t>
            </a:r>
            <a:r>
              <a:rPr lang="en-US" dirty="0"/>
              <a:t> </a:t>
            </a:r>
            <a:r>
              <a:rPr lang="en-US" dirty="0" err="1"/>
              <a:t>loại</a:t>
            </a:r>
            <a:r>
              <a:rPr lang="en-US" dirty="0"/>
              <a:t> </a:t>
            </a:r>
            <a:r>
              <a:rPr lang="en-US" dirty="0" err="1"/>
              <a:t>vé</a:t>
            </a:r>
            <a:r>
              <a:rPr lang="en-US" dirty="0"/>
              <a:t> </a:t>
            </a:r>
            <a:r>
              <a:rPr lang="en-US" dirty="0" err="1"/>
              <a:t>cho</a:t>
            </a:r>
            <a:r>
              <a:rPr lang="en-US" dirty="0"/>
              <a:t> </a:t>
            </a:r>
            <a:r>
              <a:rPr lang="en-US" dirty="0" err="1"/>
              <a:t>chỗ</a:t>
            </a:r>
            <a:r>
              <a:rPr lang="en-US" dirty="0"/>
              <a:t> </a:t>
            </a:r>
            <a:r>
              <a:rPr lang="en-US" dirty="0" err="1"/>
              <a:t>ngồi</a:t>
            </a:r>
            <a:r>
              <a:rPr lang="en-US" dirty="0"/>
              <a:t>, check-in QR.</a:t>
            </a:r>
          </a:p>
          <a:p>
            <a:pPr marL="514350" lvl="0" indent="-285750">
              <a:buFont typeface="Wingdings" panose="05000000000000000000" pitchFamily="2" charset="2"/>
              <a:buChar char="ü"/>
            </a:pPr>
            <a:r>
              <a:rPr lang="en-US" dirty="0" err="1"/>
              <a:t>Xử</a:t>
            </a:r>
            <a:r>
              <a:rPr lang="en-US" dirty="0"/>
              <a:t> </a:t>
            </a:r>
            <a:r>
              <a:rPr lang="en-US" dirty="0" err="1"/>
              <a:t>lý</a:t>
            </a:r>
            <a:r>
              <a:rPr lang="en-US" dirty="0"/>
              <a:t> </a:t>
            </a:r>
            <a:r>
              <a:rPr lang="en-US" dirty="0" err="1"/>
              <a:t>hoàn</a:t>
            </a:r>
            <a:r>
              <a:rPr lang="en-US" dirty="0"/>
              <a:t> </a:t>
            </a:r>
            <a:r>
              <a:rPr lang="en-US" dirty="0" err="1"/>
              <a:t>thiện</a:t>
            </a:r>
            <a:r>
              <a:rPr lang="en-US" dirty="0"/>
              <a:t> </a:t>
            </a:r>
            <a:r>
              <a:rPr lang="en-US" dirty="0" err="1"/>
              <a:t>các</a:t>
            </a:r>
            <a:r>
              <a:rPr lang="en-US" dirty="0"/>
              <a:t> logic </a:t>
            </a:r>
            <a:r>
              <a:rPr lang="en-US" dirty="0" err="1"/>
              <a:t>đặt</a:t>
            </a:r>
            <a:r>
              <a:rPr lang="en-US" dirty="0"/>
              <a:t> </a:t>
            </a:r>
            <a:r>
              <a:rPr lang="en-US" dirty="0" err="1"/>
              <a:t>chỗ</a:t>
            </a:r>
            <a:r>
              <a:rPr lang="en-US" dirty="0"/>
              <a:t>, </a:t>
            </a:r>
            <a:r>
              <a:rPr lang="en-US" dirty="0" err="1"/>
              <a:t>thanh</a:t>
            </a:r>
            <a:r>
              <a:rPr lang="en-US" dirty="0"/>
              <a:t> </a:t>
            </a:r>
            <a:r>
              <a:rPr lang="en-US" dirty="0" err="1"/>
              <a:t>toán</a:t>
            </a:r>
            <a:r>
              <a:rPr lang="en-US" dirty="0"/>
              <a:t> </a:t>
            </a:r>
            <a:r>
              <a:rPr lang="en-US" dirty="0" err="1"/>
              <a:t>và</a:t>
            </a:r>
            <a:r>
              <a:rPr lang="en-US" dirty="0"/>
              <a:t> </a:t>
            </a:r>
            <a:r>
              <a:rPr lang="en-US" dirty="0" err="1"/>
              <a:t>giữ</a:t>
            </a:r>
            <a:r>
              <a:rPr lang="en-US" dirty="0"/>
              <a:t> </a:t>
            </a:r>
            <a:r>
              <a:rPr lang="en-US" dirty="0" err="1"/>
              <a:t>chỗ</a:t>
            </a:r>
            <a:r>
              <a:rPr lang="en-US" dirty="0"/>
              <a:t>.</a:t>
            </a:r>
          </a:p>
          <a:p>
            <a:pPr marL="514350" lvl="0" indent="-285750">
              <a:buFont typeface="Wingdings" panose="05000000000000000000" pitchFamily="2" charset="2"/>
              <a:buChar char="ü"/>
            </a:pPr>
            <a:r>
              <a:rPr lang="en-US" dirty="0" err="1"/>
              <a:t>Hỗ</a:t>
            </a:r>
            <a:r>
              <a:rPr lang="en-US" dirty="0"/>
              <a:t> </a:t>
            </a:r>
            <a:r>
              <a:rPr lang="en-US" dirty="0" err="1"/>
              <a:t>trợ</a:t>
            </a:r>
            <a:r>
              <a:rPr lang="en-US" dirty="0"/>
              <a:t> </a:t>
            </a:r>
            <a:r>
              <a:rPr lang="en-US" dirty="0" err="1"/>
              <a:t>người</a:t>
            </a:r>
            <a:r>
              <a:rPr lang="en-US" dirty="0"/>
              <a:t> </a:t>
            </a:r>
            <a:r>
              <a:rPr lang="en-US" dirty="0" err="1"/>
              <a:t>dùng</a:t>
            </a:r>
            <a:r>
              <a:rPr lang="en-US" dirty="0"/>
              <a:t> </a:t>
            </a:r>
            <a:r>
              <a:rPr lang="en-US" dirty="0" err="1"/>
              <a:t>đa</a:t>
            </a:r>
            <a:r>
              <a:rPr lang="en-US" dirty="0"/>
              <a:t> </a:t>
            </a:r>
            <a:r>
              <a:rPr lang="en-US" dirty="0" err="1"/>
              <a:t>quốc</a:t>
            </a:r>
            <a:r>
              <a:rPr lang="en-US" dirty="0"/>
              <a:t> </a:t>
            </a:r>
            <a:r>
              <a:rPr lang="en-US" dirty="0" err="1"/>
              <a:t>gia</a:t>
            </a:r>
            <a:r>
              <a:rPr lang="en-US" dirty="0"/>
              <a:t> </a:t>
            </a:r>
            <a:r>
              <a:rPr lang="en-US" dirty="0" err="1"/>
              <a:t>với</a:t>
            </a:r>
            <a:r>
              <a:rPr lang="en-US" dirty="0"/>
              <a:t> </a:t>
            </a:r>
            <a:r>
              <a:rPr lang="en-US" dirty="0" err="1"/>
              <a:t>ngôn</a:t>
            </a:r>
            <a:r>
              <a:rPr lang="en-US" dirty="0"/>
              <a:t> </a:t>
            </a:r>
            <a:r>
              <a:rPr lang="en-US" dirty="0" err="1"/>
              <a:t>ngữ</a:t>
            </a:r>
            <a:r>
              <a:rPr lang="en-US" dirty="0"/>
              <a:t> </a:t>
            </a:r>
            <a:r>
              <a:rPr lang="en-US" dirty="0" err="1"/>
              <a:t>Tiếng</a:t>
            </a:r>
            <a:r>
              <a:rPr lang="en-US" dirty="0"/>
              <a:t> </a:t>
            </a:r>
            <a:r>
              <a:rPr lang="en-US" dirty="0" err="1"/>
              <a:t>Anh</a:t>
            </a:r>
            <a:r>
              <a:rPr lang="en-US" dirty="0"/>
              <a:t> </a:t>
            </a:r>
            <a:r>
              <a:rPr lang="en-US" dirty="0" err="1"/>
              <a:t>và</a:t>
            </a:r>
            <a:r>
              <a:rPr lang="en-US" dirty="0"/>
              <a:t> </a:t>
            </a:r>
            <a:r>
              <a:rPr lang="en-US" dirty="0" err="1"/>
              <a:t>Tiếng</a:t>
            </a:r>
            <a:r>
              <a:rPr lang="en-US" dirty="0"/>
              <a:t> </a:t>
            </a:r>
            <a:r>
              <a:rPr lang="en-US" dirty="0" err="1"/>
              <a:t>Việt</a:t>
            </a:r>
            <a:r>
              <a:rPr lang="en-US" dirty="0"/>
              <a:t>.</a:t>
            </a:r>
          </a:p>
          <a:p>
            <a:endParaRPr lang="en-US" dirty="0"/>
          </a:p>
        </p:txBody>
      </p:sp>
    </p:spTree>
    <p:extLst>
      <p:ext uri="{BB962C8B-B14F-4D97-AF65-F5344CB8AC3E}">
        <p14:creationId xmlns:p14="http://schemas.microsoft.com/office/powerpoint/2010/main" val="5271440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18"/>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dirty="0" err="1">
                <a:solidFill>
                  <a:srgbClr val="FF3737"/>
                </a:solidFill>
                <a:latin typeface="Calibri"/>
                <a:ea typeface="Calibri"/>
                <a:cs typeface="Calibri"/>
                <a:sym typeface="Calibri"/>
              </a:rPr>
              <a:t>Hạn</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chế</a:t>
            </a:r>
            <a:endParaRPr sz="2400" b="0" strike="noStrike" dirty="0">
              <a:solidFill>
                <a:schemeClr val="dk1"/>
              </a:solidFill>
              <a:latin typeface="Arial"/>
              <a:ea typeface="Arial"/>
              <a:cs typeface="Arial"/>
              <a:sym typeface="Arial"/>
            </a:endParaRPr>
          </a:p>
        </p:txBody>
      </p:sp>
      <p:sp>
        <p:nvSpPr>
          <p:cNvPr id="898" name="Google Shape;898;p18"/>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
        <p:nvSpPr>
          <p:cNvPr id="4" name="Rectangle 3"/>
          <p:cNvSpPr/>
          <p:nvPr/>
        </p:nvSpPr>
        <p:spPr>
          <a:xfrm>
            <a:off x="1087120" y="1120676"/>
            <a:ext cx="8056880" cy="1615827"/>
          </a:xfrm>
          <a:prstGeom prst="rect">
            <a:avLst/>
          </a:prstGeom>
        </p:spPr>
        <p:txBody>
          <a:bodyPr wrap="square">
            <a:spAutoFit/>
          </a:bodyPr>
          <a:lstStyle/>
          <a:p>
            <a:pPr marL="285750" lvl="0" indent="-285750">
              <a:lnSpc>
                <a:spcPct val="150000"/>
              </a:lnSpc>
              <a:buFont typeface="Arial" panose="020B0604020202020204" pitchFamily="34" charset="0"/>
              <a:buChar char="•"/>
            </a:pPr>
            <a:r>
              <a:rPr lang="en-US" sz="1800" dirty="0" err="1"/>
              <a:t>Chưa</a:t>
            </a:r>
            <a:r>
              <a:rPr lang="en-US" sz="1800" dirty="0"/>
              <a:t> </a:t>
            </a:r>
            <a:r>
              <a:rPr lang="en-US" sz="1800" dirty="0" err="1"/>
              <a:t>tích</a:t>
            </a:r>
            <a:r>
              <a:rPr lang="en-US" sz="1800" dirty="0"/>
              <a:t> </a:t>
            </a:r>
            <a:r>
              <a:rPr lang="en-US" sz="1800" dirty="0" err="1"/>
              <a:t>hợp</a:t>
            </a:r>
            <a:r>
              <a:rPr lang="en-US" sz="1800" dirty="0"/>
              <a:t> </a:t>
            </a:r>
            <a:r>
              <a:rPr lang="en-US" sz="1800" dirty="0" err="1"/>
              <a:t>được</a:t>
            </a:r>
            <a:r>
              <a:rPr lang="en-US" sz="1800" dirty="0"/>
              <a:t> </a:t>
            </a:r>
            <a:r>
              <a:rPr lang="en-US" sz="1800" dirty="0" err="1"/>
              <a:t>nhiều</a:t>
            </a:r>
            <a:r>
              <a:rPr lang="en-US" sz="1800" dirty="0"/>
              <a:t> </a:t>
            </a:r>
            <a:r>
              <a:rPr lang="en-US" sz="1800" dirty="0" err="1"/>
              <a:t>phương</a:t>
            </a:r>
            <a:r>
              <a:rPr lang="en-US" sz="1800" dirty="0"/>
              <a:t> </a:t>
            </a:r>
            <a:r>
              <a:rPr lang="en-US" sz="1800" dirty="0" err="1"/>
              <a:t>thức</a:t>
            </a:r>
            <a:r>
              <a:rPr lang="en-US" sz="1800" dirty="0"/>
              <a:t> </a:t>
            </a:r>
            <a:r>
              <a:rPr lang="en-US" sz="1800" dirty="0" err="1"/>
              <a:t>thanh</a:t>
            </a:r>
            <a:r>
              <a:rPr lang="en-US" sz="1800" dirty="0"/>
              <a:t> </a:t>
            </a:r>
            <a:r>
              <a:rPr lang="en-US" sz="1800" dirty="0" err="1"/>
              <a:t>toán</a:t>
            </a:r>
            <a:endParaRPr lang="en-US" sz="1800" dirty="0"/>
          </a:p>
          <a:p>
            <a:pPr marL="285750" lvl="0" indent="-285750">
              <a:lnSpc>
                <a:spcPct val="150000"/>
              </a:lnSpc>
              <a:buFont typeface="Arial" panose="020B0604020202020204" pitchFamily="34" charset="0"/>
              <a:buChar char="•"/>
            </a:pPr>
            <a:r>
              <a:rPr lang="en-US" sz="1800" dirty="0" err="1"/>
              <a:t>Chưa</a:t>
            </a:r>
            <a:r>
              <a:rPr lang="en-US" sz="1800" dirty="0"/>
              <a:t> </a:t>
            </a:r>
            <a:r>
              <a:rPr lang="en-US" sz="1800" dirty="0" err="1"/>
              <a:t>có</a:t>
            </a:r>
            <a:r>
              <a:rPr lang="en-US" sz="1800" dirty="0"/>
              <a:t> </a:t>
            </a:r>
            <a:r>
              <a:rPr lang="en-US" sz="1800" dirty="0" err="1"/>
              <a:t>chức</a:t>
            </a:r>
            <a:r>
              <a:rPr lang="en-US" sz="1800" dirty="0"/>
              <a:t> </a:t>
            </a:r>
            <a:r>
              <a:rPr lang="en-US" sz="1800" dirty="0" err="1"/>
              <a:t>năng</a:t>
            </a:r>
            <a:r>
              <a:rPr lang="en-US" sz="1800" dirty="0"/>
              <a:t> </a:t>
            </a:r>
            <a:r>
              <a:rPr lang="en-US" sz="1800" dirty="0" err="1"/>
              <a:t>khuyến</a:t>
            </a:r>
            <a:r>
              <a:rPr lang="en-US" sz="1800" dirty="0"/>
              <a:t> </a:t>
            </a:r>
            <a:r>
              <a:rPr lang="en-US" sz="1800" dirty="0" err="1"/>
              <a:t>mãi</a:t>
            </a:r>
            <a:r>
              <a:rPr lang="en-US" sz="1800" dirty="0"/>
              <a:t> </a:t>
            </a:r>
            <a:r>
              <a:rPr lang="en-US" sz="1800" dirty="0" err="1"/>
              <a:t>theo</a:t>
            </a:r>
            <a:r>
              <a:rPr lang="en-US" sz="1800" dirty="0"/>
              <a:t> </a:t>
            </a:r>
            <a:r>
              <a:rPr lang="en-US" sz="1800" dirty="0" err="1"/>
              <a:t>các</a:t>
            </a:r>
            <a:r>
              <a:rPr lang="en-US" sz="1800" dirty="0"/>
              <a:t> </a:t>
            </a:r>
            <a:r>
              <a:rPr lang="en-US" sz="1800" dirty="0" err="1"/>
              <a:t>dịp</a:t>
            </a:r>
            <a:r>
              <a:rPr lang="en-US" sz="1800" dirty="0"/>
              <a:t> </a:t>
            </a:r>
            <a:r>
              <a:rPr lang="en-US" sz="1800" dirty="0" err="1"/>
              <a:t>lễ</a:t>
            </a:r>
            <a:endParaRPr lang="en-US" sz="1800" dirty="0"/>
          </a:p>
          <a:p>
            <a:pPr marL="285750" lvl="0" indent="-285750">
              <a:lnSpc>
                <a:spcPct val="150000"/>
              </a:lnSpc>
              <a:buFont typeface="Arial" panose="020B0604020202020204" pitchFamily="34" charset="0"/>
              <a:buChar char="•"/>
            </a:pPr>
            <a:r>
              <a:rPr lang="en-US" sz="1800" dirty="0" err="1"/>
              <a:t>Cơ</a:t>
            </a:r>
            <a:r>
              <a:rPr lang="en-US" sz="1800" dirty="0"/>
              <a:t> </a:t>
            </a:r>
            <a:r>
              <a:rPr lang="en-US" sz="1800" dirty="0" err="1"/>
              <a:t>sở</a:t>
            </a:r>
            <a:r>
              <a:rPr lang="en-US" sz="1800" dirty="0"/>
              <a:t> </a:t>
            </a:r>
            <a:r>
              <a:rPr lang="en-US" sz="1800" dirty="0" err="1"/>
              <a:t>dữ</a:t>
            </a:r>
            <a:r>
              <a:rPr lang="en-US" sz="1800" dirty="0"/>
              <a:t> </a:t>
            </a:r>
            <a:r>
              <a:rPr lang="en-US" sz="1800" dirty="0" err="1"/>
              <a:t>liệu</a:t>
            </a:r>
            <a:r>
              <a:rPr lang="en-US" sz="1800" dirty="0"/>
              <a:t> </a:t>
            </a:r>
            <a:r>
              <a:rPr lang="en-US" sz="1800" dirty="0" err="1"/>
              <a:t>chưa</a:t>
            </a:r>
            <a:r>
              <a:rPr lang="en-US" sz="1800" dirty="0"/>
              <a:t> </a:t>
            </a:r>
            <a:r>
              <a:rPr lang="en-US" sz="1800" dirty="0" err="1"/>
              <a:t>thật</a:t>
            </a:r>
            <a:r>
              <a:rPr lang="en-US" sz="1800" dirty="0"/>
              <a:t> </a:t>
            </a:r>
            <a:r>
              <a:rPr lang="en-US" sz="1800" dirty="0" err="1"/>
              <a:t>sự</a:t>
            </a:r>
            <a:r>
              <a:rPr lang="en-US" sz="1800" dirty="0"/>
              <a:t> </a:t>
            </a:r>
            <a:r>
              <a:rPr lang="en-US" sz="1800" dirty="0" err="1"/>
              <a:t>tối</a:t>
            </a:r>
            <a:r>
              <a:rPr lang="en-US" sz="1800" dirty="0"/>
              <a:t> </a:t>
            </a:r>
            <a:r>
              <a:rPr lang="en-US" sz="1800" dirty="0" err="1"/>
              <a:t>ưu</a:t>
            </a:r>
            <a:endParaRPr lang="en-US" sz="1800" dirty="0"/>
          </a:p>
          <a:p>
            <a:endParaRPr lang="en-US" sz="18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2"/>
        <p:cNvGrpSpPr/>
        <p:nvPr/>
      </p:nvGrpSpPr>
      <p:grpSpPr>
        <a:xfrm>
          <a:off x="0" y="0"/>
          <a:ext cx="0" cy="0"/>
          <a:chOff x="0" y="0"/>
          <a:chExt cx="0" cy="0"/>
        </a:xfrm>
      </p:grpSpPr>
      <p:sp>
        <p:nvSpPr>
          <p:cNvPr id="903" name="Google Shape;903;p19"/>
          <p:cNvSpPr/>
          <p:nvPr/>
        </p:nvSpPr>
        <p:spPr>
          <a:xfrm>
            <a:off x="2106720" y="415800"/>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FF3737"/>
                </a:solidFill>
                <a:latin typeface="Calibri"/>
                <a:ea typeface="Calibri"/>
                <a:cs typeface="Calibri"/>
                <a:sym typeface="Calibri"/>
              </a:rPr>
              <a:t>Hướng phát triển đề tài</a:t>
            </a:r>
            <a:endParaRPr sz="2400" b="0" strike="noStrike">
              <a:solidFill>
                <a:schemeClr val="dk1"/>
              </a:solidFill>
              <a:latin typeface="Arial"/>
              <a:ea typeface="Arial"/>
              <a:cs typeface="Arial"/>
              <a:sym typeface="Arial"/>
            </a:endParaRPr>
          </a:p>
        </p:txBody>
      </p:sp>
      <p:pic>
        <p:nvPicPr>
          <p:cNvPr id="904" name="Google Shape;904;p19"/>
          <p:cNvPicPr preferRelativeResize="0"/>
          <p:nvPr/>
        </p:nvPicPr>
        <p:blipFill rotWithShape="1">
          <a:blip r:embed="rId3">
            <a:alphaModFix/>
          </a:blip>
          <a:srcRect/>
          <a:stretch/>
        </p:blipFill>
        <p:spPr>
          <a:xfrm>
            <a:off x="1103312" y="1862138"/>
            <a:ext cx="1866900" cy="3060700"/>
          </a:xfrm>
          <a:prstGeom prst="rect">
            <a:avLst/>
          </a:prstGeom>
          <a:noFill/>
          <a:ln>
            <a:noFill/>
          </a:ln>
        </p:spPr>
      </p:pic>
      <p:sp>
        <p:nvSpPr>
          <p:cNvPr id="905" name="Google Shape;905;p19"/>
          <p:cNvSpPr/>
          <p:nvPr/>
        </p:nvSpPr>
        <p:spPr>
          <a:xfrm>
            <a:off x="1612900" y="4168775"/>
            <a:ext cx="846138" cy="741363"/>
          </a:xfrm>
          <a:custGeom>
            <a:avLst/>
            <a:gdLst/>
            <a:ahLst/>
            <a:cxnLst/>
            <a:rect l="l" t="t" r="r" b="b"/>
            <a:pathLst>
              <a:path w="404" h="355" extrusionOk="0">
                <a:moveTo>
                  <a:pt x="312" y="341"/>
                </a:moveTo>
                <a:cubicBezTo>
                  <a:pt x="397" y="264"/>
                  <a:pt x="397" y="264"/>
                  <a:pt x="397" y="264"/>
                </a:cubicBezTo>
                <a:cubicBezTo>
                  <a:pt x="401" y="261"/>
                  <a:pt x="404" y="256"/>
                  <a:pt x="404" y="250"/>
                </a:cubicBezTo>
                <a:cubicBezTo>
                  <a:pt x="404" y="241"/>
                  <a:pt x="397" y="234"/>
                  <a:pt x="388" y="234"/>
                </a:cubicBezTo>
                <a:cubicBezTo>
                  <a:pt x="387" y="234"/>
                  <a:pt x="387" y="234"/>
                  <a:pt x="387" y="234"/>
                </a:cubicBezTo>
                <a:cubicBezTo>
                  <a:pt x="384" y="231"/>
                  <a:pt x="382" y="227"/>
                  <a:pt x="382" y="223"/>
                </a:cubicBezTo>
                <a:cubicBezTo>
                  <a:pt x="382" y="218"/>
                  <a:pt x="384" y="214"/>
                  <a:pt x="387" y="211"/>
                </a:cubicBezTo>
                <a:cubicBezTo>
                  <a:pt x="392" y="211"/>
                  <a:pt x="396" y="209"/>
                  <a:pt x="399" y="207"/>
                </a:cubicBezTo>
                <a:cubicBezTo>
                  <a:pt x="399" y="207"/>
                  <a:pt x="399" y="207"/>
                  <a:pt x="399" y="207"/>
                </a:cubicBezTo>
                <a:cubicBezTo>
                  <a:pt x="399" y="206"/>
                  <a:pt x="399" y="206"/>
                  <a:pt x="399" y="206"/>
                </a:cubicBezTo>
                <a:cubicBezTo>
                  <a:pt x="402" y="204"/>
                  <a:pt x="403" y="199"/>
                  <a:pt x="403" y="195"/>
                </a:cubicBezTo>
                <a:cubicBezTo>
                  <a:pt x="403" y="190"/>
                  <a:pt x="402" y="186"/>
                  <a:pt x="399" y="183"/>
                </a:cubicBezTo>
                <a:cubicBezTo>
                  <a:pt x="399" y="183"/>
                  <a:pt x="399" y="183"/>
                  <a:pt x="399" y="183"/>
                </a:cubicBezTo>
                <a:cubicBezTo>
                  <a:pt x="396" y="180"/>
                  <a:pt x="392" y="179"/>
                  <a:pt x="387" y="179"/>
                </a:cubicBezTo>
                <a:cubicBezTo>
                  <a:pt x="384" y="176"/>
                  <a:pt x="382" y="172"/>
                  <a:pt x="382" y="167"/>
                </a:cubicBezTo>
                <a:cubicBezTo>
                  <a:pt x="382" y="162"/>
                  <a:pt x="385" y="158"/>
                  <a:pt x="388" y="155"/>
                </a:cubicBezTo>
                <a:cubicBezTo>
                  <a:pt x="392" y="155"/>
                  <a:pt x="396" y="153"/>
                  <a:pt x="398" y="151"/>
                </a:cubicBezTo>
                <a:cubicBezTo>
                  <a:pt x="399" y="151"/>
                  <a:pt x="399" y="151"/>
                  <a:pt x="399" y="151"/>
                </a:cubicBezTo>
                <a:cubicBezTo>
                  <a:pt x="399" y="151"/>
                  <a:pt x="399" y="151"/>
                  <a:pt x="399" y="151"/>
                </a:cubicBezTo>
                <a:cubicBezTo>
                  <a:pt x="402" y="148"/>
                  <a:pt x="404" y="143"/>
                  <a:pt x="404" y="139"/>
                </a:cubicBezTo>
                <a:cubicBezTo>
                  <a:pt x="404" y="130"/>
                  <a:pt x="397" y="122"/>
                  <a:pt x="388" y="122"/>
                </a:cubicBezTo>
                <a:cubicBezTo>
                  <a:pt x="387" y="122"/>
                  <a:pt x="387" y="122"/>
                  <a:pt x="387" y="122"/>
                </a:cubicBezTo>
                <a:cubicBezTo>
                  <a:pt x="384" y="119"/>
                  <a:pt x="382" y="115"/>
                  <a:pt x="382" y="111"/>
                </a:cubicBezTo>
                <a:cubicBezTo>
                  <a:pt x="382" y="106"/>
                  <a:pt x="385" y="102"/>
                  <a:pt x="388" y="99"/>
                </a:cubicBezTo>
                <a:cubicBezTo>
                  <a:pt x="392" y="99"/>
                  <a:pt x="396" y="97"/>
                  <a:pt x="398" y="95"/>
                </a:cubicBezTo>
                <a:cubicBezTo>
                  <a:pt x="399" y="95"/>
                  <a:pt x="399" y="95"/>
                  <a:pt x="399" y="95"/>
                </a:cubicBezTo>
                <a:cubicBezTo>
                  <a:pt x="399" y="95"/>
                  <a:pt x="399" y="95"/>
                  <a:pt x="399" y="95"/>
                </a:cubicBezTo>
                <a:cubicBezTo>
                  <a:pt x="402" y="92"/>
                  <a:pt x="404" y="87"/>
                  <a:pt x="404" y="83"/>
                </a:cubicBezTo>
                <a:cubicBezTo>
                  <a:pt x="404" y="74"/>
                  <a:pt x="397" y="66"/>
                  <a:pt x="388" y="66"/>
                </a:cubicBezTo>
                <a:cubicBezTo>
                  <a:pt x="387" y="66"/>
                  <a:pt x="387" y="66"/>
                  <a:pt x="387" y="66"/>
                </a:cubicBezTo>
                <a:cubicBezTo>
                  <a:pt x="384" y="64"/>
                  <a:pt x="382" y="60"/>
                  <a:pt x="382" y="55"/>
                </a:cubicBezTo>
                <a:cubicBezTo>
                  <a:pt x="382" y="46"/>
                  <a:pt x="390" y="39"/>
                  <a:pt x="399" y="39"/>
                </a:cubicBezTo>
                <a:cubicBezTo>
                  <a:pt x="399" y="0"/>
                  <a:pt x="399" y="0"/>
                  <a:pt x="399" y="0"/>
                </a:cubicBezTo>
                <a:cubicBezTo>
                  <a:pt x="5" y="0"/>
                  <a:pt x="5" y="0"/>
                  <a:pt x="5" y="0"/>
                </a:cubicBezTo>
                <a:cubicBezTo>
                  <a:pt x="5" y="59"/>
                  <a:pt x="5" y="59"/>
                  <a:pt x="5" y="59"/>
                </a:cubicBezTo>
                <a:cubicBezTo>
                  <a:pt x="5" y="59"/>
                  <a:pt x="5" y="59"/>
                  <a:pt x="5" y="59"/>
                </a:cubicBezTo>
                <a:cubicBezTo>
                  <a:pt x="14" y="59"/>
                  <a:pt x="21" y="66"/>
                  <a:pt x="21" y="75"/>
                </a:cubicBezTo>
                <a:cubicBezTo>
                  <a:pt x="21" y="80"/>
                  <a:pt x="19" y="84"/>
                  <a:pt x="16" y="87"/>
                </a:cubicBezTo>
                <a:cubicBezTo>
                  <a:pt x="12" y="87"/>
                  <a:pt x="8" y="89"/>
                  <a:pt x="5" y="92"/>
                </a:cubicBezTo>
                <a:cubicBezTo>
                  <a:pt x="5" y="92"/>
                  <a:pt x="5" y="92"/>
                  <a:pt x="5" y="92"/>
                </a:cubicBezTo>
                <a:cubicBezTo>
                  <a:pt x="5" y="92"/>
                  <a:pt x="5" y="92"/>
                  <a:pt x="5" y="92"/>
                </a:cubicBezTo>
                <a:cubicBezTo>
                  <a:pt x="5" y="92"/>
                  <a:pt x="5" y="92"/>
                  <a:pt x="5" y="92"/>
                </a:cubicBezTo>
                <a:cubicBezTo>
                  <a:pt x="2" y="95"/>
                  <a:pt x="0" y="99"/>
                  <a:pt x="0" y="103"/>
                </a:cubicBezTo>
                <a:cubicBezTo>
                  <a:pt x="0" y="108"/>
                  <a:pt x="2" y="112"/>
                  <a:pt x="5" y="115"/>
                </a:cubicBezTo>
                <a:cubicBezTo>
                  <a:pt x="8" y="118"/>
                  <a:pt x="12" y="120"/>
                  <a:pt x="16" y="120"/>
                </a:cubicBezTo>
                <a:cubicBezTo>
                  <a:pt x="16" y="120"/>
                  <a:pt x="16" y="120"/>
                  <a:pt x="16" y="120"/>
                </a:cubicBezTo>
                <a:cubicBezTo>
                  <a:pt x="19" y="123"/>
                  <a:pt x="21" y="127"/>
                  <a:pt x="21" y="131"/>
                </a:cubicBezTo>
                <a:cubicBezTo>
                  <a:pt x="21" y="136"/>
                  <a:pt x="19" y="140"/>
                  <a:pt x="16" y="143"/>
                </a:cubicBezTo>
                <a:cubicBezTo>
                  <a:pt x="16" y="143"/>
                  <a:pt x="16" y="143"/>
                  <a:pt x="16" y="143"/>
                </a:cubicBezTo>
                <a:cubicBezTo>
                  <a:pt x="7" y="143"/>
                  <a:pt x="0" y="150"/>
                  <a:pt x="0" y="159"/>
                </a:cubicBezTo>
                <a:cubicBezTo>
                  <a:pt x="0" y="164"/>
                  <a:pt x="2" y="168"/>
                  <a:pt x="5" y="171"/>
                </a:cubicBezTo>
                <a:cubicBezTo>
                  <a:pt x="5" y="171"/>
                  <a:pt x="5" y="171"/>
                  <a:pt x="5" y="171"/>
                </a:cubicBezTo>
                <a:cubicBezTo>
                  <a:pt x="8" y="174"/>
                  <a:pt x="12" y="175"/>
                  <a:pt x="16" y="175"/>
                </a:cubicBezTo>
                <a:cubicBezTo>
                  <a:pt x="16" y="175"/>
                  <a:pt x="16" y="175"/>
                  <a:pt x="16" y="175"/>
                </a:cubicBezTo>
                <a:cubicBezTo>
                  <a:pt x="19" y="178"/>
                  <a:pt x="21" y="183"/>
                  <a:pt x="21" y="187"/>
                </a:cubicBezTo>
                <a:cubicBezTo>
                  <a:pt x="21" y="192"/>
                  <a:pt x="19" y="196"/>
                  <a:pt x="16" y="199"/>
                </a:cubicBezTo>
                <a:cubicBezTo>
                  <a:pt x="16" y="199"/>
                  <a:pt x="16" y="199"/>
                  <a:pt x="16" y="199"/>
                </a:cubicBezTo>
                <a:cubicBezTo>
                  <a:pt x="7" y="199"/>
                  <a:pt x="0" y="206"/>
                  <a:pt x="0" y="215"/>
                </a:cubicBezTo>
                <a:cubicBezTo>
                  <a:pt x="0" y="224"/>
                  <a:pt x="7" y="231"/>
                  <a:pt x="16" y="231"/>
                </a:cubicBezTo>
                <a:cubicBezTo>
                  <a:pt x="16" y="231"/>
                  <a:pt x="16" y="231"/>
                  <a:pt x="16" y="231"/>
                </a:cubicBezTo>
                <a:cubicBezTo>
                  <a:pt x="19" y="234"/>
                  <a:pt x="21" y="238"/>
                  <a:pt x="21" y="243"/>
                </a:cubicBezTo>
                <a:cubicBezTo>
                  <a:pt x="21" y="252"/>
                  <a:pt x="14" y="259"/>
                  <a:pt x="5" y="259"/>
                </a:cubicBezTo>
                <a:cubicBezTo>
                  <a:pt x="5" y="259"/>
                  <a:pt x="5" y="259"/>
                  <a:pt x="5" y="259"/>
                </a:cubicBezTo>
                <a:cubicBezTo>
                  <a:pt x="5" y="261"/>
                  <a:pt x="5" y="261"/>
                  <a:pt x="5" y="261"/>
                </a:cubicBezTo>
                <a:cubicBezTo>
                  <a:pt x="5" y="262"/>
                  <a:pt x="5" y="262"/>
                  <a:pt x="5" y="262"/>
                </a:cubicBezTo>
                <a:cubicBezTo>
                  <a:pt x="5" y="262"/>
                  <a:pt x="5" y="262"/>
                  <a:pt x="5" y="262"/>
                </a:cubicBezTo>
                <a:cubicBezTo>
                  <a:pt x="97" y="345"/>
                  <a:pt x="97" y="345"/>
                  <a:pt x="97" y="345"/>
                </a:cubicBezTo>
                <a:cubicBezTo>
                  <a:pt x="149" y="351"/>
                  <a:pt x="223" y="355"/>
                  <a:pt x="312" y="341"/>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6" name="Google Shape;906;p19"/>
          <p:cNvSpPr/>
          <p:nvPr/>
        </p:nvSpPr>
        <p:spPr>
          <a:xfrm>
            <a:off x="1641475" y="4610100"/>
            <a:ext cx="782638" cy="147638"/>
          </a:xfrm>
          <a:custGeom>
            <a:avLst/>
            <a:gdLst/>
            <a:ahLst/>
            <a:cxnLst/>
            <a:rect l="l" t="t" r="r" b="b"/>
            <a:pathLst>
              <a:path w="373" h="71" extrusionOk="0">
                <a:moveTo>
                  <a:pt x="2" y="20"/>
                </a:moveTo>
                <a:cubicBezTo>
                  <a:pt x="2" y="20"/>
                  <a:pt x="221" y="41"/>
                  <a:pt x="373" y="0"/>
                </a:cubicBezTo>
                <a:cubicBezTo>
                  <a:pt x="373" y="0"/>
                  <a:pt x="363" y="12"/>
                  <a:pt x="373" y="23"/>
                </a:cubicBezTo>
                <a:cubicBezTo>
                  <a:pt x="373" y="23"/>
                  <a:pt x="218" y="71"/>
                  <a:pt x="0" y="45"/>
                </a:cubicBezTo>
                <a:cubicBezTo>
                  <a:pt x="0" y="45"/>
                  <a:pt x="15" y="36"/>
                  <a:pt x="2" y="2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7" name="Google Shape;907;p19"/>
          <p:cNvSpPr/>
          <p:nvPr/>
        </p:nvSpPr>
        <p:spPr>
          <a:xfrm>
            <a:off x="1641475" y="4491038"/>
            <a:ext cx="781050" cy="149225"/>
          </a:xfrm>
          <a:custGeom>
            <a:avLst/>
            <a:gdLst/>
            <a:ahLst/>
            <a:cxnLst/>
            <a:rect l="l" t="t" r="r" b="b"/>
            <a:pathLst>
              <a:path w="372" h="72" extrusionOk="0">
                <a:moveTo>
                  <a:pt x="2" y="21"/>
                </a:moveTo>
                <a:cubicBezTo>
                  <a:pt x="2" y="21"/>
                  <a:pt x="220" y="41"/>
                  <a:pt x="372" y="0"/>
                </a:cubicBezTo>
                <a:cubicBezTo>
                  <a:pt x="372" y="0"/>
                  <a:pt x="363" y="13"/>
                  <a:pt x="372" y="24"/>
                </a:cubicBezTo>
                <a:cubicBezTo>
                  <a:pt x="372" y="24"/>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8" name="Google Shape;908;p19"/>
          <p:cNvSpPr/>
          <p:nvPr/>
        </p:nvSpPr>
        <p:spPr>
          <a:xfrm>
            <a:off x="1639887" y="4373563"/>
            <a:ext cx="782638" cy="150813"/>
          </a:xfrm>
          <a:custGeom>
            <a:avLst/>
            <a:gdLst/>
            <a:ahLst/>
            <a:cxnLst/>
            <a:rect l="l" t="t" r="r" b="b"/>
            <a:pathLst>
              <a:path w="373" h="72" extrusionOk="0">
                <a:moveTo>
                  <a:pt x="2" y="21"/>
                </a:moveTo>
                <a:cubicBezTo>
                  <a:pt x="2" y="21"/>
                  <a:pt x="221" y="41"/>
                  <a:pt x="373" y="0"/>
                </a:cubicBezTo>
                <a:cubicBezTo>
                  <a:pt x="373" y="0"/>
                  <a:pt x="363" y="13"/>
                  <a:pt x="373" y="23"/>
                </a:cubicBezTo>
                <a:cubicBezTo>
                  <a:pt x="373" y="23"/>
                  <a:pt x="218" y="72"/>
                  <a:pt x="0" y="46"/>
                </a:cubicBezTo>
                <a:cubicBezTo>
                  <a:pt x="0" y="46"/>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09" name="Google Shape;909;p19"/>
          <p:cNvSpPr/>
          <p:nvPr/>
        </p:nvSpPr>
        <p:spPr>
          <a:xfrm>
            <a:off x="1639887" y="4257675"/>
            <a:ext cx="779463" cy="149225"/>
          </a:xfrm>
          <a:custGeom>
            <a:avLst/>
            <a:gdLst/>
            <a:ahLst/>
            <a:cxnLst/>
            <a:rect l="l" t="t" r="r" b="b"/>
            <a:pathLst>
              <a:path w="372" h="72" extrusionOk="0">
                <a:moveTo>
                  <a:pt x="2" y="21"/>
                </a:moveTo>
                <a:cubicBezTo>
                  <a:pt x="2" y="21"/>
                  <a:pt x="220" y="41"/>
                  <a:pt x="372" y="0"/>
                </a:cubicBezTo>
                <a:cubicBezTo>
                  <a:pt x="372" y="0"/>
                  <a:pt x="363" y="13"/>
                  <a:pt x="372" y="23"/>
                </a:cubicBezTo>
                <a:cubicBezTo>
                  <a:pt x="372" y="23"/>
                  <a:pt x="218" y="72"/>
                  <a:pt x="0" y="45"/>
                </a:cubicBezTo>
                <a:cubicBezTo>
                  <a:pt x="0" y="45"/>
                  <a:pt x="15" y="37"/>
                  <a:pt x="2" y="21"/>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0" name="Google Shape;910;p19"/>
          <p:cNvSpPr/>
          <p:nvPr/>
        </p:nvSpPr>
        <p:spPr>
          <a:xfrm>
            <a:off x="1816100" y="4881563"/>
            <a:ext cx="450850" cy="114300"/>
          </a:xfrm>
          <a:custGeom>
            <a:avLst/>
            <a:gdLst/>
            <a:ahLst/>
            <a:cxnLst/>
            <a:rect l="l" t="t" r="r" b="b"/>
            <a:pathLst>
              <a:path w="215" h="55" extrusionOk="0">
                <a:moveTo>
                  <a:pt x="0" y="4"/>
                </a:moveTo>
                <a:cubicBezTo>
                  <a:pt x="31" y="32"/>
                  <a:pt x="31" y="32"/>
                  <a:pt x="31" y="32"/>
                </a:cubicBezTo>
                <a:cubicBezTo>
                  <a:pt x="39" y="45"/>
                  <a:pt x="67" y="55"/>
                  <a:pt x="105" y="55"/>
                </a:cubicBezTo>
                <a:cubicBezTo>
                  <a:pt x="108" y="55"/>
                  <a:pt x="108" y="55"/>
                  <a:pt x="108" y="55"/>
                </a:cubicBezTo>
                <a:cubicBezTo>
                  <a:pt x="147" y="54"/>
                  <a:pt x="175" y="43"/>
                  <a:pt x="180" y="32"/>
                </a:cubicBezTo>
                <a:cubicBezTo>
                  <a:pt x="215" y="0"/>
                  <a:pt x="215" y="0"/>
                  <a:pt x="215" y="0"/>
                </a:cubicBezTo>
                <a:cubicBezTo>
                  <a:pt x="126" y="14"/>
                  <a:pt x="52" y="10"/>
                  <a:pt x="0" y="4"/>
                </a:cubicBezTo>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1" name="Google Shape;911;p19"/>
          <p:cNvSpPr/>
          <p:nvPr/>
        </p:nvSpPr>
        <p:spPr>
          <a:xfrm>
            <a:off x="1712912" y="3170238"/>
            <a:ext cx="220663" cy="998538"/>
          </a:xfrm>
          <a:custGeom>
            <a:avLst/>
            <a:gdLst/>
            <a:ahLst/>
            <a:cxnLst/>
            <a:rect l="l" t="t" r="r" b="b"/>
            <a:pathLst>
              <a:path w="105" h="479" extrusionOk="0">
                <a:moveTo>
                  <a:pt x="89" y="479"/>
                </a:moveTo>
                <a:cubicBezTo>
                  <a:pt x="89" y="479"/>
                  <a:pt x="90" y="448"/>
                  <a:pt x="90" y="402"/>
                </a:cubicBezTo>
                <a:cubicBezTo>
                  <a:pt x="91" y="391"/>
                  <a:pt x="91" y="378"/>
                  <a:pt x="91" y="365"/>
                </a:cubicBezTo>
                <a:cubicBezTo>
                  <a:pt x="91" y="362"/>
                  <a:pt x="91" y="362"/>
                  <a:pt x="91" y="362"/>
                </a:cubicBezTo>
                <a:cubicBezTo>
                  <a:pt x="91" y="361"/>
                  <a:pt x="91" y="361"/>
                  <a:pt x="91" y="361"/>
                </a:cubicBezTo>
                <a:cubicBezTo>
                  <a:pt x="91" y="360"/>
                  <a:pt x="91" y="360"/>
                  <a:pt x="91" y="360"/>
                </a:cubicBezTo>
                <a:cubicBezTo>
                  <a:pt x="91" y="358"/>
                  <a:pt x="91" y="357"/>
                  <a:pt x="91" y="355"/>
                </a:cubicBezTo>
                <a:cubicBezTo>
                  <a:pt x="91" y="352"/>
                  <a:pt x="91" y="348"/>
                  <a:pt x="91" y="345"/>
                </a:cubicBezTo>
                <a:cubicBezTo>
                  <a:pt x="90" y="338"/>
                  <a:pt x="90" y="331"/>
                  <a:pt x="88" y="324"/>
                </a:cubicBezTo>
                <a:cubicBezTo>
                  <a:pt x="87" y="317"/>
                  <a:pt x="86" y="311"/>
                  <a:pt x="84" y="304"/>
                </a:cubicBezTo>
                <a:cubicBezTo>
                  <a:pt x="82" y="296"/>
                  <a:pt x="80" y="289"/>
                  <a:pt x="78" y="282"/>
                </a:cubicBezTo>
                <a:cubicBezTo>
                  <a:pt x="74" y="267"/>
                  <a:pt x="70" y="252"/>
                  <a:pt x="66" y="238"/>
                </a:cubicBezTo>
                <a:cubicBezTo>
                  <a:pt x="33" y="119"/>
                  <a:pt x="0" y="0"/>
                  <a:pt x="0" y="0"/>
                </a:cubicBezTo>
                <a:cubicBezTo>
                  <a:pt x="0" y="0"/>
                  <a:pt x="37" y="118"/>
                  <a:pt x="73" y="235"/>
                </a:cubicBezTo>
                <a:cubicBezTo>
                  <a:pt x="78" y="250"/>
                  <a:pt x="83" y="265"/>
                  <a:pt x="87" y="279"/>
                </a:cubicBezTo>
                <a:cubicBezTo>
                  <a:pt x="89" y="286"/>
                  <a:pt x="92" y="294"/>
                  <a:pt x="94" y="301"/>
                </a:cubicBezTo>
                <a:cubicBezTo>
                  <a:pt x="96" y="308"/>
                  <a:pt x="98" y="315"/>
                  <a:pt x="99" y="323"/>
                </a:cubicBezTo>
                <a:cubicBezTo>
                  <a:pt x="101" y="330"/>
                  <a:pt x="101" y="337"/>
                  <a:pt x="102" y="344"/>
                </a:cubicBezTo>
                <a:cubicBezTo>
                  <a:pt x="103" y="348"/>
                  <a:pt x="103" y="351"/>
                  <a:pt x="103" y="355"/>
                </a:cubicBezTo>
                <a:cubicBezTo>
                  <a:pt x="103" y="356"/>
                  <a:pt x="103" y="358"/>
                  <a:pt x="103" y="360"/>
                </a:cubicBezTo>
                <a:cubicBezTo>
                  <a:pt x="103" y="361"/>
                  <a:pt x="103" y="361"/>
                  <a:pt x="103" y="361"/>
                </a:cubicBezTo>
                <a:cubicBezTo>
                  <a:pt x="103" y="362"/>
                  <a:pt x="103" y="362"/>
                  <a:pt x="103" y="362"/>
                </a:cubicBezTo>
                <a:cubicBezTo>
                  <a:pt x="103" y="365"/>
                  <a:pt x="103" y="365"/>
                  <a:pt x="103" y="365"/>
                </a:cubicBezTo>
                <a:cubicBezTo>
                  <a:pt x="104" y="378"/>
                  <a:pt x="104" y="391"/>
                  <a:pt x="104" y="402"/>
                </a:cubicBezTo>
                <a:cubicBezTo>
                  <a:pt x="105" y="448"/>
                  <a:pt x="105" y="479"/>
                  <a:pt x="105" y="479"/>
                </a:cubicBezTo>
                <a:lnTo>
                  <a:pt x="89"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2" name="Google Shape;912;p19"/>
          <p:cNvSpPr/>
          <p:nvPr/>
        </p:nvSpPr>
        <p:spPr>
          <a:xfrm>
            <a:off x="2157412" y="3170238"/>
            <a:ext cx="215900" cy="998538"/>
          </a:xfrm>
          <a:custGeom>
            <a:avLst/>
            <a:gdLst/>
            <a:ahLst/>
            <a:cxnLst/>
            <a:rect l="l" t="t" r="r" b="b"/>
            <a:pathLst>
              <a:path w="103" h="479" extrusionOk="0">
                <a:moveTo>
                  <a:pt x="0" y="479"/>
                </a:moveTo>
                <a:cubicBezTo>
                  <a:pt x="0" y="479"/>
                  <a:pt x="1" y="449"/>
                  <a:pt x="1" y="402"/>
                </a:cubicBezTo>
                <a:cubicBezTo>
                  <a:pt x="1" y="391"/>
                  <a:pt x="1" y="378"/>
                  <a:pt x="2" y="365"/>
                </a:cubicBezTo>
                <a:cubicBezTo>
                  <a:pt x="2" y="362"/>
                  <a:pt x="2" y="359"/>
                  <a:pt x="2" y="355"/>
                </a:cubicBezTo>
                <a:cubicBezTo>
                  <a:pt x="2" y="351"/>
                  <a:pt x="2" y="348"/>
                  <a:pt x="2" y="345"/>
                </a:cubicBezTo>
                <a:cubicBezTo>
                  <a:pt x="3" y="337"/>
                  <a:pt x="4" y="330"/>
                  <a:pt x="5" y="323"/>
                </a:cubicBezTo>
                <a:cubicBezTo>
                  <a:pt x="6" y="321"/>
                  <a:pt x="6" y="319"/>
                  <a:pt x="6" y="317"/>
                </a:cubicBezTo>
                <a:cubicBezTo>
                  <a:pt x="7" y="315"/>
                  <a:pt x="7" y="314"/>
                  <a:pt x="8" y="312"/>
                </a:cubicBezTo>
                <a:cubicBezTo>
                  <a:pt x="9" y="308"/>
                  <a:pt x="10" y="304"/>
                  <a:pt x="11" y="301"/>
                </a:cubicBezTo>
                <a:cubicBezTo>
                  <a:pt x="13" y="294"/>
                  <a:pt x="15" y="287"/>
                  <a:pt x="18" y="279"/>
                </a:cubicBezTo>
                <a:cubicBezTo>
                  <a:pt x="22" y="265"/>
                  <a:pt x="26" y="250"/>
                  <a:pt x="31" y="235"/>
                </a:cubicBezTo>
                <a:cubicBezTo>
                  <a:pt x="67" y="118"/>
                  <a:pt x="103" y="0"/>
                  <a:pt x="103" y="0"/>
                </a:cubicBezTo>
                <a:cubicBezTo>
                  <a:pt x="103" y="0"/>
                  <a:pt x="71" y="119"/>
                  <a:pt x="39" y="238"/>
                </a:cubicBezTo>
                <a:cubicBezTo>
                  <a:pt x="35" y="252"/>
                  <a:pt x="31" y="267"/>
                  <a:pt x="27" y="282"/>
                </a:cubicBezTo>
                <a:cubicBezTo>
                  <a:pt x="25" y="289"/>
                  <a:pt x="23" y="297"/>
                  <a:pt x="21" y="304"/>
                </a:cubicBezTo>
                <a:cubicBezTo>
                  <a:pt x="20" y="307"/>
                  <a:pt x="19" y="311"/>
                  <a:pt x="18" y="314"/>
                </a:cubicBezTo>
                <a:cubicBezTo>
                  <a:pt x="17" y="319"/>
                  <a:pt x="17" y="319"/>
                  <a:pt x="17" y="319"/>
                </a:cubicBezTo>
                <a:cubicBezTo>
                  <a:pt x="17" y="321"/>
                  <a:pt x="16" y="323"/>
                  <a:pt x="16" y="325"/>
                </a:cubicBezTo>
                <a:cubicBezTo>
                  <a:pt x="15" y="332"/>
                  <a:pt x="14" y="338"/>
                  <a:pt x="14" y="345"/>
                </a:cubicBezTo>
                <a:cubicBezTo>
                  <a:pt x="14" y="348"/>
                  <a:pt x="14" y="352"/>
                  <a:pt x="14" y="355"/>
                </a:cubicBezTo>
                <a:cubicBezTo>
                  <a:pt x="14" y="358"/>
                  <a:pt x="14" y="362"/>
                  <a:pt x="14" y="365"/>
                </a:cubicBezTo>
                <a:cubicBezTo>
                  <a:pt x="14" y="378"/>
                  <a:pt x="14" y="391"/>
                  <a:pt x="15" y="402"/>
                </a:cubicBezTo>
                <a:cubicBezTo>
                  <a:pt x="16" y="449"/>
                  <a:pt x="16" y="479"/>
                  <a:pt x="16" y="479"/>
                </a:cubicBezTo>
                <a:lnTo>
                  <a:pt x="0" y="479"/>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3" name="Google Shape;913;p19"/>
          <p:cNvSpPr/>
          <p:nvPr/>
        </p:nvSpPr>
        <p:spPr>
          <a:xfrm>
            <a:off x="1751012" y="3230563"/>
            <a:ext cx="155575" cy="127000"/>
          </a:xfrm>
          <a:custGeom>
            <a:avLst/>
            <a:gdLst/>
            <a:ahLst/>
            <a:cxnLst/>
            <a:rect l="l" t="t" r="r" b="b"/>
            <a:pathLst>
              <a:path w="74" h="61" extrusionOk="0">
                <a:moveTo>
                  <a:pt x="36" y="0"/>
                </a:moveTo>
                <a:cubicBezTo>
                  <a:pt x="36" y="0"/>
                  <a:pt x="36" y="0"/>
                  <a:pt x="34" y="0"/>
                </a:cubicBezTo>
                <a:cubicBezTo>
                  <a:pt x="33" y="0"/>
                  <a:pt x="33" y="0"/>
                  <a:pt x="31" y="0"/>
                </a:cubicBezTo>
                <a:cubicBezTo>
                  <a:pt x="30" y="0"/>
                  <a:pt x="29" y="0"/>
                  <a:pt x="28" y="1"/>
                </a:cubicBezTo>
                <a:cubicBezTo>
                  <a:pt x="25" y="2"/>
                  <a:pt x="22" y="3"/>
                  <a:pt x="19" y="5"/>
                </a:cubicBezTo>
                <a:cubicBezTo>
                  <a:pt x="18" y="6"/>
                  <a:pt x="16" y="7"/>
                  <a:pt x="15" y="9"/>
                </a:cubicBezTo>
                <a:cubicBezTo>
                  <a:pt x="13" y="10"/>
                  <a:pt x="11" y="11"/>
                  <a:pt x="10" y="13"/>
                </a:cubicBezTo>
                <a:cubicBezTo>
                  <a:pt x="7" y="16"/>
                  <a:pt x="5" y="21"/>
                  <a:pt x="4" y="26"/>
                </a:cubicBezTo>
                <a:cubicBezTo>
                  <a:pt x="4" y="27"/>
                  <a:pt x="4" y="28"/>
                  <a:pt x="4" y="30"/>
                </a:cubicBezTo>
                <a:cubicBezTo>
                  <a:pt x="4" y="31"/>
                  <a:pt x="4" y="32"/>
                  <a:pt x="4" y="34"/>
                </a:cubicBezTo>
                <a:cubicBezTo>
                  <a:pt x="5" y="36"/>
                  <a:pt x="6" y="39"/>
                  <a:pt x="7" y="41"/>
                </a:cubicBezTo>
                <a:cubicBezTo>
                  <a:pt x="8" y="43"/>
                  <a:pt x="10" y="46"/>
                  <a:pt x="12" y="48"/>
                </a:cubicBezTo>
                <a:cubicBezTo>
                  <a:pt x="14" y="50"/>
                  <a:pt x="17" y="51"/>
                  <a:pt x="19" y="53"/>
                </a:cubicBezTo>
                <a:cubicBezTo>
                  <a:pt x="24" y="55"/>
                  <a:pt x="31" y="57"/>
                  <a:pt x="36" y="57"/>
                </a:cubicBezTo>
                <a:cubicBezTo>
                  <a:pt x="40" y="57"/>
                  <a:pt x="42" y="57"/>
                  <a:pt x="45" y="56"/>
                </a:cubicBezTo>
                <a:cubicBezTo>
                  <a:pt x="48" y="55"/>
                  <a:pt x="51" y="54"/>
                  <a:pt x="54" y="53"/>
                </a:cubicBezTo>
                <a:cubicBezTo>
                  <a:pt x="56" y="51"/>
                  <a:pt x="59" y="50"/>
                  <a:pt x="61" y="48"/>
                </a:cubicBezTo>
                <a:cubicBezTo>
                  <a:pt x="63" y="46"/>
                  <a:pt x="65" y="43"/>
                  <a:pt x="66" y="41"/>
                </a:cubicBezTo>
                <a:cubicBezTo>
                  <a:pt x="69" y="36"/>
                  <a:pt x="69" y="31"/>
                  <a:pt x="69" y="26"/>
                </a:cubicBezTo>
                <a:cubicBezTo>
                  <a:pt x="68" y="21"/>
                  <a:pt x="66" y="16"/>
                  <a:pt x="63" y="13"/>
                </a:cubicBezTo>
                <a:cubicBezTo>
                  <a:pt x="62" y="11"/>
                  <a:pt x="60" y="10"/>
                  <a:pt x="58" y="9"/>
                </a:cubicBezTo>
                <a:cubicBezTo>
                  <a:pt x="57" y="7"/>
                  <a:pt x="55" y="6"/>
                  <a:pt x="54" y="5"/>
                </a:cubicBezTo>
                <a:cubicBezTo>
                  <a:pt x="51" y="3"/>
                  <a:pt x="48" y="2"/>
                  <a:pt x="45" y="1"/>
                </a:cubicBezTo>
                <a:cubicBezTo>
                  <a:pt x="44" y="0"/>
                  <a:pt x="42" y="0"/>
                  <a:pt x="41" y="0"/>
                </a:cubicBezTo>
                <a:cubicBezTo>
                  <a:pt x="40" y="0"/>
                  <a:pt x="39" y="0"/>
                  <a:pt x="39" y="0"/>
                </a:cubicBezTo>
                <a:cubicBezTo>
                  <a:pt x="37" y="0"/>
                  <a:pt x="36" y="0"/>
                  <a:pt x="36" y="0"/>
                </a:cubicBezTo>
                <a:close/>
                <a:moveTo>
                  <a:pt x="36" y="0"/>
                </a:moveTo>
                <a:cubicBezTo>
                  <a:pt x="36" y="0"/>
                  <a:pt x="37" y="0"/>
                  <a:pt x="39" y="0"/>
                </a:cubicBezTo>
                <a:cubicBezTo>
                  <a:pt x="40" y="0"/>
                  <a:pt x="42" y="0"/>
                  <a:pt x="45" y="0"/>
                </a:cubicBezTo>
                <a:cubicBezTo>
                  <a:pt x="48" y="0"/>
                  <a:pt x="51" y="1"/>
                  <a:pt x="55" y="3"/>
                </a:cubicBezTo>
                <a:cubicBezTo>
                  <a:pt x="57" y="3"/>
                  <a:pt x="59" y="4"/>
                  <a:pt x="61" y="6"/>
                </a:cubicBezTo>
                <a:cubicBezTo>
                  <a:pt x="62" y="6"/>
                  <a:pt x="63" y="7"/>
                  <a:pt x="63" y="8"/>
                </a:cubicBezTo>
                <a:cubicBezTo>
                  <a:pt x="64" y="9"/>
                  <a:pt x="65" y="10"/>
                  <a:pt x="66" y="11"/>
                </a:cubicBezTo>
                <a:cubicBezTo>
                  <a:pt x="69" y="14"/>
                  <a:pt x="72" y="19"/>
                  <a:pt x="73" y="25"/>
                </a:cubicBezTo>
                <a:cubicBezTo>
                  <a:pt x="74" y="31"/>
                  <a:pt x="73" y="38"/>
                  <a:pt x="69" y="43"/>
                </a:cubicBezTo>
                <a:cubicBezTo>
                  <a:pt x="68" y="46"/>
                  <a:pt x="66" y="48"/>
                  <a:pt x="63" y="51"/>
                </a:cubicBezTo>
                <a:cubicBezTo>
                  <a:pt x="61" y="53"/>
                  <a:pt x="58" y="55"/>
                  <a:pt x="56" y="56"/>
                </a:cubicBezTo>
                <a:cubicBezTo>
                  <a:pt x="53" y="58"/>
                  <a:pt x="49" y="59"/>
                  <a:pt x="46" y="60"/>
                </a:cubicBezTo>
                <a:cubicBezTo>
                  <a:pt x="43" y="61"/>
                  <a:pt x="40" y="61"/>
                  <a:pt x="37" y="61"/>
                </a:cubicBezTo>
                <a:cubicBezTo>
                  <a:pt x="30" y="61"/>
                  <a:pt x="23" y="59"/>
                  <a:pt x="17" y="56"/>
                </a:cubicBezTo>
                <a:cubicBezTo>
                  <a:pt x="14" y="55"/>
                  <a:pt x="12" y="53"/>
                  <a:pt x="9" y="51"/>
                </a:cubicBezTo>
                <a:cubicBezTo>
                  <a:pt x="7" y="48"/>
                  <a:pt x="5" y="46"/>
                  <a:pt x="4" y="43"/>
                </a:cubicBezTo>
                <a:cubicBezTo>
                  <a:pt x="2" y="40"/>
                  <a:pt x="1" y="37"/>
                  <a:pt x="0" y="34"/>
                </a:cubicBezTo>
                <a:cubicBezTo>
                  <a:pt x="0" y="33"/>
                  <a:pt x="0" y="31"/>
                  <a:pt x="0" y="30"/>
                </a:cubicBezTo>
                <a:cubicBezTo>
                  <a:pt x="0" y="28"/>
                  <a:pt x="0" y="27"/>
                  <a:pt x="0" y="25"/>
                </a:cubicBezTo>
                <a:cubicBezTo>
                  <a:pt x="1" y="19"/>
                  <a:pt x="4" y="14"/>
                  <a:pt x="7" y="11"/>
                </a:cubicBezTo>
                <a:cubicBezTo>
                  <a:pt x="8" y="10"/>
                  <a:pt x="9" y="9"/>
                  <a:pt x="9" y="8"/>
                </a:cubicBezTo>
                <a:cubicBezTo>
                  <a:pt x="10" y="7"/>
                  <a:pt x="11" y="6"/>
                  <a:pt x="12" y="6"/>
                </a:cubicBezTo>
                <a:cubicBezTo>
                  <a:pt x="14" y="4"/>
                  <a:pt x="16" y="3"/>
                  <a:pt x="18" y="3"/>
                </a:cubicBezTo>
                <a:cubicBezTo>
                  <a:pt x="22" y="1"/>
                  <a:pt x="25" y="0"/>
                  <a:pt x="28" y="0"/>
                </a:cubicBezTo>
                <a:cubicBezTo>
                  <a:pt x="31" y="0"/>
                  <a:pt x="33" y="0"/>
                  <a:pt x="34" y="0"/>
                </a:cubicBezTo>
                <a:cubicBezTo>
                  <a:pt x="36" y="0"/>
                  <a:pt x="36" y="0"/>
                  <a:pt x="36"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4" name="Google Shape;914;p19"/>
          <p:cNvSpPr/>
          <p:nvPr/>
        </p:nvSpPr>
        <p:spPr>
          <a:xfrm>
            <a:off x="1895475" y="3230563"/>
            <a:ext cx="155575" cy="127000"/>
          </a:xfrm>
          <a:custGeom>
            <a:avLst/>
            <a:gdLst/>
            <a:ahLst/>
            <a:cxnLst/>
            <a:rect l="l" t="t" r="r" b="b"/>
            <a:pathLst>
              <a:path w="74" h="61" extrusionOk="0">
                <a:moveTo>
                  <a:pt x="37" y="0"/>
                </a:moveTo>
                <a:cubicBezTo>
                  <a:pt x="37" y="0"/>
                  <a:pt x="36" y="0"/>
                  <a:pt x="34" y="0"/>
                </a:cubicBezTo>
                <a:cubicBezTo>
                  <a:pt x="34" y="0"/>
                  <a:pt x="33" y="0"/>
                  <a:pt x="32" y="0"/>
                </a:cubicBezTo>
                <a:cubicBezTo>
                  <a:pt x="31" y="0"/>
                  <a:pt x="29" y="0"/>
                  <a:pt x="28" y="1"/>
                </a:cubicBezTo>
                <a:cubicBezTo>
                  <a:pt x="25" y="2"/>
                  <a:pt x="22" y="3"/>
                  <a:pt x="19"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4" y="34"/>
                </a:cubicBezTo>
                <a:cubicBezTo>
                  <a:pt x="5" y="36"/>
                  <a:pt x="6" y="39"/>
                  <a:pt x="7" y="41"/>
                </a:cubicBezTo>
                <a:cubicBezTo>
                  <a:pt x="9" y="43"/>
                  <a:pt x="10" y="46"/>
                  <a:pt x="12" y="48"/>
                </a:cubicBezTo>
                <a:cubicBezTo>
                  <a:pt x="14" y="50"/>
                  <a:pt x="17" y="51"/>
                  <a:pt x="19" y="53"/>
                </a:cubicBezTo>
                <a:cubicBezTo>
                  <a:pt x="25" y="55"/>
                  <a:pt x="31" y="57"/>
                  <a:pt x="37" y="57"/>
                </a:cubicBezTo>
                <a:cubicBezTo>
                  <a:pt x="40" y="57"/>
                  <a:pt x="43" y="57"/>
                  <a:pt x="46" y="56"/>
                </a:cubicBezTo>
                <a:cubicBezTo>
                  <a:pt x="48" y="55"/>
                  <a:pt x="51" y="54"/>
                  <a:pt x="54" y="53"/>
                </a:cubicBezTo>
                <a:cubicBezTo>
                  <a:pt x="56"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7" y="0"/>
                  <a:pt x="37" y="0"/>
                  <a:pt x="37" y="0"/>
                </a:cubicBezTo>
                <a:close/>
                <a:moveTo>
                  <a:pt x="37" y="0"/>
                </a:moveTo>
                <a:cubicBezTo>
                  <a:pt x="37" y="0"/>
                  <a:pt x="37" y="0"/>
                  <a:pt x="39" y="0"/>
                </a:cubicBezTo>
                <a:cubicBezTo>
                  <a:pt x="40" y="0"/>
                  <a:pt x="43" y="0"/>
                  <a:pt x="45" y="0"/>
                </a:cubicBezTo>
                <a:cubicBezTo>
                  <a:pt x="48" y="0"/>
                  <a:pt x="51" y="1"/>
                  <a:pt x="55" y="3"/>
                </a:cubicBezTo>
                <a:cubicBezTo>
                  <a:pt x="57" y="3"/>
                  <a:pt x="59" y="4"/>
                  <a:pt x="61" y="6"/>
                </a:cubicBezTo>
                <a:cubicBezTo>
                  <a:pt x="62" y="6"/>
                  <a:pt x="63" y="7"/>
                  <a:pt x="64" y="8"/>
                </a:cubicBezTo>
                <a:cubicBezTo>
                  <a:pt x="65" y="9"/>
                  <a:pt x="65" y="10"/>
                  <a:pt x="66" y="11"/>
                </a:cubicBezTo>
                <a:cubicBezTo>
                  <a:pt x="69"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3"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0" y="25"/>
                </a:cubicBezTo>
                <a:cubicBezTo>
                  <a:pt x="1" y="19"/>
                  <a:pt x="4" y="14"/>
                  <a:pt x="7" y="11"/>
                </a:cubicBezTo>
                <a:cubicBezTo>
                  <a:pt x="8" y="10"/>
                  <a:pt x="9" y="9"/>
                  <a:pt x="10" y="8"/>
                </a:cubicBezTo>
                <a:cubicBezTo>
                  <a:pt x="10" y="7"/>
                  <a:pt x="11" y="6"/>
                  <a:pt x="12" y="6"/>
                </a:cubicBezTo>
                <a:cubicBezTo>
                  <a:pt x="14" y="4"/>
                  <a:pt x="16" y="3"/>
                  <a:pt x="18" y="3"/>
                </a:cubicBezTo>
                <a:cubicBezTo>
                  <a:pt x="22" y="1"/>
                  <a:pt x="25" y="0"/>
                  <a:pt x="28" y="0"/>
                </a:cubicBezTo>
                <a:cubicBezTo>
                  <a:pt x="31" y="0"/>
                  <a:pt x="33" y="0"/>
                  <a:pt x="34"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5" name="Google Shape;915;p19"/>
          <p:cNvSpPr/>
          <p:nvPr/>
        </p:nvSpPr>
        <p:spPr>
          <a:xfrm>
            <a:off x="2039937"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6" y="7"/>
                  <a:pt x="15" y="9"/>
                </a:cubicBezTo>
                <a:cubicBezTo>
                  <a:pt x="13" y="10"/>
                  <a:pt x="12" y="11"/>
                  <a:pt x="10" y="13"/>
                </a:cubicBezTo>
                <a:cubicBezTo>
                  <a:pt x="7" y="16"/>
                  <a:pt x="5" y="21"/>
                  <a:pt x="4" y="26"/>
                </a:cubicBezTo>
                <a:cubicBezTo>
                  <a:pt x="4" y="27"/>
                  <a:pt x="4" y="28"/>
                  <a:pt x="4" y="30"/>
                </a:cubicBezTo>
                <a:cubicBezTo>
                  <a:pt x="4" y="31"/>
                  <a:pt x="4" y="32"/>
                  <a:pt x="5" y="34"/>
                </a:cubicBezTo>
                <a:cubicBezTo>
                  <a:pt x="5" y="36"/>
                  <a:pt x="6" y="39"/>
                  <a:pt x="7" y="41"/>
                </a:cubicBezTo>
                <a:cubicBezTo>
                  <a:pt x="9" y="43"/>
                  <a:pt x="10" y="46"/>
                  <a:pt x="13" y="48"/>
                </a:cubicBezTo>
                <a:cubicBezTo>
                  <a:pt x="15" y="50"/>
                  <a:pt x="17" y="51"/>
                  <a:pt x="20" y="53"/>
                </a:cubicBezTo>
                <a:cubicBezTo>
                  <a:pt x="25" y="55"/>
                  <a:pt x="31" y="57"/>
                  <a:pt x="37" y="57"/>
                </a:cubicBezTo>
                <a:cubicBezTo>
                  <a:pt x="40" y="57"/>
                  <a:pt x="43" y="57"/>
                  <a:pt x="46" y="56"/>
                </a:cubicBezTo>
                <a:cubicBezTo>
                  <a:pt x="49" y="55"/>
                  <a:pt x="51" y="54"/>
                  <a:pt x="54" y="53"/>
                </a:cubicBezTo>
                <a:cubicBezTo>
                  <a:pt x="57" y="51"/>
                  <a:pt x="59" y="50"/>
                  <a:pt x="61" y="48"/>
                </a:cubicBezTo>
                <a:cubicBezTo>
                  <a:pt x="63" y="46"/>
                  <a:pt x="65" y="43"/>
                  <a:pt x="66" y="41"/>
                </a:cubicBezTo>
                <a:cubicBezTo>
                  <a:pt x="69" y="36"/>
                  <a:pt x="70" y="31"/>
                  <a:pt x="69" y="26"/>
                </a:cubicBezTo>
                <a:cubicBezTo>
                  <a:pt x="68" y="21"/>
                  <a:pt x="66" y="16"/>
                  <a:pt x="63" y="13"/>
                </a:cubicBezTo>
                <a:cubicBezTo>
                  <a:pt x="62" y="11"/>
                  <a:pt x="60" y="10"/>
                  <a:pt x="59" y="9"/>
                </a:cubicBezTo>
                <a:cubicBezTo>
                  <a:pt x="57" y="7"/>
                  <a:pt x="56" y="6"/>
                  <a:pt x="54" y="5"/>
                </a:cubicBezTo>
                <a:cubicBezTo>
                  <a:pt x="51" y="3"/>
                  <a:pt x="48" y="2"/>
                  <a:pt x="45"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5" y="3"/>
                </a:cubicBezTo>
                <a:cubicBezTo>
                  <a:pt x="57" y="3"/>
                  <a:pt x="59" y="4"/>
                  <a:pt x="61" y="6"/>
                </a:cubicBezTo>
                <a:cubicBezTo>
                  <a:pt x="62" y="6"/>
                  <a:pt x="63" y="7"/>
                  <a:pt x="64" y="8"/>
                </a:cubicBezTo>
                <a:cubicBezTo>
                  <a:pt x="65" y="9"/>
                  <a:pt x="66" y="10"/>
                  <a:pt x="66" y="11"/>
                </a:cubicBezTo>
                <a:cubicBezTo>
                  <a:pt x="70" y="14"/>
                  <a:pt x="72" y="19"/>
                  <a:pt x="73" y="25"/>
                </a:cubicBezTo>
                <a:cubicBezTo>
                  <a:pt x="74" y="31"/>
                  <a:pt x="73" y="38"/>
                  <a:pt x="70" y="43"/>
                </a:cubicBezTo>
                <a:cubicBezTo>
                  <a:pt x="68" y="46"/>
                  <a:pt x="66" y="48"/>
                  <a:pt x="64" y="51"/>
                </a:cubicBezTo>
                <a:cubicBezTo>
                  <a:pt x="61" y="53"/>
                  <a:pt x="59" y="55"/>
                  <a:pt x="56" y="56"/>
                </a:cubicBezTo>
                <a:cubicBezTo>
                  <a:pt x="50" y="59"/>
                  <a:pt x="43" y="61"/>
                  <a:pt x="37" y="61"/>
                </a:cubicBezTo>
                <a:cubicBezTo>
                  <a:pt x="30" y="61"/>
                  <a:pt x="24" y="59"/>
                  <a:pt x="18" y="56"/>
                </a:cubicBezTo>
                <a:cubicBezTo>
                  <a:pt x="15" y="55"/>
                  <a:pt x="12" y="53"/>
                  <a:pt x="10" y="51"/>
                </a:cubicBezTo>
                <a:cubicBezTo>
                  <a:pt x="7" y="48"/>
                  <a:pt x="5" y="46"/>
                  <a:pt x="4" y="43"/>
                </a:cubicBezTo>
                <a:cubicBezTo>
                  <a:pt x="2" y="40"/>
                  <a:pt x="1" y="37"/>
                  <a:pt x="1" y="34"/>
                </a:cubicBezTo>
                <a:cubicBezTo>
                  <a:pt x="0" y="33"/>
                  <a:pt x="0" y="31"/>
                  <a:pt x="0" y="30"/>
                </a:cubicBezTo>
                <a:cubicBezTo>
                  <a:pt x="0" y="28"/>
                  <a:pt x="0" y="27"/>
                  <a:pt x="1" y="25"/>
                </a:cubicBezTo>
                <a:cubicBezTo>
                  <a:pt x="1" y="19"/>
                  <a:pt x="4" y="14"/>
                  <a:pt x="7" y="11"/>
                </a:cubicBezTo>
                <a:cubicBezTo>
                  <a:pt x="8" y="10"/>
                  <a:pt x="9" y="9"/>
                  <a:pt x="10" y="8"/>
                </a:cubicBezTo>
                <a:cubicBezTo>
                  <a:pt x="11" y="7"/>
                  <a:pt x="12" y="6"/>
                  <a:pt x="12" y="6"/>
                </a:cubicBezTo>
                <a:cubicBezTo>
                  <a:pt x="14" y="4"/>
                  <a:pt x="16" y="3"/>
                  <a:pt x="18" y="3"/>
                </a:cubicBezTo>
                <a:cubicBezTo>
                  <a:pt x="22" y="1"/>
                  <a:pt x="25"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16" name="Google Shape;916;p19"/>
          <p:cNvSpPr/>
          <p:nvPr/>
        </p:nvSpPr>
        <p:spPr>
          <a:xfrm>
            <a:off x="2184400" y="3230563"/>
            <a:ext cx="155575" cy="127000"/>
          </a:xfrm>
          <a:custGeom>
            <a:avLst/>
            <a:gdLst/>
            <a:ahLst/>
            <a:cxnLst/>
            <a:rect l="l" t="t" r="r" b="b"/>
            <a:pathLst>
              <a:path w="74" h="61" extrusionOk="0">
                <a:moveTo>
                  <a:pt x="37" y="0"/>
                </a:moveTo>
                <a:cubicBezTo>
                  <a:pt x="37" y="0"/>
                  <a:pt x="36" y="0"/>
                  <a:pt x="35" y="0"/>
                </a:cubicBezTo>
                <a:cubicBezTo>
                  <a:pt x="34" y="0"/>
                  <a:pt x="33" y="0"/>
                  <a:pt x="32" y="0"/>
                </a:cubicBezTo>
                <a:cubicBezTo>
                  <a:pt x="31" y="0"/>
                  <a:pt x="30" y="0"/>
                  <a:pt x="28" y="1"/>
                </a:cubicBezTo>
                <a:cubicBezTo>
                  <a:pt x="26" y="2"/>
                  <a:pt x="23" y="3"/>
                  <a:pt x="20" y="5"/>
                </a:cubicBezTo>
                <a:cubicBezTo>
                  <a:pt x="18" y="6"/>
                  <a:pt x="17" y="7"/>
                  <a:pt x="15" y="9"/>
                </a:cubicBezTo>
                <a:cubicBezTo>
                  <a:pt x="14" y="10"/>
                  <a:pt x="12" y="11"/>
                  <a:pt x="11" y="13"/>
                </a:cubicBezTo>
                <a:cubicBezTo>
                  <a:pt x="8" y="16"/>
                  <a:pt x="5" y="21"/>
                  <a:pt x="5" y="26"/>
                </a:cubicBezTo>
                <a:cubicBezTo>
                  <a:pt x="4" y="27"/>
                  <a:pt x="4" y="28"/>
                  <a:pt x="4" y="30"/>
                </a:cubicBezTo>
                <a:cubicBezTo>
                  <a:pt x="5" y="31"/>
                  <a:pt x="5" y="32"/>
                  <a:pt x="5" y="34"/>
                </a:cubicBezTo>
                <a:cubicBezTo>
                  <a:pt x="5" y="36"/>
                  <a:pt x="6" y="39"/>
                  <a:pt x="8" y="41"/>
                </a:cubicBezTo>
                <a:cubicBezTo>
                  <a:pt x="9" y="43"/>
                  <a:pt x="11" y="46"/>
                  <a:pt x="13" y="48"/>
                </a:cubicBezTo>
                <a:cubicBezTo>
                  <a:pt x="15" y="50"/>
                  <a:pt x="17" y="51"/>
                  <a:pt x="20" y="53"/>
                </a:cubicBezTo>
                <a:cubicBezTo>
                  <a:pt x="25" y="55"/>
                  <a:pt x="31" y="57"/>
                  <a:pt x="37" y="57"/>
                </a:cubicBezTo>
                <a:cubicBezTo>
                  <a:pt x="40" y="57"/>
                  <a:pt x="43" y="57"/>
                  <a:pt x="46" y="56"/>
                </a:cubicBezTo>
                <a:cubicBezTo>
                  <a:pt x="49" y="55"/>
                  <a:pt x="52" y="54"/>
                  <a:pt x="54" y="53"/>
                </a:cubicBezTo>
                <a:cubicBezTo>
                  <a:pt x="57" y="51"/>
                  <a:pt x="59" y="50"/>
                  <a:pt x="61" y="48"/>
                </a:cubicBezTo>
                <a:cubicBezTo>
                  <a:pt x="63" y="46"/>
                  <a:pt x="65" y="43"/>
                  <a:pt x="66" y="41"/>
                </a:cubicBezTo>
                <a:cubicBezTo>
                  <a:pt x="69" y="36"/>
                  <a:pt x="70" y="31"/>
                  <a:pt x="69" y="26"/>
                </a:cubicBezTo>
                <a:cubicBezTo>
                  <a:pt x="69" y="21"/>
                  <a:pt x="66" y="16"/>
                  <a:pt x="64" y="13"/>
                </a:cubicBezTo>
                <a:cubicBezTo>
                  <a:pt x="62" y="11"/>
                  <a:pt x="60" y="10"/>
                  <a:pt x="59" y="9"/>
                </a:cubicBezTo>
                <a:cubicBezTo>
                  <a:pt x="57" y="7"/>
                  <a:pt x="56" y="6"/>
                  <a:pt x="54" y="5"/>
                </a:cubicBezTo>
                <a:cubicBezTo>
                  <a:pt x="51" y="3"/>
                  <a:pt x="48" y="2"/>
                  <a:pt x="46" y="1"/>
                </a:cubicBezTo>
                <a:cubicBezTo>
                  <a:pt x="44" y="0"/>
                  <a:pt x="43" y="0"/>
                  <a:pt x="42" y="0"/>
                </a:cubicBezTo>
                <a:cubicBezTo>
                  <a:pt x="41" y="0"/>
                  <a:pt x="40" y="0"/>
                  <a:pt x="39" y="0"/>
                </a:cubicBezTo>
                <a:cubicBezTo>
                  <a:pt x="38" y="0"/>
                  <a:pt x="37" y="0"/>
                  <a:pt x="37" y="0"/>
                </a:cubicBezTo>
                <a:close/>
                <a:moveTo>
                  <a:pt x="37" y="0"/>
                </a:moveTo>
                <a:cubicBezTo>
                  <a:pt x="37" y="0"/>
                  <a:pt x="38" y="0"/>
                  <a:pt x="39" y="0"/>
                </a:cubicBezTo>
                <a:cubicBezTo>
                  <a:pt x="41" y="0"/>
                  <a:pt x="43" y="0"/>
                  <a:pt x="46" y="0"/>
                </a:cubicBezTo>
                <a:cubicBezTo>
                  <a:pt x="48" y="0"/>
                  <a:pt x="52" y="1"/>
                  <a:pt x="56" y="3"/>
                </a:cubicBezTo>
                <a:cubicBezTo>
                  <a:pt x="57" y="3"/>
                  <a:pt x="59" y="4"/>
                  <a:pt x="61" y="6"/>
                </a:cubicBezTo>
                <a:cubicBezTo>
                  <a:pt x="62" y="6"/>
                  <a:pt x="63" y="7"/>
                  <a:pt x="64" y="8"/>
                </a:cubicBezTo>
                <a:cubicBezTo>
                  <a:pt x="65" y="9"/>
                  <a:pt x="66" y="10"/>
                  <a:pt x="67" y="11"/>
                </a:cubicBezTo>
                <a:cubicBezTo>
                  <a:pt x="70" y="14"/>
                  <a:pt x="72" y="19"/>
                  <a:pt x="73" y="25"/>
                </a:cubicBezTo>
                <a:cubicBezTo>
                  <a:pt x="74" y="31"/>
                  <a:pt x="73" y="38"/>
                  <a:pt x="70" y="43"/>
                </a:cubicBezTo>
                <a:cubicBezTo>
                  <a:pt x="68" y="46"/>
                  <a:pt x="66" y="48"/>
                  <a:pt x="64" y="51"/>
                </a:cubicBezTo>
                <a:cubicBezTo>
                  <a:pt x="62" y="53"/>
                  <a:pt x="59" y="55"/>
                  <a:pt x="56" y="56"/>
                </a:cubicBezTo>
                <a:cubicBezTo>
                  <a:pt x="50" y="59"/>
                  <a:pt x="43" y="61"/>
                  <a:pt x="37" y="61"/>
                </a:cubicBezTo>
                <a:cubicBezTo>
                  <a:pt x="30" y="61"/>
                  <a:pt x="24" y="59"/>
                  <a:pt x="18" y="56"/>
                </a:cubicBezTo>
                <a:cubicBezTo>
                  <a:pt x="15" y="55"/>
                  <a:pt x="12" y="53"/>
                  <a:pt x="10" y="51"/>
                </a:cubicBezTo>
                <a:cubicBezTo>
                  <a:pt x="8" y="48"/>
                  <a:pt x="6" y="46"/>
                  <a:pt x="4" y="43"/>
                </a:cubicBezTo>
                <a:cubicBezTo>
                  <a:pt x="3" y="40"/>
                  <a:pt x="1" y="37"/>
                  <a:pt x="1" y="34"/>
                </a:cubicBezTo>
                <a:cubicBezTo>
                  <a:pt x="1" y="33"/>
                  <a:pt x="1" y="31"/>
                  <a:pt x="0" y="30"/>
                </a:cubicBezTo>
                <a:cubicBezTo>
                  <a:pt x="0" y="28"/>
                  <a:pt x="1" y="27"/>
                  <a:pt x="1" y="25"/>
                </a:cubicBezTo>
                <a:cubicBezTo>
                  <a:pt x="2" y="19"/>
                  <a:pt x="4" y="14"/>
                  <a:pt x="7" y="11"/>
                </a:cubicBezTo>
                <a:cubicBezTo>
                  <a:pt x="8" y="10"/>
                  <a:pt x="9" y="9"/>
                  <a:pt x="10" y="8"/>
                </a:cubicBezTo>
                <a:cubicBezTo>
                  <a:pt x="11" y="7"/>
                  <a:pt x="12" y="6"/>
                  <a:pt x="13" y="6"/>
                </a:cubicBezTo>
                <a:cubicBezTo>
                  <a:pt x="15" y="4"/>
                  <a:pt x="17" y="3"/>
                  <a:pt x="18" y="3"/>
                </a:cubicBezTo>
                <a:cubicBezTo>
                  <a:pt x="22" y="1"/>
                  <a:pt x="26" y="0"/>
                  <a:pt x="28" y="0"/>
                </a:cubicBezTo>
                <a:cubicBezTo>
                  <a:pt x="31" y="0"/>
                  <a:pt x="33" y="0"/>
                  <a:pt x="35" y="0"/>
                </a:cubicBezTo>
                <a:cubicBezTo>
                  <a:pt x="36" y="0"/>
                  <a:pt x="37" y="0"/>
                  <a:pt x="37" y="0"/>
                </a:cubicBez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917" name="Google Shape;917;p19"/>
          <p:cNvPicPr preferRelativeResize="0"/>
          <p:nvPr/>
        </p:nvPicPr>
        <p:blipFill rotWithShape="1">
          <a:blip r:embed="rId4">
            <a:alphaModFix/>
          </a:blip>
          <a:srcRect/>
          <a:stretch/>
        </p:blipFill>
        <p:spPr>
          <a:xfrm>
            <a:off x="2181225" y="2152650"/>
            <a:ext cx="596900" cy="957263"/>
          </a:xfrm>
          <a:prstGeom prst="rect">
            <a:avLst/>
          </a:prstGeom>
          <a:noFill/>
          <a:ln>
            <a:noFill/>
          </a:ln>
        </p:spPr>
      </p:pic>
      <p:pic>
        <p:nvPicPr>
          <p:cNvPr id="918" name="Google Shape;918;p19"/>
          <p:cNvPicPr preferRelativeResize="0"/>
          <p:nvPr/>
        </p:nvPicPr>
        <p:blipFill rotWithShape="1">
          <a:blip r:embed="rId5">
            <a:alphaModFix/>
          </a:blip>
          <a:srcRect/>
          <a:stretch/>
        </p:blipFill>
        <p:spPr>
          <a:xfrm>
            <a:off x="1339850" y="4913313"/>
            <a:ext cx="1385888" cy="679450"/>
          </a:xfrm>
          <a:prstGeom prst="rect">
            <a:avLst/>
          </a:prstGeom>
          <a:noFill/>
          <a:ln>
            <a:noFill/>
          </a:ln>
        </p:spPr>
      </p:pic>
      <p:pic>
        <p:nvPicPr>
          <p:cNvPr id="919" name="Google Shape;919;p19"/>
          <p:cNvPicPr preferRelativeResize="0"/>
          <p:nvPr/>
        </p:nvPicPr>
        <p:blipFill rotWithShape="1">
          <a:blip r:embed="rId6">
            <a:alphaModFix/>
          </a:blip>
          <a:srcRect/>
          <a:stretch/>
        </p:blipFill>
        <p:spPr>
          <a:xfrm>
            <a:off x="1841500" y="4913313"/>
            <a:ext cx="390525" cy="85725"/>
          </a:xfrm>
          <a:prstGeom prst="rect">
            <a:avLst/>
          </a:prstGeom>
          <a:noFill/>
          <a:ln>
            <a:noFill/>
          </a:ln>
        </p:spPr>
      </p:pic>
      <p:grpSp>
        <p:nvGrpSpPr>
          <p:cNvPr id="920" name="Google Shape;920;p19"/>
          <p:cNvGrpSpPr/>
          <p:nvPr/>
        </p:nvGrpSpPr>
        <p:grpSpPr>
          <a:xfrm>
            <a:off x="3352800" y="1447800"/>
            <a:ext cx="8305799" cy="1144588"/>
            <a:chOff x="3697288" y="1778000"/>
            <a:chExt cx="8305799" cy="1144588"/>
          </a:xfrm>
        </p:grpSpPr>
        <p:sp>
          <p:nvSpPr>
            <p:cNvPr id="921" name="Google Shape;921;p19"/>
            <p:cNvSpPr/>
            <p:nvPr/>
          </p:nvSpPr>
          <p:spPr>
            <a:xfrm>
              <a:off x="5934074" y="1778000"/>
              <a:ext cx="6069013" cy="1135062"/>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228"/>
                    <a:pt x="0" y="228"/>
                    <a:pt x="0" y="228"/>
                  </a:cubicBezTo>
                  <a:cubicBezTo>
                    <a:pt x="0" y="102"/>
                    <a:pt x="102" y="0"/>
                    <a:pt x="228" y="0"/>
                  </a:cubicBezTo>
                  <a:cubicBezTo>
                    <a:pt x="2117" y="0"/>
                    <a:pt x="2117" y="0"/>
                    <a:pt x="2117" y="0"/>
                  </a:cubicBezTo>
                  <a:cubicBezTo>
                    <a:pt x="2243" y="0"/>
                    <a:pt x="2345" y="102"/>
                    <a:pt x="2345" y="228"/>
                  </a:cubicBezTo>
                  <a:cubicBezTo>
                    <a:pt x="2345" y="228"/>
                    <a:pt x="2345" y="228"/>
                    <a:pt x="2345" y="228"/>
                  </a:cubicBezTo>
                  <a:cubicBezTo>
                    <a:pt x="2345" y="354"/>
                    <a:pt x="2243" y="456"/>
                    <a:pt x="2117" y="45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2" name="Google Shape;922;p19"/>
            <p:cNvSpPr/>
            <p:nvPr/>
          </p:nvSpPr>
          <p:spPr>
            <a:xfrm>
              <a:off x="5934075" y="1778000"/>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3" name="Google Shape;923;p19"/>
            <p:cNvSpPr/>
            <p:nvPr/>
          </p:nvSpPr>
          <p:spPr>
            <a:xfrm>
              <a:off x="5934075" y="1778000"/>
              <a:ext cx="1220788" cy="1135062"/>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4" name="Google Shape;924;p19"/>
            <p:cNvSpPr/>
            <p:nvPr/>
          </p:nvSpPr>
          <p:spPr>
            <a:xfrm>
              <a:off x="3816350" y="2254250"/>
              <a:ext cx="2122488" cy="557213"/>
            </a:xfrm>
            <a:custGeom>
              <a:avLst/>
              <a:gdLst/>
              <a:ahLst/>
              <a:cxnLst/>
              <a:rect l="l" t="t" r="r" b="b"/>
              <a:pathLst>
                <a:path w="1013" h="267" extrusionOk="0">
                  <a:moveTo>
                    <a:pt x="1011" y="0"/>
                  </a:moveTo>
                  <a:cubicBezTo>
                    <a:pt x="228" y="0"/>
                    <a:pt x="228" y="0"/>
                    <a:pt x="228" y="0"/>
                  </a:cubicBezTo>
                  <a:cubicBezTo>
                    <a:pt x="228" y="0"/>
                    <a:pt x="227" y="0"/>
                    <a:pt x="227" y="0"/>
                  </a:cubicBezTo>
                  <a:cubicBezTo>
                    <a:pt x="1" y="264"/>
                    <a:pt x="1" y="264"/>
                    <a:pt x="1" y="264"/>
                  </a:cubicBezTo>
                  <a:cubicBezTo>
                    <a:pt x="0" y="265"/>
                    <a:pt x="0" y="266"/>
                    <a:pt x="1" y="267"/>
                  </a:cubicBezTo>
                  <a:cubicBezTo>
                    <a:pt x="2" y="267"/>
                    <a:pt x="3" y="267"/>
                    <a:pt x="4" y="266"/>
                  </a:cubicBezTo>
                  <a:cubicBezTo>
                    <a:pt x="229" y="4"/>
                    <a:pt x="229" y="4"/>
                    <a:pt x="229" y="4"/>
                  </a:cubicBezTo>
                  <a:cubicBezTo>
                    <a:pt x="1011" y="4"/>
                    <a:pt x="1011" y="4"/>
                    <a:pt x="1011" y="4"/>
                  </a:cubicBezTo>
                  <a:cubicBezTo>
                    <a:pt x="1012" y="4"/>
                    <a:pt x="1013" y="3"/>
                    <a:pt x="1013" y="2"/>
                  </a:cubicBezTo>
                  <a:cubicBezTo>
                    <a:pt x="1013" y="1"/>
                    <a:pt x="1012" y="0"/>
                    <a:pt x="1011" y="0"/>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5" name="Google Shape;925;p19"/>
            <p:cNvSpPr/>
            <p:nvPr/>
          </p:nvSpPr>
          <p:spPr>
            <a:xfrm>
              <a:off x="3697288" y="2730500"/>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6" name="Google Shape;926;p19"/>
            <p:cNvSpPr txBox="1"/>
            <p:nvPr/>
          </p:nvSpPr>
          <p:spPr>
            <a:xfrm>
              <a:off x="7050088" y="1805066"/>
              <a:ext cx="4648200" cy="707846"/>
            </a:xfrm>
            <a:prstGeom prst="rect">
              <a:avLst/>
            </a:prstGeom>
            <a:noFill/>
            <a:ln>
              <a:noFill/>
            </a:ln>
          </p:spPr>
          <p:txBody>
            <a:bodyPr spcFirstLastPara="1" wrap="square" lIns="91425" tIns="45700" rIns="91425" bIns="45700" anchor="t" anchorCtr="0">
              <a:spAutoFit/>
            </a:bodyPr>
            <a:lstStyle/>
            <a:p>
              <a:pPr lvl="0"/>
              <a:r>
                <a:rPr lang="en-US" sz="2000" dirty="0" err="1">
                  <a:solidFill>
                    <a:schemeClr val="bg1"/>
                  </a:solidFill>
                </a:rPr>
                <a:t>Tích</a:t>
              </a:r>
              <a:r>
                <a:rPr lang="en-US" sz="2000" dirty="0">
                  <a:solidFill>
                    <a:schemeClr val="bg1"/>
                  </a:solidFill>
                </a:rPr>
                <a:t> </a:t>
              </a:r>
              <a:r>
                <a:rPr lang="en-US" sz="2000" dirty="0" err="1">
                  <a:solidFill>
                    <a:schemeClr val="bg1"/>
                  </a:solidFill>
                </a:rPr>
                <a:t>hợp</a:t>
              </a:r>
              <a:r>
                <a:rPr lang="en-US" sz="2000" dirty="0">
                  <a:solidFill>
                    <a:schemeClr val="bg1"/>
                  </a:solidFill>
                </a:rPr>
                <a:t> </a:t>
              </a:r>
              <a:r>
                <a:rPr lang="en-US" sz="2000" dirty="0" err="1">
                  <a:solidFill>
                    <a:schemeClr val="bg1"/>
                  </a:solidFill>
                </a:rPr>
                <a:t>thêm</a:t>
              </a:r>
              <a:r>
                <a:rPr lang="en-US" sz="2000" dirty="0">
                  <a:solidFill>
                    <a:schemeClr val="bg1"/>
                  </a:solidFill>
                </a:rPr>
                <a:t> </a:t>
              </a:r>
              <a:r>
                <a:rPr lang="en-US" sz="2000" dirty="0" err="1">
                  <a:solidFill>
                    <a:schemeClr val="bg1"/>
                  </a:solidFill>
                </a:rPr>
                <a:t>các</a:t>
              </a:r>
              <a:r>
                <a:rPr lang="en-US" sz="2000" dirty="0">
                  <a:solidFill>
                    <a:schemeClr val="bg1"/>
                  </a:solidFill>
                </a:rPr>
                <a:t> </a:t>
              </a:r>
              <a:r>
                <a:rPr lang="en-US" sz="2000" dirty="0" err="1">
                  <a:solidFill>
                    <a:schemeClr val="bg1"/>
                  </a:solidFill>
                </a:rPr>
                <a:t>phương</a:t>
              </a:r>
              <a:r>
                <a:rPr lang="en-US" sz="2000" dirty="0">
                  <a:solidFill>
                    <a:schemeClr val="bg1"/>
                  </a:solidFill>
                </a:rPr>
                <a:t> </a:t>
              </a:r>
              <a:r>
                <a:rPr lang="en-US" sz="2000" dirty="0" err="1">
                  <a:solidFill>
                    <a:schemeClr val="bg1"/>
                  </a:solidFill>
                </a:rPr>
                <a:t>thức</a:t>
              </a:r>
              <a:r>
                <a:rPr lang="en-US" sz="2000" dirty="0">
                  <a:solidFill>
                    <a:schemeClr val="bg1"/>
                  </a:solidFill>
                </a:rPr>
                <a:t> </a:t>
              </a:r>
              <a:r>
                <a:rPr lang="en-US" sz="2000" dirty="0" err="1">
                  <a:solidFill>
                    <a:schemeClr val="bg1"/>
                  </a:solidFill>
                </a:rPr>
                <a:t>thanh</a:t>
              </a:r>
              <a:r>
                <a:rPr lang="en-US" sz="2000" dirty="0">
                  <a:solidFill>
                    <a:schemeClr val="bg1"/>
                  </a:solidFill>
                </a:rPr>
                <a:t> </a:t>
              </a:r>
              <a:r>
                <a:rPr lang="en-US" sz="2000" dirty="0" err="1">
                  <a:solidFill>
                    <a:schemeClr val="bg1"/>
                  </a:solidFill>
                </a:rPr>
                <a:t>toán</a:t>
              </a:r>
              <a:r>
                <a:rPr lang="en-US" sz="2000" dirty="0">
                  <a:solidFill>
                    <a:schemeClr val="bg1"/>
                  </a:solidFill>
                </a:rPr>
                <a:t> </a:t>
              </a:r>
              <a:r>
                <a:rPr lang="en-US" sz="2000" dirty="0" err="1">
                  <a:solidFill>
                    <a:schemeClr val="bg1"/>
                  </a:solidFill>
                </a:rPr>
                <a:t>khác</a:t>
              </a:r>
              <a:r>
                <a:rPr lang="en-US" sz="2000" dirty="0">
                  <a:solidFill>
                    <a:schemeClr val="bg1"/>
                  </a:solidFill>
                </a:rPr>
                <a:t> </a:t>
              </a:r>
              <a:r>
                <a:rPr lang="en-US" sz="2000" dirty="0" err="1">
                  <a:solidFill>
                    <a:schemeClr val="bg1"/>
                  </a:solidFill>
                </a:rPr>
                <a:t>như</a:t>
              </a:r>
              <a:r>
                <a:rPr lang="en-US" sz="2000" dirty="0">
                  <a:solidFill>
                    <a:schemeClr val="bg1"/>
                  </a:solidFill>
                </a:rPr>
                <a:t> </a:t>
              </a:r>
              <a:r>
                <a:rPr lang="en-US" sz="2000" dirty="0" err="1">
                  <a:solidFill>
                    <a:schemeClr val="bg1"/>
                  </a:solidFill>
                </a:rPr>
                <a:t>momo</a:t>
              </a:r>
              <a:r>
                <a:rPr lang="en-US" sz="2000" dirty="0">
                  <a:solidFill>
                    <a:schemeClr val="bg1"/>
                  </a:solidFill>
                </a:rPr>
                <a:t>, </a:t>
              </a:r>
              <a:r>
                <a:rPr lang="en-US" sz="2000" dirty="0" err="1">
                  <a:solidFill>
                    <a:schemeClr val="bg1"/>
                  </a:solidFill>
                </a:rPr>
                <a:t>viettel</a:t>
              </a:r>
              <a:r>
                <a:rPr lang="en-US" sz="2000" dirty="0">
                  <a:solidFill>
                    <a:schemeClr val="bg1"/>
                  </a:solidFill>
                </a:rPr>
                <a:t> money, …</a:t>
              </a:r>
            </a:p>
          </p:txBody>
        </p:sp>
      </p:grpSp>
      <p:grpSp>
        <p:nvGrpSpPr>
          <p:cNvPr id="927" name="Google Shape;927;p19"/>
          <p:cNvGrpSpPr/>
          <p:nvPr/>
        </p:nvGrpSpPr>
        <p:grpSpPr>
          <a:xfrm>
            <a:off x="3335337" y="2868613"/>
            <a:ext cx="8323262" cy="1228724"/>
            <a:chOff x="3679825" y="3198813"/>
            <a:chExt cx="8323262" cy="952500"/>
          </a:xfrm>
        </p:grpSpPr>
        <p:sp>
          <p:nvSpPr>
            <p:cNvPr id="928" name="Google Shape;928;p19"/>
            <p:cNvSpPr/>
            <p:nvPr/>
          </p:nvSpPr>
          <p:spPr>
            <a:xfrm>
              <a:off x="5934075" y="3198813"/>
              <a:ext cx="6069012" cy="952500"/>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29" name="Google Shape;929;p19"/>
            <p:cNvSpPr/>
            <p:nvPr/>
          </p:nvSpPr>
          <p:spPr>
            <a:xfrm>
              <a:off x="5934075" y="3198813"/>
              <a:ext cx="1220788" cy="952500"/>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0" name="Google Shape;930;p19"/>
            <p:cNvSpPr/>
            <p:nvPr/>
          </p:nvSpPr>
          <p:spPr>
            <a:xfrm>
              <a:off x="5934075" y="3198813"/>
              <a:ext cx="1220788" cy="952500"/>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1" name="Google Shape;931;p19"/>
            <p:cNvSpPr/>
            <p:nvPr/>
          </p:nvSpPr>
          <p:spPr>
            <a:xfrm>
              <a:off x="3816350" y="3670300"/>
              <a:ext cx="2122488" cy="9525"/>
            </a:xfrm>
            <a:custGeom>
              <a:avLst/>
              <a:gdLst/>
              <a:ahLst/>
              <a:cxnLst/>
              <a:rect l="l" t="t" r="r" b="b"/>
              <a:pathLst>
                <a:path w="1013" h="4" extrusionOk="0">
                  <a:moveTo>
                    <a:pt x="1011" y="0"/>
                  </a:moveTo>
                  <a:cubicBezTo>
                    <a:pt x="2" y="0"/>
                    <a:pt x="2" y="0"/>
                    <a:pt x="2" y="0"/>
                  </a:cubicBezTo>
                  <a:cubicBezTo>
                    <a:pt x="1" y="0"/>
                    <a:pt x="0" y="1"/>
                    <a:pt x="0" y="2"/>
                  </a:cubicBezTo>
                  <a:cubicBezTo>
                    <a:pt x="0" y="3"/>
                    <a:pt x="1" y="4"/>
                    <a:pt x="2" y="4"/>
                  </a:cubicBezTo>
                  <a:cubicBezTo>
                    <a:pt x="1011" y="4"/>
                    <a:pt x="1011" y="4"/>
                    <a:pt x="1011" y="4"/>
                  </a:cubicBezTo>
                  <a:cubicBezTo>
                    <a:pt x="1012" y="4"/>
                    <a:pt x="1013" y="3"/>
                    <a:pt x="1013" y="2"/>
                  </a:cubicBezTo>
                  <a:cubicBezTo>
                    <a:pt x="1013" y="1"/>
                    <a:pt x="1012" y="0"/>
                    <a:pt x="1011" y="0"/>
                  </a:cubicBezTo>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2" name="Google Shape;932;p19"/>
            <p:cNvSpPr/>
            <p:nvPr/>
          </p:nvSpPr>
          <p:spPr>
            <a:xfrm>
              <a:off x="3679825" y="3579813"/>
              <a:ext cx="192088"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933" name="Google Shape;933;p19"/>
          <p:cNvGrpSpPr/>
          <p:nvPr/>
        </p:nvGrpSpPr>
        <p:grpSpPr>
          <a:xfrm>
            <a:off x="3370262" y="4106863"/>
            <a:ext cx="8288337" cy="1135063"/>
            <a:chOff x="3714750" y="4437063"/>
            <a:chExt cx="8288337" cy="1135063"/>
          </a:xfrm>
        </p:grpSpPr>
        <p:sp>
          <p:nvSpPr>
            <p:cNvPr id="934" name="Google Shape;934;p19"/>
            <p:cNvSpPr/>
            <p:nvPr/>
          </p:nvSpPr>
          <p:spPr>
            <a:xfrm>
              <a:off x="3714750" y="4437063"/>
              <a:ext cx="193675" cy="192088"/>
            </a:xfrm>
            <a:prstGeom prst="ellipse">
              <a:avLst/>
            </a:pr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5" name="Google Shape;935;p19"/>
            <p:cNvSpPr/>
            <p:nvPr/>
          </p:nvSpPr>
          <p:spPr>
            <a:xfrm>
              <a:off x="5934075" y="4621213"/>
              <a:ext cx="6069012" cy="950913"/>
            </a:xfrm>
            <a:custGeom>
              <a:avLst/>
              <a:gdLst/>
              <a:ahLst/>
              <a:cxnLst/>
              <a:rect l="l" t="t" r="r" b="b"/>
              <a:pathLst>
                <a:path w="2345" h="456" extrusionOk="0">
                  <a:moveTo>
                    <a:pt x="2117" y="456"/>
                  </a:moveTo>
                  <a:cubicBezTo>
                    <a:pt x="228" y="456"/>
                    <a:pt x="228" y="456"/>
                    <a:pt x="228" y="456"/>
                  </a:cubicBezTo>
                  <a:cubicBezTo>
                    <a:pt x="102" y="456"/>
                    <a:pt x="0" y="354"/>
                    <a:pt x="0" y="228"/>
                  </a:cubicBezTo>
                  <a:cubicBezTo>
                    <a:pt x="0" y="102"/>
                    <a:pt x="102" y="0"/>
                    <a:pt x="228" y="0"/>
                  </a:cubicBezTo>
                  <a:cubicBezTo>
                    <a:pt x="2117" y="0"/>
                    <a:pt x="2117" y="0"/>
                    <a:pt x="2117" y="0"/>
                  </a:cubicBezTo>
                  <a:cubicBezTo>
                    <a:pt x="2243" y="0"/>
                    <a:pt x="2345" y="102"/>
                    <a:pt x="2345" y="228"/>
                  </a:cubicBezTo>
                  <a:cubicBezTo>
                    <a:pt x="2345" y="354"/>
                    <a:pt x="2243" y="456"/>
                    <a:pt x="2117" y="45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6" name="Google Shape;936;p19"/>
            <p:cNvSpPr/>
            <p:nvPr/>
          </p:nvSpPr>
          <p:spPr>
            <a:xfrm>
              <a:off x="5934075" y="4621213"/>
              <a:ext cx="1220788" cy="950913"/>
            </a:xfrm>
            <a:custGeom>
              <a:avLst/>
              <a:gdLst/>
              <a:ahLst/>
              <a:cxnLst/>
              <a:rect l="l" t="t" r="r" b="b"/>
              <a:pathLst>
                <a:path w="582" h="456" extrusionOk="0">
                  <a:moveTo>
                    <a:pt x="582" y="0"/>
                  </a:moveTo>
                  <a:cubicBezTo>
                    <a:pt x="228" y="0"/>
                    <a:pt x="228" y="0"/>
                    <a:pt x="228" y="0"/>
                  </a:cubicBezTo>
                  <a:cubicBezTo>
                    <a:pt x="102" y="0"/>
                    <a:pt x="0" y="102"/>
                    <a:pt x="0" y="228"/>
                  </a:cubicBezTo>
                  <a:cubicBezTo>
                    <a:pt x="0" y="291"/>
                    <a:pt x="25" y="348"/>
                    <a:pt x="66" y="390"/>
                  </a:cubicBezTo>
                  <a:cubicBezTo>
                    <a:pt x="108" y="431"/>
                    <a:pt x="165" y="456"/>
                    <a:pt x="228" y="456"/>
                  </a:cubicBezTo>
                  <a:lnTo>
                    <a:pt x="582" y="0"/>
                  </a:lnTo>
                  <a:close/>
                </a:path>
              </a:pathLst>
            </a:custGeom>
            <a:solidFill>
              <a:srgbClr val="4140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7" name="Google Shape;937;p19"/>
            <p:cNvSpPr/>
            <p:nvPr/>
          </p:nvSpPr>
          <p:spPr>
            <a:xfrm>
              <a:off x="5934075" y="4621213"/>
              <a:ext cx="1220788" cy="950913"/>
            </a:xfrm>
            <a:custGeom>
              <a:avLst/>
              <a:gdLst/>
              <a:ahLst/>
              <a:cxnLst/>
              <a:rect l="l" t="t" r="r" b="b"/>
              <a:pathLst>
                <a:path w="582" h="456" extrusionOk="0">
                  <a:moveTo>
                    <a:pt x="582" y="456"/>
                  </a:moveTo>
                  <a:cubicBezTo>
                    <a:pt x="228" y="456"/>
                    <a:pt x="228" y="456"/>
                    <a:pt x="228" y="456"/>
                  </a:cubicBezTo>
                  <a:cubicBezTo>
                    <a:pt x="102" y="456"/>
                    <a:pt x="0" y="354"/>
                    <a:pt x="0" y="228"/>
                  </a:cubicBezTo>
                  <a:cubicBezTo>
                    <a:pt x="0" y="165"/>
                    <a:pt x="25" y="108"/>
                    <a:pt x="66" y="67"/>
                  </a:cubicBezTo>
                  <a:cubicBezTo>
                    <a:pt x="108" y="26"/>
                    <a:pt x="165" y="0"/>
                    <a:pt x="228" y="0"/>
                  </a:cubicBezTo>
                  <a:lnTo>
                    <a:pt x="582" y="456"/>
                  </a:ln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938" name="Google Shape;938;p19"/>
            <p:cNvSpPr/>
            <p:nvPr/>
          </p:nvSpPr>
          <p:spPr>
            <a:xfrm>
              <a:off x="3816350" y="4538663"/>
              <a:ext cx="2122488" cy="560388"/>
            </a:xfrm>
            <a:custGeom>
              <a:avLst/>
              <a:gdLst/>
              <a:ahLst/>
              <a:cxnLst/>
              <a:rect l="l" t="t" r="r" b="b"/>
              <a:pathLst>
                <a:path w="1013" h="268" extrusionOk="0">
                  <a:moveTo>
                    <a:pt x="1011" y="264"/>
                  </a:moveTo>
                  <a:cubicBezTo>
                    <a:pt x="229" y="264"/>
                    <a:pt x="229" y="264"/>
                    <a:pt x="229" y="264"/>
                  </a:cubicBezTo>
                  <a:cubicBezTo>
                    <a:pt x="4" y="1"/>
                    <a:pt x="4" y="1"/>
                    <a:pt x="4" y="1"/>
                  </a:cubicBezTo>
                  <a:cubicBezTo>
                    <a:pt x="3" y="0"/>
                    <a:pt x="2" y="0"/>
                    <a:pt x="1" y="1"/>
                  </a:cubicBezTo>
                  <a:cubicBezTo>
                    <a:pt x="0" y="2"/>
                    <a:pt x="0" y="3"/>
                    <a:pt x="1" y="4"/>
                  </a:cubicBezTo>
                  <a:cubicBezTo>
                    <a:pt x="227" y="267"/>
                    <a:pt x="227" y="267"/>
                    <a:pt x="227" y="267"/>
                  </a:cubicBezTo>
                  <a:cubicBezTo>
                    <a:pt x="227" y="268"/>
                    <a:pt x="228" y="268"/>
                    <a:pt x="228" y="268"/>
                  </a:cubicBezTo>
                  <a:cubicBezTo>
                    <a:pt x="1011" y="268"/>
                    <a:pt x="1011" y="268"/>
                    <a:pt x="1011" y="268"/>
                  </a:cubicBezTo>
                  <a:cubicBezTo>
                    <a:pt x="1012" y="268"/>
                    <a:pt x="1013" y="267"/>
                    <a:pt x="1013" y="266"/>
                  </a:cubicBezTo>
                  <a:cubicBezTo>
                    <a:pt x="1013" y="265"/>
                    <a:pt x="1012" y="264"/>
                    <a:pt x="1011" y="264"/>
                  </a:cubicBezTo>
                  <a:close/>
                </a:path>
              </a:pathLst>
            </a:custGeom>
            <a:solidFill>
              <a:srgbClr val="5859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939" name="Google Shape;939;p19"/>
          <p:cNvSpPr txBox="1"/>
          <p:nvPr/>
        </p:nvSpPr>
        <p:spPr>
          <a:xfrm>
            <a:off x="6705600" y="4406900"/>
            <a:ext cx="4648200" cy="400069"/>
          </a:xfrm>
          <a:prstGeom prst="rect">
            <a:avLst/>
          </a:prstGeom>
          <a:noFill/>
          <a:ln>
            <a:noFill/>
          </a:ln>
        </p:spPr>
        <p:txBody>
          <a:bodyPr spcFirstLastPara="1" wrap="square" lIns="91425" tIns="45700" rIns="91425" bIns="45700" anchor="t" anchorCtr="0">
            <a:spAutoFit/>
          </a:bodyPr>
          <a:lstStyle/>
          <a:p>
            <a:pPr lvl="0"/>
            <a:r>
              <a:rPr lang="en-US" sz="2000" dirty="0" err="1">
                <a:solidFill>
                  <a:schemeClr val="bg1"/>
                </a:solidFill>
              </a:rPr>
              <a:t>Thiết</a:t>
            </a:r>
            <a:r>
              <a:rPr lang="en-US" sz="2000" dirty="0">
                <a:solidFill>
                  <a:schemeClr val="bg1"/>
                </a:solidFill>
              </a:rPr>
              <a:t> </a:t>
            </a:r>
            <a:r>
              <a:rPr lang="en-US" sz="2000" dirty="0" err="1">
                <a:solidFill>
                  <a:schemeClr val="bg1"/>
                </a:solidFill>
              </a:rPr>
              <a:t>kế</a:t>
            </a:r>
            <a:r>
              <a:rPr lang="en-US" sz="2000" dirty="0">
                <a:solidFill>
                  <a:schemeClr val="bg1"/>
                </a:solidFill>
              </a:rPr>
              <a:t> </a:t>
            </a:r>
            <a:r>
              <a:rPr lang="en-US" sz="2000" dirty="0" err="1">
                <a:solidFill>
                  <a:schemeClr val="bg1"/>
                </a:solidFill>
              </a:rPr>
              <a:t>cơ</a:t>
            </a:r>
            <a:r>
              <a:rPr lang="en-US" sz="2000" dirty="0">
                <a:solidFill>
                  <a:schemeClr val="bg1"/>
                </a:solidFill>
              </a:rPr>
              <a:t> </a:t>
            </a:r>
            <a:r>
              <a:rPr lang="en-US" sz="2000" dirty="0" err="1">
                <a:solidFill>
                  <a:schemeClr val="bg1"/>
                </a:solidFill>
              </a:rPr>
              <a:t>sở</a:t>
            </a:r>
            <a:r>
              <a:rPr lang="en-US" sz="2000" dirty="0">
                <a:solidFill>
                  <a:schemeClr val="bg1"/>
                </a:solidFill>
              </a:rPr>
              <a:t> </a:t>
            </a:r>
            <a:r>
              <a:rPr lang="en-US" sz="2000" dirty="0" err="1">
                <a:solidFill>
                  <a:schemeClr val="bg1"/>
                </a:solidFill>
              </a:rPr>
              <a:t>dữ</a:t>
            </a:r>
            <a:r>
              <a:rPr lang="en-US" sz="2000" dirty="0">
                <a:solidFill>
                  <a:schemeClr val="bg1"/>
                </a:solidFill>
              </a:rPr>
              <a:t> </a:t>
            </a:r>
            <a:r>
              <a:rPr lang="en-US" sz="2000" dirty="0" err="1">
                <a:solidFill>
                  <a:schemeClr val="bg1"/>
                </a:solidFill>
              </a:rPr>
              <a:t>liệu</a:t>
            </a:r>
            <a:r>
              <a:rPr lang="en-US" sz="2000" dirty="0">
                <a:solidFill>
                  <a:schemeClr val="bg1"/>
                </a:solidFill>
              </a:rPr>
              <a:t> </a:t>
            </a:r>
            <a:r>
              <a:rPr lang="en-US" sz="2000" dirty="0" err="1">
                <a:solidFill>
                  <a:schemeClr val="bg1"/>
                </a:solidFill>
              </a:rPr>
              <a:t>tối</a:t>
            </a:r>
            <a:r>
              <a:rPr lang="en-US" sz="2000" dirty="0">
                <a:solidFill>
                  <a:schemeClr val="bg1"/>
                </a:solidFill>
              </a:rPr>
              <a:t> </a:t>
            </a:r>
            <a:r>
              <a:rPr lang="en-US" sz="2000" dirty="0" err="1" smtClean="0">
                <a:solidFill>
                  <a:schemeClr val="bg1"/>
                </a:solidFill>
              </a:rPr>
              <a:t>ưu</a:t>
            </a:r>
            <a:endParaRPr lang="en-US" sz="2000" dirty="0">
              <a:solidFill>
                <a:schemeClr val="bg1"/>
              </a:solidFill>
            </a:endParaRPr>
          </a:p>
        </p:txBody>
      </p:sp>
      <p:sp>
        <p:nvSpPr>
          <p:cNvPr id="940" name="Google Shape;940;p19"/>
          <p:cNvSpPr txBox="1"/>
          <p:nvPr/>
        </p:nvSpPr>
        <p:spPr>
          <a:xfrm>
            <a:off x="6629400" y="2906534"/>
            <a:ext cx="4648200" cy="1015622"/>
          </a:xfrm>
          <a:prstGeom prst="rect">
            <a:avLst/>
          </a:prstGeom>
          <a:noFill/>
          <a:ln>
            <a:noFill/>
          </a:ln>
        </p:spPr>
        <p:txBody>
          <a:bodyPr spcFirstLastPara="1" wrap="square" lIns="91425" tIns="45700" rIns="91425" bIns="45700" anchor="t" anchorCtr="0">
            <a:spAutoFit/>
          </a:bodyPr>
          <a:lstStyle/>
          <a:p>
            <a:pPr lvl="0"/>
            <a:r>
              <a:rPr lang="en-US" sz="2000" dirty="0" err="1">
                <a:solidFill>
                  <a:schemeClr val="bg1"/>
                </a:solidFill>
              </a:rPr>
              <a:t>Thêm</a:t>
            </a:r>
            <a:r>
              <a:rPr lang="en-US" sz="2000" dirty="0">
                <a:solidFill>
                  <a:schemeClr val="bg1"/>
                </a:solidFill>
              </a:rPr>
              <a:t> </a:t>
            </a:r>
            <a:r>
              <a:rPr lang="en-US" sz="2000" dirty="0" err="1">
                <a:solidFill>
                  <a:schemeClr val="bg1"/>
                </a:solidFill>
              </a:rPr>
              <a:t>các</a:t>
            </a:r>
            <a:r>
              <a:rPr lang="en-US" sz="2000" dirty="0">
                <a:solidFill>
                  <a:schemeClr val="bg1"/>
                </a:solidFill>
              </a:rPr>
              <a:t> </a:t>
            </a:r>
            <a:r>
              <a:rPr lang="en-US" sz="2000" dirty="0" err="1">
                <a:solidFill>
                  <a:schemeClr val="bg1"/>
                </a:solidFill>
              </a:rPr>
              <a:t>chức</a:t>
            </a:r>
            <a:r>
              <a:rPr lang="en-US" sz="2000" dirty="0">
                <a:solidFill>
                  <a:schemeClr val="bg1"/>
                </a:solidFill>
              </a:rPr>
              <a:t> </a:t>
            </a:r>
            <a:r>
              <a:rPr lang="en-US" sz="2000" dirty="0" err="1">
                <a:solidFill>
                  <a:schemeClr val="bg1"/>
                </a:solidFill>
              </a:rPr>
              <a:t>năng</a:t>
            </a:r>
            <a:r>
              <a:rPr lang="en-US" sz="2000" dirty="0">
                <a:solidFill>
                  <a:schemeClr val="bg1"/>
                </a:solidFill>
              </a:rPr>
              <a:t> </a:t>
            </a:r>
            <a:r>
              <a:rPr lang="en-US" sz="2000" dirty="0" err="1">
                <a:solidFill>
                  <a:schemeClr val="bg1"/>
                </a:solidFill>
              </a:rPr>
              <a:t>như</a:t>
            </a:r>
            <a:r>
              <a:rPr lang="en-US" sz="2000" dirty="0">
                <a:solidFill>
                  <a:schemeClr val="bg1"/>
                </a:solidFill>
              </a:rPr>
              <a:t> </a:t>
            </a:r>
            <a:r>
              <a:rPr lang="en-US" sz="2000" dirty="0" err="1">
                <a:solidFill>
                  <a:schemeClr val="bg1"/>
                </a:solidFill>
              </a:rPr>
              <a:t>khuyến</a:t>
            </a:r>
            <a:r>
              <a:rPr lang="en-US" sz="2000" dirty="0">
                <a:solidFill>
                  <a:schemeClr val="bg1"/>
                </a:solidFill>
              </a:rPr>
              <a:t> </a:t>
            </a:r>
            <a:r>
              <a:rPr lang="en-US" sz="2000" dirty="0" err="1">
                <a:solidFill>
                  <a:schemeClr val="bg1"/>
                </a:solidFill>
              </a:rPr>
              <a:t>mãi</a:t>
            </a:r>
            <a:r>
              <a:rPr lang="en-US" sz="2000" dirty="0">
                <a:solidFill>
                  <a:schemeClr val="bg1"/>
                </a:solidFill>
              </a:rPr>
              <a:t> </a:t>
            </a:r>
            <a:r>
              <a:rPr lang="en-US" sz="2000" dirty="0" err="1">
                <a:solidFill>
                  <a:schemeClr val="bg1"/>
                </a:solidFill>
              </a:rPr>
              <a:t>theo</a:t>
            </a:r>
            <a:r>
              <a:rPr lang="en-US" sz="2000" dirty="0">
                <a:solidFill>
                  <a:schemeClr val="bg1"/>
                </a:solidFill>
              </a:rPr>
              <a:t> </a:t>
            </a:r>
            <a:r>
              <a:rPr lang="en-US" sz="2000" dirty="0" err="1">
                <a:solidFill>
                  <a:schemeClr val="bg1"/>
                </a:solidFill>
              </a:rPr>
              <a:t>dịp</a:t>
            </a:r>
            <a:r>
              <a:rPr lang="en-US" sz="2000" dirty="0">
                <a:solidFill>
                  <a:schemeClr val="bg1"/>
                </a:solidFill>
              </a:rPr>
              <a:t> </a:t>
            </a:r>
            <a:r>
              <a:rPr lang="en-US" sz="2000" dirty="0" err="1">
                <a:solidFill>
                  <a:schemeClr val="bg1"/>
                </a:solidFill>
              </a:rPr>
              <a:t>hoặc</a:t>
            </a:r>
            <a:r>
              <a:rPr lang="en-US" sz="2000" dirty="0">
                <a:solidFill>
                  <a:schemeClr val="bg1"/>
                </a:solidFill>
              </a:rPr>
              <a:t> </a:t>
            </a:r>
            <a:r>
              <a:rPr lang="en-US" sz="2000" dirty="0" err="1">
                <a:solidFill>
                  <a:schemeClr val="bg1"/>
                </a:solidFill>
              </a:rPr>
              <a:t>theo</a:t>
            </a:r>
            <a:r>
              <a:rPr lang="en-US" sz="2000" dirty="0">
                <a:solidFill>
                  <a:schemeClr val="bg1"/>
                </a:solidFill>
              </a:rPr>
              <a:t> </a:t>
            </a:r>
            <a:r>
              <a:rPr lang="en-US" sz="2000" dirty="0" err="1">
                <a:solidFill>
                  <a:schemeClr val="bg1"/>
                </a:solidFill>
              </a:rPr>
              <a:t>ngày</a:t>
            </a:r>
            <a:r>
              <a:rPr lang="en-US" sz="2000" dirty="0">
                <a:solidFill>
                  <a:schemeClr val="bg1"/>
                </a:solidFill>
              </a:rPr>
              <a:t> </a:t>
            </a:r>
            <a:r>
              <a:rPr lang="en-US" sz="2000" dirty="0" err="1">
                <a:solidFill>
                  <a:schemeClr val="bg1"/>
                </a:solidFill>
              </a:rPr>
              <a:t>lễ</a:t>
            </a:r>
            <a:r>
              <a:rPr lang="en-US" sz="2000" dirty="0">
                <a:solidFill>
                  <a:schemeClr val="bg1"/>
                </a:solidFill>
              </a:rPr>
              <a:t> </a:t>
            </a:r>
            <a:r>
              <a:rPr lang="en-US" sz="2000" dirty="0" err="1">
                <a:solidFill>
                  <a:schemeClr val="bg1"/>
                </a:solidFill>
              </a:rPr>
              <a:t>để</a:t>
            </a:r>
            <a:r>
              <a:rPr lang="en-US" sz="2000" dirty="0">
                <a:solidFill>
                  <a:schemeClr val="bg1"/>
                </a:solidFill>
              </a:rPr>
              <a:t> </a:t>
            </a:r>
            <a:r>
              <a:rPr lang="en-US" sz="2000" dirty="0" err="1">
                <a:solidFill>
                  <a:schemeClr val="bg1"/>
                </a:solidFill>
              </a:rPr>
              <a:t>nâng</a:t>
            </a:r>
            <a:r>
              <a:rPr lang="en-US" sz="2000" dirty="0">
                <a:solidFill>
                  <a:schemeClr val="bg1"/>
                </a:solidFill>
              </a:rPr>
              <a:t> </a:t>
            </a:r>
            <a:r>
              <a:rPr lang="en-US" sz="2000" dirty="0" err="1">
                <a:solidFill>
                  <a:schemeClr val="bg1"/>
                </a:solidFill>
              </a:rPr>
              <a:t>cao</a:t>
            </a:r>
            <a:r>
              <a:rPr lang="en-US" sz="2000" dirty="0">
                <a:solidFill>
                  <a:schemeClr val="bg1"/>
                </a:solidFill>
              </a:rPr>
              <a:t> </a:t>
            </a:r>
            <a:r>
              <a:rPr lang="en-US" sz="2000" dirty="0" err="1">
                <a:solidFill>
                  <a:schemeClr val="bg1"/>
                </a:solidFill>
              </a:rPr>
              <a:t>tính</a:t>
            </a:r>
            <a:r>
              <a:rPr lang="en-US" sz="2000" dirty="0">
                <a:solidFill>
                  <a:schemeClr val="bg1"/>
                </a:solidFill>
              </a:rPr>
              <a:t> </a:t>
            </a:r>
            <a:r>
              <a:rPr lang="en-US" sz="2000" dirty="0" err="1">
                <a:solidFill>
                  <a:schemeClr val="bg1"/>
                </a:solidFill>
              </a:rPr>
              <a:t>thực</a:t>
            </a:r>
            <a:r>
              <a:rPr lang="en-US" sz="2000" dirty="0">
                <a:solidFill>
                  <a:schemeClr val="bg1"/>
                </a:solidFill>
              </a:rPr>
              <a:t> </a:t>
            </a:r>
            <a:r>
              <a:rPr lang="en-US" sz="2000" dirty="0" err="1">
                <a:solidFill>
                  <a:schemeClr val="bg1"/>
                </a:solidFill>
              </a:rPr>
              <a:t>tế</a:t>
            </a:r>
            <a:r>
              <a:rPr lang="en-US" sz="2000" dirty="0">
                <a:solidFill>
                  <a:schemeClr val="bg1"/>
                </a:solidFill>
              </a:rPr>
              <a:t> </a:t>
            </a:r>
            <a:r>
              <a:rPr lang="en-US" sz="2000" dirty="0" err="1">
                <a:solidFill>
                  <a:schemeClr val="bg1"/>
                </a:solidFill>
              </a:rPr>
              <a:t>của</a:t>
            </a:r>
            <a:r>
              <a:rPr lang="en-US" sz="2000" dirty="0">
                <a:solidFill>
                  <a:schemeClr val="bg1"/>
                </a:solidFill>
              </a:rPr>
              <a:t> </a:t>
            </a:r>
            <a:r>
              <a:rPr lang="en-US" sz="2000" dirty="0" err="1">
                <a:solidFill>
                  <a:schemeClr val="bg1"/>
                </a:solidFill>
              </a:rPr>
              <a:t>dự</a:t>
            </a:r>
            <a:r>
              <a:rPr lang="en-US" sz="2000" dirty="0">
                <a:solidFill>
                  <a:schemeClr val="bg1"/>
                </a:solidFill>
              </a:rPr>
              <a:t> </a:t>
            </a:r>
            <a:r>
              <a:rPr lang="en-US" sz="2000" dirty="0" err="1">
                <a:solidFill>
                  <a:schemeClr val="bg1"/>
                </a:solidFill>
              </a:rPr>
              <a:t>án</a:t>
            </a:r>
            <a:endParaRPr lang="en-US" sz="2000" dirty="0">
              <a:solidFill>
                <a:schemeClr val="bg1"/>
              </a:solidFill>
            </a:endParaRPr>
          </a:p>
        </p:txBody>
      </p:sp>
      <p:sp>
        <p:nvSpPr>
          <p:cNvPr id="941" name="Google Shape;941;p19"/>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920"/>
                                        </p:tgtEl>
                                        <p:attrNameLst>
                                          <p:attrName>style.visibility</p:attrName>
                                        </p:attrNameLst>
                                      </p:cBhvr>
                                      <p:to>
                                        <p:strVal val="visible"/>
                                      </p:to>
                                    </p:set>
                                    <p:anim calcmode="lin" valueType="num">
                                      <p:cBhvr additive="base">
                                        <p:cTn id="7" dur="1000"/>
                                        <p:tgtEl>
                                          <p:spTgt spid="920"/>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927"/>
                                        </p:tgtEl>
                                        <p:attrNameLst>
                                          <p:attrName>style.visibility</p:attrName>
                                        </p:attrNameLst>
                                      </p:cBhvr>
                                      <p:to>
                                        <p:strVal val="visible"/>
                                      </p:to>
                                    </p:set>
                                    <p:anim calcmode="lin" valueType="num">
                                      <p:cBhvr additive="base">
                                        <p:cTn id="12" dur="1000"/>
                                        <p:tgtEl>
                                          <p:spTgt spid="927"/>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933"/>
                                        </p:tgtEl>
                                        <p:attrNameLst>
                                          <p:attrName>style.visibility</p:attrName>
                                        </p:attrNameLst>
                                      </p:cBhvr>
                                      <p:to>
                                        <p:strVal val="visible"/>
                                      </p:to>
                                    </p:set>
                                    <p:anim calcmode="lin" valueType="num">
                                      <p:cBhvr additive="base">
                                        <p:cTn id="17" dur="1000"/>
                                        <p:tgtEl>
                                          <p:spTgt spid="933"/>
                                        </p:tgtEl>
                                        <p:attrNameLst>
                                          <p:attrName>ppt_x</p:attrName>
                                        </p:attrNameLst>
                                      </p:cBhvr>
                                      <p:tavLst>
                                        <p:tav tm="0">
                                          <p:val>
                                            <p:strVal val="#ppt_x+1"/>
                                          </p:val>
                                        </p:tav>
                                        <p:tav tm="100000">
                                          <p:val>
                                            <p:strVal val="#ppt_x"/>
                                          </p:val>
                                        </p:tav>
                                      </p:tavLst>
                                    </p:anim>
                                  </p:childTnLst>
                                </p:cTn>
                              </p:par>
                            </p:childTnLst>
                          </p:cTn>
                        </p:par>
                        <p:par>
                          <p:cTn id="18" fill="hold">
                            <p:stCondLst>
                              <p:cond delay="1000"/>
                            </p:stCondLst>
                            <p:childTnLst>
                              <p:par>
                                <p:cTn id="19" presetID="2" presetClass="entr" presetSubtype="4" fill="hold" nodeType="afterEffect">
                                  <p:stCondLst>
                                    <p:cond delay="0"/>
                                  </p:stCondLst>
                                  <p:childTnLst>
                                    <p:set>
                                      <p:cBhvr>
                                        <p:cTn id="20" dur="1" fill="hold">
                                          <p:stCondLst>
                                            <p:cond delay="0"/>
                                          </p:stCondLst>
                                        </p:cTn>
                                        <p:tgtEl>
                                          <p:spTgt spid="939"/>
                                        </p:tgtEl>
                                        <p:attrNameLst>
                                          <p:attrName>style.visibility</p:attrName>
                                        </p:attrNameLst>
                                      </p:cBhvr>
                                      <p:to>
                                        <p:strVal val="visible"/>
                                      </p:to>
                                    </p:set>
                                    <p:anim calcmode="lin" valueType="num">
                                      <p:cBhvr additive="base">
                                        <p:cTn id="21" dur="500"/>
                                        <p:tgtEl>
                                          <p:spTgt spid="9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2"/>
          <p:cNvSpPr txBox="1">
            <a:spLocks noGrp="1"/>
          </p:cNvSpPr>
          <p:nvPr>
            <p:ph type="ftr" idx="11"/>
          </p:nvPr>
        </p:nvSpPr>
        <p:spPr>
          <a:xfrm>
            <a:off x="381000" y="6234261"/>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
        <p:nvSpPr>
          <p:cNvPr id="480" name="Google Shape;480;p2"/>
          <p:cNvSpPr txBox="1">
            <a:spLocks noGrp="1"/>
          </p:cNvSpPr>
          <p:nvPr>
            <p:ph type="dt" idx="10"/>
          </p:nvPr>
        </p:nvSpPr>
        <p:spPr>
          <a:xfrm>
            <a:off x="9113240" y="6271924"/>
            <a:ext cx="30480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Khoa công nghệ thông tin</a:t>
            </a:r>
            <a:endParaRPr sz="1800">
              <a:solidFill>
                <a:schemeClr val="dk1"/>
              </a:solidFill>
              <a:latin typeface="Arial"/>
              <a:ea typeface="Arial"/>
              <a:cs typeface="Arial"/>
              <a:sym typeface="Arial"/>
            </a:endParaRPr>
          </a:p>
        </p:txBody>
      </p:sp>
      <p:sp>
        <p:nvSpPr>
          <p:cNvPr id="481" name="Google Shape;481;p2"/>
          <p:cNvSpPr txBox="1"/>
          <p:nvPr/>
        </p:nvSpPr>
        <p:spPr>
          <a:xfrm>
            <a:off x="4114800" y="6270461"/>
            <a:ext cx="4457699" cy="369332"/>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i="1">
                <a:solidFill>
                  <a:srgbClr val="595959"/>
                </a:solidFill>
                <a:latin typeface="Times New Roman"/>
                <a:ea typeface="Times New Roman"/>
                <a:cs typeface="Times New Roman"/>
                <a:sym typeface="Times New Roman"/>
              </a:rPr>
              <a:t>Hà Nội, ngày 20 tháng 5 năm 2022</a:t>
            </a:r>
            <a:endParaRPr>
              <a:latin typeface="Times New Roman"/>
              <a:ea typeface="Times New Roman"/>
              <a:cs typeface="Times New Roman"/>
              <a:sym typeface="Times New Roman"/>
            </a:endParaRPr>
          </a:p>
        </p:txBody>
      </p:sp>
      <p:sp>
        <p:nvSpPr>
          <p:cNvPr id="482" name="Google Shape;482;p2"/>
          <p:cNvSpPr/>
          <p:nvPr/>
        </p:nvSpPr>
        <p:spPr>
          <a:xfrm>
            <a:off x="2281084" y="193084"/>
            <a:ext cx="8412616" cy="64629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vi-VN" sz="3600" b="1" cap="none">
                <a:solidFill>
                  <a:srgbClr val="0070C0"/>
                </a:solidFill>
              </a:rPr>
              <a:t>TRƯỜNG ĐẠI HỌC SPKT HƯNG YÊN</a:t>
            </a:r>
            <a:endParaRPr sz="3600" b="1" cap="none" dirty="0">
              <a:solidFill>
                <a:srgbClr val="0070C0"/>
              </a:solidFill>
              <a:latin typeface="Arial"/>
              <a:ea typeface="Arial"/>
              <a:cs typeface="Arial"/>
              <a:sym typeface="Arial"/>
            </a:endParaRPr>
          </a:p>
        </p:txBody>
      </p:sp>
      <p:sp>
        <p:nvSpPr>
          <p:cNvPr id="483" name="Google Shape;483;p2"/>
          <p:cNvSpPr/>
          <p:nvPr/>
        </p:nvSpPr>
        <p:spPr>
          <a:xfrm>
            <a:off x="4263850" y="839278"/>
            <a:ext cx="5139600" cy="461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cap="none">
                <a:solidFill>
                  <a:schemeClr val="accent4"/>
                </a:solidFill>
                <a:latin typeface="Arial"/>
                <a:ea typeface="Arial"/>
                <a:cs typeface="Arial"/>
                <a:sym typeface="Arial"/>
              </a:rPr>
              <a:t>KHOA CÔNG NGHỆ THÔNG TIN</a:t>
            </a:r>
            <a:endParaRPr sz="2400" b="1" cap="none">
              <a:solidFill>
                <a:schemeClr val="accent4"/>
              </a:solidFill>
              <a:latin typeface="Arial"/>
              <a:ea typeface="Arial"/>
              <a:cs typeface="Arial"/>
              <a:sym typeface="Arial"/>
            </a:endParaRPr>
          </a:p>
        </p:txBody>
      </p:sp>
      <p:pic>
        <p:nvPicPr>
          <p:cNvPr id="484" name="Google Shape;484;p2"/>
          <p:cNvPicPr preferRelativeResize="0"/>
          <p:nvPr/>
        </p:nvPicPr>
        <p:blipFill>
          <a:blip r:embed="rId3"/>
          <a:srcRect/>
          <a:stretch/>
        </p:blipFill>
        <p:spPr>
          <a:xfrm>
            <a:off x="252638" y="193083"/>
            <a:ext cx="1802304" cy="1754285"/>
          </a:xfrm>
          <a:prstGeom prst="rect">
            <a:avLst/>
          </a:prstGeom>
          <a:noFill/>
          <a:ln>
            <a:noFill/>
          </a:ln>
        </p:spPr>
      </p:pic>
      <p:sp>
        <p:nvSpPr>
          <p:cNvPr id="485" name="Google Shape;485;p2"/>
          <p:cNvSpPr txBox="1"/>
          <p:nvPr/>
        </p:nvSpPr>
        <p:spPr>
          <a:xfrm>
            <a:off x="685800" y="2421152"/>
            <a:ext cx="115824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a:solidFill>
                  <a:srgbClr val="ED1C2A"/>
                </a:solidFill>
                <a:latin typeface="Times New Roman" panose="02020603050405020304" pitchFamily="18" charset="0"/>
                <a:ea typeface="Calibri"/>
                <a:cs typeface="Times New Roman" panose="02020603050405020304" pitchFamily="18" charset="0"/>
                <a:sym typeface="Calibri"/>
              </a:rPr>
              <a:t>ĐỀ TÀI: </a:t>
            </a:r>
            <a:r>
              <a:rPr lang="en-US" sz="3600" b="1" dirty="0" err="1" smtClean="0">
                <a:solidFill>
                  <a:srgbClr val="ED1C2A"/>
                </a:solidFill>
                <a:latin typeface="Times New Roman" panose="02020603050405020304" pitchFamily="18" charset="0"/>
                <a:ea typeface="Calibri"/>
                <a:cs typeface="Times New Roman" panose="02020603050405020304" pitchFamily="18" charset="0"/>
                <a:sym typeface="Calibri"/>
              </a:rPr>
              <a:t>XÂY</a:t>
            </a:r>
            <a:r>
              <a:rPr lang="en-US" sz="3600" b="1" dirty="0" smtClean="0">
                <a:solidFill>
                  <a:srgbClr val="ED1C2A"/>
                </a:solidFill>
                <a:latin typeface="Times New Roman" panose="02020603050405020304" pitchFamily="18" charset="0"/>
                <a:ea typeface="Calibri"/>
                <a:cs typeface="Times New Roman" panose="02020603050405020304" pitchFamily="18" charset="0"/>
                <a:sym typeface="Calibri"/>
              </a:rPr>
              <a:t> </a:t>
            </a:r>
            <a:r>
              <a:rPr lang="en-US" sz="3600" b="1" dirty="0" err="1" smtClean="0">
                <a:solidFill>
                  <a:srgbClr val="ED1C2A"/>
                </a:solidFill>
                <a:latin typeface="Times New Roman" panose="02020603050405020304" pitchFamily="18" charset="0"/>
                <a:ea typeface="Calibri"/>
                <a:cs typeface="Times New Roman" panose="02020603050405020304" pitchFamily="18" charset="0"/>
                <a:sym typeface="Calibri"/>
              </a:rPr>
              <a:t>DỰNG</a:t>
            </a:r>
            <a:r>
              <a:rPr lang="en-US" sz="3600" b="1" dirty="0" smtClean="0">
                <a:solidFill>
                  <a:srgbClr val="ED1C2A"/>
                </a:solidFill>
                <a:latin typeface="Times New Roman" panose="02020603050405020304" pitchFamily="18" charset="0"/>
                <a:ea typeface="Calibri"/>
                <a:cs typeface="Times New Roman" panose="02020603050405020304" pitchFamily="18" charset="0"/>
                <a:sym typeface="Calibri"/>
              </a:rPr>
              <a:t> WEBSITE </a:t>
            </a:r>
            <a:r>
              <a:rPr lang="en-US" sz="3600" b="1" dirty="0" err="1" smtClean="0">
                <a:solidFill>
                  <a:srgbClr val="ED1C2A"/>
                </a:solidFill>
                <a:latin typeface="Times New Roman" panose="02020603050405020304" pitchFamily="18" charset="0"/>
                <a:ea typeface="Calibri"/>
                <a:cs typeface="Times New Roman" panose="02020603050405020304" pitchFamily="18" charset="0"/>
                <a:sym typeface="Calibri"/>
              </a:rPr>
              <a:t>ĐẶT</a:t>
            </a:r>
            <a:r>
              <a:rPr lang="en-US" sz="3600" b="1" dirty="0" smtClean="0">
                <a:solidFill>
                  <a:srgbClr val="ED1C2A"/>
                </a:solidFill>
                <a:latin typeface="Times New Roman" panose="02020603050405020304" pitchFamily="18" charset="0"/>
                <a:ea typeface="Calibri"/>
                <a:cs typeface="Times New Roman" panose="02020603050405020304" pitchFamily="18" charset="0"/>
                <a:sym typeface="Calibri"/>
              </a:rPr>
              <a:t> </a:t>
            </a:r>
            <a:r>
              <a:rPr lang="en-US" sz="3600" b="1" dirty="0" err="1" smtClean="0">
                <a:solidFill>
                  <a:srgbClr val="ED1C2A"/>
                </a:solidFill>
                <a:latin typeface="Times New Roman" panose="02020603050405020304" pitchFamily="18" charset="0"/>
                <a:ea typeface="Calibri"/>
                <a:cs typeface="Times New Roman" panose="02020603050405020304" pitchFamily="18" charset="0"/>
                <a:sym typeface="Calibri"/>
              </a:rPr>
              <a:t>VÉ</a:t>
            </a:r>
            <a:r>
              <a:rPr lang="en-US" sz="3600" b="1" dirty="0" smtClean="0">
                <a:solidFill>
                  <a:srgbClr val="ED1C2A"/>
                </a:solidFill>
                <a:latin typeface="Times New Roman" panose="02020603050405020304" pitchFamily="18" charset="0"/>
                <a:ea typeface="Calibri"/>
                <a:cs typeface="Times New Roman" panose="02020603050405020304" pitchFamily="18" charset="0"/>
                <a:sym typeface="Calibri"/>
              </a:rPr>
              <a:t> </a:t>
            </a:r>
            <a:r>
              <a:rPr lang="en-US" sz="3600" b="1" dirty="0" err="1" smtClean="0">
                <a:solidFill>
                  <a:srgbClr val="ED1C2A"/>
                </a:solidFill>
                <a:latin typeface="Times New Roman" panose="02020603050405020304" pitchFamily="18" charset="0"/>
                <a:ea typeface="Calibri"/>
                <a:cs typeface="Times New Roman" panose="02020603050405020304" pitchFamily="18" charset="0"/>
                <a:sym typeface="Calibri"/>
              </a:rPr>
              <a:t>TÀU</a:t>
            </a:r>
            <a:r>
              <a:rPr lang="en-US" sz="3600" b="1" dirty="0" smtClean="0">
                <a:solidFill>
                  <a:srgbClr val="ED1C2A"/>
                </a:solidFill>
                <a:latin typeface="Times New Roman" panose="02020603050405020304" pitchFamily="18" charset="0"/>
                <a:ea typeface="Calibri"/>
                <a:cs typeface="Times New Roman" panose="02020603050405020304" pitchFamily="18" charset="0"/>
                <a:sym typeface="Calibri"/>
              </a:rPr>
              <a:t> </a:t>
            </a:r>
          </a:p>
          <a:p>
            <a:pPr marL="0" marR="0" lvl="0" indent="0" algn="ctr" rtl="0">
              <a:spcBef>
                <a:spcPts val="0"/>
              </a:spcBef>
              <a:spcAft>
                <a:spcPts val="0"/>
              </a:spcAft>
              <a:buNone/>
            </a:pPr>
            <a:r>
              <a:rPr lang="en-US" sz="3600" b="1" dirty="0" err="1" smtClean="0">
                <a:solidFill>
                  <a:srgbClr val="ED1C2A"/>
                </a:solidFill>
                <a:latin typeface="Times New Roman" panose="02020603050405020304" pitchFamily="18" charset="0"/>
                <a:ea typeface="Calibri"/>
                <a:cs typeface="Times New Roman" panose="02020603050405020304" pitchFamily="18" charset="0"/>
                <a:sym typeface="Calibri"/>
              </a:rPr>
              <a:t>ĐƯỜNG</a:t>
            </a:r>
            <a:r>
              <a:rPr lang="en-US" sz="3600" b="1" dirty="0" smtClean="0">
                <a:solidFill>
                  <a:srgbClr val="ED1C2A"/>
                </a:solidFill>
                <a:latin typeface="Times New Roman" panose="02020603050405020304" pitchFamily="18" charset="0"/>
                <a:ea typeface="Calibri"/>
                <a:cs typeface="Times New Roman" panose="02020603050405020304" pitchFamily="18" charset="0"/>
                <a:sym typeface="Calibri"/>
              </a:rPr>
              <a:t> </a:t>
            </a:r>
            <a:r>
              <a:rPr lang="en-US" sz="3600" b="1" dirty="0" err="1" smtClean="0">
                <a:solidFill>
                  <a:srgbClr val="ED1C2A"/>
                </a:solidFill>
                <a:latin typeface="Times New Roman" panose="02020603050405020304" pitchFamily="18" charset="0"/>
                <a:ea typeface="Calibri"/>
                <a:cs typeface="Times New Roman" panose="02020603050405020304" pitchFamily="18" charset="0"/>
                <a:sym typeface="Calibri"/>
              </a:rPr>
              <a:t>SẮT</a:t>
            </a:r>
            <a:r>
              <a:rPr lang="en-US" sz="3600" b="1" dirty="0" smtClean="0">
                <a:solidFill>
                  <a:srgbClr val="ED1C2A"/>
                </a:solidFill>
                <a:latin typeface="Times New Roman" panose="02020603050405020304" pitchFamily="18" charset="0"/>
                <a:ea typeface="Calibri"/>
                <a:cs typeface="Times New Roman" panose="02020603050405020304" pitchFamily="18" charset="0"/>
                <a:sym typeface="Calibri"/>
              </a:rPr>
              <a:t> </a:t>
            </a:r>
            <a:r>
              <a:rPr lang="en-US" sz="3600" b="1" dirty="0" err="1" smtClean="0">
                <a:solidFill>
                  <a:srgbClr val="ED1C2A"/>
                </a:solidFill>
                <a:latin typeface="Times New Roman" panose="02020603050405020304" pitchFamily="18" charset="0"/>
                <a:ea typeface="Calibri"/>
                <a:cs typeface="Times New Roman" panose="02020603050405020304" pitchFamily="18" charset="0"/>
                <a:sym typeface="Calibri"/>
              </a:rPr>
              <a:t>BẮC</a:t>
            </a:r>
            <a:r>
              <a:rPr lang="en-US" sz="3600" b="1" dirty="0" smtClean="0">
                <a:solidFill>
                  <a:srgbClr val="ED1C2A"/>
                </a:solidFill>
                <a:latin typeface="Times New Roman" panose="02020603050405020304" pitchFamily="18" charset="0"/>
                <a:ea typeface="Calibri"/>
                <a:cs typeface="Times New Roman" panose="02020603050405020304" pitchFamily="18" charset="0"/>
                <a:sym typeface="Calibri"/>
              </a:rPr>
              <a:t> NAM</a:t>
            </a:r>
            <a:endParaRPr sz="3600" b="1" dirty="0">
              <a:solidFill>
                <a:srgbClr val="ED1C2A"/>
              </a:solidFill>
              <a:latin typeface="Times New Roman" panose="02020603050405020304" pitchFamily="18" charset="0"/>
              <a:ea typeface="Calibri"/>
              <a:cs typeface="Times New Roman" panose="02020603050405020304" pitchFamily="18" charset="0"/>
              <a:sym typeface="Calibri"/>
            </a:endParaRPr>
          </a:p>
        </p:txBody>
      </p:sp>
      <p:sp>
        <p:nvSpPr>
          <p:cNvPr id="486" name="Google Shape;486;p2"/>
          <p:cNvSpPr/>
          <p:nvPr/>
        </p:nvSpPr>
        <p:spPr>
          <a:xfrm>
            <a:off x="-1" y="293512"/>
            <a:ext cx="252639" cy="1104159"/>
          </a:xfrm>
          <a:prstGeom prst="rect">
            <a:avLst/>
          </a:prstGeom>
          <a:solidFill>
            <a:schemeClr val="lt1"/>
          </a:solidFill>
          <a:ln w="254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46"/>
        <p:cNvGrpSpPr/>
        <p:nvPr/>
      </p:nvGrpSpPr>
      <p:grpSpPr>
        <a:xfrm>
          <a:off x="0" y="0"/>
          <a:ext cx="0" cy="0"/>
          <a:chOff x="0" y="0"/>
          <a:chExt cx="0" cy="0"/>
        </a:xfrm>
      </p:grpSpPr>
      <p:pic>
        <p:nvPicPr>
          <p:cNvPr id="947" name="Google Shape;947;p20"/>
          <p:cNvPicPr preferRelativeResize="0"/>
          <p:nvPr/>
        </p:nvPicPr>
        <p:blipFill rotWithShape="1">
          <a:blip r:embed="rId3">
            <a:alphaModFix/>
          </a:blip>
          <a:srcRect l="16827" r="16827"/>
          <a:stretch/>
        </p:blipFill>
        <p:spPr>
          <a:xfrm>
            <a:off x="5486400" y="360"/>
            <a:ext cx="6839640" cy="6857640"/>
          </a:xfrm>
          <a:prstGeom prst="rect">
            <a:avLst/>
          </a:prstGeom>
          <a:noFill/>
          <a:ln>
            <a:noFill/>
          </a:ln>
        </p:spPr>
      </p:pic>
      <p:sp>
        <p:nvSpPr>
          <p:cNvPr id="948" name="Google Shape;948;p20"/>
          <p:cNvSpPr/>
          <p:nvPr/>
        </p:nvSpPr>
        <p:spPr>
          <a:xfrm rot="10800000" flipH="1">
            <a:off x="11000520" y="5539"/>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20"/>
          <p:cNvSpPr/>
          <p:nvPr/>
        </p:nvSpPr>
        <p:spPr>
          <a:xfrm rot="10800000" flipH="1">
            <a:off x="8458200" y="5539"/>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20"/>
          <p:cNvSpPr/>
          <p:nvPr/>
        </p:nvSpPr>
        <p:spPr>
          <a:xfrm rot="10800000" flipH="1">
            <a:off x="5486400" y="-11477"/>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20"/>
          <p:cNvSpPr/>
          <p:nvPr/>
        </p:nvSpPr>
        <p:spPr>
          <a:xfrm>
            <a:off x="855360" y="2327400"/>
            <a:ext cx="6218280" cy="143100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400" b="1" strike="noStrike">
                <a:solidFill>
                  <a:srgbClr val="404040"/>
                </a:solidFill>
                <a:latin typeface="Calibri"/>
                <a:ea typeface="Calibri"/>
                <a:cs typeface="Calibri"/>
                <a:sym typeface="Calibri"/>
              </a:rPr>
              <a:t>THANK YOU </a:t>
            </a:r>
            <a:endParaRPr sz="4400" b="0" strike="noStrik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r>
              <a:rPr lang="en-US" sz="4400" b="1" strike="noStrike">
                <a:solidFill>
                  <a:srgbClr val="FF3737"/>
                </a:solidFill>
                <a:latin typeface="Calibri"/>
                <a:ea typeface="Calibri"/>
                <a:cs typeface="Calibri"/>
                <a:sym typeface="Calibri"/>
              </a:rPr>
              <a:t>FOR WATCHING</a:t>
            </a:r>
            <a:endParaRPr sz="4400" b="0" strike="noStrike">
              <a:solidFill>
                <a:schemeClr val="dk1"/>
              </a:solidFill>
              <a:latin typeface="Arial"/>
              <a:ea typeface="Arial"/>
              <a:cs typeface="Arial"/>
              <a:sym typeface="Arial"/>
            </a:endParaRPr>
          </a:p>
        </p:txBody>
      </p:sp>
      <p:sp>
        <p:nvSpPr>
          <p:cNvPr id="952" name="Google Shape;952;p20"/>
          <p:cNvSpPr/>
          <p:nvPr/>
        </p:nvSpPr>
        <p:spPr>
          <a:xfrm>
            <a:off x="533400" y="4296860"/>
            <a:ext cx="4786320" cy="140688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2400" b="0" strike="noStrike">
                <a:solidFill>
                  <a:srgbClr val="595959"/>
                </a:solidFill>
                <a:latin typeface="Calibri"/>
                <a:ea typeface="Calibri"/>
                <a:cs typeface="Calibri"/>
                <a:sym typeface="Calibri"/>
              </a:rPr>
              <a:t>Em xin chân thành cảm ơn hội đồng thầy cô đã lắng nghe và theo dõi bài thuyết trình của </a:t>
            </a:r>
            <a:r>
              <a:rPr lang="en-US" sz="2400">
                <a:solidFill>
                  <a:srgbClr val="595959"/>
                </a:solidFill>
                <a:latin typeface="Calibri"/>
                <a:ea typeface="Calibri"/>
                <a:cs typeface="Calibri"/>
                <a:sym typeface="Calibri"/>
              </a:rPr>
              <a:t>em.</a:t>
            </a:r>
            <a:endParaRPr sz="2400" b="0" strike="noStrike">
              <a:solidFill>
                <a:schemeClr val="dk1"/>
              </a:solidFill>
              <a:latin typeface="Arial"/>
              <a:ea typeface="Arial"/>
              <a:cs typeface="Arial"/>
              <a:sym typeface="Arial"/>
            </a:endParaRPr>
          </a:p>
        </p:txBody>
      </p:sp>
      <p:sp>
        <p:nvSpPr>
          <p:cNvPr id="953" name="Google Shape;953;p2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3"/>
          <p:cNvSpPr/>
          <p:nvPr/>
        </p:nvSpPr>
        <p:spPr>
          <a:xfrm>
            <a:off x="6624478" y="-24183"/>
            <a:ext cx="5567522" cy="6858000"/>
          </a:xfrm>
          <a:prstGeom prst="rect">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492" name="Google Shape;492;p3"/>
          <p:cNvGrpSpPr/>
          <p:nvPr/>
        </p:nvGrpSpPr>
        <p:grpSpPr>
          <a:xfrm>
            <a:off x="4626380" y="2249924"/>
            <a:ext cx="6921829" cy="2078254"/>
            <a:chOff x="4578255" y="2223130"/>
            <a:chExt cx="6921829" cy="2078254"/>
          </a:xfrm>
        </p:grpSpPr>
        <p:sp>
          <p:nvSpPr>
            <p:cNvPr id="493" name="Google Shape;493;p3"/>
            <p:cNvSpPr/>
            <p:nvPr/>
          </p:nvSpPr>
          <p:spPr>
            <a:xfrm>
              <a:off x="5404084" y="2223130"/>
              <a:ext cx="6096000" cy="92333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5400">
                  <a:solidFill>
                    <a:schemeClr val="lt1"/>
                  </a:solidFill>
                  <a:latin typeface="Arial"/>
                  <a:ea typeface="Arial"/>
                  <a:cs typeface="Arial"/>
                  <a:sym typeface="Arial"/>
                </a:rPr>
                <a:t>NỘI DUNG</a:t>
              </a:r>
              <a:endParaRPr/>
            </a:p>
          </p:txBody>
        </p:sp>
        <p:sp>
          <p:nvSpPr>
            <p:cNvPr id="494" name="Google Shape;494;p3"/>
            <p:cNvSpPr/>
            <p:nvPr/>
          </p:nvSpPr>
          <p:spPr>
            <a:xfrm>
              <a:off x="4578255" y="3378054"/>
              <a:ext cx="6096000" cy="92333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5400">
                  <a:solidFill>
                    <a:schemeClr val="lt1"/>
                  </a:solidFill>
                  <a:latin typeface="Arial"/>
                  <a:ea typeface="Arial"/>
                  <a:cs typeface="Arial"/>
                  <a:sym typeface="Arial"/>
                </a:rPr>
                <a:t>CHÍNH</a:t>
              </a:r>
              <a:endParaRPr sz="4400">
                <a:solidFill>
                  <a:schemeClr val="lt1"/>
                </a:solidFill>
                <a:latin typeface="Arial"/>
                <a:ea typeface="Arial"/>
                <a:cs typeface="Arial"/>
                <a:sym typeface="Arial"/>
              </a:endParaRPr>
            </a:p>
          </p:txBody>
        </p:sp>
      </p:grpSp>
      <p:sp>
        <p:nvSpPr>
          <p:cNvPr id="495" name="Google Shape;495;p3"/>
          <p:cNvSpPr/>
          <p:nvPr/>
        </p:nvSpPr>
        <p:spPr>
          <a:xfrm>
            <a:off x="7867807" y="916782"/>
            <a:ext cx="197220" cy="178178"/>
          </a:xfrm>
          <a:prstGeom prst="rect">
            <a:avLst/>
          </a:prstGeom>
          <a:solidFill>
            <a:srgbClr val="68D0C6">
              <a:alpha val="800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496" name="Google Shape;496;p3"/>
          <p:cNvGrpSpPr/>
          <p:nvPr/>
        </p:nvGrpSpPr>
        <p:grpSpPr>
          <a:xfrm>
            <a:off x="6080207" y="1118203"/>
            <a:ext cx="880712" cy="810164"/>
            <a:chOff x="5908413" y="847857"/>
            <a:chExt cx="938013" cy="939583"/>
          </a:xfrm>
        </p:grpSpPr>
        <p:sp>
          <p:nvSpPr>
            <p:cNvPr id="497" name="Google Shape;497;p3"/>
            <p:cNvSpPr/>
            <p:nvPr/>
          </p:nvSpPr>
          <p:spPr>
            <a:xfrm>
              <a:off x="5908413" y="847857"/>
              <a:ext cx="938013" cy="939583"/>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98" name="Google Shape;498;p3"/>
            <p:cNvSpPr/>
            <p:nvPr/>
          </p:nvSpPr>
          <p:spPr>
            <a:xfrm>
              <a:off x="6021503" y="927340"/>
              <a:ext cx="684331" cy="646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Arial"/>
                  <a:ea typeface="Arial"/>
                  <a:cs typeface="Arial"/>
                  <a:sym typeface="Arial"/>
                </a:rPr>
                <a:t>1</a:t>
              </a:r>
              <a:endParaRPr/>
            </a:p>
          </p:txBody>
        </p:sp>
      </p:grpSp>
      <p:sp>
        <p:nvSpPr>
          <p:cNvPr id="499" name="Google Shape;499;p3"/>
          <p:cNvSpPr/>
          <p:nvPr/>
        </p:nvSpPr>
        <p:spPr>
          <a:xfrm>
            <a:off x="735624" y="1310456"/>
            <a:ext cx="48531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vi-VN" sz="2400" dirty="0">
                <a:solidFill>
                  <a:srgbClr val="3F3F3F"/>
                </a:solidFill>
                <a:latin typeface="Times New Roman"/>
                <a:ea typeface="Times New Roman"/>
                <a:cs typeface="Times New Roman"/>
                <a:sym typeface="Times New Roman"/>
              </a:rPr>
              <a:t>Lí do</a:t>
            </a:r>
            <a:r>
              <a:rPr lang="en-US" sz="2400" dirty="0">
                <a:solidFill>
                  <a:srgbClr val="3F3F3F"/>
                </a:solidFill>
                <a:latin typeface="Times New Roman"/>
                <a:ea typeface="Times New Roman"/>
                <a:cs typeface="Times New Roman"/>
                <a:sym typeface="Times New Roman"/>
              </a:rPr>
              <a:t> </a:t>
            </a:r>
            <a:r>
              <a:rPr lang="vi-VN" sz="2400" dirty="0">
                <a:solidFill>
                  <a:srgbClr val="3F3F3F"/>
                </a:solidFill>
                <a:latin typeface="Times New Roman"/>
                <a:ea typeface="Times New Roman"/>
                <a:cs typeface="Times New Roman"/>
                <a:sym typeface="Times New Roman"/>
              </a:rPr>
              <a:t>chọn</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đề</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tài</a:t>
            </a:r>
            <a:endParaRPr sz="2400" dirty="0">
              <a:solidFill>
                <a:srgbClr val="3F3F3F"/>
              </a:solidFill>
              <a:latin typeface="Times New Roman"/>
              <a:ea typeface="Times New Roman"/>
              <a:cs typeface="Times New Roman"/>
              <a:sym typeface="Times New Roman"/>
            </a:endParaRPr>
          </a:p>
        </p:txBody>
      </p:sp>
      <p:grpSp>
        <p:nvGrpSpPr>
          <p:cNvPr id="500" name="Google Shape;500;p3"/>
          <p:cNvGrpSpPr/>
          <p:nvPr/>
        </p:nvGrpSpPr>
        <p:grpSpPr>
          <a:xfrm rot="-5400000">
            <a:off x="5060705" y="921408"/>
            <a:ext cx="18288" cy="822960"/>
            <a:chOff x="5839691" y="2713589"/>
            <a:chExt cx="1406625" cy="1430822"/>
          </a:xfrm>
        </p:grpSpPr>
        <p:sp>
          <p:nvSpPr>
            <p:cNvPr id="501" name="Google Shape;501;p3"/>
            <p:cNvSpPr/>
            <p:nvPr/>
          </p:nvSpPr>
          <p:spPr>
            <a:xfrm>
              <a:off x="5839691" y="2713589"/>
              <a:ext cx="1406625" cy="1430822"/>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2" name="Google Shape;502;p3"/>
            <p:cNvSpPr/>
            <p:nvPr/>
          </p:nvSpPr>
          <p:spPr>
            <a:xfrm>
              <a:off x="6048641" y="2967335"/>
              <a:ext cx="988724" cy="923330"/>
            </a:xfrm>
            <a:prstGeom prst="rect">
              <a:avLst/>
            </a:prstGeom>
            <a:solidFill>
              <a:srgbClr val="00B0F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5400">
                <a:solidFill>
                  <a:schemeClr val="lt1"/>
                </a:solidFill>
                <a:latin typeface="Arial"/>
                <a:ea typeface="Arial"/>
                <a:cs typeface="Arial"/>
                <a:sym typeface="Arial"/>
              </a:endParaRPr>
            </a:p>
          </p:txBody>
        </p:sp>
      </p:grpSp>
      <p:sp>
        <p:nvSpPr>
          <p:cNvPr id="503" name="Google Shape;503;p3"/>
          <p:cNvSpPr/>
          <p:nvPr/>
        </p:nvSpPr>
        <p:spPr>
          <a:xfrm>
            <a:off x="609600" y="6453374"/>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4" name="Google Shape;504;p3"/>
          <p:cNvSpPr/>
          <p:nvPr/>
        </p:nvSpPr>
        <p:spPr>
          <a:xfrm>
            <a:off x="807558"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5" name="Google Shape;505;p3"/>
          <p:cNvSpPr/>
          <p:nvPr/>
        </p:nvSpPr>
        <p:spPr>
          <a:xfrm>
            <a:off x="1005516"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6" name="Google Shape;506;p3"/>
          <p:cNvSpPr/>
          <p:nvPr/>
        </p:nvSpPr>
        <p:spPr>
          <a:xfrm>
            <a:off x="1203474"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7" name="Google Shape;507;p3"/>
          <p:cNvSpPr/>
          <p:nvPr/>
        </p:nvSpPr>
        <p:spPr>
          <a:xfrm>
            <a:off x="1401430" y="6453373"/>
            <a:ext cx="145143" cy="145143"/>
          </a:xfrm>
          <a:prstGeom prst="rect">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8" name="Google Shape;508;p3"/>
          <p:cNvSpPr/>
          <p:nvPr/>
        </p:nvSpPr>
        <p:spPr>
          <a:xfrm>
            <a:off x="10134600" y="577416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09" name="Google Shape;509;p3"/>
          <p:cNvSpPr/>
          <p:nvPr/>
        </p:nvSpPr>
        <p:spPr>
          <a:xfrm>
            <a:off x="11288262" y="6341278"/>
            <a:ext cx="541059"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800">
                <a:solidFill>
                  <a:srgbClr val="F2F2F2"/>
                </a:solidFill>
                <a:latin typeface="Arial"/>
                <a:ea typeface="Arial"/>
                <a:cs typeface="Arial"/>
                <a:sym typeface="Arial"/>
              </a:rPr>
              <a:t>1</a:t>
            </a:r>
            <a:endParaRPr/>
          </a:p>
        </p:txBody>
      </p:sp>
      <p:sp>
        <p:nvSpPr>
          <p:cNvPr id="510" name="Google Shape;510;p3"/>
          <p:cNvSpPr/>
          <p:nvPr/>
        </p:nvSpPr>
        <p:spPr>
          <a:xfrm>
            <a:off x="11507637" y="916782"/>
            <a:ext cx="145143" cy="145143"/>
          </a:xfrm>
          <a:prstGeom prst="rect">
            <a:avLst/>
          </a:prstGeom>
          <a:solidFill>
            <a:srgbClr val="68D0C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1" name="Google Shape;511;p3"/>
          <p:cNvSpPr/>
          <p:nvPr/>
        </p:nvSpPr>
        <p:spPr>
          <a:xfrm>
            <a:off x="742770" y="1109127"/>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12" name="Google Shape;512;p3"/>
          <p:cNvGrpSpPr/>
          <p:nvPr/>
        </p:nvGrpSpPr>
        <p:grpSpPr>
          <a:xfrm>
            <a:off x="6103978" y="2253126"/>
            <a:ext cx="880712" cy="810164"/>
            <a:chOff x="5915473" y="787140"/>
            <a:chExt cx="938013" cy="939583"/>
          </a:xfrm>
        </p:grpSpPr>
        <p:sp>
          <p:nvSpPr>
            <p:cNvPr id="513" name="Google Shape;513;p3"/>
            <p:cNvSpPr/>
            <p:nvPr/>
          </p:nvSpPr>
          <p:spPr>
            <a:xfrm>
              <a:off x="5915473" y="787140"/>
              <a:ext cx="938013" cy="939583"/>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4" name="Google Shape;514;p3"/>
            <p:cNvSpPr/>
            <p:nvPr/>
          </p:nvSpPr>
          <p:spPr>
            <a:xfrm>
              <a:off x="6068764" y="861569"/>
              <a:ext cx="684331" cy="7495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Arial"/>
                  <a:ea typeface="Arial"/>
                  <a:cs typeface="Arial"/>
                  <a:sym typeface="Arial"/>
                </a:rPr>
                <a:t>2</a:t>
              </a:r>
              <a:endParaRPr/>
            </a:p>
          </p:txBody>
        </p:sp>
      </p:grpSp>
      <p:grpSp>
        <p:nvGrpSpPr>
          <p:cNvPr id="515" name="Google Shape;515;p3"/>
          <p:cNvGrpSpPr/>
          <p:nvPr/>
        </p:nvGrpSpPr>
        <p:grpSpPr>
          <a:xfrm rot="-5400000">
            <a:off x="5084476" y="2049931"/>
            <a:ext cx="18288" cy="822960"/>
            <a:chOff x="5839691" y="2713589"/>
            <a:chExt cx="1406625" cy="1430822"/>
          </a:xfrm>
        </p:grpSpPr>
        <p:sp>
          <p:nvSpPr>
            <p:cNvPr id="516" name="Google Shape;516;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17" name="Google Shape;517;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endParaRPr sz="5400">
                <a:solidFill>
                  <a:schemeClr val="lt1"/>
                </a:solidFill>
                <a:latin typeface="Arial"/>
                <a:ea typeface="Arial"/>
                <a:cs typeface="Arial"/>
                <a:sym typeface="Arial"/>
              </a:endParaRPr>
            </a:p>
          </p:txBody>
        </p:sp>
      </p:grpSp>
      <p:sp>
        <p:nvSpPr>
          <p:cNvPr id="518" name="Google Shape;518;p3"/>
          <p:cNvSpPr/>
          <p:nvPr/>
        </p:nvSpPr>
        <p:spPr>
          <a:xfrm>
            <a:off x="753705" y="224672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19" name="Google Shape;519;p3"/>
          <p:cNvGrpSpPr/>
          <p:nvPr/>
        </p:nvGrpSpPr>
        <p:grpSpPr>
          <a:xfrm>
            <a:off x="6130611" y="3359718"/>
            <a:ext cx="880712" cy="810164"/>
            <a:chOff x="5930214" y="819319"/>
            <a:chExt cx="938013" cy="939583"/>
          </a:xfrm>
        </p:grpSpPr>
        <p:sp>
          <p:nvSpPr>
            <p:cNvPr id="520" name="Google Shape;520;p3"/>
            <p:cNvSpPr/>
            <p:nvPr/>
          </p:nvSpPr>
          <p:spPr>
            <a:xfrm>
              <a:off x="5930214" y="819319"/>
              <a:ext cx="938013" cy="939583"/>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1" name="Google Shape;521;p3"/>
            <p:cNvSpPr/>
            <p:nvPr/>
          </p:nvSpPr>
          <p:spPr>
            <a:xfrm>
              <a:off x="6042864" y="892879"/>
              <a:ext cx="684331" cy="74957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Arial"/>
                  <a:ea typeface="Arial"/>
                  <a:cs typeface="Arial"/>
                  <a:sym typeface="Arial"/>
                </a:rPr>
                <a:t>3</a:t>
              </a:r>
              <a:endParaRPr/>
            </a:p>
          </p:txBody>
        </p:sp>
      </p:grpSp>
      <p:grpSp>
        <p:nvGrpSpPr>
          <p:cNvPr id="522" name="Google Shape;522;p3"/>
          <p:cNvGrpSpPr/>
          <p:nvPr/>
        </p:nvGrpSpPr>
        <p:grpSpPr>
          <a:xfrm rot="-5400000">
            <a:off x="5090640" y="3187530"/>
            <a:ext cx="18288" cy="822960"/>
            <a:chOff x="5839691" y="2713589"/>
            <a:chExt cx="1406625" cy="1430822"/>
          </a:xfrm>
        </p:grpSpPr>
        <p:sp>
          <p:nvSpPr>
            <p:cNvPr id="523" name="Google Shape;523;p3"/>
            <p:cNvSpPr/>
            <p:nvPr/>
          </p:nvSpPr>
          <p:spPr>
            <a:xfrm>
              <a:off x="5839691" y="2713589"/>
              <a:ext cx="1406625" cy="1430822"/>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4" name="Google Shape;524;p3"/>
            <p:cNvSpPr/>
            <p:nvPr/>
          </p:nvSpPr>
          <p:spPr>
            <a:xfrm>
              <a:off x="6048641" y="2967335"/>
              <a:ext cx="988724" cy="923330"/>
            </a:xfrm>
            <a:prstGeom prst="rect">
              <a:avLst/>
            </a:prstGeom>
            <a:gradFill>
              <a:gsLst>
                <a:gs pos="0">
                  <a:srgbClr val="2F2F2F"/>
                </a:gs>
                <a:gs pos="80000">
                  <a:srgbClr val="3E3E3E"/>
                </a:gs>
                <a:gs pos="100000">
                  <a:srgbClr val="3F3F3F"/>
                </a:gs>
              </a:gsLst>
              <a:lin ang="16200000" scaled="0"/>
            </a:gradFill>
            <a:ln w="9525" cap="flat" cmpd="sng">
              <a:solidFill>
                <a:srgbClr val="3F3F3F"/>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endParaRPr sz="5400">
                <a:solidFill>
                  <a:schemeClr val="lt1"/>
                </a:solidFill>
                <a:latin typeface="Arial"/>
                <a:ea typeface="Arial"/>
                <a:cs typeface="Arial"/>
                <a:sym typeface="Arial"/>
              </a:endParaRPr>
            </a:p>
          </p:txBody>
        </p:sp>
      </p:grpSp>
      <p:sp>
        <p:nvSpPr>
          <p:cNvPr id="525" name="Google Shape;525;p3"/>
          <p:cNvSpPr/>
          <p:nvPr/>
        </p:nvSpPr>
        <p:spPr>
          <a:xfrm>
            <a:off x="759869" y="3384325"/>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26" name="Google Shape;526;p3"/>
          <p:cNvGrpSpPr/>
          <p:nvPr/>
        </p:nvGrpSpPr>
        <p:grpSpPr>
          <a:xfrm>
            <a:off x="6125375" y="4414451"/>
            <a:ext cx="880712" cy="810164"/>
            <a:chOff x="5917531" y="813457"/>
            <a:chExt cx="938013" cy="939583"/>
          </a:xfrm>
        </p:grpSpPr>
        <p:sp>
          <p:nvSpPr>
            <p:cNvPr id="527" name="Google Shape;527;p3"/>
            <p:cNvSpPr/>
            <p:nvPr/>
          </p:nvSpPr>
          <p:spPr>
            <a:xfrm>
              <a:off x="5917531" y="813457"/>
              <a:ext cx="938013" cy="939583"/>
            </a:xfrm>
            <a:prstGeom prst="rect">
              <a:avLst/>
            </a:prstGeom>
            <a:solidFill>
              <a:srgbClr val="FF7C8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28" name="Google Shape;528;p3"/>
            <p:cNvSpPr/>
            <p:nvPr/>
          </p:nvSpPr>
          <p:spPr>
            <a:xfrm>
              <a:off x="6042863" y="883101"/>
              <a:ext cx="684331" cy="749579"/>
            </a:xfrm>
            <a:prstGeom prst="rect">
              <a:avLst/>
            </a:prstGeom>
            <a:solidFill>
              <a:srgbClr val="FF7C8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Arial"/>
                  <a:ea typeface="Arial"/>
                  <a:cs typeface="Arial"/>
                  <a:sym typeface="Arial"/>
                </a:rPr>
                <a:t>4</a:t>
              </a:r>
              <a:endParaRPr/>
            </a:p>
          </p:txBody>
        </p:sp>
      </p:grpSp>
      <p:sp>
        <p:nvSpPr>
          <p:cNvPr id="529" name="Google Shape;529;p3"/>
          <p:cNvSpPr/>
          <p:nvPr/>
        </p:nvSpPr>
        <p:spPr>
          <a:xfrm>
            <a:off x="750268" y="4645638"/>
            <a:ext cx="48531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3F3F3F"/>
                </a:solidFill>
                <a:latin typeface="Times New Roman"/>
                <a:ea typeface="Times New Roman"/>
                <a:cs typeface="Times New Roman"/>
                <a:sym typeface="Times New Roman"/>
              </a:rPr>
              <a:t>Demo Sản Phẩm</a:t>
            </a:r>
            <a:endParaRPr sz="2400">
              <a:solidFill>
                <a:srgbClr val="3F3F3F"/>
              </a:solidFill>
              <a:latin typeface="Times New Roman"/>
              <a:ea typeface="Times New Roman"/>
              <a:cs typeface="Times New Roman"/>
              <a:sym typeface="Times New Roman"/>
            </a:endParaRPr>
          </a:p>
        </p:txBody>
      </p:sp>
      <p:grpSp>
        <p:nvGrpSpPr>
          <p:cNvPr id="530" name="Google Shape;530;p3"/>
          <p:cNvGrpSpPr/>
          <p:nvPr/>
        </p:nvGrpSpPr>
        <p:grpSpPr>
          <a:xfrm rot="-5400000">
            <a:off x="5097312" y="4247317"/>
            <a:ext cx="18288" cy="822960"/>
            <a:chOff x="5839691" y="2713589"/>
            <a:chExt cx="1406625" cy="1430822"/>
          </a:xfrm>
        </p:grpSpPr>
        <p:sp>
          <p:nvSpPr>
            <p:cNvPr id="531" name="Google Shape;531;p3"/>
            <p:cNvSpPr/>
            <p:nvPr/>
          </p:nvSpPr>
          <p:spPr>
            <a:xfrm>
              <a:off x="5839691" y="2713589"/>
              <a:ext cx="1406625" cy="1430822"/>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2" name="Google Shape;532;p3"/>
            <p:cNvSpPr/>
            <p:nvPr/>
          </p:nvSpPr>
          <p:spPr>
            <a:xfrm>
              <a:off x="6048641" y="2967335"/>
              <a:ext cx="988724" cy="923330"/>
            </a:xfrm>
            <a:prstGeom prst="rect">
              <a:avLst/>
            </a:prstGeom>
            <a:gradFill>
              <a:gsLst>
                <a:gs pos="0">
                  <a:srgbClr val="D11111"/>
                </a:gs>
                <a:gs pos="80000">
                  <a:srgbClr val="FF1818"/>
                </a:gs>
                <a:gs pos="100000">
                  <a:srgbClr val="FF1313"/>
                </a:gs>
              </a:gsLst>
              <a:lin ang="16200000" scaled="0"/>
            </a:gradFill>
            <a:ln w="9525" cap="flat" cmpd="sng">
              <a:solidFill>
                <a:srgbClr val="FD3030"/>
              </a:solidFill>
              <a:prstDash val="solid"/>
              <a:miter lim="8000"/>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endParaRPr sz="5400">
                <a:solidFill>
                  <a:schemeClr val="lt1"/>
                </a:solidFill>
                <a:latin typeface="Arial"/>
                <a:ea typeface="Arial"/>
                <a:cs typeface="Arial"/>
                <a:sym typeface="Arial"/>
              </a:endParaRPr>
            </a:p>
          </p:txBody>
        </p:sp>
      </p:grpSp>
      <p:sp>
        <p:nvSpPr>
          <p:cNvPr id="533" name="Google Shape;533;p3"/>
          <p:cNvSpPr/>
          <p:nvPr/>
        </p:nvSpPr>
        <p:spPr>
          <a:xfrm>
            <a:off x="766541" y="4444112"/>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534" name="Google Shape;534;p3"/>
          <p:cNvGrpSpPr/>
          <p:nvPr/>
        </p:nvGrpSpPr>
        <p:grpSpPr>
          <a:xfrm>
            <a:off x="6164014" y="5495003"/>
            <a:ext cx="880712" cy="810164"/>
            <a:chOff x="5914998" y="810429"/>
            <a:chExt cx="938013" cy="939583"/>
          </a:xfrm>
        </p:grpSpPr>
        <p:sp>
          <p:nvSpPr>
            <p:cNvPr id="535" name="Google Shape;535;p3"/>
            <p:cNvSpPr/>
            <p:nvPr/>
          </p:nvSpPr>
          <p:spPr>
            <a:xfrm>
              <a:off x="5914998" y="810429"/>
              <a:ext cx="938013" cy="939583"/>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36" name="Google Shape;536;p3"/>
            <p:cNvSpPr/>
            <p:nvPr/>
          </p:nvSpPr>
          <p:spPr>
            <a:xfrm>
              <a:off x="6021503" y="856657"/>
              <a:ext cx="684331" cy="74957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a:solidFill>
                    <a:schemeClr val="lt1"/>
                  </a:solidFill>
                  <a:latin typeface="Arial"/>
                  <a:ea typeface="Arial"/>
                  <a:cs typeface="Arial"/>
                  <a:sym typeface="Arial"/>
                </a:rPr>
                <a:t>5</a:t>
              </a:r>
              <a:endParaRPr/>
            </a:p>
          </p:txBody>
        </p:sp>
      </p:grpSp>
      <p:sp>
        <p:nvSpPr>
          <p:cNvPr id="537" name="Google Shape;537;p3"/>
          <p:cNvSpPr/>
          <p:nvPr/>
        </p:nvSpPr>
        <p:spPr>
          <a:xfrm>
            <a:off x="813248" y="5719529"/>
            <a:ext cx="48531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err="1" smtClean="0">
                <a:solidFill>
                  <a:srgbClr val="3F3F3F"/>
                </a:solidFill>
                <a:latin typeface="Times New Roman"/>
                <a:ea typeface="Times New Roman"/>
                <a:cs typeface="Times New Roman"/>
                <a:sym typeface="Times New Roman"/>
              </a:rPr>
              <a:t>Kết</a:t>
            </a:r>
            <a:r>
              <a:rPr lang="en-US" sz="2400" dirty="0" smtClean="0">
                <a:solidFill>
                  <a:srgbClr val="3F3F3F"/>
                </a:solidFill>
                <a:latin typeface="Times New Roman"/>
                <a:ea typeface="Times New Roman"/>
                <a:cs typeface="Times New Roman"/>
                <a:sym typeface="Times New Roman"/>
              </a:rPr>
              <a:t> </a:t>
            </a:r>
            <a:r>
              <a:rPr lang="en-US" sz="2400" dirty="0" err="1" smtClean="0">
                <a:solidFill>
                  <a:srgbClr val="3F3F3F"/>
                </a:solidFill>
                <a:latin typeface="Times New Roman"/>
                <a:ea typeface="Times New Roman"/>
                <a:cs typeface="Times New Roman"/>
                <a:sym typeface="Times New Roman"/>
              </a:rPr>
              <a:t>quả</a:t>
            </a:r>
            <a:r>
              <a:rPr lang="en-US" sz="2400" dirty="0" smtClean="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h</a:t>
            </a:r>
            <a:r>
              <a:rPr lang="en-US" sz="2400" dirty="0" err="1" smtClean="0">
                <a:solidFill>
                  <a:srgbClr val="3F3F3F"/>
                </a:solidFill>
                <a:latin typeface="Times New Roman"/>
                <a:ea typeface="Times New Roman"/>
                <a:cs typeface="Times New Roman"/>
                <a:sym typeface="Times New Roman"/>
              </a:rPr>
              <a:t>ạn</a:t>
            </a:r>
            <a:r>
              <a:rPr lang="en-US" sz="2400" dirty="0" smtClean="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chế</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và</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hướng</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phát</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triển</a:t>
            </a:r>
            <a:endParaRPr sz="2400" dirty="0">
              <a:solidFill>
                <a:srgbClr val="3F3F3F"/>
              </a:solidFill>
              <a:latin typeface="Times New Roman"/>
              <a:ea typeface="Times New Roman"/>
              <a:cs typeface="Times New Roman"/>
              <a:sym typeface="Times New Roman"/>
            </a:endParaRPr>
          </a:p>
        </p:txBody>
      </p:sp>
      <p:grpSp>
        <p:nvGrpSpPr>
          <p:cNvPr id="538" name="Google Shape;538;p3"/>
          <p:cNvGrpSpPr/>
          <p:nvPr/>
        </p:nvGrpSpPr>
        <p:grpSpPr>
          <a:xfrm rot="-5400000">
            <a:off x="5138329" y="5330481"/>
            <a:ext cx="18288" cy="822960"/>
            <a:chOff x="5839691" y="2713589"/>
            <a:chExt cx="1406625" cy="1430822"/>
          </a:xfrm>
        </p:grpSpPr>
        <p:sp>
          <p:nvSpPr>
            <p:cNvPr id="539" name="Google Shape;539;p3"/>
            <p:cNvSpPr/>
            <p:nvPr/>
          </p:nvSpPr>
          <p:spPr>
            <a:xfrm>
              <a:off x="5839691" y="2713589"/>
              <a:ext cx="1406625" cy="1430822"/>
            </a:xfrm>
            <a:prstGeom prst="rect">
              <a:avLst/>
            </a:prstGeom>
            <a:solidFill>
              <a:srgbClr val="00B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0" name="Google Shape;540;p3"/>
            <p:cNvSpPr/>
            <p:nvPr/>
          </p:nvSpPr>
          <p:spPr>
            <a:xfrm>
              <a:off x="6048641" y="2967335"/>
              <a:ext cx="988724" cy="923330"/>
            </a:xfrm>
            <a:prstGeom prst="rect">
              <a:avLst/>
            </a:prstGeom>
            <a:solidFill>
              <a:srgbClr val="00B05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5400">
                <a:solidFill>
                  <a:schemeClr val="lt1"/>
                </a:solidFill>
                <a:latin typeface="Arial"/>
                <a:ea typeface="Arial"/>
                <a:cs typeface="Arial"/>
                <a:sym typeface="Arial"/>
              </a:endParaRPr>
            </a:p>
          </p:txBody>
        </p:sp>
      </p:grpSp>
      <p:sp>
        <p:nvSpPr>
          <p:cNvPr id="541" name="Google Shape;541;p3"/>
          <p:cNvSpPr/>
          <p:nvPr/>
        </p:nvSpPr>
        <p:spPr>
          <a:xfrm>
            <a:off x="807558" y="5527276"/>
            <a:ext cx="5350273" cy="810163"/>
          </a:xfrm>
          <a:prstGeom prst="rect">
            <a:avLst/>
          </a:prstGeom>
          <a:noFill/>
          <a:ln w="25400" cap="flat" cmpd="sng">
            <a:solidFill>
              <a:srgbClr val="F2F2F2"/>
            </a:solidFill>
            <a:prstDash val="lgDash"/>
            <a:miter lim="8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42" name="Google Shape;542;p3"/>
          <p:cNvSpPr/>
          <p:nvPr/>
        </p:nvSpPr>
        <p:spPr>
          <a:xfrm>
            <a:off x="750268" y="3488928"/>
            <a:ext cx="48531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err="1">
                <a:solidFill>
                  <a:srgbClr val="3F3F3F"/>
                </a:solidFill>
                <a:latin typeface="Times New Roman"/>
                <a:ea typeface="Times New Roman"/>
                <a:cs typeface="Times New Roman"/>
                <a:sym typeface="Times New Roman"/>
              </a:rPr>
              <a:t>Phân</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tích</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thiết</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kế</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hệ</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thống</a:t>
            </a:r>
            <a:endParaRPr sz="2400" dirty="0">
              <a:solidFill>
                <a:srgbClr val="3F3F3F"/>
              </a:solidFill>
              <a:latin typeface="Times New Roman"/>
              <a:ea typeface="Times New Roman"/>
              <a:cs typeface="Times New Roman"/>
              <a:sym typeface="Times New Roman"/>
            </a:endParaRPr>
          </a:p>
        </p:txBody>
      </p:sp>
      <p:sp>
        <p:nvSpPr>
          <p:cNvPr id="543" name="Google Shape;543;p3"/>
          <p:cNvSpPr/>
          <p:nvPr/>
        </p:nvSpPr>
        <p:spPr>
          <a:xfrm>
            <a:off x="735624" y="2390767"/>
            <a:ext cx="4853192"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err="1">
                <a:solidFill>
                  <a:srgbClr val="3F3F3F"/>
                </a:solidFill>
                <a:latin typeface="Times New Roman"/>
                <a:ea typeface="Times New Roman"/>
                <a:cs typeface="Times New Roman"/>
                <a:sym typeface="Times New Roman"/>
              </a:rPr>
              <a:t>Mục</a:t>
            </a:r>
            <a:r>
              <a:rPr lang="en-US" sz="2400" dirty="0">
                <a:solidFill>
                  <a:srgbClr val="3F3F3F"/>
                </a:solidFill>
                <a:latin typeface="Times New Roman"/>
                <a:ea typeface="Times New Roman"/>
                <a:cs typeface="Times New Roman"/>
                <a:sym typeface="Times New Roman"/>
              </a:rPr>
              <a:t> </a:t>
            </a:r>
            <a:r>
              <a:rPr lang="en-US" sz="2400" dirty="0" err="1">
                <a:solidFill>
                  <a:srgbClr val="3F3F3F"/>
                </a:solidFill>
                <a:latin typeface="Times New Roman"/>
                <a:ea typeface="Times New Roman"/>
                <a:cs typeface="Times New Roman"/>
                <a:sym typeface="Times New Roman"/>
              </a:rPr>
              <a:t>tiêu</a:t>
            </a:r>
            <a:r>
              <a:rPr lang="en-US" sz="2400" dirty="0">
                <a:solidFill>
                  <a:srgbClr val="3F3F3F"/>
                </a:solidFill>
                <a:latin typeface="Times New Roman"/>
                <a:ea typeface="Times New Roman"/>
                <a:cs typeface="Times New Roman"/>
                <a:sym typeface="Times New Roman"/>
              </a:rPr>
              <a:t> </a:t>
            </a:r>
            <a:r>
              <a:rPr lang="vi-VN" sz="2400" dirty="0">
                <a:solidFill>
                  <a:srgbClr val="3F3F3F"/>
                </a:solidFill>
                <a:latin typeface="Times New Roman"/>
                <a:ea typeface="Times New Roman"/>
                <a:cs typeface="Times New Roman"/>
                <a:sym typeface="Times New Roman"/>
              </a:rPr>
              <a:t>và phạm vi</a:t>
            </a:r>
            <a:endParaRPr sz="2400" dirty="0">
              <a:solidFill>
                <a:srgbClr val="3F3F3F"/>
              </a:solidFill>
              <a:latin typeface="Times New Roman"/>
              <a:ea typeface="Times New Roman"/>
              <a:cs typeface="Times New Roman"/>
              <a:sym typeface="Times New Roman"/>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6"/>
                                        </p:tgtEl>
                                        <p:attrNameLst>
                                          <p:attrName>style.visibility</p:attrName>
                                        </p:attrNameLst>
                                      </p:cBhvr>
                                      <p:to>
                                        <p:strVal val="visible"/>
                                      </p:to>
                                    </p:set>
                                    <p:animEffect transition="in" filter="fade">
                                      <p:cBhvr>
                                        <p:cTn id="7" dur="500"/>
                                        <p:tgtEl>
                                          <p:spTgt spid="49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99"/>
                                        </p:tgtEl>
                                        <p:attrNameLst>
                                          <p:attrName>style.visibility</p:attrName>
                                        </p:attrNameLst>
                                      </p:cBhvr>
                                      <p:to>
                                        <p:strVal val="visible"/>
                                      </p:to>
                                    </p:set>
                                    <p:animEffect transition="in" filter="fade">
                                      <p:cBhvr>
                                        <p:cTn id="11" dur="500"/>
                                        <p:tgtEl>
                                          <p:spTgt spid="499"/>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12"/>
                                        </p:tgtEl>
                                        <p:attrNameLst>
                                          <p:attrName>style.visibility</p:attrName>
                                        </p:attrNameLst>
                                      </p:cBhvr>
                                      <p:to>
                                        <p:strVal val="visible"/>
                                      </p:to>
                                    </p:set>
                                    <p:animEffect transition="in" filter="fade">
                                      <p:cBhvr>
                                        <p:cTn id="16" dur="500"/>
                                        <p:tgtEl>
                                          <p:spTgt spid="512"/>
                                        </p:tgtEl>
                                      </p:cBhvr>
                                    </p:animEffect>
                                  </p:childTnLst>
                                </p:cTn>
                              </p:par>
                            </p:childTnLst>
                          </p:cTn>
                        </p:par>
                        <p:par>
                          <p:cTn id="17" fill="hold">
                            <p:stCondLst>
                              <p:cond delay="500"/>
                            </p:stCondLst>
                            <p:childTnLst>
                              <p:par>
                                <p:cTn id="18" presetID="10" presetClass="entr" presetSubtype="0" fill="hold" nodeType="afterEffect">
                                  <p:stCondLst>
                                    <p:cond delay="0"/>
                                  </p:stCondLst>
                                  <p:childTnLst>
                                    <p:set>
                                      <p:cBhvr>
                                        <p:cTn id="19" dur="1" fill="hold">
                                          <p:stCondLst>
                                            <p:cond delay="0"/>
                                          </p:stCondLst>
                                        </p:cTn>
                                        <p:tgtEl>
                                          <p:spTgt spid="543"/>
                                        </p:tgtEl>
                                        <p:attrNameLst>
                                          <p:attrName>style.visibility</p:attrName>
                                        </p:attrNameLst>
                                      </p:cBhvr>
                                      <p:to>
                                        <p:strVal val="visible"/>
                                      </p:to>
                                    </p:set>
                                    <p:animEffect transition="in" filter="fade">
                                      <p:cBhvr>
                                        <p:cTn id="20" dur="500"/>
                                        <p:tgtEl>
                                          <p:spTgt spid="54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19"/>
                                        </p:tgtEl>
                                        <p:attrNameLst>
                                          <p:attrName>style.visibility</p:attrName>
                                        </p:attrNameLst>
                                      </p:cBhvr>
                                      <p:to>
                                        <p:strVal val="visible"/>
                                      </p:to>
                                    </p:set>
                                    <p:animEffect transition="in" filter="fade">
                                      <p:cBhvr>
                                        <p:cTn id="25" dur="500"/>
                                        <p:tgtEl>
                                          <p:spTgt spid="519"/>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542"/>
                                        </p:tgtEl>
                                        <p:attrNameLst>
                                          <p:attrName>style.visibility</p:attrName>
                                        </p:attrNameLst>
                                      </p:cBhvr>
                                      <p:to>
                                        <p:strVal val="visible"/>
                                      </p:to>
                                    </p:set>
                                    <p:animEffect transition="in" filter="fade">
                                      <p:cBhvr>
                                        <p:cTn id="29" dur="500"/>
                                        <p:tgtEl>
                                          <p:spTgt spid="542"/>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26"/>
                                        </p:tgtEl>
                                        <p:attrNameLst>
                                          <p:attrName>style.visibility</p:attrName>
                                        </p:attrNameLst>
                                      </p:cBhvr>
                                      <p:to>
                                        <p:strVal val="visible"/>
                                      </p:to>
                                    </p:set>
                                    <p:animEffect transition="in" filter="fade">
                                      <p:cBhvr>
                                        <p:cTn id="34" dur="500"/>
                                        <p:tgtEl>
                                          <p:spTgt spid="526"/>
                                        </p:tgtEl>
                                      </p:cBhvr>
                                    </p:animEffect>
                                  </p:childTnLst>
                                </p:cTn>
                              </p:par>
                            </p:childTnLst>
                          </p:cTn>
                        </p:par>
                        <p:par>
                          <p:cTn id="35" fill="hold">
                            <p:stCondLst>
                              <p:cond delay="500"/>
                            </p:stCondLst>
                            <p:childTnLst>
                              <p:par>
                                <p:cTn id="36" presetID="10" presetClass="entr" presetSubtype="0" fill="hold" nodeType="afterEffect">
                                  <p:stCondLst>
                                    <p:cond delay="0"/>
                                  </p:stCondLst>
                                  <p:childTnLst>
                                    <p:set>
                                      <p:cBhvr>
                                        <p:cTn id="37" dur="1" fill="hold">
                                          <p:stCondLst>
                                            <p:cond delay="0"/>
                                          </p:stCondLst>
                                        </p:cTn>
                                        <p:tgtEl>
                                          <p:spTgt spid="529"/>
                                        </p:tgtEl>
                                        <p:attrNameLst>
                                          <p:attrName>style.visibility</p:attrName>
                                        </p:attrNameLst>
                                      </p:cBhvr>
                                      <p:to>
                                        <p:strVal val="visible"/>
                                      </p:to>
                                    </p:set>
                                    <p:animEffect transition="in" filter="fade">
                                      <p:cBhvr>
                                        <p:cTn id="38" dur="500"/>
                                        <p:tgtEl>
                                          <p:spTgt spid="52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34"/>
                                        </p:tgtEl>
                                        <p:attrNameLst>
                                          <p:attrName>style.visibility</p:attrName>
                                        </p:attrNameLst>
                                      </p:cBhvr>
                                      <p:to>
                                        <p:strVal val="visible"/>
                                      </p:to>
                                    </p:set>
                                    <p:animEffect transition="in" filter="fade">
                                      <p:cBhvr>
                                        <p:cTn id="43" dur="500"/>
                                        <p:tgtEl>
                                          <p:spTgt spid="534"/>
                                        </p:tgtEl>
                                      </p:cBhvr>
                                    </p:animEffect>
                                  </p:childTnLst>
                                </p:cTn>
                              </p:par>
                            </p:childTnLst>
                          </p:cTn>
                        </p:par>
                        <p:par>
                          <p:cTn id="44" fill="hold">
                            <p:stCondLst>
                              <p:cond delay="500"/>
                            </p:stCondLst>
                            <p:childTnLst>
                              <p:par>
                                <p:cTn id="45" presetID="10" presetClass="entr" presetSubtype="0" fill="hold" nodeType="afterEffect">
                                  <p:stCondLst>
                                    <p:cond delay="0"/>
                                  </p:stCondLst>
                                  <p:childTnLst>
                                    <p:set>
                                      <p:cBhvr>
                                        <p:cTn id="46" dur="1" fill="hold">
                                          <p:stCondLst>
                                            <p:cond delay="0"/>
                                          </p:stCondLst>
                                        </p:cTn>
                                        <p:tgtEl>
                                          <p:spTgt spid="537"/>
                                        </p:tgtEl>
                                        <p:attrNameLst>
                                          <p:attrName>style.visibility</p:attrName>
                                        </p:attrNameLst>
                                      </p:cBhvr>
                                      <p:to>
                                        <p:strVal val="visible"/>
                                      </p:to>
                                    </p:set>
                                    <p:animEffect transition="in" filter="fade">
                                      <p:cBhvr>
                                        <p:cTn id="47" dur="500"/>
                                        <p:tgtEl>
                                          <p:spTgt spid="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grpSp>
        <p:nvGrpSpPr>
          <p:cNvPr id="549" name="Google Shape;549;p4"/>
          <p:cNvGrpSpPr/>
          <p:nvPr/>
        </p:nvGrpSpPr>
        <p:grpSpPr>
          <a:xfrm>
            <a:off x="2386080" y="0"/>
            <a:ext cx="3314880" cy="6857640"/>
            <a:chOff x="2386080" y="0"/>
            <a:chExt cx="3314880" cy="6857640"/>
          </a:xfrm>
        </p:grpSpPr>
        <p:sp>
          <p:nvSpPr>
            <p:cNvPr id="550" name="Google Shape;550;p4"/>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4"/>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2" name="Google Shape;562;p4"/>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a:solidFill>
                  <a:srgbClr val="FF3737"/>
                </a:solidFill>
                <a:latin typeface="Calibri"/>
                <a:ea typeface="Calibri"/>
                <a:cs typeface="Calibri"/>
                <a:sym typeface="Calibri"/>
              </a:rPr>
              <a:t>Phần 01 :</a:t>
            </a:r>
            <a:endParaRPr sz="4800" b="0" strike="noStrike">
              <a:solidFill>
                <a:schemeClr val="dk1"/>
              </a:solidFill>
              <a:latin typeface="Arial"/>
              <a:ea typeface="Arial"/>
              <a:cs typeface="Arial"/>
              <a:sym typeface="Arial"/>
            </a:endParaRPr>
          </a:p>
        </p:txBody>
      </p:sp>
      <p:grpSp>
        <p:nvGrpSpPr>
          <p:cNvPr id="563" name="Google Shape;563;p4"/>
          <p:cNvGrpSpPr/>
          <p:nvPr/>
        </p:nvGrpSpPr>
        <p:grpSpPr>
          <a:xfrm>
            <a:off x="5867401" y="2495347"/>
            <a:ext cx="4937098" cy="2914853"/>
            <a:chOff x="5894486" y="1770109"/>
            <a:chExt cx="5259520" cy="365051"/>
          </a:xfrm>
        </p:grpSpPr>
        <p:sp>
          <p:nvSpPr>
            <p:cNvPr id="564" name="Google Shape;564;p4"/>
            <p:cNvSpPr/>
            <p:nvPr/>
          </p:nvSpPr>
          <p:spPr>
            <a:xfrm>
              <a:off x="5894486" y="1770109"/>
              <a:ext cx="5259520" cy="242654"/>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vi-VN" sz="6000" b="1" dirty="0">
                  <a:solidFill>
                    <a:srgbClr val="414141"/>
                  </a:solidFill>
                  <a:latin typeface="Calibri"/>
                  <a:ea typeface="Calibri"/>
                  <a:cs typeface="Calibri"/>
                  <a:sym typeface="Calibri"/>
                </a:rPr>
                <a:t>LÍ DO CHỌN</a:t>
              </a:r>
              <a:r>
                <a:rPr lang="en-US" sz="6000" b="1" strike="noStrike" dirty="0">
                  <a:solidFill>
                    <a:srgbClr val="414141"/>
                  </a:solidFill>
                  <a:latin typeface="Calibri"/>
                  <a:ea typeface="Calibri"/>
                  <a:cs typeface="Calibri"/>
                  <a:sym typeface="Calibri"/>
                </a:rPr>
                <a:t> ĐỀ TÀI</a:t>
              </a:r>
              <a:endParaRPr sz="6000" b="0" strike="noStrike" dirty="0">
                <a:solidFill>
                  <a:schemeClr val="dk1"/>
                </a:solidFill>
                <a:latin typeface="Arial"/>
                <a:ea typeface="Arial"/>
                <a:cs typeface="Arial"/>
                <a:sym typeface="Arial"/>
              </a:endParaRPr>
            </a:p>
          </p:txBody>
        </p:sp>
        <p:sp>
          <p:nvSpPr>
            <p:cNvPr id="565" name="Google Shape;565;p4"/>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a:ea typeface="Calibri"/>
                  <a:cs typeface="Calibri"/>
                  <a:sym typeface="Calibri"/>
                </a:rPr>
                <a:t>1</a:t>
              </a:r>
              <a:endParaRPr sz="1800" b="0" strike="noStrike">
                <a:solidFill>
                  <a:schemeClr val="dk1"/>
                </a:solidFill>
                <a:latin typeface="Arial"/>
                <a:ea typeface="Arial"/>
                <a:cs typeface="Arial"/>
                <a:sym typeface="Arial"/>
              </a:endParaRPr>
            </a:p>
          </p:txBody>
        </p:sp>
      </p:grpSp>
      <p:sp>
        <p:nvSpPr>
          <p:cNvPr id="566" name="Google Shape;566;p4"/>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4"/>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5"/>
          <p:cNvSpPr/>
          <p:nvPr/>
        </p:nvSpPr>
        <p:spPr>
          <a:xfrm>
            <a:off x="766440" y="1781640"/>
            <a:ext cx="2146680" cy="21452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
          <p:cNvSpPr/>
          <p:nvPr/>
        </p:nvSpPr>
        <p:spPr>
          <a:xfrm>
            <a:off x="2876040" y="3915360"/>
            <a:ext cx="2184840" cy="21452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
          <p:cNvSpPr/>
          <p:nvPr/>
        </p:nvSpPr>
        <p:spPr>
          <a:xfrm>
            <a:off x="5019480" y="1767960"/>
            <a:ext cx="2174760" cy="21452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
          <p:cNvSpPr/>
          <p:nvPr/>
        </p:nvSpPr>
        <p:spPr>
          <a:xfrm>
            <a:off x="9276840" y="1779840"/>
            <a:ext cx="2183400" cy="214524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
          <p:cNvSpPr/>
          <p:nvPr/>
        </p:nvSpPr>
        <p:spPr>
          <a:xfrm>
            <a:off x="927360" y="4388040"/>
            <a:ext cx="1809360" cy="96516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200" b="0" strike="noStrike">
                <a:solidFill>
                  <a:srgbClr val="FFFFFF"/>
                </a:solidFill>
                <a:latin typeface="Arial"/>
                <a:ea typeface="Arial"/>
                <a:cs typeface="Arial"/>
                <a:sym typeface="Arial"/>
              </a:rPr>
              <a:t>click to add your text here click to add your text here click to add your text here.</a:t>
            </a:r>
            <a:endParaRPr sz="1200" b="0" strike="noStrike">
              <a:solidFill>
                <a:schemeClr val="dk1"/>
              </a:solidFill>
              <a:latin typeface="Arial"/>
              <a:ea typeface="Arial"/>
              <a:cs typeface="Arial"/>
              <a:sym typeface="Arial"/>
            </a:endParaRPr>
          </a:p>
        </p:txBody>
      </p:sp>
      <p:sp>
        <p:nvSpPr>
          <p:cNvPr id="580" name="Google Shape;580;p5"/>
          <p:cNvSpPr/>
          <p:nvPr/>
        </p:nvSpPr>
        <p:spPr>
          <a:xfrm>
            <a:off x="5589874" y="1353011"/>
            <a:ext cx="6383005" cy="460211"/>
          </a:xfrm>
          <a:prstGeom prst="rect">
            <a:avLst/>
          </a:prstGeom>
          <a:noFill/>
          <a:ln>
            <a:noFill/>
          </a:ln>
        </p:spPr>
        <p:txBody>
          <a:bodyPr spcFirstLastPara="1" wrap="square" lIns="90000" tIns="45000" rIns="90000" bIns="45000" anchor="t" anchorCtr="0">
            <a:spAutoFit/>
          </a:bodyPr>
          <a:lstStyle/>
          <a:p>
            <a:pPr lvl="0">
              <a:lnSpc>
                <a:spcPct val="120000"/>
              </a:lnSpc>
            </a:pPr>
            <a:r>
              <a:rPr lang="en-US" sz="2000" dirty="0">
                <a:solidFill>
                  <a:schemeClr val="dk1"/>
                </a:solidFill>
              </a:rPr>
              <a:t> </a:t>
            </a:r>
            <a:r>
              <a:rPr lang="en-US" sz="2000" dirty="0" smtClean="0">
                <a:solidFill>
                  <a:schemeClr val="dk1"/>
                </a:solidFill>
              </a:rPr>
              <a:t>- </a:t>
            </a:r>
            <a:r>
              <a:rPr lang="en-US" sz="2000" dirty="0" err="1" smtClean="0"/>
              <a:t>ƯU</a:t>
            </a:r>
            <a:r>
              <a:rPr lang="en-US" sz="2000" dirty="0" smtClean="0"/>
              <a:t> </a:t>
            </a:r>
            <a:r>
              <a:rPr lang="en-US" sz="2000" dirty="0" err="1" smtClean="0"/>
              <a:t>TIÊN</a:t>
            </a:r>
            <a:r>
              <a:rPr lang="en-US" sz="2000" dirty="0" smtClean="0"/>
              <a:t> </a:t>
            </a:r>
            <a:r>
              <a:rPr lang="en-US" sz="2000" dirty="0" err="1" smtClean="0"/>
              <a:t>SỬ</a:t>
            </a:r>
            <a:r>
              <a:rPr lang="en-US" sz="2000" dirty="0" smtClean="0"/>
              <a:t> </a:t>
            </a:r>
            <a:r>
              <a:rPr lang="en-US" sz="2000" dirty="0" err="1" smtClean="0"/>
              <a:t>DỤNG</a:t>
            </a:r>
            <a:r>
              <a:rPr lang="en-US" sz="2000" dirty="0" smtClean="0"/>
              <a:t> </a:t>
            </a:r>
            <a:r>
              <a:rPr lang="en-US" sz="2000" dirty="0" err="1" smtClean="0"/>
              <a:t>CÁC</a:t>
            </a:r>
            <a:r>
              <a:rPr lang="en-US" sz="2000" dirty="0" smtClean="0"/>
              <a:t> </a:t>
            </a:r>
            <a:r>
              <a:rPr lang="en-US" sz="2000" dirty="0" err="1" smtClean="0"/>
              <a:t>DỊCH</a:t>
            </a:r>
            <a:r>
              <a:rPr lang="en-US" sz="2000" dirty="0" smtClean="0"/>
              <a:t> </a:t>
            </a:r>
            <a:r>
              <a:rPr lang="en-US" sz="2000" dirty="0" err="1" smtClean="0"/>
              <a:t>VỤ</a:t>
            </a:r>
            <a:r>
              <a:rPr lang="en-US" sz="2000" dirty="0" smtClean="0"/>
              <a:t> </a:t>
            </a:r>
            <a:r>
              <a:rPr lang="en-US" sz="2000" dirty="0" err="1" smtClean="0"/>
              <a:t>TRỰC</a:t>
            </a:r>
            <a:r>
              <a:rPr lang="en-US" sz="2000" dirty="0" smtClean="0"/>
              <a:t> </a:t>
            </a:r>
            <a:r>
              <a:rPr lang="en-US" sz="2000" dirty="0" err="1" smtClean="0"/>
              <a:t>TUYẾN</a:t>
            </a:r>
            <a:endParaRPr sz="2000" b="0" strike="noStrike" dirty="0">
              <a:solidFill>
                <a:schemeClr val="dk1"/>
              </a:solidFill>
              <a:sym typeface="Arial"/>
            </a:endParaRPr>
          </a:p>
        </p:txBody>
      </p:sp>
      <p:sp>
        <p:nvSpPr>
          <p:cNvPr id="581" name="Google Shape;581;p5"/>
          <p:cNvSpPr/>
          <p:nvPr/>
        </p:nvSpPr>
        <p:spPr>
          <a:xfrm>
            <a:off x="8149680" y="4361400"/>
            <a:ext cx="3238200" cy="39528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
          <p:cNvSpPr/>
          <p:nvPr/>
        </p:nvSpPr>
        <p:spPr>
          <a:xfrm>
            <a:off x="2106719" y="456480"/>
            <a:ext cx="4663357" cy="460211"/>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dirty="0">
                <a:solidFill>
                  <a:srgbClr val="FF3737"/>
                </a:solidFill>
                <a:latin typeface="Calibri"/>
                <a:ea typeface="Calibri"/>
                <a:cs typeface="Calibri"/>
                <a:sym typeface="Calibri"/>
              </a:rPr>
              <a:t>1. </a:t>
            </a:r>
            <a:r>
              <a:rPr lang="en-US" sz="2400" b="1" strike="noStrike" dirty="0" err="1">
                <a:solidFill>
                  <a:srgbClr val="FF3737"/>
                </a:solidFill>
                <a:latin typeface="Calibri"/>
                <a:ea typeface="Calibri"/>
                <a:cs typeface="Calibri"/>
                <a:sym typeface="Calibri"/>
              </a:rPr>
              <a:t>TỔNG</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QUAN</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VỀ</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ĐỀ</a:t>
            </a:r>
            <a:r>
              <a:rPr lang="en-US" sz="2400" b="1" strike="noStrike" dirty="0">
                <a:solidFill>
                  <a:srgbClr val="FF3737"/>
                </a:solidFill>
                <a:latin typeface="Calibri"/>
                <a:ea typeface="Calibri"/>
                <a:cs typeface="Calibri"/>
                <a:sym typeface="Calibri"/>
              </a:rPr>
              <a:t> </a:t>
            </a:r>
            <a:r>
              <a:rPr lang="en-US" sz="2400" b="1" strike="noStrike" dirty="0" err="1">
                <a:solidFill>
                  <a:srgbClr val="FF3737"/>
                </a:solidFill>
                <a:latin typeface="Calibri"/>
                <a:ea typeface="Calibri"/>
                <a:cs typeface="Calibri"/>
                <a:sym typeface="Calibri"/>
              </a:rPr>
              <a:t>TÀI</a:t>
            </a:r>
            <a:endParaRPr sz="2400" b="0" strike="noStrike" dirty="0">
              <a:solidFill>
                <a:schemeClr val="dk1"/>
              </a:solidFill>
              <a:latin typeface="Arial"/>
              <a:ea typeface="Arial"/>
              <a:cs typeface="Arial"/>
              <a:sym typeface="Arial"/>
            </a:endParaRPr>
          </a:p>
        </p:txBody>
      </p:sp>
      <p:sp>
        <p:nvSpPr>
          <p:cNvPr id="2" name="Google Shape;580;p5">
            <a:extLst>
              <a:ext uri="{FF2B5EF4-FFF2-40B4-BE49-F238E27FC236}">
                <a16:creationId xmlns:a16="http://schemas.microsoft.com/office/drawing/2014/main" id="{DC077BE4-3E5B-F292-54D1-B97BC43D6E1A}"/>
              </a:ext>
            </a:extLst>
          </p:cNvPr>
          <p:cNvSpPr/>
          <p:nvPr/>
        </p:nvSpPr>
        <p:spPr>
          <a:xfrm>
            <a:off x="5589873" y="2709088"/>
            <a:ext cx="6383005" cy="460211"/>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vi-VN" sz="2000" b="0" strike="noStrike" dirty="0" smtClean="0">
                <a:solidFill>
                  <a:schemeClr val="dk1"/>
                </a:solidFill>
                <a:latin typeface="Arial"/>
                <a:ea typeface="Arial"/>
                <a:cs typeface="Arial"/>
                <a:sym typeface="Arial"/>
              </a:rPr>
              <a:t>-</a:t>
            </a:r>
            <a:r>
              <a:rPr lang="en-US" sz="2000" b="0" strike="noStrike" dirty="0" smtClean="0">
                <a:solidFill>
                  <a:schemeClr val="dk1"/>
                </a:solidFill>
                <a:latin typeface="Arial"/>
                <a:ea typeface="Arial"/>
                <a:cs typeface="Arial"/>
                <a:sym typeface="Arial"/>
              </a:rPr>
              <a:t> </a:t>
            </a:r>
            <a:r>
              <a:rPr lang="en-US" sz="2000" strike="noStrike" dirty="0" smtClean="0">
                <a:solidFill>
                  <a:schemeClr val="dk1"/>
                </a:solidFill>
                <a:sym typeface="Arial"/>
              </a:rPr>
              <a:t>GA </a:t>
            </a:r>
            <a:r>
              <a:rPr lang="en-US" sz="2000" strike="noStrike" dirty="0" err="1" smtClean="0">
                <a:solidFill>
                  <a:schemeClr val="dk1"/>
                </a:solidFill>
                <a:sym typeface="Arial"/>
              </a:rPr>
              <a:t>TÀU</a:t>
            </a:r>
            <a:r>
              <a:rPr lang="en-US" sz="2000" strike="noStrike" dirty="0" smtClean="0">
                <a:solidFill>
                  <a:schemeClr val="dk1"/>
                </a:solidFill>
                <a:sym typeface="Arial"/>
              </a:rPr>
              <a:t> </a:t>
            </a:r>
            <a:r>
              <a:rPr lang="en-US" sz="2000" strike="noStrike" dirty="0" err="1" smtClean="0">
                <a:solidFill>
                  <a:schemeClr val="dk1"/>
                </a:solidFill>
                <a:sym typeface="Arial"/>
              </a:rPr>
              <a:t>ĐÔNG</a:t>
            </a:r>
            <a:r>
              <a:rPr lang="en-US" sz="2000" strike="noStrike" dirty="0" smtClean="0">
                <a:solidFill>
                  <a:schemeClr val="dk1"/>
                </a:solidFill>
                <a:sym typeface="Arial"/>
              </a:rPr>
              <a:t> </a:t>
            </a:r>
            <a:r>
              <a:rPr lang="en-US" sz="2000" strike="noStrike" dirty="0" err="1" smtClean="0">
                <a:solidFill>
                  <a:schemeClr val="dk1"/>
                </a:solidFill>
                <a:sym typeface="Arial"/>
              </a:rPr>
              <a:t>ĐÚC</a:t>
            </a:r>
            <a:r>
              <a:rPr lang="en-US" sz="2000" strike="noStrike" dirty="0" smtClean="0">
                <a:solidFill>
                  <a:schemeClr val="dk1"/>
                </a:solidFill>
                <a:sym typeface="Arial"/>
              </a:rPr>
              <a:t> </a:t>
            </a:r>
            <a:r>
              <a:rPr lang="en-US" sz="2000" strike="noStrike" dirty="0" err="1" smtClean="0">
                <a:solidFill>
                  <a:schemeClr val="dk1"/>
                </a:solidFill>
                <a:sym typeface="Arial"/>
              </a:rPr>
              <a:t>VÀO</a:t>
            </a:r>
            <a:r>
              <a:rPr lang="en-US" sz="2000" strike="noStrike" dirty="0" smtClean="0">
                <a:solidFill>
                  <a:schemeClr val="dk1"/>
                </a:solidFill>
                <a:sym typeface="Arial"/>
              </a:rPr>
              <a:t> </a:t>
            </a:r>
            <a:r>
              <a:rPr lang="en-US" sz="2000" strike="noStrike" dirty="0" err="1" smtClean="0">
                <a:solidFill>
                  <a:schemeClr val="dk1"/>
                </a:solidFill>
                <a:sym typeface="Arial"/>
              </a:rPr>
              <a:t>CÁC</a:t>
            </a:r>
            <a:r>
              <a:rPr lang="en-US" sz="2000" strike="noStrike" dirty="0" smtClean="0">
                <a:solidFill>
                  <a:schemeClr val="dk1"/>
                </a:solidFill>
                <a:sym typeface="Arial"/>
              </a:rPr>
              <a:t> </a:t>
            </a:r>
            <a:r>
              <a:rPr lang="en-US" sz="2000" strike="noStrike" dirty="0" err="1" smtClean="0">
                <a:solidFill>
                  <a:schemeClr val="dk1"/>
                </a:solidFill>
                <a:sym typeface="Arial"/>
              </a:rPr>
              <a:t>DỊP</a:t>
            </a:r>
            <a:r>
              <a:rPr lang="en-US" sz="2000" strike="noStrike" dirty="0" smtClean="0">
                <a:solidFill>
                  <a:schemeClr val="dk1"/>
                </a:solidFill>
                <a:sym typeface="Arial"/>
              </a:rPr>
              <a:t> </a:t>
            </a:r>
            <a:r>
              <a:rPr lang="en-US" sz="2000" strike="noStrike" dirty="0" err="1" smtClean="0">
                <a:solidFill>
                  <a:schemeClr val="dk1"/>
                </a:solidFill>
                <a:sym typeface="Arial"/>
              </a:rPr>
              <a:t>LỄ</a:t>
            </a:r>
            <a:r>
              <a:rPr lang="en-US" sz="2000" strike="noStrike" dirty="0" smtClean="0">
                <a:solidFill>
                  <a:schemeClr val="dk1"/>
                </a:solidFill>
                <a:sym typeface="Arial"/>
              </a:rPr>
              <a:t> </a:t>
            </a:r>
            <a:r>
              <a:rPr lang="en-US" sz="2000" strike="noStrike" dirty="0" err="1" smtClean="0">
                <a:solidFill>
                  <a:schemeClr val="dk1"/>
                </a:solidFill>
                <a:sym typeface="Arial"/>
              </a:rPr>
              <a:t>TẾT</a:t>
            </a:r>
            <a:endParaRPr lang="vi-VN" sz="2000" strike="noStrike" dirty="0">
              <a:solidFill>
                <a:schemeClr val="dk1"/>
              </a:solidFill>
              <a:sym typeface="Arial"/>
            </a:endParaRPr>
          </a:p>
        </p:txBody>
      </p:sp>
      <p:sp>
        <p:nvSpPr>
          <p:cNvPr id="3" name="Google Shape;580;p5">
            <a:extLst>
              <a:ext uri="{FF2B5EF4-FFF2-40B4-BE49-F238E27FC236}">
                <a16:creationId xmlns:a16="http://schemas.microsoft.com/office/drawing/2014/main" id="{5BB48BF6-1EDA-9ADF-B353-E7A1A544E41F}"/>
              </a:ext>
            </a:extLst>
          </p:cNvPr>
          <p:cNvSpPr/>
          <p:nvPr/>
        </p:nvSpPr>
        <p:spPr>
          <a:xfrm>
            <a:off x="5589873" y="4012685"/>
            <a:ext cx="6383005" cy="460211"/>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vi-VN" sz="2000" b="0" strike="noStrike" dirty="0" smtClean="0">
                <a:solidFill>
                  <a:schemeClr val="dk1"/>
                </a:solidFill>
                <a:latin typeface="Arial"/>
                <a:ea typeface="Arial"/>
                <a:cs typeface="Arial"/>
                <a:sym typeface="Arial"/>
              </a:rPr>
              <a:t>-</a:t>
            </a:r>
            <a:r>
              <a:rPr lang="en-US" sz="2000" b="0" strike="noStrike" dirty="0" smtClean="0">
                <a:solidFill>
                  <a:schemeClr val="dk1"/>
                </a:solidFill>
                <a:latin typeface="Arial"/>
                <a:ea typeface="Arial"/>
                <a:cs typeface="Arial"/>
                <a:sym typeface="Arial"/>
              </a:rPr>
              <a:t> </a:t>
            </a:r>
            <a:r>
              <a:rPr lang="en-US" sz="2000" b="0" strike="noStrike" dirty="0" err="1" smtClean="0">
                <a:solidFill>
                  <a:schemeClr val="dk1"/>
                </a:solidFill>
                <a:latin typeface="Arial"/>
                <a:ea typeface="Arial"/>
                <a:cs typeface="Arial"/>
                <a:sym typeface="Arial"/>
              </a:rPr>
              <a:t>QUY</a:t>
            </a:r>
            <a:r>
              <a:rPr lang="en-US" sz="2000" b="0" strike="noStrike" dirty="0" smtClean="0">
                <a:solidFill>
                  <a:schemeClr val="dk1"/>
                </a:solidFill>
                <a:latin typeface="Arial"/>
                <a:ea typeface="Arial"/>
                <a:cs typeface="Arial"/>
                <a:sym typeface="Arial"/>
              </a:rPr>
              <a:t> </a:t>
            </a:r>
            <a:r>
              <a:rPr lang="en-US" sz="2000" b="0" strike="noStrike" dirty="0" err="1" smtClean="0">
                <a:solidFill>
                  <a:schemeClr val="dk1"/>
                </a:solidFill>
                <a:latin typeface="Arial"/>
                <a:ea typeface="Arial"/>
                <a:cs typeface="Arial"/>
                <a:sym typeface="Arial"/>
              </a:rPr>
              <a:t>TRÌNH</a:t>
            </a:r>
            <a:r>
              <a:rPr lang="en-US" sz="2000" b="0" strike="noStrike" dirty="0" smtClean="0">
                <a:solidFill>
                  <a:schemeClr val="dk1"/>
                </a:solidFill>
                <a:latin typeface="Arial"/>
                <a:ea typeface="Arial"/>
                <a:cs typeface="Arial"/>
                <a:sym typeface="Arial"/>
              </a:rPr>
              <a:t> </a:t>
            </a:r>
            <a:r>
              <a:rPr lang="en-US" sz="2000" b="0" strike="noStrike" dirty="0" err="1" smtClean="0">
                <a:solidFill>
                  <a:schemeClr val="dk1"/>
                </a:solidFill>
                <a:latin typeface="Arial"/>
                <a:ea typeface="Arial"/>
                <a:cs typeface="Arial"/>
                <a:sym typeface="Arial"/>
              </a:rPr>
              <a:t>THỦ</a:t>
            </a:r>
            <a:r>
              <a:rPr lang="en-US" sz="2000" b="0" strike="noStrike" dirty="0" smtClean="0">
                <a:solidFill>
                  <a:schemeClr val="dk1"/>
                </a:solidFill>
                <a:latin typeface="Arial"/>
                <a:ea typeface="Arial"/>
                <a:cs typeface="Arial"/>
                <a:sym typeface="Arial"/>
              </a:rPr>
              <a:t> </a:t>
            </a:r>
            <a:r>
              <a:rPr lang="en-US" sz="2000" b="0" strike="noStrike" dirty="0" err="1" smtClean="0">
                <a:solidFill>
                  <a:schemeClr val="dk1"/>
                </a:solidFill>
                <a:latin typeface="Arial"/>
                <a:ea typeface="Arial"/>
                <a:cs typeface="Arial"/>
                <a:sym typeface="Arial"/>
              </a:rPr>
              <a:t>CÔNG</a:t>
            </a:r>
            <a:r>
              <a:rPr lang="en-US" sz="2000" b="0" strike="noStrike" dirty="0" smtClean="0">
                <a:solidFill>
                  <a:schemeClr val="dk1"/>
                </a:solidFill>
                <a:latin typeface="Arial"/>
                <a:ea typeface="Arial"/>
                <a:cs typeface="Arial"/>
                <a:sym typeface="Arial"/>
              </a:rPr>
              <a:t> </a:t>
            </a:r>
            <a:r>
              <a:rPr lang="en-US" sz="2000" b="0" strike="noStrike" dirty="0" err="1" smtClean="0">
                <a:solidFill>
                  <a:schemeClr val="dk1"/>
                </a:solidFill>
                <a:latin typeface="Arial"/>
                <a:ea typeface="Arial"/>
                <a:cs typeface="Arial"/>
                <a:sym typeface="Arial"/>
              </a:rPr>
              <a:t>TẠI</a:t>
            </a:r>
            <a:r>
              <a:rPr lang="en-US" sz="2000" b="0" strike="noStrike" dirty="0" smtClean="0">
                <a:solidFill>
                  <a:schemeClr val="dk1"/>
                </a:solidFill>
                <a:latin typeface="Arial"/>
                <a:ea typeface="Arial"/>
                <a:cs typeface="Arial"/>
                <a:sym typeface="Arial"/>
              </a:rPr>
              <a:t> GA </a:t>
            </a:r>
            <a:r>
              <a:rPr lang="en-US" sz="2000" b="0" strike="noStrike" dirty="0" err="1" smtClean="0">
                <a:solidFill>
                  <a:schemeClr val="dk1"/>
                </a:solidFill>
                <a:latin typeface="Arial"/>
                <a:ea typeface="Arial"/>
                <a:cs typeface="Arial"/>
                <a:sym typeface="Arial"/>
              </a:rPr>
              <a:t>TÀU</a:t>
            </a:r>
            <a:r>
              <a:rPr lang="en-US" sz="2000" b="0" strike="noStrike" dirty="0" smtClean="0">
                <a:solidFill>
                  <a:schemeClr val="dk1"/>
                </a:solidFill>
                <a:latin typeface="Arial"/>
                <a:ea typeface="Arial"/>
                <a:cs typeface="Arial"/>
                <a:sym typeface="Arial"/>
              </a:rPr>
              <a:t> </a:t>
            </a:r>
            <a:r>
              <a:rPr lang="en-US" sz="2000" b="0" strike="noStrike" dirty="0" err="1" smtClean="0">
                <a:solidFill>
                  <a:schemeClr val="dk1"/>
                </a:solidFill>
                <a:latin typeface="Arial"/>
                <a:ea typeface="Arial"/>
                <a:cs typeface="Arial"/>
                <a:sym typeface="Arial"/>
              </a:rPr>
              <a:t>PHỨC</a:t>
            </a:r>
            <a:r>
              <a:rPr lang="en-US" sz="2000" b="0" strike="noStrike" dirty="0" smtClean="0">
                <a:solidFill>
                  <a:schemeClr val="dk1"/>
                </a:solidFill>
                <a:latin typeface="Arial"/>
                <a:ea typeface="Arial"/>
                <a:cs typeface="Arial"/>
                <a:sym typeface="Arial"/>
              </a:rPr>
              <a:t> </a:t>
            </a:r>
            <a:r>
              <a:rPr lang="en-US" sz="2000" b="0" strike="noStrike" dirty="0" err="1" smtClean="0">
                <a:solidFill>
                  <a:schemeClr val="dk1"/>
                </a:solidFill>
                <a:latin typeface="Arial"/>
                <a:ea typeface="Arial"/>
                <a:cs typeface="Arial"/>
                <a:sym typeface="Arial"/>
              </a:rPr>
              <a:t>TẠP</a:t>
            </a:r>
            <a:endParaRPr lang="vi-VN" sz="2000" b="0" strike="noStrike" dirty="0">
              <a:solidFill>
                <a:schemeClr val="dk1"/>
              </a:solidFill>
              <a:latin typeface="Arial"/>
              <a:ea typeface="Arial"/>
              <a:cs typeface="Arial"/>
              <a:sym typeface="Arial"/>
            </a:endParaRPr>
          </a:p>
        </p:txBody>
      </p:sp>
      <p:pic>
        <p:nvPicPr>
          <p:cNvPr id="1026" name="Picture 2" descr="Ga Sài Gòn đông đúc người về quê, nhiều tuyến đường xung quanh ùn ứ"/>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028" y="1331640"/>
            <a:ext cx="5073519" cy="23998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a Tàu Đông Đúc Hình ảnh Sẵn có - Tải xuống Hình ảnh Ngay bây giờ - Ga  đường sắt - Nhà ga, Đám đông, Đang chờ xếp hàng - iStock"/>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028" y="4012685"/>
            <a:ext cx="5073519" cy="25512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6"/>
          <p:cNvSpPr/>
          <p:nvPr/>
        </p:nvSpPr>
        <p:spPr>
          <a:xfrm>
            <a:off x="2133600" y="45720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202020"/>
                </a:solidFill>
                <a:latin typeface="Calibri"/>
                <a:ea typeface="Calibri"/>
                <a:cs typeface="Calibri"/>
                <a:sym typeface="Calibri"/>
              </a:rPr>
              <a:t>LÝ DO CHỌN ĐỀ TÀI</a:t>
            </a:r>
            <a:endParaRPr sz="2400" b="0" strike="noStrike">
              <a:solidFill>
                <a:srgbClr val="202020"/>
              </a:solidFill>
              <a:latin typeface="Arial"/>
              <a:ea typeface="Arial"/>
              <a:cs typeface="Arial"/>
              <a:sym typeface="Arial"/>
            </a:endParaRPr>
          </a:p>
        </p:txBody>
      </p:sp>
      <p:grpSp>
        <p:nvGrpSpPr>
          <p:cNvPr id="592" name="Google Shape;592;p6"/>
          <p:cNvGrpSpPr/>
          <p:nvPr/>
        </p:nvGrpSpPr>
        <p:grpSpPr>
          <a:xfrm>
            <a:off x="4171161" y="963955"/>
            <a:ext cx="3353532" cy="3703296"/>
            <a:chOff x="4543425" y="2277493"/>
            <a:chExt cx="3105150" cy="3379338"/>
          </a:xfrm>
        </p:grpSpPr>
        <p:sp>
          <p:nvSpPr>
            <p:cNvPr id="593" name="Google Shape;593;p6"/>
            <p:cNvSpPr/>
            <p:nvPr/>
          </p:nvSpPr>
          <p:spPr>
            <a:xfrm>
              <a:off x="4543425" y="2828925"/>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4" name="Google Shape;594;p6"/>
            <p:cNvSpPr txBox="1"/>
            <p:nvPr/>
          </p:nvSpPr>
          <p:spPr>
            <a:xfrm>
              <a:off x="4759485" y="3498423"/>
              <a:ext cx="2689700" cy="926777"/>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dirty="0" err="1" smtClean="0">
                  <a:solidFill>
                    <a:schemeClr val="dk1"/>
                  </a:solidFill>
                  <a:latin typeface="Times New Roman"/>
                  <a:ea typeface="Times New Roman"/>
                  <a:cs typeface="Times New Roman"/>
                  <a:sym typeface="Times New Roman"/>
                </a:rPr>
                <a:t>Đặt</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vé</a:t>
              </a:r>
              <a:r>
                <a:rPr lang="en-US" sz="2000" b="1" dirty="0" smtClean="0">
                  <a:solidFill>
                    <a:schemeClr val="dk1"/>
                  </a:solidFill>
                  <a:latin typeface="Times New Roman"/>
                  <a:ea typeface="Times New Roman"/>
                  <a:cs typeface="Times New Roman"/>
                  <a:sym typeface="Times New Roman"/>
                </a:rPr>
                <a:t> online </a:t>
              </a:r>
              <a:r>
                <a:rPr lang="en-US" sz="2000" b="1" dirty="0" err="1" smtClean="0">
                  <a:solidFill>
                    <a:schemeClr val="dk1"/>
                  </a:solidFill>
                  <a:latin typeface="Times New Roman"/>
                  <a:ea typeface="Times New Roman"/>
                  <a:cs typeface="Times New Roman"/>
                  <a:sym typeface="Times New Roman"/>
                </a:rPr>
                <a:t>tại</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nhà</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mà</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không</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cần</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đến</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quầy</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tại</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các</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dịp</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lễ</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tết</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đông</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đúc</a:t>
              </a:r>
              <a:r>
                <a:rPr lang="en-US" sz="2000" b="1" dirty="0" smtClean="0">
                  <a:solidFill>
                    <a:schemeClr val="dk1"/>
                  </a:solidFill>
                  <a:latin typeface="Times New Roman"/>
                  <a:ea typeface="Times New Roman"/>
                  <a:cs typeface="Times New Roman"/>
                  <a:sym typeface="Times New Roman"/>
                </a:rPr>
                <a:t>.</a:t>
              </a:r>
              <a:endParaRPr sz="2000" b="1" dirty="0">
                <a:solidFill>
                  <a:schemeClr val="dk1"/>
                </a:solidFill>
                <a:latin typeface="Times New Roman"/>
                <a:ea typeface="Times New Roman"/>
                <a:cs typeface="Times New Roman"/>
                <a:sym typeface="Times New Roman"/>
              </a:endParaRPr>
            </a:p>
          </p:txBody>
        </p:sp>
        <p:cxnSp>
          <p:nvCxnSpPr>
            <p:cNvPr id="595" name="Google Shape;595;p6"/>
            <p:cNvCxnSpPr/>
            <p:nvPr/>
          </p:nvCxnSpPr>
          <p:spPr>
            <a:xfrm>
              <a:off x="4560095" y="2828924"/>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6" name="Google Shape;596;p6"/>
            <p:cNvCxnSpPr/>
            <p:nvPr/>
          </p:nvCxnSpPr>
          <p:spPr>
            <a:xfrm rot="10800000">
              <a:off x="5110163" y="2277493"/>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7" name="Google Shape;597;p6"/>
            <p:cNvCxnSpPr/>
            <p:nvPr/>
          </p:nvCxnSpPr>
          <p:spPr>
            <a:xfrm rot="10800000">
              <a:off x="7631905" y="3967162"/>
              <a:ext cx="0" cy="1138238"/>
            </a:xfrm>
            <a:prstGeom prst="straightConnector1">
              <a:avLst/>
            </a:prstGeom>
            <a:noFill/>
            <a:ln w="38100" cap="flat" cmpd="sng">
              <a:solidFill>
                <a:srgbClr val="FFA956"/>
              </a:solidFill>
              <a:prstDash val="solid"/>
              <a:miter lim="8000"/>
              <a:headEnd type="none" w="sm" len="sm"/>
              <a:tailEnd type="none" w="sm" len="sm"/>
            </a:ln>
          </p:spPr>
        </p:cxnSp>
        <p:cxnSp>
          <p:nvCxnSpPr>
            <p:cNvPr id="598" name="Google Shape;598;p6"/>
            <p:cNvCxnSpPr/>
            <p:nvPr/>
          </p:nvCxnSpPr>
          <p:spPr>
            <a:xfrm>
              <a:off x="7081837" y="4518593"/>
              <a:ext cx="0" cy="1138238"/>
            </a:xfrm>
            <a:prstGeom prst="straightConnector1">
              <a:avLst/>
            </a:prstGeom>
            <a:noFill/>
            <a:ln w="38100" cap="flat" cmpd="sng">
              <a:solidFill>
                <a:srgbClr val="FFA956"/>
              </a:solidFill>
              <a:prstDash val="solid"/>
              <a:miter lim="8000"/>
              <a:headEnd type="none" w="sm" len="sm"/>
              <a:tailEnd type="none" w="sm" len="sm"/>
            </a:ln>
          </p:spPr>
        </p:cxnSp>
        <p:sp>
          <p:nvSpPr>
            <p:cNvPr id="599" name="Google Shape;599;p6"/>
            <p:cNvSpPr/>
            <p:nvPr/>
          </p:nvSpPr>
          <p:spPr>
            <a:xfrm>
              <a:off x="5802627" y="2896852"/>
              <a:ext cx="513426" cy="566987"/>
            </a:xfrm>
            <a:custGeom>
              <a:avLst/>
              <a:gdLst/>
              <a:ahLst/>
              <a:cxnLst/>
              <a:rect l="l" t="t" r="r" b="b"/>
              <a:pathLst>
                <a:path w="604" h="619" extrusionOk="0">
                  <a:moveTo>
                    <a:pt x="250" y="251"/>
                  </a:moveTo>
                  <a:lnTo>
                    <a:pt x="250" y="251"/>
                  </a:lnTo>
                  <a:cubicBezTo>
                    <a:pt x="265" y="251"/>
                    <a:pt x="279" y="236"/>
                    <a:pt x="279" y="221"/>
                  </a:cubicBezTo>
                  <a:cubicBezTo>
                    <a:pt x="279" y="206"/>
                    <a:pt x="265" y="192"/>
                    <a:pt x="250" y="192"/>
                  </a:cubicBezTo>
                  <a:cubicBezTo>
                    <a:pt x="235" y="192"/>
                    <a:pt x="220" y="206"/>
                    <a:pt x="220" y="221"/>
                  </a:cubicBezTo>
                  <a:cubicBezTo>
                    <a:pt x="220" y="236"/>
                    <a:pt x="235" y="251"/>
                    <a:pt x="250" y="251"/>
                  </a:cubicBezTo>
                  <a:close/>
                  <a:moveTo>
                    <a:pt x="132" y="251"/>
                  </a:moveTo>
                  <a:lnTo>
                    <a:pt x="132" y="251"/>
                  </a:lnTo>
                  <a:cubicBezTo>
                    <a:pt x="147" y="251"/>
                    <a:pt x="162" y="236"/>
                    <a:pt x="162" y="221"/>
                  </a:cubicBezTo>
                  <a:cubicBezTo>
                    <a:pt x="162" y="206"/>
                    <a:pt x="147" y="192"/>
                    <a:pt x="132" y="192"/>
                  </a:cubicBezTo>
                  <a:cubicBezTo>
                    <a:pt x="117" y="192"/>
                    <a:pt x="103" y="206"/>
                    <a:pt x="103" y="221"/>
                  </a:cubicBezTo>
                  <a:cubicBezTo>
                    <a:pt x="103" y="236"/>
                    <a:pt x="117" y="251"/>
                    <a:pt x="132" y="251"/>
                  </a:cubicBezTo>
                  <a:close/>
                  <a:moveTo>
                    <a:pt x="367" y="251"/>
                  </a:moveTo>
                  <a:lnTo>
                    <a:pt x="367" y="251"/>
                  </a:lnTo>
                  <a:cubicBezTo>
                    <a:pt x="383" y="251"/>
                    <a:pt x="397" y="236"/>
                    <a:pt x="397" y="221"/>
                  </a:cubicBezTo>
                  <a:cubicBezTo>
                    <a:pt x="397" y="206"/>
                    <a:pt x="383" y="192"/>
                    <a:pt x="367" y="192"/>
                  </a:cubicBezTo>
                  <a:cubicBezTo>
                    <a:pt x="353" y="192"/>
                    <a:pt x="338" y="206"/>
                    <a:pt x="338" y="221"/>
                  </a:cubicBezTo>
                  <a:cubicBezTo>
                    <a:pt x="338" y="236"/>
                    <a:pt x="353" y="251"/>
                    <a:pt x="367" y="251"/>
                  </a:cubicBezTo>
                  <a:close/>
                  <a:moveTo>
                    <a:pt x="530" y="177"/>
                  </a:moveTo>
                  <a:lnTo>
                    <a:pt x="530" y="177"/>
                  </a:lnTo>
                  <a:lnTo>
                    <a:pt x="530" y="192"/>
                  </a:lnTo>
                  <a:cubicBezTo>
                    <a:pt x="530" y="206"/>
                    <a:pt x="530" y="221"/>
                    <a:pt x="530" y="221"/>
                  </a:cubicBezTo>
                  <a:cubicBezTo>
                    <a:pt x="559" y="265"/>
                    <a:pt x="574" y="295"/>
                    <a:pt x="574" y="339"/>
                  </a:cubicBezTo>
                  <a:cubicBezTo>
                    <a:pt x="574" y="398"/>
                    <a:pt x="530" y="457"/>
                    <a:pt x="471" y="501"/>
                  </a:cubicBezTo>
                  <a:cubicBezTo>
                    <a:pt x="471" y="560"/>
                    <a:pt x="471" y="560"/>
                    <a:pt x="471" y="560"/>
                  </a:cubicBezTo>
                  <a:cubicBezTo>
                    <a:pt x="397" y="516"/>
                    <a:pt x="397" y="516"/>
                    <a:pt x="397" y="516"/>
                  </a:cubicBezTo>
                  <a:cubicBezTo>
                    <a:pt x="383" y="530"/>
                    <a:pt x="367" y="530"/>
                    <a:pt x="353" y="530"/>
                  </a:cubicBezTo>
                  <a:cubicBezTo>
                    <a:pt x="309" y="530"/>
                    <a:pt x="279" y="516"/>
                    <a:pt x="235" y="486"/>
                  </a:cubicBezTo>
                  <a:cubicBezTo>
                    <a:pt x="220" y="486"/>
                    <a:pt x="220" y="486"/>
                    <a:pt x="206" y="486"/>
                  </a:cubicBezTo>
                  <a:cubicBezTo>
                    <a:pt x="191" y="486"/>
                    <a:pt x="191" y="486"/>
                    <a:pt x="176" y="486"/>
                  </a:cubicBezTo>
                  <a:cubicBezTo>
                    <a:pt x="235" y="530"/>
                    <a:pt x="279" y="560"/>
                    <a:pt x="353" y="560"/>
                  </a:cubicBezTo>
                  <a:cubicBezTo>
                    <a:pt x="367" y="560"/>
                    <a:pt x="383" y="560"/>
                    <a:pt x="397" y="560"/>
                  </a:cubicBezTo>
                  <a:cubicBezTo>
                    <a:pt x="515" y="618"/>
                    <a:pt x="515" y="618"/>
                    <a:pt x="515" y="618"/>
                  </a:cubicBezTo>
                  <a:cubicBezTo>
                    <a:pt x="515" y="516"/>
                    <a:pt x="515" y="516"/>
                    <a:pt x="515" y="516"/>
                  </a:cubicBezTo>
                  <a:cubicBezTo>
                    <a:pt x="574" y="471"/>
                    <a:pt x="603" y="413"/>
                    <a:pt x="603" y="339"/>
                  </a:cubicBezTo>
                  <a:cubicBezTo>
                    <a:pt x="603" y="280"/>
                    <a:pt x="574" y="221"/>
                    <a:pt x="530" y="177"/>
                  </a:cubicBezTo>
                  <a:close/>
                  <a:moveTo>
                    <a:pt x="191" y="442"/>
                  </a:moveTo>
                  <a:lnTo>
                    <a:pt x="191" y="442"/>
                  </a:lnTo>
                  <a:cubicBezTo>
                    <a:pt x="206" y="442"/>
                    <a:pt x="235" y="442"/>
                    <a:pt x="250" y="442"/>
                  </a:cubicBezTo>
                  <a:cubicBezTo>
                    <a:pt x="397" y="442"/>
                    <a:pt x="485" y="339"/>
                    <a:pt x="485" y="221"/>
                  </a:cubicBezTo>
                  <a:cubicBezTo>
                    <a:pt x="485" y="88"/>
                    <a:pt x="367" y="0"/>
                    <a:pt x="250" y="0"/>
                  </a:cubicBezTo>
                  <a:cubicBezTo>
                    <a:pt x="117" y="0"/>
                    <a:pt x="0" y="88"/>
                    <a:pt x="0" y="221"/>
                  </a:cubicBezTo>
                  <a:cubicBezTo>
                    <a:pt x="0" y="295"/>
                    <a:pt x="29" y="354"/>
                    <a:pt x="73" y="398"/>
                  </a:cubicBezTo>
                  <a:cubicBezTo>
                    <a:pt x="73" y="501"/>
                    <a:pt x="73" y="501"/>
                    <a:pt x="73" y="501"/>
                  </a:cubicBezTo>
                  <a:lnTo>
                    <a:pt x="191" y="442"/>
                  </a:lnTo>
                  <a:close/>
                  <a:moveTo>
                    <a:pt x="44" y="221"/>
                  </a:moveTo>
                  <a:lnTo>
                    <a:pt x="44" y="221"/>
                  </a:lnTo>
                  <a:cubicBezTo>
                    <a:pt x="44" y="118"/>
                    <a:pt x="132" y="30"/>
                    <a:pt x="250" y="30"/>
                  </a:cubicBezTo>
                  <a:cubicBezTo>
                    <a:pt x="353" y="30"/>
                    <a:pt x="456" y="118"/>
                    <a:pt x="456" y="221"/>
                  </a:cubicBezTo>
                  <a:cubicBezTo>
                    <a:pt x="456" y="324"/>
                    <a:pt x="367" y="413"/>
                    <a:pt x="250" y="413"/>
                  </a:cubicBezTo>
                  <a:cubicBezTo>
                    <a:pt x="235" y="413"/>
                    <a:pt x="206" y="413"/>
                    <a:pt x="191" y="398"/>
                  </a:cubicBezTo>
                  <a:cubicBezTo>
                    <a:pt x="117" y="442"/>
                    <a:pt x="117" y="442"/>
                    <a:pt x="117" y="442"/>
                  </a:cubicBezTo>
                  <a:cubicBezTo>
                    <a:pt x="117" y="383"/>
                    <a:pt x="117" y="383"/>
                    <a:pt x="117" y="383"/>
                  </a:cubicBezTo>
                  <a:cubicBezTo>
                    <a:pt x="73" y="339"/>
                    <a:pt x="44" y="280"/>
                    <a:pt x="44" y="221"/>
                  </a:cubicBezTo>
                  <a:close/>
                </a:path>
              </a:pathLst>
            </a:custGeom>
            <a:solidFill>
              <a:srgbClr val="FFA95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600" name="Google Shape;600;p6"/>
          <p:cNvGrpSpPr/>
          <p:nvPr/>
        </p:nvGrpSpPr>
        <p:grpSpPr>
          <a:xfrm>
            <a:off x="273231" y="968913"/>
            <a:ext cx="3439786" cy="3703297"/>
            <a:chOff x="7971474" y="2277493"/>
            <a:chExt cx="3150058" cy="3379338"/>
          </a:xfrm>
        </p:grpSpPr>
        <p:sp>
          <p:nvSpPr>
            <p:cNvPr id="601" name="Google Shape;601;p6"/>
            <p:cNvSpPr/>
            <p:nvPr/>
          </p:nvSpPr>
          <p:spPr>
            <a:xfrm>
              <a:off x="8016382" y="2819876"/>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02" name="Google Shape;602;p6"/>
            <p:cNvSpPr txBox="1"/>
            <p:nvPr/>
          </p:nvSpPr>
          <p:spPr>
            <a:xfrm>
              <a:off x="8204896" y="3677214"/>
              <a:ext cx="2689700" cy="926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err="1" smtClean="0">
                  <a:solidFill>
                    <a:schemeClr val="dk1"/>
                  </a:solidFill>
                  <a:latin typeface="Times New Roman"/>
                  <a:ea typeface="Times New Roman"/>
                  <a:cs typeface="Times New Roman"/>
                  <a:sym typeface="Times New Roman"/>
                </a:rPr>
                <a:t>Kết</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nối</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hành</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khách</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và</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dịch</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vụ</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vận</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tải</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nhanh</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chóng</a:t>
              </a:r>
              <a:r>
                <a:rPr lang="en-US" sz="2000" b="1" dirty="0" smtClean="0">
                  <a:solidFill>
                    <a:schemeClr val="dk1"/>
                  </a:solidFill>
                  <a:latin typeface="Times New Roman"/>
                  <a:ea typeface="Times New Roman"/>
                  <a:cs typeface="Times New Roman"/>
                  <a:sym typeface="Times New Roman"/>
                </a:rPr>
                <a:t>.</a:t>
              </a:r>
              <a:endParaRPr sz="2000" b="1" dirty="0">
                <a:solidFill>
                  <a:schemeClr val="dk1"/>
                </a:solidFill>
                <a:latin typeface="Times New Roman"/>
                <a:ea typeface="Times New Roman"/>
                <a:cs typeface="Times New Roman"/>
                <a:sym typeface="Times New Roman"/>
              </a:endParaRPr>
            </a:p>
          </p:txBody>
        </p:sp>
        <p:cxnSp>
          <p:nvCxnSpPr>
            <p:cNvPr id="603" name="Google Shape;603;p6"/>
            <p:cNvCxnSpPr/>
            <p:nvPr/>
          </p:nvCxnSpPr>
          <p:spPr>
            <a:xfrm>
              <a:off x="7971474" y="2828924"/>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4" name="Google Shape;604;p6"/>
            <p:cNvCxnSpPr/>
            <p:nvPr/>
          </p:nvCxnSpPr>
          <p:spPr>
            <a:xfrm rot="10800000">
              <a:off x="8521542" y="2277493"/>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5" name="Google Shape;605;p6"/>
            <p:cNvCxnSpPr/>
            <p:nvPr/>
          </p:nvCxnSpPr>
          <p:spPr>
            <a:xfrm rot="10800000">
              <a:off x="11043284" y="3967162"/>
              <a:ext cx="0" cy="1138238"/>
            </a:xfrm>
            <a:prstGeom prst="straightConnector1">
              <a:avLst/>
            </a:prstGeom>
            <a:noFill/>
            <a:ln w="38100" cap="flat" cmpd="sng">
              <a:solidFill>
                <a:srgbClr val="695E78"/>
              </a:solidFill>
              <a:prstDash val="solid"/>
              <a:miter lim="8000"/>
              <a:headEnd type="none" w="sm" len="sm"/>
              <a:tailEnd type="none" w="sm" len="sm"/>
            </a:ln>
          </p:spPr>
        </p:cxnSp>
        <p:cxnSp>
          <p:nvCxnSpPr>
            <p:cNvPr id="606" name="Google Shape;606;p6"/>
            <p:cNvCxnSpPr/>
            <p:nvPr/>
          </p:nvCxnSpPr>
          <p:spPr>
            <a:xfrm>
              <a:off x="10493216" y="4518593"/>
              <a:ext cx="0" cy="1138238"/>
            </a:xfrm>
            <a:prstGeom prst="straightConnector1">
              <a:avLst/>
            </a:prstGeom>
            <a:noFill/>
            <a:ln w="38100" cap="flat" cmpd="sng">
              <a:solidFill>
                <a:srgbClr val="695E78"/>
              </a:solidFill>
              <a:prstDash val="solid"/>
              <a:miter lim="8000"/>
              <a:headEnd type="none" w="sm" len="sm"/>
              <a:tailEnd type="none" w="sm" len="sm"/>
            </a:ln>
          </p:spPr>
        </p:cxnSp>
        <p:sp>
          <p:nvSpPr>
            <p:cNvPr id="607" name="Google Shape;607;p6"/>
            <p:cNvSpPr/>
            <p:nvPr/>
          </p:nvSpPr>
          <p:spPr>
            <a:xfrm>
              <a:off x="9231964" y="3041103"/>
              <a:ext cx="556072" cy="528386"/>
            </a:xfrm>
            <a:custGeom>
              <a:avLst/>
              <a:gdLst/>
              <a:ahLst/>
              <a:cxnLst/>
              <a:rect l="l" t="t" r="r" b="b"/>
              <a:pathLst>
                <a:path w="634" h="604" extrusionOk="0">
                  <a:moveTo>
                    <a:pt x="309" y="44"/>
                  </a:moveTo>
                  <a:lnTo>
                    <a:pt x="309" y="44"/>
                  </a:lnTo>
                  <a:close/>
                  <a:moveTo>
                    <a:pt x="14" y="220"/>
                  </a:moveTo>
                  <a:lnTo>
                    <a:pt x="14" y="220"/>
                  </a:lnTo>
                  <a:cubicBezTo>
                    <a:pt x="279" y="338"/>
                    <a:pt x="279" y="338"/>
                    <a:pt x="279" y="338"/>
                  </a:cubicBezTo>
                  <a:cubicBezTo>
                    <a:pt x="309" y="353"/>
                    <a:pt x="324" y="353"/>
                    <a:pt x="338" y="338"/>
                  </a:cubicBezTo>
                  <a:cubicBezTo>
                    <a:pt x="603" y="220"/>
                    <a:pt x="603" y="220"/>
                    <a:pt x="603" y="220"/>
                  </a:cubicBezTo>
                  <a:cubicBezTo>
                    <a:pt x="633" y="206"/>
                    <a:pt x="633" y="176"/>
                    <a:pt x="603" y="161"/>
                  </a:cubicBezTo>
                  <a:cubicBezTo>
                    <a:pt x="338" y="14"/>
                    <a:pt x="338" y="14"/>
                    <a:pt x="338" y="14"/>
                  </a:cubicBezTo>
                  <a:cubicBezTo>
                    <a:pt x="324" y="0"/>
                    <a:pt x="309" y="14"/>
                    <a:pt x="279" y="14"/>
                  </a:cubicBezTo>
                  <a:cubicBezTo>
                    <a:pt x="14" y="161"/>
                    <a:pt x="14" y="161"/>
                    <a:pt x="14" y="161"/>
                  </a:cubicBezTo>
                  <a:cubicBezTo>
                    <a:pt x="0" y="176"/>
                    <a:pt x="0" y="206"/>
                    <a:pt x="14" y="220"/>
                  </a:cubicBezTo>
                  <a:close/>
                  <a:moveTo>
                    <a:pt x="309" y="44"/>
                  </a:moveTo>
                  <a:lnTo>
                    <a:pt x="309" y="44"/>
                  </a:lnTo>
                  <a:cubicBezTo>
                    <a:pt x="588" y="191"/>
                    <a:pt x="588" y="191"/>
                    <a:pt x="588" y="191"/>
                  </a:cubicBezTo>
                  <a:cubicBezTo>
                    <a:pt x="309" y="309"/>
                    <a:pt x="309" y="309"/>
                    <a:pt x="309" y="309"/>
                  </a:cubicBezTo>
                  <a:cubicBezTo>
                    <a:pt x="44" y="191"/>
                    <a:pt x="44" y="191"/>
                    <a:pt x="44" y="191"/>
                  </a:cubicBezTo>
                  <a:lnTo>
                    <a:pt x="309" y="44"/>
                  </a:lnTo>
                  <a:close/>
                  <a:moveTo>
                    <a:pt x="309" y="559"/>
                  </a:moveTo>
                  <a:lnTo>
                    <a:pt x="309" y="559"/>
                  </a:lnTo>
                  <a:cubicBezTo>
                    <a:pt x="44" y="441"/>
                    <a:pt x="44" y="441"/>
                    <a:pt x="44" y="441"/>
                  </a:cubicBezTo>
                  <a:cubicBezTo>
                    <a:pt x="44" y="441"/>
                    <a:pt x="14" y="427"/>
                    <a:pt x="0" y="427"/>
                  </a:cubicBezTo>
                  <a:cubicBezTo>
                    <a:pt x="0" y="441"/>
                    <a:pt x="0" y="456"/>
                    <a:pt x="14" y="471"/>
                  </a:cubicBezTo>
                  <a:cubicBezTo>
                    <a:pt x="279" y="589"/>
                    <a:pt x="279" y="589"/>
                    <a:pt x="279" y="589"/>
                  </a:cubicBezTo>
                  <a:cubicBezTo>
                    <a:pt x="309" y="603"/>
                    <a:pt x="324" y="603"/>
                    <a:pt x="338" y="589"/>
                  </a:cubicBezTo>
                  <a:cubicBezTo>
                    <a:pt x="603" y="471"/>
                    <a:pt x="603" y="471"/>
                    <a:pt x="603" y="471"/>
                  </a:cubicBezTo>
                  <a:cubicBezTo>
                    <a:pt x="618" y="471"/>
                    <a:pt x="633" y="441"/>
                    <a:pt x="633" y="427"/>
                  </a:cubicBezTo>
                  <a:cubicBezTo>
                    <a:pt x="618" y="427"/>
                    <a:pt x="588" y="441"/>
                    <a:pt x="588" y="441"/>
                  </a:cubicBezTo>
                  <a:lnTo>
                    <a:pt x="309" y="559"/>
                  </a:lnTo>
                  <a:close/>
                  <a:moveTo>
                    <a:pt x="14" y="338"/>
                  </a:moveTo>
                  <a:lnTo>
                    <a:pt x="14" y="338"/>
                  </a:lnTo>
                  <a:cubicBezTo>
                    <a:pt x="279" y="471"/>
                    <a:pt x="279" y="471"/>
                    <a:pt x="279" y="471"/>
                  </a:cubicBezTo>
                  <a:cubicBezTo>
                    <a:pt x="309" y="471"/>
                    <a:pt x="324" y="471"/>
                    <a:pt x="338" y="471"/>
                  </a:cubicBezTo>
                  <a:cubicBezTo>
                    <a:pt x="603" y="338"/>
                    <a:pt x="603" y="338"/>
                    <a:pt x="603" y="338"/>
                  </a:cubicBezTo>
                  <a:cubicBezTo>
                    <a:pt x="618" y="338"/>
                    <a:pt x="633" y="309"/>
                    <a:pt x="633" y="294"/>
                  </a:cubicBezTo>
                  <a:cubicBezTo>
                    <a:pt x="618" y="309"/>
                    <a:pt x="588" y="309"/>
                    <a:pt x="588" y="309"/>
                  </a:cubicBezTo>
                  <a:cubicBezTo>
                    <a:pt x="309" y="441"/>
                    <a:pt x="309" y="441"/>
                    <a:pt x="309" y="441"/>
                  </a:cubicBezTo>
                  <a:cubicBezTo>
                    <a:pt x="44" y="309"/>
                    <a:pt x="44" y="309"/>
                    <a:pt x="44" y="309"/>
                  </a:cubicBezTo>
                  <a:cubicBezTo>
                    <a:pt x="44" y="309"/>
                    <a:pt x="14" y="309"/>
                    <a:pt x="0" y="294"/>
                  </a:cubicBezTo>
                  <a:cubicBezTo>
                    <a:pt x="0" y="309"/>
                    <a:pt x="0" y="338"/>
                    <a:pt x="14" y="338"/>
                  </a:cubicBezTo>
                  <a:close/>
                </a:path>
              </a:pathLst>
            </a:custGeom>
            <a:solidFill>
              <a:srgbClr val="695E7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608" name="Google Shape;608;p6"/>
          <p:cNvGrpSpPr/>
          <p:nvPr/>
        </p:nvGrpSpPr>
        <p:grpSpPr>
          <a:xfrm>
            <a:off x="856547" y="4547374"/>
            <a:ext cx="9743804" cy="1323399"/>
            <a:chOff x="1061986" y="4966692"/>
            <a:chExt cx="9743804" cy="1323399"/>
          </a:xfrm>
        </p:grpSpPr>
        <p:sp>
          <p:nvSpPr>
            <p:cNvPr id="609" name="Google Shape;609;p6"/>
            <p:cNvSpPr/>
            <p:nvPr/>
          </p:nvSpPr>
          <p:spPr>
            <a:xfrm>
              <a:off x="1061986" y="5065315"/>
              <a:ext cx="848720" cy="510639"/>
            </a:xfrm>
            <a:prstGeom prst="rightArrow">
              <a:avLst>
                <a:gd name="adj1" fmla="val 50000"/>
                <a:gd name="adj2" fmla="val 50000"/>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610" name="Google Shape;610;p6"/>
            <p:cNvSpPr txBox="1"/>
            <p:nvPr/>
          </p:nvSpPr>
          <p:spPr>
            <a:xfrm>
              <a:off x="2274483" y="4966692"/>
              <a:ext cx="8531307" cy="1323399"/>
            </a:xfrm>
            <a:prstGeom prst="rect">
              <a:avLst/>
            </a:prstGeom>
            <a:noFill/>
            <a:ln>
              <a:noFill/>
            </a:ln>
          </p:spPr>
          <p:txBody>
            <a:bodyPr spcFirstLastPara="1" wrap="square" lIns="91425" tIns="45700" rIns="91425" bIns="45700" anchor="t" anchorCtr="0">
              <a:spAutoFit/>
            </a:bodyPr>
            <a:lstStyle/>
            <a:p>
              <a:pPr lvl="0"/>
              <a:r>
                <a:rPr lang="en-US" sz="2000" dirty="0">
                  <a:solidFill>
                    <a:schemeClr val="dk1"/>
                  </a:solidFill>
                  <a:latin typeface="Times New Roman"/>
                  <a:ea typeface="Times New Roman"/>
                  <a:cs typeface="Times New Roman"/>
                  <a:sym typeface="Times New Roman"/>
                </a:rPr>
                <a:t>“</a:t>
              </a:r>
              <a:r>
                <a:rPr lang="en-US" sz="2000" dirty="0" err="1">
                  <a:solidFill>
                    <a:schemeClr val="dk1"/>
                  </a:solidFill>
                  <a:latin typeface="Times New Roman"/>
                  <a:ea typeface="Times New Roman"/>
                  <a:cs typeface="Times New Roman"/>
                  <a:sym typeface="Times New Roman"/>
                </a:rPr>
                <a:t>Xây</a:t>
              </a:r>
              <a:r>
                <a:rPr lang="en-US" sz="2000" dirty="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dựng</a:t>
              </a:r>
              <a:r>
                <a:rPr lang="en-US" sz="2000" dirty="0" smtClean="0">
                  <a:solidFill>
                    <a:schemeClr val="dk1"/>
                  </a:solidFill>
                  <a:latin typeface="Times New Roman"/>
                  <a:ea typeface="Times New Roman"/>
                  <a:cs typeface="Times New Roman"/>
                  <a:sym typeface="Times New Roman"/>
                </a:rPr>
                <a:t> website </a:t>
              </a:r>
              <a:r>
                <a:rPr lang="en-US" sz="2000" dirty="0" err="1" smtClean="0">
                  <a:solidFill>
                    <a:schemeClr val="dk1"/>
                  </a:solidFill>
                  <a:latin typeface="Times New Roman"/>
                  <a:ea typeface="Times New Roman"/>
                  <a:cs typeface="Times New Roman"/>
                  <a:sym typeface="Times New Roman"/>
                </a:rPr>
                <a:t>đặt</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vé</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tàu</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đường</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sắt</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Bắc</a:t>
              </a:r>
              <a:r>
                <a:rPr lang="en-US" sz="2000" dirty="0" smtClean="0">
                  <a:solidFill>
                    <a:schemeClr val="dk1"/>
                  </a:solidFill>
                  <a:latin typeface="Times New Roman"/>
                  <a:ea typeface="Times New Roman"/>
                  <a:cs typeface="Times New Roman"/>
                  <a:sym typeface="Times New Roman"/>
                </a:rPr>
                <a:t> Nam” </a:t>
              </a:r>
              <a:r>
                <a:rPr lang="en-US" sz="2000" dirty="0" err="1" smtClean="0">
                  <a:solidFill>
                    <a:schemeClr val="dk1"/>
                  </a:solidFill>
                  <a:latin typeface="Times New Roman"/>
                  <a:ea typeface="Times New Roman"/>
                  <a:cs typeface="Times New Roman"/>
                  <a:sym typeface="Times New Roman"/>
                </a:rPr>
                <a:t>là</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cần</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thiết</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để</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giú</a:t>
              </a:r>
              <a:r>
                <a:rPr lang="en-US" sz="2000" dirty="0" err="1" smtClean="0">
                  <a:solidFill>
                    <a:schemeClr val="dk1"/>
                  </a:solidFill>
                  <a:latin typeface="Times New Roman"/>
                  <a:ea typeface="Times New Roman"/>
                  <a:cs typeface="Times New Roman"/>
                  <a:sym typeface="Times New Roman"/>
                </a:rPr>
                <a:t>p</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cải</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thiện</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đáng</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kể</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hiệu</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suất</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hoạt</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động</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và</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trải</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nghiệm</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của</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khách</a:t>
              </a:r>
              <a:r>
                <a:rPr lang="en-US" sz="2000" dirty="0" smtClean="0">
                  <a:solidFill>
                    <a:schemeClr val="dk1"/>
                  </a:solidFill>
                  <a:latin typeface="Times New Roman"/>
                  <a:ea typeface="Times New Roman"/>
                  <a:cs typeface="Times New Roman"/>
                  <a:sym typeface="Times New Roman"/>
                </a:rPr>
                <a:t> </a:t>
              </a:r>
              <a:r>
                <a:rPr lang="en-US" sz="2000" dirty="0" err="1" smtClean="0">
                  <a:solidFill>
                    <a:schemeClr val="dk1"/>
                  </a:solidFill>
                  <a:latin typeface="Times New Roman"/>
                  <a:ea typeface="Times New Roman"/>
                  <a:cs typeface="Times New Roman"/>
                  <a:sym typeface="Times New Roman"/>
                </a:rPr>
                <a:t>hàng</a:t>
              </a:r>
              <a:r>
                <a:rPr lang="en-US" sz="2000" dirty="0" smtClean="0">
                  <a:solidFill>
                    <a:schemeClr val="dk1"/>
                  </a:solidFill>
                  <a:latin typeface="Times New Roman"/>
                  <a:ea typeface="Times New Roman"/>
                  <a:cs typeface="Times New Roman"/>
                  <a:sym typeface="Times New Roman"/>
                </a:rPr>
                <a:t>. </a:t>
              </a:r>
              <a:r>
                <a:rPr lang="en-US" sz="2000" dirty="0" err="1">
                  <a:latin typeface="Times New Roman" panose="02020603050405020304" pitchFamily="18" charset="0"/>
                  <a:cs typeface="Times New Roman" panose="02020603050405020304" pitchFamily="18" charset="0"/>
                </a:rPr>
                <a:t>Đề</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không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lại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ích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sử</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dụng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còn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góp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quá</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trình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đổi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số</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trong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ngành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sắt</a:t>
              </a:r>
              <a:endParaRPr sz="20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pSp>
      <p:grpSp>
        <p:nvGrpSpPr>
          <p:cNvPr id="611" name="Google Shape;611;p6"/>
          <p:cNvGrpSpPr/>
          <p:nvPr/>
        </p:nvGrpSpPr>
        <p:grpSpPr>
          <a:xfrm>
            <a:off x="8082738" y="1573206"/>
            <a:ext cx="3341540" cy="2455941"/>
            <a:chOff x="1015001" y="1430874"/>
            <a:chExt cx="3121971" cy="2294164"/>
          </a:xfrm>
        </p:grpSpPr>
        <p:grpSp>
          <p:nvGrpSpPr>
            <p:cNvPr id="612" name="Google Shape;612;p6"/>
            <p:cNvGrpSpPr/>
            <p:nvPr/>
          </p:nvGrpSpPr>
          <p:grpSpPr>
            <a:xfrm>
              <a:off x="1015001" y="1430874"/>
              <a:ext cx="3113486" cy="2294164"/>
              <a:chOff x="1121329" y="2828924"/>
              <a:chExt cx="3113486" cy="2294164"/>
            </a:xfrm>
          </p:grpSpPr>
          <p:sp>
            <p:nvSpPr>
              <p:cNvPr id="613" name="Google Shape;613;p6"/>
              <p:cNvSpPr/>
              <p:nvPr/>
            </p:nvSpPr>
            <p:spPr>
              <a:xfrm>
                <a:off x="1121329" y="2846613"/>
                <a:ext cx="3105150" cy="2276475"/>
              </a:xfrm>
              <a:prstGeom prst="rect">
                <a:avLst/>
              </a:prstGeom>
              <a:solidFill>
                <a:schemeClr val="lt1"/>
              </a:solidFill>
              <a:ln>
                <a:noFill/>
              </a:ln>
              <a:effectLst>
                <a:outerShdw blurRad="76200" sx="102000" sy="102000" algn="ctr" rotWithShape="0">
                  <a:srgbClr val="3F3F3F">
                    <a:alpha val="2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cxnSp>
            <p:nvCxnSpPr>
              <p:cNvPr id="614" name="Google Shape;614;p6"/>
              <p:cNvCxnSpPr/>
              <p:nvPr/>
            </p:nvCxnSpPr>
            <p:spPr>
              <a:xfrm>
                <a:off x="1146335" y="2828924"/>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5" name="Google Shape;615;p6"/>
              <p:cNvCxnSpPr/>
              <p:nvPr/>
            </p:nvCxnSpPr>
            <p:spPr>
              <a:xfrm rot="10800000">
                <a:off x="1696403" y="2277493"/>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6" name="Google Shape;616;p6"/>
              <p:cNvCxnSpPr/>
              <p:nvPr/>
            </p:nvCxnSpPr>
            <p:spPr>
              <a:xfrm rot="10800000">
                <a:off x="4218145" y="3967162"/>
                <a:ext cx="0" cy="1138238"/>
              </a:xfrm>
              <a:prstGeom prst="straightConnector1">
                <a:avLst/>
              </a:prstGeom>
              <a:noFill/>
              <a:ln w="38100" cap="flat" cmpd="sng">
                <a:solidFill>
                  <a:srgbClr val="D8717B"/>
                </a:solidFill>
                <a:prstDash val="solid"/>
                <a:miter lim="8000"/>
                <a:headEnd type="none" w="sm" len="sm"/>
                <a:tailEnd type="none" w="sm" len="sm"/>
              </a:ln>
            </p:spPr>
          </p:cxnSp>
          <p:cxnSp>
            <p:nvCxnSpPr>
              <p:cNvPr id="617" name="Google Shape;617;p6"/>
              <p:cNvCxnSpPr/>
              <p:nvPr/>
            </p:nvCxnSpPr>
            <p:spPr>
              <a:xfrm>
                <a:off x="3665696" y="4518593"/>
                <a:ext cx="0" cy="1138238"/>
              </a:xfrm>
              <a:prstGeom prst="straightConnector1">
                <a:avLst/>
              </a:prstGeom>
              <a:noFill/>
              <a:ln w="38100" cap="flat" cmpd="sng">
                <a:solidFill>
                  <a:srgbClr val="D8717B"/>
                </a:solidFill>
                <a:prstDash val="solid"/>
                <a:miter lim="8000"/>
                <a:headEnd type="none" w="sm" len="sm"/>
                <a:tailEnd type="none" w="sm" len="sm"/>
              </a:ln>
            </p:spPr>
          </p:cxnSp>
        </p:grpSp>
        <p:sp>
          <p:nvSpPr>
            <p:cNvPr id="618" name="Google Shape;618;p6"/>
            <p:cNvSpPr/>
            <p:nvPr/>
          </p:nvSpPr>
          <p:spPr>
            <a:xfrm>
              <a:off x="2322706" y="1574834"/>
              <a:ext cx="391166" cy="505655"/>
            </a:xfrm>
            <a:custGeom>
              <a:avLst/>
              <a:gdLst/>
              <a:ahLst/>
              <a:cxnLst/>
              <a:rect l="l" t="t" r="r" b="b"/>
              <a:pathLst>
                <a:path w="546" h="619" extrusionOk="0">
                  <a:moveTo>
                    <a:pt x="413" y="368"/>
                  </a:moveTo>
                  <a:lnTo>
                    <a:pt x="413" y="368"/>
                  </a:lnTo>
                  <a:cubicBezTo>
                    <a:pt x="236" y="368"/>
                    <a:pt x="236" y="368"/>
                    <a:pt x="236" y="368"/>
                  </a:cubicBezTo>
                  <a:cubicBezTo>
                    <a:pt x="221" y="368"/>
                    <a:pt x="221" y="383"/>
                    <a:pt x="221" y="383"/>
                  </a:cubicBezTo>
                  <a:cubicBezTo>
                    <a:pt x="221" y="398"/>
                    <a:pt x="221" y="412"/>
                    <a:pt x="236" y="412"/>
                  </a:cubicBezTo>
                  <a:cubicBezTo>
                    <a:pt x="413" y="412"/>
                    <a:pt x="413" y="412"/>
                    <a:pt x="413" y="412"/>
                  </a:cubicBezTo>
                  <a:cubicBezTo>
                    <a:pt x="427" y="412"/>
                    <a:pt x="427" y="398"/>
                    <a:pt x="427" y="383"/>
                  </a:cubicBezTo>
                  <a:cubicBezTo>
                    <a:pt x="427" y="383"/>
                    <a:pt x="427" y="368"/>
                    <a:pt x="413" y="368"/>
                  </a:cubicBezTo>
                  <a:close/>
                  <a:moveTo>
                    <a:pt x="413" y="265"/>
                  </a:moveTo>
                  <a:lnTo>
                    <a:pt x="413" y="265"/>
                  </a:lnTo>
                  <a:cubicBezTo>
                    <a:pt x="236" y="265"/>
                    <a:pt x="236" y="265"/>
                    <a:pt x="236" y="265"/>
                  </a:cubicBezTo>
                  <a:cubicBezTo>
                    <a:pt x="221" y="265"/>
                    <a:pt x="221" y="280"/>
                    <a:pt x="221" y="295"/>
                  </a:cubicBezTo>
                  <a:cubicBezTo>
                    <a:pt x="221" y="295"/>
                    <a:pt x="221" y="309"/>
                    <a:pt x="236" y="309"/>
                  </a:cubicBezTo>
                  <a:cubicBezTo>
                    <a:pt x="413" y="309"/>
                    <a:pt x="413" y="309"/>
                    <a:pt x="413" y="309"/>
                  </a:cubicBezTo>
                  <a:cubicBezTo>
                    <a:pt x="427" y="309"/>
                    <a:pt x="427" y="295"/>
                    <a:pt x="427" y="295"/>
                  </a:cubicBezTo>
                  <a:cubicBezTo>
                    <a:pt x="427" y="280"/>
                    <a:pt x="427" y="265"/>
                    <a:pt x="413" y="265"/>
                  </a:cubicBezTo>
                  <a:close/>
                  <a:moveTo>
                    <a:pt x="413" y="0"/>
                  </a:moveTo>
                  <a:lnTo>
                    <a:pt x="413" y="0"/>
                  </a:lnTo>
                  <a:lnTo>
                    <a:pt x="177" y="0"/>
                  </a:lnTo>
                  <a:cubicBezTo>
                    <a:pt x="133" y="0"/>
                    <a:pt x="104" y="29"/>
                    <a:pt x="104" y="74"/>
                  </a:cubicBezTo>
                  <a:cubicBezTo>
                    <a:pt x="74" y="74"/>
                    <a:pt x="74" y="74"/>
                    <a:pt x="74" y="74"/>
                  </a:cubicBezTo>
                  <a:cubicBezTo>
                    <a:pt x="30" y="74"/>
                    <a:pt x="0" y="118"/>
                    <a:pt x="0" y="147"/>
                  </a:cubicBezTo>
                  <a:cubicBezTo>
                    <a:pt x="0" y="545"/>
                    <a:pt x="0" y="545"/>
                    <a:pt x="0" y="545"/>
                  </a:cubicBezTo>
                  <a:cubicBezTo>
                    <a:pt x="0" y="589"/>
                    <a:pt x="45" y="618"/>
                    <a:pt x="74" y="618"/>
                  </a:cubicBezTo>
                  <a:cubicBezTo>
                    <a:pt x="368" y="618"/>
                    <a:pt x="368" y="618"/>
                    <a:pt x="368" y="618"/>
                  </a:cubicBezTo>
                  <a:cubicBezTo>
                    <a:pt x="413" y="618"/>
                    <a:pt x="457" y="589"/>
                    <a:pt x="457" y="545"/>
                  </a:cubicBezTo>
                  <a:cubicBezTo>
                    <a:pt x="472" y="545"/>
                    <a:pt x="472" y="545"/>
                    <a:pt x="472" y="545"/>
                  </a:cubicBezTo>
                  <a:cubicBezTo>
                    <a:pt x="516" y="545"/>
                    <a:pt x="545" y="501"/>
                    <a:pt x="545" y="471"/>
                  </a:cubicBezTo>
                  <a:cubicBezTo>
                    <a:pt x="545" y="192"/>
                    <a:pt x="545" y="192"/>
                    <a:pt x="545" y="192"/>
                  </a:cubicBezTo>
                  <a:cubicBezTo>
                    <a:pt x="545" y="147"/>
                    <a:pt x="545" y="147"/>
                    <a:pt x="545" y="147"/>
                  </a:cubicBezTo>
                  <a:lnTo>
                    <a:pt x="413" y="0"/>
                  </a:lnTo>
                  <a:close/>
                  <a:moveTo>
                    <a:pt x="368" y="589"/>
                  </a:moveTo>
                  <a:lnTo>
                    <a:pt x="368" y="589"/>
                  </a:lnTo>
                  <a:cubicBezTo>
                    <a:pt x="74" y="589"/>
                    <a:pt x="74" y="589"/>
                    <a:pt x="74" y="589"/>
                  </a:cubicBezTo>
                  <a:cubicBezTo>
                    <a:pt x="59" y="589"/>
                    <a:pt x="45" y="559"/>
                    <a:pt x="45" y="545"/>
                  </a:cubicBezTo>
                  <a:cubicBezTo>
                    <a:pt x="45" y="147"/>
                    <a:pt x="45" y="147"/>
                    <a:pt x="45" y="147"/>
                  </a:cubicBezTo>
                  <a:cubicBezTo>
                    <a:pt x="45" y="133"/>
                    <a:pt x="59" y="118"/>
                    <a:pt x="74" y="118"/>
                  </a:cubicBezTo>
                  <a:cubicBezTo>
                    <a:pt x="104" y="118"/>
                    <a:pt x="104" y="118"/>
                    <a:pt x="104" y="118"/>
                  </a:cubicBezTo>
                  <a:cubicBezTo>
                    <a:pt x="104" y="471"/>
                    <a:pt x="104" y="471"/>
                    <a:pt x="104" y="471"/>
                  </a:cubicBezTo>
                  <a:cubicBezTo>
                    <a:pt x="104" y="501"/>
                    <a:pt x="133" y="545"/>
                    <a:pt x="177" y="545"/>
                  </a:cubicBezTo>
                  <a:cubicBezTo>
                    <a:pt x="413" y="545"/>
                    <a:pt x="413" y="545"/>
                    <a:pt x="413" y="545"/>
                  </a:cubicBezTo>
                  <a:cubicBezTo>
                    <a:pt x="413" y="559"/>
                    <a:pt x="398" y="589"/>
                    <a:pt x="368" y="589"/>
                  </a:cubicBezTo>
                  <a:close/>
                  <a:moveTo>
                    <a:pt x="516" y="471"/>
                  </a:moveTo>
                  <a:lnTo>
                    <a:pt x="516" y="471"/>
                  </a:lnTo>
                  <a:cubicBezTo>
                    <a:pt x="516" y="486"/>
                    <a:pt x="486" y="501"/>
                    <a:pt x="472" y="501"/>
                  </a:cubicBezTo>
                  <a:cubicBezTo>
                    <a:pt x="177" y="501"/>
                    <a:pt x="177" y="501"/>
                    <a:pt x="177" y="501"/>
                  </a:cubicBezTo>
                  <a:cubicBezTo>
                    <a:pt x="163" y="501"/>
                    <a:pt x="133" y="486"/>
                    <a:pt x="133" y="471"/>
                  </a:cubicBezTo>
                  <a:cubicBezTo>
                    <a:pt x="133" y="74"/>
                    <a:pt x="133" y="74"/>
                    <a:pt x="133" y="74"/>
                  </a:cubicBezTo>
                  <a:cubicBezTo>
                    <a:pt x="133" y="59"/>
                    <a:pt x="163" y="29"/>
                    <a:pt x="177" y="29"/>
                  </a:cubicBezTo>
                  <a:cubicBezTo>
                    <a:pt x="368" y="29"/>
                    <a:pt x="368" y="29"/>
                    <a:pt x="368" y="29"/>
                  </a:cubicBezTo>
                  <a:cubicBezTo>
                    <a:pt x="368" y="74"/>
                    <a:pt x="368" y="118"/>
                    <a:pt x="368" y="118"/>
                  </a:cubicBezTo>
                  <a:cubicBezTo>
                    <a:pt x="368" y="147"/>
                    <a:pt x="413" y="192"/>
                    <a:pt x="457" y="192"/>
                  </a:cubicBezTo>
                  <a:cubicBezTo>
                    <a:pt x="457" y="192"/>
                    <a:pt x="472" y="192"/>
                    <a:pt x="516" y="192"/>
                  </a:cubicBezTo>
                  <a:lnTo>
                    <a:pt x="516" y="471"/>
                  </a:lnTo>
                  <a:close/>
                  <a:moveTo>
                    <a:pt x="457" y="147"/>
                  </a:moveTo>
                  <a:lnTo>
                    <a:pt x="457" y="147"/>
                  </a:lnTo>
                  <a:cubicBezTo>
                    <a:pt x="427" y="147"/>
                    <a:pt x="413" y="118"/>
                    <a:pt x="413" y="88"/>
                  </a:cubicBezTo>
                  <a:cubicBezTo>
                    <a:pt x="413" y="88"/>
                    <a:pt x="413" y="74"/>
                    <a:pt x="413" y="29"/>
                  </a:cubicBezTo>
                  <a:lnTo>
                    <a:pt x="413" y="29"/>
                  </a:lnTo>
                  <a:cubicBezTo>
                    <a:pt x="516" y="147"/>
                    <a:pt x="516" y="147"/>
                    <a:pt x="516" y="147"/>
                  </a:cubicBezTo>
                  <a:lnTo>
                    <a:pt x="457" y="147"/>
                  </a:lnTo>
                  <a:close/>
                </a:path>
              </a:pathLst>
            </a:custGeom>
            <a:solidFill>
              <a:srgbClr val="F2524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619" name="Google Shape;619;p6"/>
            <p:cNvSpPr txBox="1"/>
            <p:nvPr/>
          </p:nvSpPr>
          <p:spPr>
            <a:xfrm>
              <a:off x="1145940" y="2206761"/>
              <a:ext cx="2991032" cy="948721"/>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dirty="0" err="1" smtClean="0">
                  <a:solidFill>
                    <a:schemeClr val="dk1"/>
                  </a:solidFill>
                  <a:latin typeface="Times New Roman"/>
                  <a:ea typeface="Times New Roman"/>
                  <a:cs typeface="Times New Roman"/>
                  <a:sym typeface="Times New Roman"/>
                </a:rPr>
                <a:t>Thúc</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đẩy</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quá</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trình</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hiện</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đại</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hoá</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của</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ngành</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đường</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sắt</a:t>
              </a:r>
              <a:r>
                <a:rPr lang="en-US" sz="2000" b="1" dirty="0" smtClean="0">
                  <a:solidFill>
                    <a:schemeClr val="dk1"/>
                  </a:solidFill>
                  <a:latin typeface="Times New Roman"/>
                  <a:ea typeface="Times New Roman"/>
                  <a:cs typeface="Times New Roman"/>
                  <a:sym typeface="Times New Roman"/>
                </a:rPr>
                <a:t> </a:t>
              </a:r>
              <a:r>
                <a:rPr lang="en-US" sz="2000" b="1" dirty="0" err="1" smtClean="0">
                  <a:solidFill>
                    <a:schemeClr val="dk1"/>
                  </a:solidFill>
                  <a:latin typeface="Times New Roman"/>
                  <a:ea typeface="Times New Roman"/>
                  <a:cs typeface="Times New Roman"/>
                  <a:sym typeface="Times New Roman"/>
                </a:rPr>
                <a:t>Việt</a:t>
              </a:r>
              <a:r>
                <a:rPr lang="en-US" sz="2000" b="1" dirty="0" smtClean="0">
                  <a:solidFill>
                    <a:schemeClr val="dk1"/>
                  </a:solidFill>
                  <a:latin typeface="Times New Roman"/>
                  <a:ea typeface="Times New Roman"/>
                  <a:cs typeface="Times New Roman"/>
                  <a:sym typeface="Times New Roman"/>
                </a:rPr>
                <a:t> Nam.</a:t>
              </a:r>
              <a:endParaRPr sz="2000" b="1" dirty="0">
                <a:solidFill>
                  <a:schemeClr val="dk1"/>
                </a:solidFill>
                <a:latin typeface="Times New Roman"/>
                <a:ea typeface="Times New Roman"/>
                <a:cs typeface="Times New Roman"/>
                <a:sym typeface="Times New Roman"/>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11"/>
                                        </p:tgtEl>
                                        <p:attrNameLst>
                                          <p:attrName>style.visibility</p:attrName>
                                        </p:attrNameLst>
                                      </p:cBhvr>
                                      <p:to>
                                        <p:strVal val="visible"/>
                                      </p:to>
                                    </p:set>
                                    <p:animEffect transition="in" filter="fade">
                                      <p:cBhvr>
                                        <p:cTn id="7" dur="500"/>
                                        <p:tgtEl>
                                          <p:spTgt spid="611"/>
                                        </p:tgtEl>
                                      </p:cBhvr>
                                    </p:animEffect>
                                  </p:childTnLst>
                                </p:cTn>
                              </p:par>
                              <p:par>
                                <p:cTn id="8" presetID="10" presetClass="entr" presetSubtype="0" fill="hold" nodeType="withEffect">
                                  <p:stCondLst>
                                    <p:cond delay="0"/>
                                  </p:stCondLst>
                                  <p:childTnLst>
                                    <p:set>
                                      <p:cBhvr>
                                        <p:cTn id="9" dur="1" fill="hold">
                                          <p:stCondLst>
                                            <p:cond delay="0"/>
                                          </p:stCondLst>
                                        </p:cTn>
                                        <p:tgtEl>
                                          <p:spTgt spid="592"/>
                                        </p:tgtEl>
                                        <p:attrNameLst>
                                          <p:attrName>style.visibility</p:attrName>
                                        </p:attrNameLst>
                                      </p:cBhvr>
                                      <p:to>
                                        <p:strVal val="visible"/>
                                      </p:to>
                                    </p:set>
                                    <p:animEffect transition="in" filter="fade">
                                      <p:cBhvr>
                                        <p:cTn id="10" dur="500"/>
                                        <p:tgtEl>
                                          <p:spTgt spid="592"/>
                                        </p:tgtEl>
                                      </p:cBhvr>
                                    </p:animEffect>
                                  </p:childTnLst>
                                </p:cTn>
                              </p:par>
                              <p:par>
                                <p:cTn id="11" presetID="10" presetClass="entr" presetSubtype="0" fill="hold" nodeType="withEffect">
                                  <p:stCondLst>
                                    <p:cond delay="0"/>
                                  </p:stCondLst>
                                  <p:childTnLst>
                                    <p:set>
                                      <p:cBhvr>
                                        <p:cTn id="12" dur="1" fill="hold">
                                          <p:stCondLst>
                                            <p:cond delay="0"/>
                                          </p:stCondLst>
                                        </p:cTn>
                                        <p:tgtEl>
                                          <p:spTgt spid="600"/>
                                        </p:tgtEl>
                                        <p:attrNameLst>
                                          <p:attrName>style.visibility</p:attrName>
                                        </p:attrNameLst>
                                      </p:cBhvr>
                                      <p:to>
                                        <p:strVal val="visible"/>
                                      </p:to>
                                    </p:set>
                                    <p:animEffect transition="in" filter="fade">
                                      <p:cBhvr>
                                        <p:cTn id="13" dur="500"/>
                                        <p:tgtEl>
                                          <p:spTgt spid="60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08"/>
                                        </p:tgtEl>
                                        <p:attrNameLst>
                                          <p:attrName>style.visibility</p:attrName>
                                        </p:attrNameLst>
                                      </p:cBhvr>
                                      <p:to>
                                        <p:strVal val="visible"/>
                                      </p:to>
                                    </p:set>
                                    <p:animEffect transition="in" filter="fade">
                                      <p:cBhvr>
                                        <p:cTn id="18" dur="500"/>
                                        <p:tgtEl>
                                          <p:spTgt spid="6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7"/>
          <p:cNvSpPr/>
          <p:nvPr/>
        </p:nvSpPr>
        <p:spPr>
          <a:xfrm>
            <a:off x="1910520" y="437040"/>
            <a:ext cx="915696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a:solidFill>
                  <a:srgbClr val="202020"/>
                </a:solidFill>
                <a:latin typeface="Calibri"/>
                <a:ea typeface="Calibri"/>
                <a:cs typeface="Calibri"/>
                <a:sym typeface="Calibri"/>
              </a:rPr>
              <a:t>CÔNG NGHỆ VÀ NGÔN NGỮ SỬ DỤNG</a:t>
            </a:r>
            <a:endParaRPr sz="2400" b="0" strike="noStrike">
              <a:solidFill>
                <a:srgbClr val="202020"/>
              </a:solidFill>
              <a:latin typeface="Arial"/>
              <a:ea typeface="Arial"/>
              <a:cs typeface="Arial"/>
              <a:sym typeface="Arial"/>
            </a:endParaRPr>
          </a:p>
        </p:txBody>
      </p:sp>
      <p:sp>
        <p:nvSpPr>
          <p:cNvPr id="629" name="Google Shape;629;p7"/>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pic>
        <p:nvPicPr>
          <p:cNvPr id="2050" name="Picture 2" descr="Tìm hiểu Vuejs Developer - Công việc, kỹ năng và mức lương | TECHVIFY  Care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56421"/>
            <a:ext cx="6049818" cy="4010026"/>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Laravel là gì? Lập Trình Viên PHP Laravel lương cao khô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5309" y="893160"/>
            <a:ext cx="5606474" cy="2406361"/>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Mysql Workbench Là Gì? Hướng Dẫn Sử Dụng Bàn Làm Việc Mysql Workbench"/>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4171" y="3518704"/>
            <a:ext cx="5348750" cy="2199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19"/>
        <p:cNvGrpSpPr/>
        <p:nvPr/>
      </p:nvGrpSpPr>
      <p:grpSpPr>
        <a:xfrm>
          <a:off x="0" y="0"/>
          <a:ext cx="0" cy="0"/>
          <a:chOff x="0" y="0"/>
          <a:chExt cx="0" cy="0"/>
        </a:xfrm>
      </p:grpSpPr>
      <p:grpSp>
        <p:nvGrpSpPr>
          <p:cNvPr id="720" name="Google Shape;720;p10"/>
          <p:cNvGrpSpPr/>
          <p:nvPr/>
        </p:nvGrpSpPr>
        <p:grpSpPr>
          <a:xfrm>
            <a:off x="2386080" y="0"/>
            <a:ext cx="3314880" cy="6857640"/>
            <a:chOff x="2386080" y="0"/>
            <a:chExt cx="3314880" cy="6857640"/>
          </a:xfrm>
        </p:grpSpPr>
        <p:sp>
          <p:nvSpPr>
            <p:cNvPr id="721" name="Google Shape;721;p10"/>
            <p:cNvSpPr/>
            <p:nvPr/>
          </p:nvSpPr>
          <p:spPr>
            <a:xfrm>
              <a:off x="3050280" y="0"/>
              <a:ext cx="1325520" cy="1142640"/>
            </a:xfrm>
            <a:prstGeom prst="triangle">
              <a:avLst>
                <a:gd name="adj" fmla="val 50000"/>
              </a:avLst>
            </a:prstGeom>
            <a:gradFill>
              <a:gsLst>
                <a:gs pos="0">
                  <a:srgbClr val="CF0000"/>
                </a:gs>
                <a:gs pos="48000">
                  <a:srgbClr val="FF3C3C"/>
                </a:gs>
                <a:gs pos="100000">
                  <a:srgbClr val="FF8787"/>
                </a:gs>
              </a:gsLst>
              <a:lin ang="162000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10"/>
            <p:cNvSpPr/>
            <p:nvPr/>
          </p:nvSpPr>
          <p:spPr>
            <a:xfrm rot="10800000" flipH="1">
              <a:off x="3050280" y="114264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10"/>
            <p:cNvSpPr/>
            <p:nvPr/>
          </p:nvSpPr>
          <p:spPr>
            <a:xfrm rot="10800000" flipH="1">
              <a:off x="2386080" y="0"/>
              <a:ext cx="1325520" cy="1142640"/>
            </a:xfrm>
            <a:prstGeom prst="triangle">
              <a:avLst>
                <a:gd name="adj" fmla="val 50000"/>
              </a:avLst>
            </a:prstGeom>
            <a:gradFill>
              <a:gsLst>
                <a:gs pos="0">
                  <a:srgbClr val="FF7A7B"/>
                </a:gs>
                <a:gs pos="35000">
                  <a:srgbClr val="FFA3A3"/>
                </a:gs>
                <a:gs pos="100000">
                  <a:srgbClr val="FFD6D6"/>
                </a:gs>
              </a:gsLst>
              <a:lin ang="16200000" scaled="0"/>
            </a:gradFill>
            <a:ln w="9525" cap="flat" cmpd="sng">
              <a:solidFill>
                <a:srgbClr val="FD3030"/>
              </a:solidFill>
              <a:prstDash val="solid"/>
              <a:miter lim="8000"/>
              <a:headEnd type="none" w="sm" len="sm"/>
              <a:tailEnd type="none" w="sm" len="sm"/>
            </a:ln>
            <a:effectLst>
              <a:outerShdw blurRad="40000" dist="20000" dir="5400000" rotWithShape="0">
                <a:srgbClr val="000000">
                  <a:alpha val="37647"/>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10"/>
            <p:cNvSpPr/>
            <p:nvPr/>
          </p:nvSpPr>
          <p:spPr>
            <a:xfrm>
              <a:off x="3712320" y="114300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0"/>
            <p:cNvSpPr/>
            <p:nvPr/>
          </p:nvSpPr>
          <p:spPr>
            <a:xfrm rot="10800000" flipH="1">
              <a:off x="3713400" y="2285640"/>
              <a:ext cx="1325520" cy="1142640"/>
            </a:xfrm>
            <a:prstGeom prst="triangle">
              <a:avLst>
                <a:gd name="adj" fmla="val 50000"/>
              </a:avLst>
            </a:prstGeom>
            <a:solidFill>
              <a:srgbClr val="EB193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10"/>
            <p:cNvSpPr/>
            <p:nvPr/>
          </p:nvSpPr>
          <p:spPr>
            <a:xfrm>
              <a:off x="4375440" y="2286000"/>
              <a:ext cx="1325520" cy="1142640"/>
            </a:xfrm>
            <a:prstGeom prst="triangle">
              <a:avLst>
                <a:gd name="adj" fmla="val 50000"/>
              </a:avLst>
            </a:prstGeom>
            <a:solidFill>
              <a:srgbClr val="C2122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10"/>
            <p:cNvSpPr/>
            <p:nvPr/>
          </p:nvSpPr>
          <p:spPr>
            <a:xfrm rot="10800000" flipH="1">
              <a:off x="4375440" y="3428640"/>
              <a:ext cx="1325520" cy="1142640"/>
            </a:xfrm>
            <a:prstGeom prst="triangle">
              <a:avLst>
                <a:gd name="adj" fmla="val 50000"/>
              </a:avLst>
            </a:prstGeom>
            <a:solidFill>
              <a:srgbClr val="ED374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0"/>
            <p:cNvSpPr/>
            <p:nvPr/>
          </p:nvSpPr>
          <p:spPr>
            <a:xfrm>
              <a:off x="3711960" y="3429000"/>
              <a:ext cx="1325520" cy="1142640"/>
            </a:xfrm>
            <a:prstGeom prst="triangle">
              <a:avLst>
                <a:gd name="adj" fmla="val 50000"/>
              </a:avLst>
            </a:prstGeom>
            <a:solidFill>
              <a:srgbClr val="8800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10"/>
            <p:cNvSpPr/>
            <p:nvPr/>
          </p:nvSpPr>
          <p:spPr>
            <a:xfrm rot="10800000" flipH="1">
              <a:off x="3711960" y="4571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10"/>
            <p:cNvSpPr/>
            <p:nvPr/>
          </p:nvSpPr>
          <p:spPr>
            <a:xfrm>
              <a:off x="3047400" y="4572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10"/>
            <p:cNvSpPr/>
            <p:nvPr/>
          </p:nvSpPr>
          <p:spPr>
            <a:xfrm rot="10800000" flipH="1">
              <a:off x="3050280" y="5714640"/>
              <a:ext cx="1325520" cy="1142640"/>
            </a:xfrm>
            <a:prstGeom prst="triangle">
              <a:avLst>
                <a:gd name="adj" fmla="val 50000"/>
              </a:avLst>
            </a:prstGeom>
            <a:solidFill>
              <a:srgbClr val="C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10"/>
            <p:cNvSpPr/>
            <p:nvPr/>
          </p:nvSpPr>
          <p:spPr>
            <a:xfrm>
              <a:off x="2386080" y="5715000"/>
              <a:ext cx="1325520" cy="114264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3" name="Google Shape;733;p10"/>
          <p:cNvSpPr/>
          <p:nvPr/>
        </p:nvSpPr>
        <p:spPr>
          <a:xfrm>
            <a:off x="820800" y="3013560"/>
            <a:ext cx="3767760" cy="8215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4800" b="1" i="1" strike="noStrike">
                <a:solidFill>
                  <a:srgbClr val="FF3737"/>
                </a:solidFill>
                <a:latin typeface="Calibri"/>
                <a:ea typeface="Calibri"/>
                <a:cs typeface="Calibri"/>
                <a:sym typeface="Calibri"/>
              </a:rPr>
              <a:t>Phần 02 :</a:t>
            </a:r>
            <a:endParaRPr sz="4800" b="0" strike="noStrike">
              <a:solidFill>
                <a:schemeClr val="dk1"/>
              </a:solidFill>
              <a:latin typeface="Arial"/>
              <a:ea typeface="Arial"/>
              <a:cs typeface="Arial"/>
              <a:sym typeface="Arial"/>
            </a:endParaRPr>
          </a:p>
        </p:txBody>
      </p:sp>
      <p:grpSp>
        <p:nvGrpSpPr>
          <p:cNvPr id="734" name="Google Shape;734;p10"/>
          <p:cNvGrpSpPr/>
          <p:nvPr/>
        </p:nvGrpSpPr>
        <p:grpSpPr>
          <a:xfrm>
            <a:off x="5867401" y="2495347"/>
            <a:ext cx="4937098" cy="2914853"/>
            <a:chOff x="5894486" y="1770109"/>
            <a:chExt cx="5259520" cy="365051"/>
          </a:xfrm>
        </p:grpSpPr>
        <p:sp>
          <p:nvSpPr>
            <p:cNvPr id="735" name="Google Shape;735;p10"/>
            <p:cNvSpPr/>
            <p:nvPr/>
          </p:nvSpPr>
          <p:spPr>
            <a:xfrm>
              <a:off x="5894486" y="1770109"/>
              <a:ext cx="5259520" cy="35829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6000" b="0" strike="noStrike">
                  <a:solidFill>
                    <a:schemeClr val="dk1"/>
                  </a:solidFill>
                  <a:latin typeface="Arial"/>
                  <a:ea typeface="Arial"/>
                  <a:cs typeface="Arial"/>
                  <a:sym typeface="Arial"/>
                </a:rPr>
                <a:t>MỤC TIÊU CỦA</a:t>
              </a:r>
              <a:endParaRPr/>
            </a:p>
            <a:p>
              <a:pPr marL="0" marR="0" lvl="0" indent="0" algn="ctr" rtl="0">
                <a:lnSpc>
                  <a:spcPct val="100000"/>
                </a:lnSpc>
                <a:spcBef>
                  <a:spcPts val="0"/>
                </a:spcBef>
                <a:spcAft>
                  <a:spcPts val="0"/>
                </a:spcAft>
                <a:buNone/>
              </a:pPr>
              <a:r>
                <a:rPr lang="en-US" sz="6000" b="0" strike="noStrike">
                  <a:solidFill>
                    <a:schemeClr val="dk1"/>
                  </a:solidFill>
                  <a:latin typeface="Arial"/>
                  <a:ea typeface="Arial"/>
                  <a:cs typeface="Arial"/>
                  <a:sym typeface="Arial"/>
                </a:rPr>
                <a:t> ĐỀ TÀI</a:t>
              </a:r>
              <a:endParaRPr sz="6000" b="0" strike="noStrike">
                <a:solidFill>
                  <a:schemeClr val="dk1"/>
                </a:solidFill>
                <a:latin typeface="Arial"/>
                <a:ea typeface="Arial"/>
                <a:cs typeface="Arial"/>
                <a:sym typeface="Arial"/>
              </a:endParaRPr>
            </a:p>
          </p:txBody>
        </p:sp>
        <p:sp>
          <p:nvSpPr>
            <p:cNvPr id="736" name="Google Shape;736;p10"/>
            <p:cNvSpPr/>
            <p:nvPr/>
          </p:nvSpPr>
          <p:spPr>
            <a:xfrm>
              <a:off x="6525360" y="1770480"/>
              <a:ext cx="297000" cy="364680"/>
            </a:xfrm>
            <a:prstGeom prst="rect">
              <a:avLst/>
            </a:prstGeom>
            <a:noFill/>
            <a:ln>
              <a:noFill/>
            </a:ln>
          </p:spPr>
          <p:txBody>
            <a:bodyPr spcFirstLastPara="1" wrap="square" lIns="90000" tIns="45000" rIns="90000" bIns="45000" anchor="t" anchorCtr="0">
              <a:spAutoFit/>
            </a:bodyPr>
            <a:lstStyle/>
            <a:p>
              <a:pPr marL="0" marR="0" lvl="0" indent="0" algn="ctr" rtl="0">
                <a:lnSpc>
                  <a:spcPct val="100000"/>
                </a:lnSpc>
                <a:spcBef>
                  <a:spcPts val="0"/>
                </a:spcBef>
                <a:spcAft>
                  <a:spcPts val="0"/>
                </a:spcAft>
                <a:buNone/>
              </a:pPr>
              <a:r>
                <a:rPr lang="en-US" sz="1800" b="0" i="1" strike="noStrike">
                  <a:solidFill>
                    <a:srgbClr val="FFFFFF"/>
                  </a:solidFill>
                  <a:latin typeface="Calibri"/>
                  <a:ea typeface="Calibri"/>
                  <a:cs typeface="Calibri"/>
                  <a:sym typeface="Calibri"/>
                </a:rPr>
                <a:t>1</a:t>
              </a:r>
              <a:endParaRPr sz="1800" b="0" strike="noStrike">
                <a:solidFill>
                  <a:schemeClr val="dk1"/>
                </a:solidFill>
                <a:latin typeface="Arial"/>
                <a:ea typeface="Arial"/>
                <a:cs typeface="Arial"/>
                <a:sym typeface="Arial"/>
              </a:endParaRPr>
            </a:p>
          </p:txBody>
        </p:sp>
      </p:grpSp>
      <p:sp>
        <p:nvSpPr>
          <p:cNvPr id="737" name="Google Shape;737;p10"/>
          <p:cNvSpPr/>
          <p:nvPr/>
        </p:nvSpPr>
        <p:spPr>
          <a:xfrm>
            <a:off x="10161179" y="3538440"/>
            <a:ext cx="643320" cy="593280"/>
          </a:xfrm>
          <a:custGeom>
            <a:avLst/>
            <a:gdLst/>
            <a:ahLst/>
            <a:cxnLst/>
            <a:rect l="l" t="t" r="r" b="b"/>
            <a:pathLst>
              <a:path w="578320" h="533197" extrusionOk="0">
                <a:moveTo>
                  <a:pt x="469488" y="312166"/>
                </a:moveTo>
                <a:cubicBezTo>
                  <a:pt x="499002" y="312166"/>
                  <a:pt x="523904" y="335190"/>
                  <a:pt x="523904" y="363740"/>
                </a:cubicBezTo>
                <a:lnTo>
                  <a:pt x="523904" y="376634"/>
                </a:lnTo>
                <a:cubicBezTo>
                  <a:pt x="523904" y="376634"/>
                  <a:pt x="529438" y="381238"/>
                  <a:pt x="527594" y="391369"/>
                </a:cubicBezTo>
                <a:cubicBezTo>
                  <a:pt x="526671" y="404262"/>
                  <a:pt x="512837" y="411630"/>
                  <a:pt x="512837" y="411630"/>
                </a:cubicBezTo>
                <a:cubicBezTo>
                  <a:pt x="512837" y="411630"/>
                  <a:pt x="509147" y="430970"/>
                  <a:pt x="498080" y="440180"/>
                </a:cubicBezTo>
                <a:cubicBezTo>
                  <a:pt x="494391" y="467809"/>
                  <a:pt x="513759" y="470572"/>
                  <a:pt x="529438" y="475176"/>
                </a:cubicBezTo>
                <a:cubicBezTo>
                  <a:pt x="555263" y="483465"/>
                  <a:pt x="578320" y="485307"/>
                  <a:pt x="578320" y="518462"/>
                </a:cubicBezTo>
                <a:cubicBezTo>
                  <a:pt x="578320" y="525829"/>
                  <a:pt x="543273" y="532276"/>
                  <a:pt x="485168" y="533197"/>
                </a:cubicBezTo>
                <a:lnTo>
                  <a:pt x="477789" y="486228"/>
                </a:lnTo>
                <a:lnTo>
                  <a:pt x="481478" y="479781"/>
                </a:lnTo>
                <a:cubicBezTo>
                  <a:pt x="481478" y="478860"/>
                  <a:pt x="481478" y="477939"/>
                  <a:pt x="480556" y="477939"/>
                </a:cubicBezTo>
                <a:lnTo>
                  <a:pt x="471333" y="466888"/>
                </a:lnTo>
                <a:cubicBezTo>
                  <a:pt x="470411" y="465967"/>
                  <a:pt x="468566" y="465967"/>
                  <a:pt x="467644" y="466888"/>
                </a:cubicBezTo>
                <a:lnTo>
                  <a:pt x="458421" y="477939"/>
                </a:lnTo>
                <a:cubicBezTo>
                  <a:pt x="457499" y="477939"/>
                  <a:pt x="457499" y="478860"/>
                  <a:pt x="458421" y="479781"/>
                </a:cubicBezTo>
                <a:lnTo>
                  <a:pt x="462110" y="486228"/>
                </a:lnTo>
                <a:lnTo>
                  <a:pt x="454732" y="533197"/>
                </a:lnTo>
                <a:cubicBezTo>
                  <a:pt x="396627" y="532276"/>
                  <a:pt x="361579" y="525829"/>
                  <a:pt x="361579" y="518462"/>
                </a:cubicBezTo>
                <a:cubicBezTo>
                  <a:pt x="361579" y="485307"/>
                  <a:pt x="384637" y="483465"/>
                  <a:pt x="409539" y="475176"/>
                </a:cubicBezTo>
                <a:cubicBezTo>
                  <a:pt x="425218" y="470572"/>
                  <a:pt x="444586" y="466888"/>
                  <a:pt x="440897" y="440180"/>
                </a:cubicBezTo>
                <a:cubicBezTo>
                  <a:pt x="430752" y="430970"/>
                  <a:pt x="427063" y="411630"/>
                  <a:pt x="427063" y="411630"/>
                </a:cubicBezTo>
                <a:cubicBezTo>
                  <a:pt x="427063" y="411630"/>
                  <a:pt x="413228" y="404262"/>
                  <a:pt x="411383" y="391369"/>
                </a:cubicBezTo>
                <a:cubicBezTo>
                  <a:pt x="410461" y="381238"/>
                  <a:pt x="415995" y="376634"/>
                  <a:pt x="415995" y="376634"/>
                </a:cubicBezTo>
                <a:lnTo>
                  <a:pt x="415995" y="363740"/>
                </a:lnTo>
                <a:cubicBezTo>
                  <a:pt x="415995" y="335190"/>
                  <a:pt x="439975" y="312166"/>
                  <a:pt x="469488" y="312166"/>
                </a:cubicBezTo>
                <a:close/>
                <a:moveTo>
                  <a:pt x="107909" y="312166"/>
                </a:moveTo>
                <a:cubicBezTo>
                  <a:pt x="138345" y="312166"/>
                  <a:pt x="162325" y="335190"/>
                  <a:pt x="162325" y="363740"/>
                </a:cubicBezTo>
                <a:lnTo>
                  <a:pt x="162325" y="376634"/>
                </a:lnTo>
                <a:cubicBezTo>
                  <a:pt x="162325" y="376634"/>
                  <a:pt x="167859" y="381238"/>
                  <a:pt x="166937" y="391369"/>
                </a:cubicBezTo>
                <a:cubicBezTo>
                  <a:pt x="165092" y="404262"/>
                  <a:pt x="151257" y="411630"/>
                  <a:pt x="151257" y="411630"/>
                </a:cubicBezTo>
                <a:cubicBezTo>
                  <a:pt x="151257" y="411630"/>
                  <a:pt x="147568" y="430970"/>
                  <a:pt x="137423" y="440180"/>
                </a:cubicBezTo>
                <a:cubicBezTo>
                  <a:pt x="132811" y="467809"/>
                  <a:pt x="152180" y="470572"/>
                  <a:pt x="167859" y="475176"/>
                </a:cubicBezTo>
                <a:cubicBezTo>
                  <a:pt x="193684" y="483465"/>
                  <a:pt x="216741" y="485307"/>
                  <a:pt x="216741" y="518462"/>
                </a:cubicBezTo>
                <a:cubicBezTo>
                  <a:pt x="216741" y="525829"/>
                  <a:pt x="181693" y="532276"/>
                  <a:pt x="123588" y="533197"/>
                </a:cubicBezTo>
                <a:lnTo>
                  <a:pt x="116210" y="486228"/>
                </a:lnTo>
                <a:lnTo>
                  <a:pt x="119899" y="479781"/>
                </a:lnTo>
                <a:cubicBezTo>
                  <a:pt x="120821" y="478860"/>
                  <a:pt x="119899" y="477939"/>
                  <a:pt x="119899" y="477939"/>
                </a:cubicBezTo>
                <a:lnTo>
                  <a:pt x="109754" y="466888"/>
                </a:lnTo>
                <a:cubicBezTo>
                  <a:pt x="108832" y="465967"/>
                  <a:pt x="107909" y="465967"/>
                  <a:pt x="106987" y="466888"/>
                </a:cubicBezTo>
                <a:lnTo>
                  <a:pt x="96842" y="477939"/>
                </a:lnTo>
                <a:cubicBezTo>
                  <a:pt x="96842" y="477939"/>
                  <a:pt x="95919" y="478860"/>
                  <a:pt x="96842" y="479781"/>
                </a:cubicBezTo>
                <a:lnTo>
                  <a:pt x="100531" y="486228"/>
                </a:lnTo>
                <a:lnTo>
                  <a:pt x="93152" y="533197"/>
                </a:lnTo>
                <a:cubicBezTo>
                  <a:pt x="35047" y="532276"/>
                  <a:pt x="0" y="525829"/>
                  <a:pt x="0" y="518462"/>
                </a:cubicBezTo>
                <a:cubicBezTo>
                  <a:pt x="0" y="485307"/>
                  <a:pt x="23057" y="483465"/>
                  <a:pt x="48882" y="475176"/>
                </a:cubicBezTo>
                <a:cubicBezTo>
                  <a:pt x="64561" y="470572"/>
                  <a:pt x="83929" y="466888"/>
                  <a:pt x="79318" y="440180"/>
                </a:cubicBezTo>
                <a:cubicBezTo>
                  <a:pt x="69173" y="430970"/>
                  <a:pt x="65483" y="411630"/>
                  <a:pt x="65483" y="411630"/>
                </a:cubicBezTo>
                <a:cubicBezTo>
                  <a:pt x="65483" y="411630"/>
                  <a:pt x="51649" y="404262"/>
                  <a:pt x="49804" y="391369"/>
                </a:cubicBezTo>
                <a:cubicBezTo>
                  <a:pt x="48882" y="381238"/>
                  <a:pt x="54416" y="376634"/>
                  <a:pt x="54416" y="376634"/>
                </a:cubicBezTo>
                <a:lnTo>
                  <a:pt x="54416" y="363740"/>
                </a:lnTo>
                <a:cubicBezTo>
                  <a:pt x="54416" y="335190"/>
                  <a:pt x="78396" y="312166"/>
                  <a:pt x="107909" y="312166"/>
                </a:cubicBezTo>
                <a:close/>
                <a:moveTo>
                  <a:pt x="288717" y="237601"/>
                </a:moveTo>
                <a:cubicBezTo>
                  <a:pt x="297024" y="237601"/>
                  <a:pt x="303485" y="244048"/>
                  <a:pt x="303485" y="252338"/>
                </a:cubicBezTo>
                <a:lnTo>
                  <a:pt x="303485" y="331547"/>
                </a:lnTo>
                <a:lnTo>
                  <a:pt x="384708" y="398782"/>
                </a:lnTo>
                <a:cubicBezTo>
                  <a:pt x="390246" y="403387"/>
                  <a:pt x="391169" y="412598"/>
                  <a:pt x="386554" y="419045"/>
                </a:cubicBezTo>
                <a:cubicBezTo>
                  <a:pt x="383785" y="421808"/>
                  <a:pt x="379170" y="423650"/>
                  <a:pt x="375478" y="423650"/>
                </a:cubicBezTo>
                <a:cubicBezTo>
                  <a:pt x="371786" y="423650"/>
                  <a:pt x="369017" y="422729"/>
                  <a:pt x="366248" y="420887"/>
                </a:cubicBezTo>
                <a:lnTo>
                  <a:pt x="288717" y="356415"/>
                </a:lnTo>
                <a:lnTo>
                  <a:pt x="212108" y="420887"/>
                </a:lnTo>
                <a:cubicBezTo>
                  <a:pt x="205647" y="425492"/>
                  <a:pt x="196417" y="424571"/>
                  <a:pt x="191802" y="419045"/>
                </a:cubicBezTo>
                <a:cubicBezTo>
                  <a:pt x="186264" y="412598"/>
                  <a:pt x="187187" y="403387"/>
                  <a:pt x="193648" y="398782"/>
                </a:cubicBezTo>
                <a:lnTo>
                  <a:pt x="274872" y="331547"/>
                </a:lnTo>
                <a:lnTo>
                  <a:pt x="274872" y="252338"/>
                </a:lnTo>
                <a:cubicBezTo>
                  <a:pt x="274872" y="244048"/>
                  <a:pt x="281333" y="237601"/>
                  <a:pt x="288717" y="237601"/>
                </a:cubicBezTo>
                <a:close/>
                <a:moveTo>
                  <a:pt x="288699" y="0"/>
                </a:moveTo>
                <a:cubicBezTo>
                  <a:pt x="318213" y="0"/>
                  <a:pt x="343115" y="22103"/>
                  <a:pt x="343115" y="50653"/>
                </a:cubicBezTo>
                <a:lnTo>
                  <a:pt x="343115" y="63546"/>
                </a:lnTo>
                <a:cubicBezTo>
                  <a:pt x="343115" y="63546"/>
                  <a:pt x="348649" y="68151"/>
                  <a:pt x="346805" y="78282"/>
                </a:cubicBezTo>
                <a:cubicBezTo>
                  <a:pt x="345882" y="92096"/>
                  <a:pt x="332048" y="98543"/>
                  <a:pt x="332048" y="98543"/>
                </a:cubicBezTo>
                <a:cubicBezTo>
                  <a:pt x="332048" y="98543"/>
                  <a:pt x="328358" y="117883"/>
                  <a:pt x="318213" y="127093"/>
                </a:cubicBezTo>
                <a:cubicBezTo>
                  <a:pt x="313602" y="154722"/>
                  <a:pt x="332970" y="157484"/>
                  <a:pt x="348649" y="163010"/>
                </a:cubicBezTo>
                <a:cubicBezTo>
                  <a:pt x="374474" y="171299"/>
                  <a:pt x="397531" y="172220"/>
                  <a:pt x="397531" y="206295"/>
                </a:cubicBezTo>
                <a:cubicBezTo>
                  <a:pt x="397531" y="212742"/>
                  <a:pt x="362484" y="219189"/>
                  <a:pt x="304379" y="220110"/>
                </a:cubicBezTo>
                <a:lnTo>
                  <a:pt x="297000" y="173141"/>
                </a:lnTo>
                <a:lnTo>
                  <a:pt x="300689" y="167615"/>
                </a:lnTo>
                <a:cubicBezTo>
                  <a:pt x="300689" y="166694"/>
                  <a:pt x="300689" y="165773"/>
                  <a:pt x="300689" y="164852"/>
                </a:cubicBezTo>
                <a:lnTo>
                  <a:pt x="290544" y="154722"/>
                </a:lnTo>
                <a:cubicBezTo>
                  <a:pt x="289622" y="153801"/>
                  <a:pt x="287777" y="153801"/>
                  <a:pt x="287777" y="154722"/>
                </a:cubicBezTo>
                <a:lnTo>
                  <a:pt x="277632" y="164852"/>
                </a:lnTo>
                <a:cubicBezTo>
                  <a:pt x="276710" y="165773"/>
                  <a:pt x="276710" y="166694"/>
                  <a:pt x="277632" y="167615"/>
                </a:cubicBezTo>
                <a:lnTo>
                  <a:pt x="281321" y="173141"/>
                </a:lnTo>
                <a:lnTo>
                  <a:pt x="273943" y="221031"/>
                </a:lnTo>
                <a:cubicBezTo>
                  <a:pt x="215838" y="219189"/>
                  <a:pt x="180790" y="212742"/>
                  <a:pt x="180790" y="206295"/>
                </a:cubicBezTo>
                <a:cubicBezTo>
                  <a:pt x="180790" y="172220"/>
                  <a:pt x="203848" y="171299"/>
                  <a:pt x="228750" y="163010"/>
                </a:cubicBezTo>
                <a:cubicBezTo>
                  <a:pt x="244429" y="157484"/>
                  <a:pt x="264720" y="154722"/>
                  <a:pt x="260108" y="127093"/>
                </a:cubicBezTo>
                <a:cubicBezTo>
                  <a:pt x="249963" y="117883"/>
                  <a:pt x="246274" y="98543"/>
                  <a:pt x="246274" y="98543"/>
                </a:cubicBezTo>
                <a:cubicBezTo>
                  <a:pt x="246274" y="98543"/>
                  <a:pt x="232439" y="92096"/>
                  <a:pt x="230594" y="78282"/>
                </a:cubicBezTo>
                <a:cubicBezTo>
                  <a:pt x="229672" y="68151"/>
                  <a:pt x="235206" y="63546"/>
                  <a:pt x="235206" y="63546"/>
                </a:cubicBezTo>
                <a:lnTo>
                  <a:pt x="235206" y="50653"/>
                </a:lnTo>
                <a:cubicBezTo>
                  <a:pt x="235206" y="22103"/>
                  <a:pt x="259186" y="0"/>
                  <a:pt x="28869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10"/>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grpSp>
        <p:nvGrpSpPr>
          <p:cNvPr id="744" name="Google Shape;744;p11"/>
          <p:cNvGrpSpPr/>
          <p:nvPr/>
        </p:nvGrpSpPr>
        <p:grpSpPr>
          <a:xfrm>
            <a:off x="1447489" y="1909742"/>
            <a:ext cx="3004031" cy="2711475"/>
            <a:chOff x="1132443" y="1646005"/>
            <a:chExt cx="4613157" cy="4662275"/>
          </a:xfrm>
        </p:grpSpPr>
        <p:sp>
          <p:nvSpPr>
            <p:cNvPr id="745" name="Google Shape;745;p11"/>
            <p:cNvSpPr/>
            <p:nvPr/>
          </p:nvSpPr>
          <p:spPr>
            <a:xfrm>
              <a:off x="1148400" y="1720800"/>
              <a:ext cx="4587480" cy="4587480"/>
            </a:xfrm>
            <a:prstGeom prst="arc">
              <a:avLst>
                <a:gd name="adj1" fmla="val 20230496"/>
                <a:gd name="adj2" fmla="val 21370915"/>
              </a:avLst>
            </a:prstGeom>
            <a:noFill/>
            <a:ln w="284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1"/>
            <p:cNvSpPr/>
            <p:nvPr/>
          </p:nvSpPr>
          <p:spPr>
            <a:xfrm>
              <a:off x="1158120" y="1720800"/>
              <a:ext cx="4587480" cy="4587480"/>
            </a:xfrm>
            <a:prstGeom prst="arc">
              <a:avLst>
                <a:gd name="adj1" fmla="val 43325"/>
                <a:gd name="adj2" fmla="val 3696807"/>
              </a:avLst>
            </a:prstGeom>
            <a:noFill/>
            <a:ln w="28425"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11"/>
            <p:cNvSpPr/>
            <p:nvPr/>
          </p:nvSpPr>
          <p:spPr>
            <a:xfrm>
              <a:off x="1454400" y="2017080"/>
              <a:ext cx="3994920" cy="399492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11"/>
            <p:cNvSpPr/>
            <p:nvPr/>
          </p:nvSpPr>
          <p:spPr>
            <a:xfrm>
              <a:off x="1810440" y="2373120"/>
              <a:ext cx="3282840" cy="328284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1"/>
            <p:cNvSpPr/>
            <p:nvPr/>
          </p:nvSpPr>
          <p:spPr>
            <a:xfrm>
              <a:off x="2170080" y="2732760"/>
              <a:ext cx="2563560" cy="256356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1"/>
            <p:cNvSpPr/>
            <p:nvPr/>
          </p:nvSpPr>
          <p:spPr>
            <a:xfrm>
              <a:off x="2471040" y="3047400"/>
              <a:ext cx="1934640" cy="193464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11"/>
            <p:cNvSpPr/>
            <p:nvPr/>
          </p:nvSpPr>
          <p:spPr>
            <a:xfrm>
              <a:off x="2735640" y="3312000"/>
              <a:ext cx="1405080" cy="140508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11"/>
            <p:cNvSpPr/>
            <p:nvPr/>
          </p:nvSpPr>
          <p:spPr>
            <a:xfrm>
              <a:off x="2964240" y="3540240"/>
              <a:ext cx="948600" cy="948600"/>
            </a:xfrm>
            <a:prstGeom prst="ellipse">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1"/>
            <p:cNvSpPr/>
            <p:nvPr/>
          </p:nvSpPr>
          <p:spPr>
            <a:xfrm>
              <a:off x="3198240" y="3774600"/>
              <a:ext cx="480240" cy="48024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4" name="Google Shape;754;p11"/>
            <p:cNvGrpSpPr/>
            <p:nvPr/>
          </p:nvGrpSpPr>
          <p:grpSpPr>
            <a:xfrm>
              <a:off x="1132443" y="1646005"/>
              <a:ext cx="2387981" cy="2449707"/>
              <a:chOff x="1132443" y="1646005"/>
              <a:chExt cx="2387981" cy="2449707"/>
            </a:xfrm>
          </p:grpSpPr>
          <p:sp>
            <p:nvSpPr>
              <p:cNvPr id="755" name="Google Shape;755;p11"/>
              <p:cNvSpPr/>
              <p:nvPr/>
            </p:nvSpPr>
            <p:spPr>
              <a:xfrm rot="-2627400" flipH="1">
                <a:off x="2498040" y="1626480"/>
                <a:ext cx="68400" cy="278460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rgbClr val="8D8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11"/>
              <p:cNvSpPr/>
              <p:nvPr/>
            </p:nvSpPr>
            <p:spPr>
              <a:xfrm rot="-2627400">
                <a:off x="2449080" y="1674360"/>
                <a:ext cx="68400" cy="2784960"/>
              </a:xfrm>
              <a:custGeom>
                <a:avLst/>
                <a:gdLst/>
                <a:ahLst/>
                <a:cxnLst/>
                <a:rect l="l" t="t" r="r" b="b"/>
                <a:pathLst>
                  <a:path w="44388" h="1793289" extrusionOk="0">
                    <a:moveTo>
                      <a:pt x="44388" y="0"/>
                    </a:moveTo>
                    <a:lnTo>
                      <a:pt x="44388" y="1793289"/>
                    </a:lnTo>
                    <a:cubicBezTo>
                      <a:pt x="19873" y="1793289"/>
                      <a:pt x="0" y="1773416"/>
                      <a:pt x="0" y="1748901"/>
                    </a:cubicBezTo>
                    <a:lnTo>
                      <a:pt x="0" y="44388"/>
                    </a:lnTo>
                    <a:cubicBezTo>
                      <a:pt x="0" y="19873"/>
                      <a:pt x="19873" y="0"/>
                      <a:pt x="44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1"/>
              <p:cNvSpPr/>
              <p:nvPr/>
            </p:nvSpPr>
            <p:spPr>
              <a:xfrm rot="-8027400">
                <a:off x="1176120" y="2171880"/>
                <a:ext cx="717120" cy="426960"/>
              </a:xfrm>
              <a:prstGeom prst="parallelogram">
                <a:avLst>
                  <a:gd name="adj" fmla="val 57754"/>
                </a:avLst>
              </a:prstGeom>
              <a:solidFill>
                <a:srgbClr val="3030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11"/>
              <p:cNvSpPr/>
              <p:nvPr/>
            </p:nvSpPr>
            <p:spPr>
              <a:xfrm rot="2772600" flipH="1">
                <a:off x="1541160" y="1846800"/>
                <a:ext cx="717120" cy="376920"/>
              </a:xfrm>
              <a:prstGeom prst="parallelogram">
                <a:avLst>
                  <a:gd name="adj" fmla="val 65071"/>
                </a:avLst>
              </a:prstGeom>
              <a:solidFill>
                <a:srgbClr val="B3B3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9" name="Google Shape;759;p11"/>
            <p:cNvSpPr/>
            <p:nvPr/>
          </p:nvSpPr>
          <p:spPr>
            <a:xfrm>
              <a:off x="1148400" y="1720800"/>
              <a:ext cx="4587480" cy="4587480"/>
            </a:xfrm>
            <a:prstGeom prst="arc">
              <a:avLst>
                <a:gd name="adj1" fmla="val 19067119"/>
                <a:gd name="adj2" fmla="val 19881577"/>
              </a:avLst>
            </a:prstGeom>
            <a:noFill/>
            <a:ln w="284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0" name="Google Shape;760;p11"/>
          <p:cNvGrpSpPr/>
          <p:nvPr/>
        </p:nvGrpSpPr>
        <p:grpSpPr>
          <a:xfrm>
            <a:off x="6476059" y="5703137"/>
            <a:ext cx="524880" cy="492840"/>
            <a:chOff x="6517080" y="5463720"/>
            <a:chExt cx="524880" cy="492840"/>
          </a:xfrm>
        </p:grpSpPr>
        <p:sp>
          <p:nvSpPr>
            <p:cNvPr id="761" name="Google Shape;761;p11"/>
            <p:cNvSpPr/>
            <p:nvPr/>
          </p:nvSpPr>
          <p:spPr>
            <a:xfrm>
              <a:off x="6772320" y="5735520"/>
              <a:ext cx="63360" cy="6336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11"/>
            <p:cNvSpPr/>
            <p:nvPr/>
          </p:nvSpPr>
          <p:spPr>
            <a:xfrm>
              <a:off x="6517080" y="5463720"/>
              <a:ext cx="524880" cy="492840"/>
            </a:xfrm>
            <a:custGeom>
              <a:avLst/>
              <a:gdLst/>
              <a:ahLst/>
              <a:cxnLst/>
              <a:rect l="l" t="t" r="r" b="b"/>
              <a:pathLst>
                <a:path w="132" h="124" extrusionOk="0">
                  <a:moveTo>
                    <a:pt x="116" y="48"/>
                  </a:moveTo>
                  <a:cubicBezTo>
                    <a:pt x="116" y="48"/>
                    <a:pt x="116" y="48"/>
                    <a:pt x="116" y="48"/>
                  </a:cubicBezTo>
                  <a:cubicBezTo>
                    <a:pt x="116" y="24"/>
                    <a:pt x="116" y="24"/>
                    <a:pt x="116" y="24"/>
                  </a:cubicBezTo>
                  <a:cubicBezTo>
                    <a:pt x="116" y="22"/>
                    <a:pt x="116" y="22"/>
                    <a:pt x="116" y="22"/>
                  </a:cubicBezTo>
                  <a:cubicBezTo>
                    <a:pt x="116" y="12"/>
                    <a:pt x="116" y="12"/>
                    <a:pt x="116" y="12"/>
                  </a:cubicBezTo>
                  <a:cubicBezTo>
                    <a:pt x="116" y="6"/>
                    <a:pt x="111" y="0"/>
                    <a:pt x="104" y="0"/>
                  </a:cubicBezTo>
                  <a:cubicBezTo>
                    <a:pt x="88" y="0"/>
                    <a:pt x="88" y="0"/>
                    <a:pt x="88" y="0"/>
                  </a:cubicBezTo>
                  <a:cubicBezTo>
                    <a:pt x="22" y="0"/>
                    <a:pt x="22" y="0"/>
                    <a:pt x="22" y="0"/>
                  </a:cubicBezTo>
                  <a:cubicBezTo>
                    <a:pt x="10" y="0"/>
                    <a:pt x="0" y="10"/>
                    <a:pt x="0" y="22"/>
                  </a:cubicBezTo>
                  <a:cubicBezTo>
                    <a:pt x="0" y="102"/>
                    <a:pt x="0" y="102"/>
                    <a:pt x="0" y="102"/>
                  </a:cubicBezTo>
                  <a:cubicBezTo>
                    <a:pt x="0" y="115"/>
                    <a:pt x="10" y="124"/>
                    <a:pt x="22" y="124"/>
                  </a:cubicBezTo>
                  <a:cubicBezTo>
                    <a:pt x="94" y="124"/>
                    <a:pt x="94" y="124"/>
                    <a:pt x="94" y="124"/>
                  </a:cubicBezTo>
                  <a:cubicBezTo>
                    <a:pt x="107" y="124"/>
                    <a:pt x="116" y="115"/>
                    <a:pt x="116" y="102"/>
                  </a:cubicBezTo>
                  <a:cubicBezTo>
                    <a:pt x="116" y="96"/>
                    <a:pt x="116" y="96"/>
                    <a:pt x="116" y="96"/>
                  </a:cubicBezTo>
                  <a:cubicBezTo>
                    <a:pt x="116" y="96"/>
                    <a:pt x="116" y="96"/>
                    <a:pt x="116" y="96"/>
                  </a:cubicBezTo>
                  <a:cubicBezTo>
                    <a:pt x="132" y="84"/>
                    <a:pt x="132" y="60"/>
                    <a:pt x="116" y="48"/>
                  </a:cubicBezTo>
                  <a:close/>
                  <a:moveTo>
                    <a:pt x="22" y="8"/>
                  </a:moveTo>
                  <a:cubicBezTo>
                    <a:pt x="88" y="8"/>
                    <a:pt x="88" y="8"/>
                    <a:pt x="88" y="8"/>
                  </a:cubicBezTo>
                  <a:cubicBezTo>
                    <a:pt x="104" y="8"/>
                    <a:pt x="104" y="8"/>
                    <a:pt x="104" y="8"/>
                  </a:cubicBezTo>
                  <a:cubicBezTo>
                    <a:pt x="107" y="8"/>
                    <a:pt x="108" y="10"/>
                    <a:pt x="108" y="12"/>
                  </a:cubicBezTo>
                  <a:cubicBezTo>
                    <a:pt x="108" y="22"/>
                    <a:pt x="108" y="22"/>
                    <a:pt x="108" y="22"/>
                  </a:cubicBezTo>
                  <a:cubicBezTo>
                    <a:pt x="108" y="24"/>
                    <a:pt x="108" y="24"/>
                    <a:pt x="108" y="24"/>
                  </a:cubicBezTo>
                  <a:cubicBezTo>
                    <a:pt x="108" y="37"/>
                    <a:pt x="108" y="37"/>
                    <a:pt x="108" y="37"/>
                  </a:cubicBezTo>
                  <a:cubicBezTo>
                    <a:pt x="107" y="37"/>
                    <a:pt x="106" y="36"/>
                    <a:pt x="104" y="36"/>
                  </a:cubicBezTo>
                  <a:cubicBezTo>
                    <a:pt x="104" y="36"/>
                    <a:pt x="104" y="36"/>
                    <a:pt x="104" y="36"/>
                  </a:cubicBezTo>
                  <a:cubicBezTo>
                    <a:pt x="104" y="32"/>
                    <a:pt x="104" y="32"/>
                    <a:pt x="104" y="32"/>
                  </a:cubicBezTo>
                  <a:cubicBezTo>
                    <a:pt x="104" y="24"/>
                    <a:pt x="104" y="24"/>
                    <a:pt x="104" y="24"/>
                  </a:cubicBezTo>
                  <a:cubicBezTo>
                    <a:pt x="104" y="16"/>
                    <a:pt x="104" y="16"/>
                    <a:pt x="104" y="16"/>
                  </a:cubicBezTo>
                  <a:cubicBezTo>
                    <a:pt x="104" y="14"/>
                    <a:pt x="103" y="12"/>
                    <a:pt x="100" y="12"/>
                  </a:cubicBezTo>
                  <a:cubicBezTo>
                    <a:pt x="16" y="12"/>
                    <a:pt x="16" y="12"/>
                    <a:pt x="16" y="12"/>
                  </a:cubicBezTo>
                  <a:cubicBezTo>
                    <a:pt x="14" y="12"/>
                    <a:pt x="12" y="14"/>
                    <a:pt x="12" y="16"/>
                  </a:cubicBezTo>
                  <a:cubicBezTo>
                    <a:pt x="12" y="24"/>
                    <a:pt x="12" y="24"/>
                    <a:pt x="12" y="24"/>
                  </a:cubicBezTo>
                  <a:cubicBezTo>
                    <a:pt x="12" y="32"/>
                    <a:pt x="12" y="32"/>
                    <a:pt x="12" y="32"/>
                  </a:cubicBezTo>
                  <a:cubicBezTo>
                    <a:pt x="10" y="30"/>
                    <a:pt x="8" y="26"/>
                    <a:pt x="8" y="22"/>
                  </a:cubicBezTo>
                  <a:cubicBezTo>
                    <a:pt x="8" y="15"/>
                    <a:pt x="15" y="8"/>
                    <a:pt x="22" y="8"/>
                  </a:cubicBezTo>
                  <a:close/>
                  <a:moveTo>
                    <a:pt x="100" y="20"/>
                  </a:moveTo>
                  <a:cubicBezTo>
                    <a:pt x="16" y="20"/>
                    <a:pt x="16" y="20"/>
                    <a:pt x="16" y="20"/>
                  </a:cubicBezTo>
                  <a:cubicBezTo>
                    <a:pt x="16" y="16"/>
                    <a:pt x="16" y="16"/>
                    <a:pt x="16" y="16"/>
                  </a:cubicBezTo>
                  <a:cubicBezTo>
                    <a:pt x="100" y="16"/>
                    <a:pt x="100" y="16"/>
                    <a:pt x="100" y="16"/>
                  </a:cubicBezTo>
                  <a:lnTo>
                    <a:pt x="100" y="20"/>
                  </a:lnTo>
                  <a:close/>
                  <a:moveTo>
                    <a:pt x="100" y="24"/>
                  </a:moveTo>
                  <a:cubicBezTo>
                    <a:pt x="100" y="28"/>
                    <a:pt x="100" y="28"/>
                    <a:pt x="100" y="28"/>
                  </a:cubicBezTo>
                  <a:cubicBezTo>
                    <a:pt x="16" y="28"/>
                    <a:pt x="16" y="28"/>
                    <a:pt x="16" y="28"/>
                  </a:cubicBezTo>
                  <a:cubicBezTo>
                    <a:pt x="16" y="24"/>
                    <a:pt x="16" y="24"/>
                    <a:pt x="16" y="24"/>
                  </a:cubicBezTo>
                  <a:lnTo>
                    <a:pt x="100" y="24"/>
                  </a:lnTo>
                  <a:close/>
                  <a:moveTo>
                    <a:pt x="100" y="32"/>
                  </a:moveTo>
                  <a:cubicBezTo>
                    <a:pt x="100" y="36"/>
                    <a:pt x="100" y="36"/>
                    <a:pt x="100" y="36"/>
                  </a:cubicBezTo>
                  <a:cubicBezTo>
                    <a:pt x="88" y="36"/>
                    <a:pt x="88" y="36"/>
                    <a:pt x="88" y="36"/>
                  </a:cubicBezTo>
                  <a:cubicBezTo>
                    <a:pt x="22" y="36"/>
                    <a:pt x="22" y="36"/>
                    <a:pt x="22" y="36"/>
                  </a:cubicBezTo>
                  <a:cubicBezTo>
                    <a:pt x="20" y="36"/>
                    <a:pt x="18" y="36"/>
                    <a:pt x="16" y="35"/>
                  </a:cubicBezTo>
                  <a:cubicBezTo>
                    <a:pt x="16" y="32"/>
                    <a:pt x="16" y="32"/>
                    <a:pt x="16" y="32"/>
                  </a:cubicBezTo>
                  <a:lnTo>
                    <a:pt x="100" y="32"/>
                  </a:lnTo>
                  <a:close/>
                  <a:moveTo>
                    <a:pt x="108" y="102"/>
                  </a:moveTo>
                  <a:cubicBezTo>
                    <a:pt x="108" y="110"/>
                    <a:pt x="102" y="116"/>
                    <a:pt x="94" y="116"/>
                  </a:cubicBezTo>
                  <a:cubicBezTo>
                    <a:pt x="22" y="116"/>
                    <a:pt x="22" y="116"/>
                    <a:pt x="22" y="116"/>
                  </a:cubicBezTo>
                  <a:cubicBezTo>
                    <a:pt x="15" y="116"/>
                    <a:pt x="8" y="110"/>
                    <a:pt x="8" y="102"/>
                  </a:cubicBezTo>
                  <a:cubicBezTo>
                    <a:pt x="8" y="39"/>
                    <a:pt x="8" y="39"/>
                    <a:pt x="8" y="39"/>
                  </a:cubicBezTo>
                  <a:cubicBezTo>
                    <a:pt x="12" y="43"/>
                    <a:pt x="17" y="44"/>
                    <a:pt x="22" y="44"/>
                  </a:cubicBezTo>
                  <a:cubicBezTo>
                    <a:pt x="88" y="44"/>
                    <a:pt x="88" y="44"/>
                    <a:pt x="88" y="44"/>
                  </a:cubicBezTo>
                  <a:cubicBezTo>
                    <a:pt x="104" y="44"/>
                    <a:pt x="104" y="44"/>
                    <a:pt x="104" y="44"/>
                  </a:cubicBezTo>
                  <a:cubicBezTo>
                    <a:pt x="107" y="44"/>
                    <a:pt x="108" y="46"/>
                    <a:pt x="108" y="48"/>
                  </a:cubicBezTo>
                  <a:cubicBezTo>
                    <a:pt x="108" y="56"/>
                    <a:pt x="108" y="56"/>
                    <a:pt x="108" y="56"/>
                  </a:cubicBezTo>
                  <a:cubicBezTo>
                    <a:pt x="72" y="56"/>
                    <a:pt x="72" y="56"/>
                    <a:pt x="72" y="56"/>
                  </a:cubicBezTo>
                  <a:cubicBezTo>
                    <a:pt x="61" y="56"/>
                    <a:pt x="52" y="65"/>
                    <a:pt x="52" y="76"/>
                  </a:cubicBezTo>
                  <a:cubicBezTo>
                    <a:pt x="52" y="87"/>
                    <a:pt x="61" y="96"/>
                    <a:pt x="72" y="96"/>
                  </a:cubicBezTo>
                  <a:cubicBezTo>
                    <a:pt x="108" y="96"/>
                    <a:pt x="108" y="96"/>
                    <a:pt x="108" y="96"/>
                  </a:cubicBezTo>
                  <a:lnTo>
                    <a:pt x="108" y="102"/>
                  </a:lnTo>
                  <a:close/>
                  <a:moveTo>
                    <a:pt x="114" y="88"/>
                  </a:moveTo>
                  <a:cubicBezTo>
                    <a:pt x="72" y="88"/>
                    <a:pt x="72" y="88"/>
                    <a:pt x="72" y="88"/>
                  </a:cubicBezTo>
                  <a:cubicBezTo>
                    <a:pt x="66" y="88"/>
                    <a:pt x="60" y="83"/>
                    <a:pt x="60" y="76"/>
                  </a:cubicBezTo>
                  <a:cubicBezTo>
                    <a:pt x="60" y="70"/>
                    <a:pt x="66" y="64"/>
                    <a:pt x="72" y="64"/>
                  </a:cubicBezTo>
                  <a:cubicBezTo>
                    <a:pt x="108" y="64"/>
                    <a:pt x="108" y="64"/>
                    <a:pt x="108" y="64"/>
                  </a:cubicBezTo>
                  <a:cubicBezTo>
                    <a:pt x="111" y="64"/>
                    <a:pt x="113" y="63"/>
                    <a:pt x="115" y="61"/>
                  </a:cubicBezTo>
                  <a:cubicBezTo>
                    <a:pt x="115" y="61"/>
                    <a:pt x="116" y="60"/>
                    <a:pt x="116" y="59"/>
                  </a:cubicBezTo>
                  <a:cubicBezTo>
                    <a:pt x="116" y="59"/>
                    <a:pt x="116" y="59"/>
                    <a:pt x="116" y="59"/>
                  </a:cubicBezTo>
                  <a:cubicBezTo>
                    <a:pt x="119" y="63"/>
                    <a:pt x="120" y="67"/>
                    <a:pt x="120" y="72"/>
                  </a:cubicBezTo>
                  <a:cubicBezTo>
                    <a:pt x="120" y="79"/>
                    <a:pt x="118" y="84"/>
                    <a:pt x="114" y="8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3" name="Google Shape;763;p11"/>
          <p:cNvGrpSpPr/>
          <p:nvPr/>
        </p:nvGrpSpPr>
        <p:grpSpPr>
          <a:xfrm>
            <a:off x="7179499" y="3271093"/>
            <a:ext cx="3785400" cy="1034610"/>
            <a:chOff x="7299000" y="3587400"/>
            <a:chExt cx="3785400" cy="1034610"/>
          </a:xfrm>
        </p:grpSpPr>
        <p:sp>
          <p:nvSpPr>
            <p:cNvPr id="764" name="Google Shape;764;p11"/>
            <p:cNvSpPr/>
            <p:nvPr/>
          </p:nvSpPr>
          <p:spPr>
            <a:xfrm>
              <a:off x="7299000" y="3940200"/>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600" b="0" strike="noStrike" dirty="0">
                  <a:solidFill>
                    <a:srgbClr val="404040"/>
                  </a:solidFill>
                  <a:latin typeface="Calibri"/>
                  <a:ea typeface="Calibri"/>
                  <a:cs typeface="Calibri"/>
                  <a:sym typeface="Calibri"/>
                </a:rPr>
                <a:t>Các </a:t>
              </a:r>
              <a:r>
                <a:rPr lang="en-US" sz="1600" b="0" strike="noStrike" dirty="0" err="1">
                  <a:solidFill>
                    <a:srgbClr val="404040"/>
                  </a:solidFill>
                  <a:latin typeface="Calibri"/>
                  <a:ea typeface="Calibri"/>
                  <a:cs typeface="Calibri"/>
                  <a:sym typeface="Calibri"/>
                </a:rPr>
                <a:t>chức</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năng</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quản</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lý</a:t>
              </a:r>
              <a:r>
                <a:rPr lang="en-US" sz="1600" b="0" strike="noStrike" dirty="0">
                  <a:solidFill>
                    <a:srgbClr val="404040"/>
                  </a:solidFill>
                  <a:latin typeface="Calibri"/>
                  <a:ea typeface="Calibri"/>
                  <a:cs typeface="Calibri"/>
                  <a:sym typeface="Calibri"/>
                </a:rPr>
                <a:t>: </a:t>
              </a:r>
              <a:r>
                <a:rPr lang="en-US" sz="1600" dirty="0" err="1" smtClean="0">
                  <a:solidFill>
                    <a:srgbClr val="404040"/>
                  </a:solidFill>
                  <a:latin typeface="Calibri"/>
                  <a:ea typeface="Calibri"/>
                  <a:cs typeface="Calibri"/>
                  <a:sym typeface="Calibri"/>
                </a:rPr>
                <a:t>Đơn</a:t>
              </a:r>
              <a:r>
                <a:rPr lang="en-US" sz="1600" dirty="0" smtClean="0">
                  <a:solidFill>
                    <a:srgbClr val="404040"/>
                  </a:solidFill>
                  <a:latin typeface="Calibri"/>
                  <a:ea typeface="Calibri"/>
                  <a:cs typeface="Calibri"/>
                  <a:sym typeface="Calibri"/>
                </a:rPr>
                <a:t> </a:t>
              </a:r>
              <a:r>
                <a:rPr lang="en-US" sz="1600" dirty="0" err="1" smtClean="0">
                  <a:solidFill>
                    <a:srgbClr val="404040"/>
                  </a:solidFill>
                  <a:latin typeface="Calibri"/>
                  <a:ea typeface="Calibri"/>
                  <a:cs typeface="Calibri"/>
                  <a:sym typeface="Calibri"/>
                </a:rPr>
                <a:t>hàng</a:t>
              </a:r>
              <a:r>
                <a:rPr lang="en-US" sz="1600" dirty="0" smtClean="0">
                  <a:solidFill>
                    <a:srgbClr val="404040"/>
                  </a:solidFill>
                  <a:latin typeface="Calibri"/>
                  <a:ea typeface="Calibri"/>
                  <a:cs typeface="Calibri"/>
                  <a:sym typeface="Calibri"/>
                </a:rPr>
                <a:t>, </a:t>
              </a:r>
              <a:r>
                <a:rPr lang="en-US" sz="1600" dirty="0" err="1" smtClean="0">
                  <a:solidFill>
                    <a:srgbClr val="404040"/>
                  </a:solidFill>
                  <a:latin typeface="Calibri"/>
                  <a:ea typeface="Calibri"/>
                  <a:cs typeface="Calibri"/>
                  <a:sym typeface="Calibri"/>
                </a:rPr>
                <a:t>giá</a:t>
              </a:r>
              <a:r>
                <a:rPr lang="en-US" sz="1600" dirty="0" smtClean="0">
                  <a:solidFill>
                    <a:srgbClr val="404040"/>
                  </a:solidFill>
                  <a:latin typeface="Calibri"/>
                  <a:ea typeface="Calibri"/>
                  <a:cs typeface="Calibri"/>
                  <a:sym typeface="Calibri"/>
                </a:rPr>
                <a:t> </a:t>
              </a:r>
              <a:r>
                <a:rPr lang="en-US" sz="1600" dirty="0" err="1" smtClean="0">
                  <a:solidFill>
                    <a:srgbClr val="404040"/>
                  </a:solidFill>
                  <a:latin typeface="Calibri"/>
                  <a:ea typeface="Calibri"/>
                  <a:cs typeface="Calibri"/>
                  <a:sym typeface="Calibri"/>
                </a:rPr>
                <a:t>vé</a:t>
              </a:r>
              <a:r>
                <a:rPr lang="en-US" sz="1600" dirty="0" smtClean="0">
                  <a:solidFill>
                    <a:srgbClr val="404040"/>
                  </a:solidFill>
                  <a:latin typeface="Calibri"/>
                  <a:ea typeface="Calibri"/>
                  <a:cs typeface="Calibri"/>
                  <a:sym typeface="Calibri"/>
                </a:rPr>
                <a:t>, </a:t>
              </a:r>
              <a:r>
                <a:rPr lang="en-US" sz="1600" dirty="0" err="1" smtClean="0">
                  <a:solidFill>
                    <a:srgbClr val="404040"/>
                  </a:solidFill>
                  <a:latin typeface="Calibri"/>
                  <a:ea typeface="Calibri"/>
                  <a:cs typeface="Calibri"/>
                  <a:sym typeface="Calibri"/>
                </a:rPr>
                <a:t>loại</a:t>
              </a:r>
              <a:r>
                <a:rPr lang="en-US" sz="1600" dirty="0" smtClean="0">
                  <a:solidFill>
                    <a:srgbClr val="404040"/>
                  </a:solidFill>
                  <a:latin typeface="Calibri"/>
                  <a:ea typeface="Calibri"/>
                  <a:cs typeface="Calibri"/>
                  <a:sym typeface="Calibri"/>
                </a:rPr>
                <a:t> </a:t>
              </a:r>
              <a:r>
                <a:rPr lang="en-US" sz="1600" dirty="0" err="1" smtClean="0">
                  <a:solidFill>
                    <a:srgbClr val="404040"/>
                  </a:solidFill>
                  <a:latin typeface="Calibri"/>
                  <a:ea typeface="Calibri"/>
                  <a:cs typeface="Calibri"/>
                  <a:sym typeface="Calibri"/>
                </a:rPr>
                <a:t>vé</a:t>
              </a:r>
              <a:r>
                <a:rPr lang="en-US" sz="1600" dirty="0" smtClean="0">
                  <a:solidFill>
                    <a:srgbClr val="404040"/>
                  </a:solidFill>
                  <a:latin typeface="Calibri"/>
                  <a:ea typeface="Calibri"/>
                  <a:cs typeface="Calibri"/>
                  <a:sym typeface="Calibri"/>
                </a:rPr>
                <a:t>, </a:t>
              </a:r>
              <a:r>
                <a:rPr lang="en-US" sz="1600" dirty="0" err="1" smtClean="0">
                  <a:solidFill>
                    <a:srgbClr val="404040"/>
                  </a:solidFill>
                  <a:latin typeface="Calibri"/>
                  <a:ea typeface="Calibri"/>
                  <a:cs typeface="Calibri"/>
                  <a:sym typeface="Calibri"/>
                </a:rPr>
                <a:t>thống</a:t>
              </a:r>
              <a:r>
                <a:rPr lang="en-US" sz="1600" dirty="0" smtClean="0">
                  <a:solidFill>
                    <a:srgbClr val="404040"/>
                  </a:solidFill>
                  <a:latin typeface="Calibri"/>
                  <a:ea typeface="Calibri"/>
                  <a:cs typeface="Calibri"/>
                  <a:sym typeface="Calibri"/>
                </a:rPr>
                <a:t> </a:t>
              </a:r>
              <a:r>
                <a:rPr lang="en-US" sz="1600" dirty="0" err="1" smtClean="0">
                  <a:solidFill>
                    <a:srgbClr val="404040"/>
                  </a:solidFill>
                  <a:latin typeface="Calibri"/>
                  <a:ea typeface="Calibri"/>
                  <a:cs typeface="Calibri"/>
                  <a:sym typeface="Calibri"/>
                </a:rPr>
                <a:t>kê</a:t>
              </a:r>
              <a:r>
                <a:rPr lang="en-US" sz="1600" dirty="0" smtClean="0">
                  <a:solidFill>
                    <a:srgbClr val="404040"/>
                  </a:solidFill>
                  <a:latin typeface="Calibri"/>
                  <a:ea typeface="Calibri"/>
                  <a:cs typeface="Calibri"/>
                  <a:sym typeface="Calibri"/>
                </a:rPr>
                <a:t>, </a:t>
              </a:r>
              <a:r>
                <a:rPr lang="en-US" sz="1600" dirty="0" err="1" smtClean="0">
                  <a:solidFill>
                    <a:srgbClr val="404040"/>
                  </a:solidFill>
                  <a:latin typeface="Calibri"/>
                  <a:ea typeface="Calibri"/>
                  <a:cs typeface="Calibri"/>
                  <a:sym typeface="Calibri"/>
                </a:rPr>
                <a:t>người</a:t>
              </a:r>
              <a:r>
                <a:rPr lang="en-US" sz="1600" dirty="0" smtClean="0">
                  <a:solidFill>
                    <a:srgbClr val="404040"/>
                  </a:solidFill>
                  <a:latin typeface="Calibri"/>
                  <a:ea typeface="Calibri"/>
                  <a:cs typeface="Calibri"/>
                  <a:sym typeface="Calibri"/>
                </a:rPr>
                <a:t> dung </a:t>
              </a:r>
              <a:r>
                <a:rPr lang="en-US" sz="1600" dirty="0" err="1" smtClean="0">
                  <a:solidFill>
                    <a:srgbClr val="404040"/>
                  </a:solidFill>
                  <a:latin typeface="Calibri"/>
                  <a:ea typeface="Calibri"/>
                  <a:cs typeface="Calibri"/>
                  <a:sym typeface="Calibri"/>
                </a:rPr>
                <a:t>và</a:t>
              </a:r>
              <a:r>
                <a:rPr lang="en-US" sz="1600" dirty="0" smtClean="0">
                  <a:solidFill>
                    <a:srgbClr val="404040"/>
                  </a:solidFill>
                  <a:latin typeface="Calibri"/>
                  <a:ea typeface="Calibri"/>
                  <a:cs typeface="Calibri"/>
                  <a:sym typeface="Calibri"/>
                </a:rPr>
                <a:t> </a:t>
              </a:r>
              <a:r>
                <a:rPr lang="en-US" sz="1600" dirty="0" err="1" smtClean="0">
                  <a:solidFill>
                    <a:srgbClr val="404040"/>
                  </a:solidFill>
                  <a:latin typeface="Calibri"/>
                  <a:ea typeface="Calibri"/>
                  <a:cs typeface="Calibri"/>
                  <a:sym typeface="Calibri"/>
                </a:rPr>
                <a:t>hỗ</a:t>
              </a:r>
              <a:r>
                <a:rPr lang="en-US" sz="1600" dirty="0" smtClean="0">
                  <a:solidFill>
                    <a:srgbClr val="404040"/>
                  </a:solidFill>
                  <a:latin typeface="Calibri"/>
                  <a:ea typeface="Calibri"/>
                  <a:cs typeface="Calibri"/>
                  <a:sym typeface="Calibri"/>
                </a:rPr>
                <a:t> </a:t>
              </a:r>
              <a:r>
                <a:rPr lang="en-US" sz="1600" dirty="0" err="1" smtClean="0">
                  <a:solidFill>
                    <a:srgbClr val="404040"/>
                  </a:solidFill>
                  <a:latin typeface="Calibri"/>
                  <a:ea typeface="Calibri"/>
                  <a:cs typeface="Calibri"/>
                  <a:sym typeface="Calibri"/>
                </a:rPr>
                <a:t>trợ</a:t>
              </a:r>
              <a:r>
                <a:rPr lang="en-US" sz="1600" dirty="0" smtClean="0">
                  <a:solidFill>
                    <a:srgbClr val="404040"/>
                  </a:solidFill>
                  <a:latin typeface="Calibri"/>
                  <a:ea typeface="Calibri"/>
                  <a:cs typeface="Calibri"/>
                  <a:sym typeface="Calibri"/>
                </a:rPr>
                <a:t>.</a:t>
              </a:r>
              <a:endParaRPr sz="1600" b="0" strike="noStrike" dirty="0">
                <a:solidFill>
                  <a:schemeClr val="dk1"/>
                </a:solidFill>
                <a:latin typeface="Arial"/>
                <a:ea typeface="Arial"/>
                <a:cs typeface="Arial"/>
                <a:sym typeface="Arial"/>
              </a:endParaRPr>
            </a:p>
          </p:txBody>
        </p:sp>
        <p:sp>
          <p:nvSpPr>
            <p:cNvPr id="765" name="Google Shape;765;p11"/>
            <p:cNvSpPr/>
            <p:nvPr/>
          </p:nvSpPr>
          <p:spPr>
            <a:xfrm>
              <a:off x="7299000" y="3587400"/>
              <a:ext cx="3589920" cy="3816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600" b="1" strike="noStrike">
                  <a:solidFill>
                    <a:srgbClr val="262626"/>
                  </a:solidFill>
                  <a:latin typeface="Calibri"/>
                  <a:ea typeface="Calibri"/>
                  <a:cs typeface="Calibri"/>
                  <a:sym typeface="Calibri"/>
                </a:rPr>
                <a:t>Quản lý website đối với người quản lý</a:t>
              </a:r>
              <a:endParaRPr sz="1600" b="0" strike="noStrike">
                <a:solidFill>
                  <a:schemeClr val="dk1"/>
                </a:solidFill>
                <a:latin typeface="Arial"/>
                <a:ea typeface="Arial"/>
                <a:cs typeface="Arial"/>
                <a:sym typeface="Arial"/>
              </a:endParaRPr>
            </a:p>
          </p:txBody>
        </p:sp>
      </p:grpSp>
      <p:grpSp>
        <p:nvGrpSpPr>
          <p:cNvPr id="766" name="Google Shape;766;p11"/>
          <p:cNvGrpSpPr/>
          <p:nvPr/>
        </p:nvGrpSpPr>
        <p:grpSpPr>
          <a:xfrm>
            <a:off x="7179499" y="5494989"/>
            <a:ext cx="3785400" cy="993194"/>
            <a:chOff x="7308720" y="5594282"/>
            <a:chExt cx="3785400" cy="978217"/>
          </a:xfrm>
        </p:grpSpPr>
        <p:sp>
          <p:nvSpPr>
            <p:cNvPr id="767" name="Google Shape;767;p11"/>
            <p:cNvSpPr/>
            <p:nvPr/>
          </p:nvSpPr>
          <p:spPr>
            <a:xfrm>
              <a:off x="7308720" y="5890689"/>
              <a:ext cx="3785400" cy="68181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600" dirty="0">
                  <a:solidFill>
                    <a:srgbClr val="404040"/>
                  </a:solidFill>
                  <a:latin typeface="Calibri"/>
                  <a:cs typeface="Calibri"/>
                  <a:sym typeface="Calibri"/>
                </a:rPr>
                <a:t>Cung </a:t>
              </a:r>
              <a:r>
                <a:rPr lang="en-US" sz="1600" dirty="0" err="1">
                  <a:solidFill>
                    <a:srgbClr val="404040"/>
                  </a:solidFill>
                  <a:latin typeface="Calibri"/>
                  <a:cs typeface="Calibri"/>
                  <a:sym typeface="Calibri"/>
                </a:rPr>
                <a:t>cấp</a:t>
              </a:r>
              <a:r>
                <a:rPr lang="en-US" sz="1600" dirty="0">
                  <a:solidFill>
                    <a:srgbClr val="404040"/>
                  </a:solidFill>
                  <a:latin typeface="Calibri"/>
                  <a:cs typeface="Calibri"/>
                  <a:sym typeface="Calibri"/>
                </a:rPr>
                <a:t> </a:t>
              </a:r>
              <a:r>
                <a:rPr lang="en-US" sz="1600" dirty="0" err="1">
                  <a:solidFill>
                    <a:srgbClr val="404040"/>
                  </a:solidFill>
                  <a:latin typeface="Calibri"/>
                  <a:cs typeface="Calibri"/>
                  <a:sym typeface="Calibri"/>
                </a:rPr>
                <a:t>tính</a:t>
              </a:r>
              <a:r>
                <a:rPr lang="en-US" sz="1600" dirty="0">
                  <a:solidFill>
                    <a:srgbClr val="404040"/>
                  </a:solidFill>
                  <a:latin typeface="Calibri"/>
                  <a:cs typeface="Calibri"/>
                  <a:sym typeface="Calibri"/>
                </a:rPr>
                <a:t> </a:t>
              </a:r>
              <a:r>
                <a:rPr lang="en-US" sz="1600" dirty="0" err="1">
                  <a:solidFill>
                    <a:srgbClr val="404040"/>
                  </a:solidFill>
                  <a:latin typeface="Calibri"/>
                  <a:cs typeface="Calibri"/>
                  <a:sym typeface="Calibri"/>
                </a:rPr>
                <a:t>năng</a:t>
              </a:r>
              <a:r>
                <a:rPr lang="en-US" sz="1600" dirty="0">
                  <a:solidFill>
                    <a:srgbClr val="404040"/>
                  </a:solidFill>
                  <a:latin typeface="Calibri"/>
                  <a:cs typeface="Calibri"/>
                  <a:sym typeface="Calibri"/>
                </a:rPr>
                <a:t> </a:t>
              </a:r>
              <a:r>
                <a:rPr lang="en-US" sz="1600" dirty="0" err="1">
                  <a:solidFill>
                    <a:srgbClr val="404040"/>
                  </a:solidFill>
                  <a:latin typeface="Calibri"/>
                  <a:cs typeface="Calibri"/>
                  <a:sym typeface="Calibri"/>
                </a:rPr>
                <a:t>báo</a:t>
              </a:r>
              <a:r>
                <a:rPr lang="en-US" sz="1600" dirty="0">
                  <a:solidFill>
                    <a:srgbClr val="404040"/>
                  </a:solidFill>
                  <a:latin typeface="Calibri"/>
                  <a:cs typeface="Calibri"/>
                  <a:sym typeface="Calibri"/>
                </a:rPr>
                <a:t> </a:t>
              </a:r>
              <a:r>
                <a:rPr lang="en-US" sz="1600" dirty="0" err="1">
                  <a:solidFill>
                    <a:srgbClr val="404040"/>
                  </a:solidFill>
                  <a:latin typeface="Calibri"/>
                  <a:cs typeface="Calibri"/>
                  <a:sym typeface="Calibri"/>
                </a:rPr>
                <a:t>cáo</a:t>
              </a:r>
              <a:r>
                <a:rPr lang="en-US" sz="1600" dirty="0">
                  <a:solidFill>
                    <a:srgbClr val="404040"/>
                  </a:solidFill>
                  <a:latin typeface="Calibri"/>
                  <a:cs typeface="Calibri"/>
                  <a:sym typeface="Calibri"/>
                </a:rPr>
                <a:t>, </a:t>
              </a:r>
              <a:r>
                <a:rPr lang="en-US" sz="1600" dirty="0" err="1">
                  <a:solidFill>
                    <a:srgbClr val="404040"/>
                  </a:solidFill>
                  <a:latin typeface="Calibri"/>
                  <a:cs typeface="Calibri"/>
                  <a:sym typeface="Calibri"/>
                </a:rPr>
                <a:t>xác</a:t>
              </a:r>
              <a:r>
                <a:rPr lang="en-US" sz="1600" dirty="0">
                  <a:solidFill>
                    <a:srgbClr val="404040"/>
                  </a:solidFill>
                  <a:latin typeface="Calibri"/>
                  <a:cs typeface="Calibri"/>
                  <a:sym typeface="Calibri"/>
                </a:rPr>
                <a:t> </a:t>
              </a:r>
              <a:r>
                <a:rPr lang="en-US" sz="1600" dirty="0" err="1">
                  <a:solidFill>
                    <a:srgbClr val="404040"/>
                  </a:solidFill>
                  <a:latin typeface="Calibri"/>
                  <a:cs typeface="Calibri"/>
                  <a:sym typeface="Calibri"/>
                </a:rPr>
                <a:t>thực</a:t>
              </a:r>
              <a:r>
                <a:rPr lang="en-US" sz="1600" dirty="0">
                  <a:solidFill>
                    <a:srgbClr val="404040"/>
                  </a:solidFill>
                  <a:latin typeface="Calibri"/>
                  <a:cs typeface="Calibri"/>
                  <a:sym typeface="Calibri"/>
                </a:rPr>
                <a:t> </a:t>
              </a:r>
              <a:r>
                <a:rPr lang="en-US" sz="1600" dirty="0" err="1">
                  <a:solidFill>
                    <a:srgbClr val="404040"/>
                  </a:solidFill>
                  <a:latin typeface="Calibri"/>
                  <a:cs typeface="Calibri"/>
                  <a:sym typeface="Calibri"/>
                </a:rPr>
                <a:t>người</a:t>
              </a:r>
              <a:r>
                <a:rPr lang="en-US" sz="1600" dirty="0">
                  <a:solidFill>
                    <a:srgbClr val="404040"/>
                  </a:solidFill>
                  <a:latin typeface="Calibri"/>
                  <a:cs typeface="Calibri"/>
                  <a:sym typeface="Calibri"/>
                </a:rPr>
                <a:t> </a:t>
              </a:r>
              <a:r>
                <a:rPr lang="en-US" sz="1600" dirty="0" err="1">
                  <a:solidFill>
                    <a:srgbClr val="404040"/>
                  </a:solidFill>
                  <a:latin typeface="Calibri"/>
                  <a:cs typeface="Calibri"/>
                  <a:sym typeface="Calibri"/>
                </a:rPr>
                <a:t>dùng</a:t>
              </a:r>
              <a:endParaRPr sz="1600" b="0" strike="noStrike" dirty="0">
                <a:solidFill>
                  <a:schemeClr val="dk1"/>
                </a:solidFill>
                <a:latin typeface="Arial"/>
                <a:ea typeface="Arial"/>
                <a:cs typeface="Arial"/>
                <a:sym typeface="Arial"/>
              </a:endParaRPr>
            </a:p>
          </p:txBody>
        </p:sp>
        <p:sp>
          <p:nvSpPr>
            <p:cNvPr id="768" name="Google Shape;768;p11"/>
            <p:cNvSpPr/>
            <p:nvPr/>
          </p:nvSpPr>
          <p:spPr>
            <a:xfrm>
              <a:off x="7318440" y="5594282"/>
              <a:ext cx="35802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600" b="1" dirty="0" err="1">
                  <a:solidFill>
                    <a:srgbClr val="262626"/>
                  </a:solidFill>
                  <a:latin typeface="Calibri"/>
                  <a:ea typeface="Calibri"/>
                  <a:cs typeface="Calibri"/>
                  <a:sym typeface="Calibri"/>
                </a:rPr>
                <a:t>Phát</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triển</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tính</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năng</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bảo</a:t>
              </a:r>
              <a:r>
                <a:rPr lang="en-US" sz="1600" b="1" dirty="0">
                  <a:solidFill>
                    <a:srgbClr val="262626"/>
                  </a:solidFill>
                  <a:latin typeface="Calibri"/>
                  <a:ea typeface="Calibri"/>
                  <a:cs typeface="Calibri"/>
                  <a:sym typeface="Calibri"/>
                </a:rPr>
                <a:t> </a:t>
              </a:r>
              <a:r>
                <a:rPr lang="en-US" sz="1600" b="1" dirty="0" err="1">
                  <a:solidFill>
                    <a:srgbClr val="262626"/>
                  </a:solidFill>
                  <a:latin typeface="Calibri"/>
                  <a:ea typeface="Calibri"/>
                  <a:cs typeface="Calibri"/>
                  <a:sym typeface="Calibri"/>
                </a:rPr>
                <a:t>mật</a:t>
              </a:r>
              <a:endParaRPr sz="1600" b="0" strike="noStrike" dirty="0">
                <a:solidFill>
                  <a:schemeClr val="dk1"/>
                </a:solidFill>
                <a:latin typeface="Arial"/>
                <a:ea typeface="Arial"/>
                <a:cs typeface="Arial"/>
                <a:sym typeface="Arial"/>
              </a:endParaRPr>
            </a:p>
          </p:txBody>
        </p:sp>
      </p:grpSp>
      <p:sp>
        <p:nvSpPr>
          <p:cNvPr id="769" name="Google Shape;769;p11"/>
          <p:cNvSpPr/>
          <p:nvPr/>
        </p:nvSpPr>
        <p:spPr>
          <a:xfrm>
            <a:off x="1986746" y="375906"/>
            <a:ext cx="3862440" cy="45612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2400" b="1" strike="noStrike">
                <a:solidFill>
                  <a:srgbClr val="202020"/>
                </a:solidFill>
                <a:latin typeface="Calibri"/>
                <a:ea typeface="Calibri"/>
                <a:cs typeface="Calibri"/>
                <a:sym typeface="Calibri"/>
              </a:rPr>
              <a:t>3. MỤC TIÊU ĐỀ TÀI</a:t>
            </a:r>
            <a:endParaRPr sz="2400" b="1" strike="noStrike">
              <a:solidFill>
                <a:srgbClr val="202020"/>
              </a:solidFill>
              <a:latin typeface="Arial"/>
              <a:ea typeface="Arial"/>
              <a:cs typeface="Arial"/>
              <a:sym typeface="Arial"/>
            </a:endParaRPr>
          </a:p>
        </p:txBody>
      </p:sp>
      <p:sp>
        <p:nvSpPr>
          <p:cNvPr id="770" name="Google Shape;770;p11"/>
          <p:cNvSpPr txBox="1"/>
          <p:nvPr/>
        </p:nvSpPr>
        <p:spPr>
          <a:xfrm>
            <a:off x="152400" y="6242200"/>
            <a:ext cx="2590800" cy="365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Đồ án tốt nghiệp</a:t>
            </a:r>
            <a:endParaRPr sz="1800">
              <a:solidFill>
                <a:schemeClr val="dk1"/>
              </a:solidFill>
              <a:latin typeface="Arial"/>
              <a:ea typeface="Arial"/>
              <a:cs typeface="Arial"/>
              <a:sym typeface="Arial"/>
            </a:endParaRPr>
          </a:p>
        </p:txBody>
      </p:sp>
      <p:grpSp>
        <p:nvGrpSpPr>
          <p:cNvPr id="771" name="Google Shape;771;p11"/>
          <p:cNvGrpSpPr/>
          <p:nvPr/>
        </p:nvGrpSpPr>
        <p:grpSpPr>
          <a:xfrm>
            <a:off x="6392894" y="3426982"/>
            <a:ext cx="507960" cy="509760"/>
            <a:chOff x="6516000" y="3775320"/>
            <a:chExt cx="507960" cy="509760"/>
          </a:xfrm>
        </p:grpSpPr>
        <p:sp>
          <p:nvSpPr>
            <p:cNvPr id="772" name="Google Shape;772;p11"/>
            <p:cNvSpPr/>
            <p:nvPr/>
          </p:nvSpPr>
          <p:spPr>
            <a:xfrm>
              <a:off x="6516000" y="3775320"/>
              <a:ext cx="507960" cy="509760"/>
            </a:xfrm>
            <a:custGeom>
              <a:avLst/>
              <a:gdLst/>
              <a:ahLst/>
              <a:cxnLst/>
              <a:rect l="l" t="t" r="r" b="b"/>
              <a:pathLst>
                <a:path w="128" h="128" extrusionOk="0">
                  <a:moveTo>
                    <a:pt x="121" y="51"/>
                  </a:moveTo>
                  <a:cubicBezTo>
                    <a:pt x="109" y="48"/>
                    <a:pt x="109" y="48"/>
                    <a:pt x="109" y="48"/>
                  </a:cubicBezTo>
                  <a:cubicBezTo>
                    <a:pt x="109" y="46"/>
                    <a:pt x="108" y="45"/>
                    <a:pt x="107" y="43"/>
                  </a:cubicBezTo>
                  <a:cubicBezTo>
                    <a:pt x="114" y="33"/>
                    <a:pt x="114" y="33"/>
                    <a:pt x="114" y="33"/>
                  </a:cubicBezTo>
                  <a:cubicBezTo>
                    <a:pt x="116" y="29"/>
                    <a:pt x="116" y="25"/>
                    <a:pt x="113" y="22"/>
                  </a:cubicBezTo>
                  <a:cubicBezTo>
                    <a:pt x="105" y="15"/>
                    <a:pt x="105" y="15"/>
                    <a:pt x="105" y="15"/>
                  </a:cubicBezTo>
                  <a:cubicBezTo>
                    <a:pt x="104" y="13"/>
                    <a:pt x="102" y="12"/>
                    <a:pt x="100" y="12"/>
                  </a:cubicBezTo>
                  <a:cubicBezTo>
                    <a:pt x="98" y="12"/>
                    <a:pt x="97" y="13"/>
                    <a:pt x="95" y="14"/>
                  </a:cubicBezTo>
                  <a:cubicBezTo>
                    <a:pt x="85" y="21"/>
                    <a:pt x="85" y="21"/>
                    <a:pt x="85" y="21"/>
                  </a:cubicBezTo>
                  <a:cubicBezTo>
                    <a:pt x="83" y="20"/>
                    <a:pt x="81" y="19"/>
                    <a:pt x="80" y="19"/>
                  </a:cubicBezTo>
                  <a:cubicBezTo>
                    <a:pt x="77" y="6"/>
                    <a:pt x="77" y="6"/>
                    <a:pt x="77" y="6"/>
                  </a:cubicBezTo>
                  <a:cubicBezTo>
                    <a:pt x="76" y="3"/>
                    <a:pt x="73" y="0"/>
                    <a:pt x="69" y="0"/>
                  </a:cubicBezTo>
                  <a:cubicBezTo>
                    <a:pt x="58" y="0"/>
                    <a:pt x="58" y="0"/>
                    <a:pt x="58" y="0"/>
                  </a:cubicBezTo>
                  <a:cubicBezTo>
                    <a:pt x="55" y="0"/>
                    <a:pt x="51" y="3"/>
                    <a:pt x="51" y="6"/>
                  </a:cubicBezTo>
                  <a:cubicBezTo>
                    <a:pt x="48" y="19"/>
                    <a:pt x="48" y="19"/>
                    <a:pt x="48" y="19"/>
                  </a:cubicBezTo>
                  <a:cubicBezTo>
                    <a:pt x="46" y="19"/>
                    <a:pt x="45" y="20"/>
                    <a:pt x="43" y="21"/>
                  </a:cubicBezTo>
                  <a:cubicBezTo>
                    <a:pt x="33" y="14"/>
                    <a:pt x="33" y="14"/>
                    <a:pt x="33" y="14"/>
                  </a:cubicBezTo>
                  <a:cubicBezTo>
                    <a:pt x="31" y="13"/>
                    <a:pt x="30" y="12"/>
                    <a:pt x="28" y="12"/>
                  </a:cubicBezTo>
                  <a:cubicBezTo>
                    <a:pt x="26" y="12"/>
                    <a:pt x="24" y="13"/>
                    <a:pt x="22" y="15"/>
                  </a:cubicBezTo>
                  <a:cubicBezTo>
                    <a:pt x="15" y="22"/>
                    <a:pt x="15" y="22"/>
                    <a:pt x="15" y="22"/>
                  </a:cubicBezTo>
                  <a:cubicBezTo>
                    <a:pt x="12" y="25"/>
                    <a:pt x="12" y="29"/>
                    <a:pt x="14" y="33"/>
                  </a:cubicBezTo>
                  <a:cubicBezTo>
                    <a:pt x="21" y="43"/>
                    <a:pt x="21" y="43"/>
                    <a:pt x="21" y="43"/>
                  </a:cubicBezTo>
                  <a:cubicBezTo>
                    <a:pt x="20" y="45"/>
                    <a:pt x="19" y="46"/>
                    <a:pt x="19" y="48"/>
                  </a:cubicBezTo>
                  <a:cubicBezTo>
                    <a:pt x="6" y="51"/>
                    <a:pt x="6" y="51"/>
                    <a:pt x="6" y="51"/>
                  </a:cubicBezTo>
                  <a:cubicBezTo>
                    <a:pt x="3" y="51"/>
                    <a:pt x="0" y="55"/>
                    <a:pt x="0" y="58"/>
                  </a:cubicBezTo>
                  <a:cubicBezTo>
                    <a:pt x="0" y="69"/>
                    <a:pt x="0" y="69"/>
                    <a:pt x="0" y="69"/>
                  </a:cubicBezTo>
                  <a:cubicBezTo>
                    <a:pt x="0" y="73"/>
                    <a:pt x="3" y="76"/>
                    <a:pt x="6" y="77"/>
                  </a:cubicBezTo>
                  <a:cubicBezTo>
                    <a:pt x="19" y="80"/>
                    <a:pt x="19" y="80"/>
                    <a:pt x="19" y="80"/>
                  </a:cubicBezTo>
                  <a:cubicBezTo>
                    <a:pt x="19" y="81"/>
                    <a:pt x="20" y="83"/>
                    <a:pt x="21" y="85"/>
                  </a:cubicBezTo>
                  <a:cubicBezTo>
                    <a:pt x="14" y="95"/>
                    <a:pt x="14" y="95"/>
                    <a:pt x="14" y="95"/>
                  </a:cubicBezTo>
                  <a:cubicBezTo>
                    <a:pt x="12" y="98"/>
                    <a:pt x="12" y="103"/>
                    <a:pt x="15" y="105"/>
                  </a:cubicBezTo>
                  <a:cubicBezTo>
                    <a:pt x="22" y="113"/>
                    <a:pt x="22" y="113"/>
                    <a:pt x="22" y="113"/>
                  </a:cubicBezTo>
                  <a:cubicBezTo>
                    <a:pt x="24" y="115"/>
                    <a:pt x="26" y="115"/>
                    <a:pt x="28" y="115"/>
                  </a:cubicBezTo>
                  <a:cubicBezTo>
                    <a:pt x="30" y="115"/>
                    <a:pt x="31" y="115"/>
                    <a:pt x="33" y="114"/>
                  </a:cubicBezTo>
                  <a:cubicBezTo>
                    <a:pt x="43" y="107"/>
                    <a:pt x="43" y="107"/>
                    <a:pt x="43" y="107"/>
                  </a:cubicBezTo>
                  <a:cubicBezTo>
                    <a:pt x="45" y="108"/>
                    <a:pt x="46" y="109"/>
                    <a:pt x="48" y="109"/>
                  </a:cubicBezTo>
                  <a:cubicBezTo>
                    <a:pt x="51" y="121"/>
                    <a:pt x="51" y="121"/>
                    <a:pt x="51" y="121"/>
                  </a:cubicBezTo>
                  <a:cubicBezTo>
                    <a:pt x="51" y="125"/>
                    <a:pt x="55" y="128"/>
                    <a:pt x="58" y="128"/>
                  </a:cubicBezTo>
                  <a:cubicBezTo>
                    <a:pt x="69" y="128"/>
                    <a:pt x="69" y="128"/>
                    <a:pt x="69" y="128"/>
                  </a:cubicBezTo>
                  <a:cubicBezTo>
                    <a:pt x="73" y="128"/>
                    <a:pt x="76" y="125"/>
                    <a:pt x="77" y="121"/>
                  </a:cubicBezTo>
                  <a:cubicBezTo>
                    <a:pt x="80" y="109"/>
                    <a:pt x="80" y="109"/>
                    <a:pt x="80" y="109"/>
                  </a:cubicBezTo>
                  <a:cubicBezTo>
                    <a:pt x="81" y="109"/>
                    <a:pt x="83" y="108"/>
                    <a:pt x="85" y="107"/>
                  </a:cubicBezTo>
                  <a:cubicBezTo>
                    <a:pt x="95" y="114"/>
                    <a:pt x="95" y="114"/>
                    <a:pt x="95" y="114"/>
                  </a:cubicBezTo>
                  <a:cubicBezTo>
                    <a:pt x="97" y="115"/>
                    <a:pt x="98" y="115"/>
                    <a:pt x="100" y="115"/>
                  </a:cubicBezTo>
                  <a:cubicBezTo>
                    <a:pt x="102" y="115"/>
                    <a:pt x="104" y="115"/>
                    <a:pt x="105" y="113"/>
                  </a:cubicBezTo>
                  <a:cubicBezTo>
                    <a:pt x="113" y="105"/>
                    <a:pt x="113" y="105"/>
                    <a:pt x="113" y="105"/>
                  </a:cubicBezTo>
                  <a:cubicBezTo>
                    <a:pt x="116" y="103"/>
                    <a:pt x="116" y="98"/>
                    <a:pt x="114" y="95"/>
                  </a:cubicBezTo>
                  <a:cubicBezTo>
                    <a:pt x="107" y="85"/>
                    <a:pt x="107" y="85"/>
                    <a:pt x="107" y="85"/>
                  </a:cubicBezTo>
                  <a:cubicBezTo>
                    <a:pt x="108" y="83"/>
                    <a:pt x="109" y="81"/>
                    <a:pt x="109" y="80"/>
                  </a:cubicBezTo>
                  <a:cubicBezTo>
                    <a:pt x="121" y="77"/>
                    <a:pt x="121" y="77"/>
                    <a:pt x="121" y="77"/>
                  </a:cubicBezTo>
                  <a:cubicBezTo>
                    <a:pt x="125" y="76"/>
                    <a:pt x="128" y="73"/>
                    <a:pt x="128" y="69"/>
                  </a:cubicBezTo>
                  <a:cubicBezTo>
                    <a:pt x="128" y="58"/>
                    <a:pt x="128" y="58"/>
                    <a:pt x="128" y="58"/>
                  </a:cubicBezTo>
                  <a:cubicBezTo>
                    <a:pt x="128" y="55"/>
                    <a:pt x="125" y="51"/>
                    <a:pt x="121" y="51"/>
                  </a:cubicBezTo>
                  <a:close/>
                  <a:moveTo>
                    <a:pt x="108" y="72"/>
                  </a:moveTo>
                  <a:cubicBezTo>
                    <a:pt x="105" y="72"/>
                    <a:pt x="103" y="74"/>
                    <a:pt x="102" y="77"/>
                  </a:cubicBezTo>
                  <a:cubicBezTo>
                    <a:pt x="101" y="78"/>
                    <a:pt x="101" y="80"/>
                    <a:pt x="100" y="81"/>
                  </a:cubicBezTo>
                  <a:cubicBezTo>
                    <a:pt x="99" y="84"/>
                    <a:pt x="99" y="87"/>
                    <a:pt x="100" y="89"/>
                  </a:cubicBezTo>
                  <a:cubicBezTo>
                    <a:pt x="107" y="100"/>
                    <a:pt x="107" y="100"/>
                    <a:pt x="107" y="100"/>
                  </a:cubicBezTo>
                  <a:cubicBezTo>
                    <a:pt x="100" y="107"/>
                    <a:pt x="100" y="107"/>
                    <a:pt x="100" y="107"/>
                  </a:cubicBezTo>
                  <a:cubicBezTo>
                    <a:pt x="89" y="100"/>
                    <a:pt x="89" y="100"/>
                    <a:pt x="89" y="100"/>
                  </a:cubicBezTo>
                  <a:cubicBezTo>
                    <a:pt x="88" y="99"/>
                    <a:pt x="86" y="99"/>
                    <a:pt x="85" y="99"/>
                  </a:cubicBezTo>
                  <a:cubicBezTo>
                    <a:pt x="84" y="99"/>
                    <a:pt x="82" y="99"/>
                    <a:pt x="81" y="100"/>
                  </a:cubicBezTo>
                  <a:cubicBezTo>
                    <a:pt x="80" y="101"/>
                    <a:pt x="78" y="101"/>
                    <a:pt x="77" y="102"/>
                  </a:cubicBezTo>
                  <a:cubicBezTo>
                    <a:pt x="74" y="103"/>
                    <a:pt x="72" y="105"/>
                    <a:pt x="72" y="108"/>
                  </a:cubicBezTo>
                  <a:cubicBezTo>
                    <a:pt x="69" y="120"/>
                    <a:pt x="69" y="120"/>
                    <a:pt x="69" y="120"/>
                  </a:cubicBezTo>
                  <a:cubicBezTo>
                    <a:pt x="58" y="120"/>
                    <a:pt x="58" y="120"/>
                    <a:pt x="58" y="120"/>
                  </a:cubicBezTo>
                  <a:cubicBezTo>
                    <a:pt x="56" y="108"/>
                    <a:pt x="56" y="108"/>
                    <a:pt x="56" y="108"/>
                  </a:cubicBezTo>
                  <a:cubicBezTo>
                    <a:pt x="55" y="105"/>
                    <a:pt x="53" y="103"/>
                    <a:pt x="51" y="102"/>
                  </a:cubicBezTo>
                  <a:cubicBezTo>
                    <a:pt x="49" y="101"/>
                    <a:pt x="48" y="101"/>
                    <a:pt x="46" y="100"/>
                  </a:cubicBezTo>
                  <a:cubicBezTo>
                    <a:pt x="45" y="99"/>
                    <a:pt x="44" y="99"/>
                    <a:pt x="43" y="99"/>
                  </a:cubicBezTo>
                  <a:cubicBezTo>
                    <a:pt x="41" y="99"/>
                    <a:pt x="40" y="99"/>
                    <a:pt x="39" y="100"/>
                  </a:cubicBezTo>
                  <a:cubicBezTo>
                    <a:pt x="28" y="107"/>
                    <a:pt x="28" y="107"/>
                    <a:pt x="28" y="107"/>
                  </a:cubicBezTo>
                  <a:cubicBezTo>
                    <a:pt x="20" y="100"/>
                    <a:pt x="20" y="100"/>
                    <a:pt x="20" y="100"/>
                  </a:cubicBezTo>
                  <a:cubicBezTo>
                    <a:pt x="27" y="89"/>
                    <a:pt x="27" y="89"/>
                    <a:pt x="27" y="89"/>
                  </a:cubicBezTo>
                  <a:cubicBezTo>
                    <a:pt x="29" y="87"/>
                    <a:pt x="29" y="84"/>
                    <a:pt x="28" y="81"/>
                  </a:cubicBezTo>
                  <a:cubicBezTo>
                    <a:pt x="27" y="80"/>
                    <a:pt x="27" y="78"/>
                    <a:pt x="26" y="77"/>
                  </a:cubicBezTo>
                  <a:cubicBezTo>
                    <a:pt x="25" y="74"/>
                    <a:pt x="23" y="72"/>
                    <a:pt x="20" y="72"/>
                  </a:cubicBezTo>
                  <a:cubicBezTo>
                    <a:pt x="8" y="69"/>
                    <a:pt x="8" y="69"/>
                    <a:pt x="8" y="69"/>
                  </a:cubicBezTo>
                  <a:cubicBezTo>
                    <a:pt x="8" y="58"/>
                    <a:pt x="8" y="58"/>
                    <a:pt x="8" y="58"/>
                  </a:cubicBezTo>
                  <a:cubicBezTo>
                    <a:pt x="20" y="56"/>
                    <a:pt x="20" y="56"/>
                    <a:pt x="20" y="56"/>
                  </a:cubicBezTo>
                  <a:cubicBezTo>
                    <a:pt x="23" y="55"/>
                    <a:pt x="25" y="53"/>
                    <a:pt x="26" y="51"/>
                  </a:cubicBezTo>
                  <a:cubicBezTo>
                    <a:pt x="27" y="49"/>
                    <a:pt x="27" y="48"/>
                    <a:pt x="28" y="46"/>
                  </a:cubicBezTo>
                  <a:cubicBezTo>
                    <a:pt x="29" y="44"/>
                    <a:pt x="29" y="41"/>
                    <a:pt x="27" y="39"/>
                  </a:cubicBezTo>
                  <a:cubicBezTo>
                    <a:pt x="20" y="28"/>
                    <a:pt x="20" y="28"/>
                    <a:pt x="20" y="28"/>
                  </a:cubicBezTo>
                  <a:cubicBezTo>
                    <a:pt x="28" y="20"/>
                    <a:pt x="28" y="20"/>
                    <a:pt x="28" y="20"/>
                  </a:cubicBezTo>
                  <a:cubicBezTo>
                    <a:pt x="39" y="27"/>
                    <a:pt x="39" y="27"/>
                    <a:pt x="39" y="27"/>
                  </a:cubicBezTo>
                  <a:cubicBezTo>
                    <a:pt x="40" y="28"/>
                    <a:pt x="41" y="29"/>
                    <a:pt x="43" y="29"/>
                  </a:cubicBezTo>
                  <a:cubicBezTo>
                    <a:pt x="44" y="29"/>
                    <a:pt x="45" y="28"/>
                    <a:pt x="46" y="28"/>
                  </a:cubicBezTo>
                  <a:cubicBezTo>
                    <a:pt x="48" y="27"/>
                    <a:pt x="49" y="27"/>
                    <a:pt x="51" y="26"/>
                  </a:cubicBezTo>
                  <a:cubicBezTo>
                    <a:pt x="53" y="25"/>
                    <a:pt x="55" y="23"/>
                    <a:pt x="56" y="20"/>
                  </a:cubicBezTo>
                  <a:cubicBezTo>
                    <a:pt x="58" y="8"/>
                    <a:pt x="58" y="8"/>
                    <a:pt x="58" y="8"/>
                  </a:cubicBezTo>
                  <a:cubicBezTo>
                    <a:pt x="69" y="8"/>
                    <a:pt x="69" y="8"/>
                    <a:pt x="69" y="8"/>
                  </a:cubicBezTo>
                  <a:cubicBezTo>
                    <a:pt x="72" y="20"/>
                    <a:pt x="72" y="20"/>
                    <a:pt x="72" y="20"/>
                  </a:cubicBezTo>
                  <a:cubicBezTo>
                    <a:pt x="72" y="23"/>
                    <a:pt x="74" y="25"/>
                    <a:pt x="77" y="26"/>
                  </a:cubicBezTo>
                  <a:cubicBezTo>
                    <a:pt x="78" y="27"/>
                    <a:pt x="80" y="27"/>
                    <a:pt x="81" y="28"/>
                  </a:cubicBezTo>
                  <a:cubicBezTo>
                    <a:pt x="82" y="28"/>
                    <a:pt x="84" y="29"/>
                    <a:pt x="85" y="29"/>
                  </a:cubicBezTo>
                  <a:cubicBezTo>
                    <a:pt x="86" y="29"/>
                    <a:pt x="88" y="28"/>
                    <a:pt x="89" y="27"/>
                  </a:cubicBezTo>
                  <a:cubicBezTo>
                    <a:pt x="100" y="20"/>
                    <a:pt x="100" y="20"/>
                    <a:pt x="100" y="20"/>
                  </a:cubicBezTo>
                  <a:cubicBezTo>
                    <a:pt x="107" y="28"/>
                    <a:pt x="107" y="28"/>
                    <a:pt x="107" y="28"/>
                  </a:cubicBezTo>
                  <a:cubicBezTo>
                    <a:pt x="100" y="39"/>
                    <a:pt x="100" y="39"/>
                    <a:pt x="100" y="39"/>
                  </a:cubicBezTo>
                  <a:cubicBezTo>
                    <a:pt x="99" y="41"/>
                    <a:pt x="99" y="44"/>
                    <a:pt x="100" y="46"/>
                  </a:cubicBezTo>
                  <a:cubicBezTo>
                    <a:pt x="100" y="48"/>
                    <a:pt x="101" y="49"/>
                    <a:pt x="102" y="51"/>
                  </a:cubicBezTo>
                  <a:cubicBezTo>
                    <a:pt x="103" y="53"/>
                    <a:pt x="105" y="55"/>
                    <a:pt x="108" y="56"/>
                  </a:cubicBezTo>
                  <a:cubicBezTo>
                    <a:pt x="120" y="58"/>
                    <a:pt x="120" y="58"/>
                    <a:pt x="120" y="58"/>
                  </a:cubicBezTo>
                  <a:cubicBezTo>
                    <a:pt x="120" y="69"/>
                    <a:pt x="120" y="69"/>
                    <a:pt x="120" y="69"/>
                  </a:cubicBezTo>
                  <a:lnTo>
                    <a:pt x="108" y="72"/>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1"/>
            <p:cNvSpPr/>
            <p:nvPr/>
          </p:nvSpPr>
          <p:spPr>
            <a:xfrm>
              <a:off x="6658560" y="3919320"/>
              <a:ext cx="221040" cy="222840"/>
            </a:xfrm>
            <a:custGeom>
              <a:avLst/>
              <a:gdLst/>
              <a:ahLst/>
              <a:cxnLst/>
              <a:rect l="l" t="t" r="r" b="b"/>
              <a:pathLst>
                <a:path w="56" h="56" extrusionOk="0">
                  <a:moveTo>
                    <a:pt x="28" y="0"/>
                  </a:moveTo>
                  <a:cubicBezTo>
                    <a:pt x="12" y="0"/>
                    <a:pt x="0" y="12"/>
                    <a:pt x="0" y="28"/>
                  </a:cubicBezTo>
                  <a:cubicBezTo>
                    <a:pt x="0" y="43"/>
                    <a:pt x="12" y="56"/>
                    <a:pt x="28" y="56"/>
                  </a:cubicBezTo>
                  <a:cubicBezTo>
                    <a:pt x="43" y="56"/>
                    <a:pt x="56" y="43"/>
                    <a:pt x="56" y="28"/>
                  </a:cubicBezTo>
                  <a:cubicBezTo>
                    <a:pt x="56" y="12"/>
                    <a:pt x="43" y="0"/>
                    <a:pt x="28" y="0"/>
                  </a:cubicBezTo>
                  <a:close/>
                  <a:moveTo>
                    <a:pt x="28" y="52"/>
                  </a:moveTo>
                  <a:cubicBezTo>
                    <a:pt x="14" y="52"/>
                    <a:pt x="3" y="41"/>
                    <a:pt x="3" y="28"/>
                  </a:cubicBezTo>
                  <a:cubicBezTo>
                    <a:pt x="3" y="14"/>
                    <a:pt x="14" y="3"/>
                    <a:pt x="28" y="3"/>
                  </a:cubicBezTo>
                  <a:cubicBezTo>
                    <a:pt x="41" y="3"/>
                    <a:pt x="52" y="14"/>
                    <a:pt x="52" y="28"/>
                  </a:cubicBezTo>
                  <a:cubicBezTo>
                    <a:pt x="52" y="41"/>
                    <a:pt x="41" y="52"/>
                    <a:pt x="28" y="5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1"/>
            <p:cNvSpPr/>
            <p:nvPr/>
          </p:nvSpPr>
          <p:spPr>
            <a:xfrm>
              <a:off x="6705360" y="3966480"/>
              <a:ext cx="127080" cy="127080"/>
            </a:xfrm>
            <a:custGeom>
              <a:avLst/>
              <a:gdLst/>
              <a:ahLst/>
              <a:cxnLst/>
              <a:rect l="l" t="t" r="r" b="b"/>
              <a:pathLst>
                <a:path w="32" h="32" extrusionOk="0">
                  <a:moveTo>
                    <a:pt x="16" y="0"/>
                  </a:moveTo>
                  <a:cubicBezTo>
                    <a:pt x="7" y="0"/>
                    <a:pt x="0" y="7"/>
                    <a:pt x="0" y="16"/>
                  </a:cubicBezTo>
                  <a:cubicBezTo>
                    <a:pt x="0" y="25"/>
                    <a:pt x="7" y="32"/>
                    <a:pt x="16" y="32"/>
                  </a:cubicBezTo>
                  <a:cubicBezTo>
                    <a:pt x="25" y="32"/>
                    <a:pt x="32" y="25"/>
                    <a:pt x="32" y="16"/>
                  </a:cubicBezTo>
                  <a:cubicBezTo>
                    <a:pt x="32" y="7"/>
                    <a:pt x="25" y="0"/>
                    <a:pt x="16" y="0"/>
                  </a:cubicBezTo>
                  <a:close/>
                  <a:moveTo>
                    <a:pt x="16" y="28"/>
                  </a:moveTo>
                  <a:cubicBezTo>
                    <a:pt x="9" y="28"/>
                    <a:pt x="4" y="23"/>
                    <a:pt x="4" y="16"/>
                  </a:cubicBezTo>
                  <a:cubicBezTo>
                    <a:pt x="4" y="9"/>
                    <a:pt x="9" y="4"/>
                    <a:pt x="16" y="4"/>
                  </a:cubicBezTo>
                  <a:cubicBezTo>
                    <a:pt x="22" y="4"/>
                    <a:pt x="28" y="9"/>
                    <a:pt x="28" y="16"/>
                  </a:cubicBezTo>
                  <a:cubicBezTo>
                    <a:pt x="28" y="23"/>
                    <a:pt x="22" y="28"/>
                    <a:pt x="16" y="28"/>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5" name="Google Shape;775;p11"/>
          <p:cNvSpPr/>
          <p:nvPr/>
        </p:nvSpPr>
        <p:spPr>
          <a:xfrm>
            <a:off x="6397579" y="2075770"/>
            <a:ext cx="524880" cy="509760"/>
          </a:xfrm>
          <a:custGeom>
            <a:avLst/>
            <a:gdLst/>
            <a:ahLst/>
            <a:cxnLst/>
            <a:rect l="l" t="t" r="r" b="b"/>
            <a:pathLst>
              <a:path w="132" h="128" extrusionOk="0">
                <a:moveTo>
                  <a:pt x="118" y="10"/>
                </a:moveTo>
                <a:cubicBezTo>
                  <a:pt x="111" y="4"/>
                  <a:pt x="102" y="0"/>
                  <a:pt x="94" y="0"/>
                </a:cubicBezTo>
                <a:cubicBezTo>
                  <a:pt x="87" y="0"/>
                  <a:pt x="80" y="3"/>
                  <a:pt x="75" y="7"/>
                </a:cubicBezTo>
                <a:cubicBezTo>
                  <a:pt x="56" y="27"/>
                  <a:pt x="56" y="27"/>
                  <a:pt x="56" y="27"/>
                </a:cubicBezTo>
                <a:cubicBezTo>
                  <a:pt x="56" y="27"/>
                  <a:pt x="56" y="27"/>
                  <a:pt x="56" y="27"/>
                </a:cubicBezTo>
                <a:cubicBezTo>
                  <a:pt x="56" y="27"/>
                  <a:pt x="56" y="27"/>
                  <a:pt x="56" y="27"/>
                </a:cubicBezTo>
                <a:cubicBezTo>
                  <a:pt x="56" y="27"/>
                  <a:pt x="56" y="27"/>
                  <a:pt x="56"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7"/>
                  <a:pt x="58" y="116"/>
                  <a:pt x="60" y="114"/>
                </a:cubicBezTo>
                <a:cubicBezTo>
                  <a:pt x="121" y="53"/>
                  <a:pt x="121" y="53"/>
                  <a:pt x="121" y="53"/>
                </a:cubicBezTo>
                <a:cubicBezTo>
                  <a:pt x="132" y="41"/>
                  <a:pt x="130" y="23"/>
                  <a:pt x="118" y="10"/>
                </a:cubicBezTo>
                <a:close/>
                <a:moveTo>
                  <a:pt x="64" y="95"/>
                </a:moveTo>
                <a:cubicBezTo>
                  <a:pt x="64" y="91"/>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8"/>
                  <a:pt x="56" y="76"/>
                  <a:pt x="54" y="74"/>
                </a:cubicBezTo>
                <a:cubicBezTo>
                  <a:pt x="52" y="72"/>
                  <a:pt x="49" y="70"/>
                  <a:pt x="46" y="68"/>
                </a:cubicBezTo>
                <a:cubicBezTo>
                  <a:pt x="84" y="30"/>
                  <a:pt x="84" y="30"/>
                  <a:pt x="84" y="30"/>
                </a:cubicBezTo>
                <a:cubicBezTo>
                  <a:pt x="87" y="31"/>
                  <a:pt x="90" y="33"/>
                  <a:pt x="92" y="36"/>
                </a:cubicBezTo>
                <a:cubicBezTo>
                  <a:pt x="95" y="38"/>
                  <a:pt x="96" y="40"/>
                  <a:pt x="98" y="43"/>
                </a:cubicBezTo>
                <a:lnTo>
                  <a:pt x="59" y="81"/>
                </a:lnTo>
                <a:close/>
                <a:moveTo>
                  <a:pt x="42" y="66"/>
                </a:moveTo>
                <a:cubicBezTo>
                  <a:pt x="38" y="65"/>
                  <a:pt x="35" y="64"/>
                  <a:pt x="31" y="64"/>
                </a:cubicBezTo>
                <a:cubicBezTo>
                  <a:pt x="61" y="33"/>
                  <a:pt x="61" y="33"/>
                  <a:pt x="61" y="33"/>
                </a:cubicBezTo>
                <a:cubicBezTo>
                  <a:pt x="66" y="28"/>
                  <a:pt x="73" y="27"/>
                  <a:pt x="80" y="28"/>
                </a:cubicBezTo>
                <a:lnTo>
                  <a:pt x="42" y="66"/>
                </a:lnTo>
                <a:close/>
                <a:moveTo>
                  <a:pt x="17" y="119"/>
                </a:moveTo>
                <a:cubicBezTo>
                  <a:pt x="16" y="119"/>
                  <a:pt x="15" y="120"/>
                  <a:pt x="14" y="120"/>
                </a:cubicBezTo>
                <a:cubicBezTo>
                  <a:pt x="11" y="120"/>
                  <a:pt x="8" y="117"/>
                  <a:pt x="8" y="114"/>
                </a:cubicBezTo>
                <a:cubicBezTo>
                  <a:pt x="8" y="113"/>
                  <a:pt x="8" y="112"/>
                  <a:pt x="9" y="112"/>
                </a:cubicBezTo>
                <a:cubicBezTo>
                  <a:pt x="13" y="96"/>
                  <a:pt x="13" y="96"/>
                  <a:pt x="13" y="96"/>
                </a:cubicBezTo>
                <a:cubicBezTo>
                  <a:pt x="17" y="96"/>
                  <a:pt x="22" y="98"/>
                  <a:pt x="26" y="102"/>
                </a:cubicBezTo>
                <a:cubicBezTo>
                  <a:pt x="30" y="106"/>
                  <a:pt x="32" y="111"/>
                  <a:pt x="32" y="115"/>
                </a:cubicBezTo>
                <a:lnTo>
                  <a:pt x="17" y="119"/>
                </a:lnTo>
                <a:close/>
                <a:moveTo>
                  <a:pt x="36" y="114"/>
                </a:moveTo>
                <a:cubicBezTo>
                  <a:pt x="36" y="109"/>
                  <a:pt x="33" y="103"/>
                  <a:pt x="29" y="99"/>
                </a:cubicBezTo>
                <a:cubicBezTo>
                  <a:pt x="25" y="95"/>
                  <a:pt x="19" y="92"/>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0"/>
                  <a:pt x="50" y="111"/>
                </a:cubicBezTo>
                <a:lnTo>
                  <a:pt x="36" y="114"/>
                </a:lnTo>
                <a:close/>
                <a:moveTo>
                  <a:pt x="115" y="47"/>
                </a:moveTo>
                <a:cubicBezTo>
                  <a:pt x="108" y="54"/>
                  <a:pt x="108" y="54"/>
                  <a:pt x="108" y="54"/>
                </a:cubicBezTo>
                <a:cubicBezTo>
                  <a:pt x="108" y="53"/>
                  <a:pt x="108" y="52"/>
                  <a:pt x="108" y="51"/>
                </a:cubicBezTo>
                <a:cubicBezTo>
                  <a:pt x="108" y="43"/>
                  <a:pt x="104" y="36"/>
                  <a:pt x="98" y="30"/>
                </a:cubicBezTo>
                <a:cubicBezTo>
                  <a:pt x="92" y="23"/>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9" y="43"/>
                  <a:pt x="115" y="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6" name="Google Shape;776;p11"/>
          <p:cNvGrpSpPr/>
          <p:nvPr/>
        </p:nvGrpSpPr>
        <p:grpSpPr>
          <a:xfrm>
            <a:off x="6476059" y="722170"/>
            <a:ext cx="348840" cy="507960"/>
            <a:chOff x="6595560" y="1087200"/>
            <a:chExt cx="348840" cy="507960"/>
          </a:xfrm>
        </p:grpSpPr>
        <p:sp>
          <p:nvSpPr>
            <p:cNvPr id="777" name="Google Shape;777;p11"/>
            <p:cNvSpPr/>
            <p:nvPr/>
          </p:nvSpPr>
          <p:spPr>
            <a:xfrm>
              <a:off x="6595560" y="1087200"/>
              <a:ext cx="348840" cy="507960"/>
            </a:xfrm>
            <a:custGeom>
              <a:avLst/>
              <a:gdLst/>
              <a:ahLst/>
              <a:cxnLst/>
              <a:rect l="l" t="t" r="r" b="b"/>
              <a:pathLst>
                <a:path w="88" h="128" extrusionOk="0">
                  <a:moveTo>
                    <a:pt x="44" y="0"/>
                  </a:moveTo>
                  <a:cubicBezTo>
                    <a:pt x="20" y="0"/>
                    <a:pt x="0" y="19"/>
                    <a:pt x="0" y="44"/>
                  </a:cubicBezTo>
                  <a:cubicBezTo>
                    <a:pt x="0" y="60"/>
                    <a:pt x="15" y="77"/>
                    <a:pt x="20" y="92"/>
                  </a:cubicBezTo>
                  <a:cubicBezTo>
                    <a:pt x="28" y="114"/>
                    <a:pt x="27" y="128"/>
                    <a:pt x="44" y="128"/>
                  </a:cubicBezTo>
                  <a:cubicBezTo>
                    <a:pt x="61" y="128"/>
                    <a:pt x="60" y="114"/>
                    <a:pt x="68" y="92"/>
                  </a:cubicBezTo>
                  <a:cubicBezTo>
                    <a:pt x="73" y="77"/>
                    <a:pt x="88" y="60"/>
                    <a:pt x="88" y="44"/>
                  </a:cubicBezTo>
                  <a:cubicBezTo>
                    <a:pt x="88" y="19"/>
                    <a:pt x="68" y="0"/>
                    <a:pt x="44" y="0"/>
                  </a:cubicBezTo>
                  <a:close/>
                  <a:moveTo>
                    <a:pt x="55" y="109"/>
                  </a:moveTo>
                  <a:cubicBezTo>
                    <a:pt x="35" y="111"/>
                    <a:pt x="35" y="111"/>
                    <a:pt x="35" y="111"/>
                  </a:cubicBezTo>
                  <a:cubicBezTo>
                    <a:pt x="34" y="109"/>
                    <a:pt x="33" y="107"/>
                    <a:pt x="32" y="103"/>
                  </a:cubicBezTo>
                  <a:cubicBezTo>
                    <a:pt x="32" y="103"/>
                    <a:pt x="32" y="103"/>
                    <a:pt x="32" y="103"/>
                  </a:cubicBezTo>
                  <a:cubicBezTo>
                    <a:pt x="57" y="100"/>
                    <a:pt x="57" y="100"/>
                    <a:pt x="57" y="100"/>
                  </a:cubicBezTo>
                  <a:cubicBezTo>
                    <a:pt x="57" y="101"/>
                    <a:pt x="56" y="103"/>
                    <a:pt x="56" y="104"/>
                  </a:cubicBezTo>
                  <a:cubicBezTo>
                    <a:pt x="55" y="106"/>
                    <a:pt x="55" y="107"/>
                    <a:pt x="55" y="109"/>
                  </a:cubicBezTo>
                  <a:close/>
                  <a:moveTo>
                    <a:pt x="31" y="99"/>
                  </a:moveTo>
                  <a:cubicBezTo>
                    <a:pt x="30" y="97"/>
                    <a:pt x="30" y="94"/>
                    <a:pt x="29" y="92"/>
                  </a:cubicBezTo>
                  <a:cubicBezTo>
                    <a:pt x="60" y="92"/>
                    <a:pt x="60" y="92"/>
                    <a:pt x="60" y="92"/>
                  </a:cubicBezTo>
                  <a:cubicBezTo>
                    <a:pt x="59" y="93"/>
                    <a:pt x="59" y="95"/>
                    <a:pt x="58" y="96"/>
                  </a:cubicBezTo>
                  <a:lnTo>
                    <a:pt x="31" y="99"/>
                  </a:lnTo>
                  <a:close/>
                  <a:moveTo>
                    <a:pt x="44" y="120"/>
                  </a:moveTo>
                  <a:cubicBezTo>
                    <a:pt x="40" y="120"/>
                    <a:pt x="38" y="119"/>
                    <a:pt x="36" y="115"/>
                  </a:cubicBezTo>
                  <a:cubicBezTo>
                    <a:pt x="53" y="113"/>
                    <a:pt x="53" y="113"/>
                    <a:pt x="53" y="113"/>
                  </a:cubicBezTo>
                  <a:cubicBezTo>
                    <a:pt x="51" y="119"/>
                    <a:pt x="49" y="120"/>
                    <a:pt x="44" y="120"/>
                  </a:cubicBezTo>
                  <a:close/>
                  <a:moveTo>
                    <a:pt x="63" y="84"/>
                  </a:moveTo>
                  <a:cubicBezTo>
                    <a:pt x="26" y="84"/>
                    <a:pt x="26" y="84"/>
                    <a:pt x="26" y="84"/>
                  </a:cubicBezTo>
                  <a:cubicBezTo>
                    <a:pt x="24" y="79"/>
                    <a:pt x="21" y="75"/>
                    <a:pt x="19" y="71"/>
                  </a:cubicBezTo>
                  <a:cubicBezTo>
                    <a:pt x="14" y="62"/>
                    <a:pt x="8" y="52"/>
                    <a:pt x="8" y="44"/>
                  </a:cubicBezTo>
                  <a:cubicBezTo>
                    <a:pt x="8" y="24"/>
                    <a:pt x="24" y="8"/>
                    <a:pt x="44" y="8"/>
                  </a:cubicBezTo>
                  <a:cubicBezTo>
                    <a:pt x="64" y="8"/>
                    <a:pt x="80" y="24"/>
                    <a:pt x="80" y="44"/>
                  </a:cubicBezTo>
                  <a:cubicBezTo>
                    <a:pt x="80" y="52"/>
                    <a:pt x="75" y="62"/>
                    <a:pt x="70" y="71"/>
                  </a:cubicBezTo>
                  <a:cubicBezTo>
                    <a:pt x="67" y="75"/>
                    <a:pt x="65" y="80"/>
                    <a:pt x="63" y="84"/>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1"/>
            <p:cNvSpPr/>
            <p:nvPr/>
          </p:nvSpPr>
          <p:spPr>
            <a:xfrm>
              <a:off x="6674400" y="1166040"/>
              <a:ext cx="101880" cy="103680"/>
            </a:xfrm>
            <a:custGeom>
              <a:avLst/>
              <a:gdLst/>
              <a:ahLst/>
              <a:cxnLst/>
              <a:rect l="l" t="t" r="r" b="b"/>
              <a:pathLst>
                <a:path w="26" h="26" extrusionOk="0">
                  <a:moveTo>
                    <a:pt x="24" y="0"/>
                  </a:moveTo>
                  <a:cubicBezTo>
                    <a:pt x="11" y="0"/>
                    <a:pt x="0" y="11"/>
                    <a:pt x="0" y="24"/>
                  </a:cubicBezTo>
                  <a:cubicBezTo>
                    <a:pt x="0" y="25"/>
                    <a:pt x="1" y="26"/>
                    <a:pt x="2" y="26"/>
                  </a:cubicBezTo>
                  <a:cubicBezTo>
                    <a:pt x="3" y="26"/>
                    <a:pt x="4" y="25"/>
                    <a:pt x="4" y="24"/>
                  </a:cubicBezTo>
                  <a:cubicBezTo>
                    <a:pt x="4" y="13"/>
                    <a:pt x="13" y="4"/>
                    <a:pt x="24" y="4"/>
                  </a:cubicBezTo>
                  <a:cubicBezTo>
                    <a:pt x="25" y="4"/>
                    <a:pt x="26" y="3"/>
                    <a:pt x="26" y="2"/>
                  </a:cubicBezTo>
                  <a:cubicBezTo>
                    <a:pt x="26" y="1"/>
                    <a:pt x="25" y="0"/>
                    <a:pt x="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11"/>
          <p:cNvGrpSpPr/>
          <p:nvPr/>
        </p:nvGrpSpPr>
        <p:grpSpPr>
          <a:xfrm>
            <a:off x="7179499" y="538930"/>
            <a:ext cx="4052160" cy="1329715"/>
            <a:chOff x="7299000" y="903960"/>
            <a:chExt cx="4052160" cy="1329715"/>
          </a:xfrm>
        </p:grpSpPr>
        <p:sp>
          <p:nvSpPr>
            <p:cNvPr id="780" name="Google Shape;780;p11"/>
            <p:cNvSpPr/>
            <p:nvPr/>
          </p:nvSpPr>
          <p:spPr>
            <a:xfrm>
              <a:off x="7299000" y="1256400"/>
              <a:ext cx="405216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600" b="0" strike="noStrike" dirty="0" err="1" smtClean="0">
                  <a:solidFill>
                    <a:srgbClr val="404040"/>
                  </a:solidFill>
                  <a:latin typeface="Calibri"/>
                  <a:ea typeface="Calibri"/>
                  <a:cs typeface="Calibri"/>
                  <a:sym typeface="Calibri"/>
                </a:rPr>
                <a:t>Tìm</a:t>
              </a:r>
              <a:r>
                <a:rPr lang="en-US" sz="1600" b="0" strike="noStrike" dirty="0" smtClean="0">
                  <a:solidFill>
                    <a:srgbClr val="404040"/>
                  </a:solidFill>
                  <a:latin typeface="Calibri"/>
                  <a:ea typeface="Calibri"/>
                  <a:cs typeface="Calibri"/>
                  <a:sym typeface="Calibri"/>
                </a:rPr>
                <a:t> </a:t>
              </a:r>
              <a:r>
                <a:rPr lang="en-US" sz="1600" b="0" strike="noStrike" dirty="0" err="1" smtClean="0">
                  <a:solidFill>
                    <a:srgbClr val="404040"/>
                  </a:solidFill>
                  <a:latin typeface="Calibri"/>
                  <a:ea typeface="Calibri"/>
                  <a:cs typeface="Calibri"/>
                  <a:sym typeface="Calibri"/>
                </a:rPr>
                <a:t>kiếm</a:t>
              </a:r>
              <a:r>
                <a:rPr lang="en-US" sz="1600" b="0" strike="noStrike" dirty="0" smtClean="0">
                  <a:solidFill>
                    <a:srgbClr val="404040"/>
                  </a:solidFill>
                  <a:latin typeface="Calibri"/>
                  <a:ea typeface="Calibri"/>
                  <a:cs typeface="Calibri"/>
                  <a:sym typeface="Calibri"/>
                </a:rPr>
                <a:t> </a:t>
              </a:r>
              <a:r>
                <a:rPr lang="en-US" sz="1600" b="0" strike="noStrike" dirty="0" err="1" smtClean="0">
                  <a:solidFill>
                    <a:srgbClr val="404040"/>
                  </a:solidFill>
                  <a:latin typeface="Calibri"/>
                  <a:ea typeface="Calibri"/>
                  <a:cs typeface="Calibri"/>
                  <a:sym typeface="Calibri"/>
                </a:rPr>
                <a:t>lịch</a:t>
              </a:r>
              <a:r>
                <a:rPr lang="en-US" sz="1600" b="0" strike="noStrike" dirty="0" smtClean="0">
                  <a:solidFill>
                    <a:srgbClr val="404040"/>
                  </a:solidFill>
                  <a:latin typeface="Calibri"/>
                  <a:ea typeface="Calibri"/>
                  <a:cs typeface="Calibri"/>
                  <a:sym typeface="Calibri"/>
                </a:rPr>
                <a:t> </a:t>
              </a:r>
              <a:r>
                <a:rPr lang="en-US" sz="1600" b="0" strike="noStrike" dirty="0" err="1" smtClean="0">
                  <a:solidFill>
                    <a:srgbClr val="404040"/>
                  </a:solidFill>
                  <a:latin typeface="Calibri"/>
                  <a:ea typeface="Calibri"/>
                  <a:cs typeface="Calibri"/>
                  <a:sym typeface="Calibri"/>
                </a:rPr>
                <a:t>chạy</a:t>
              </a:r>
              <a:r>
                <a:rPr lang="en-US" sz="1600" b="0" strike="noStrike" dirty="0" smtClean="0">
                  <a:solidFill>
                    <a:srgbClr val="404040"/>
                  </a:solidFill>
                  <a:latin typeface="Calibri"/>
                  <a:ea typeface="Calibri"/>
                  <a:cs typeface="Calibri"/>
                  <a:sym typeface="Calibri"/>
                </a:rPr>
                <a:t> </a:t>
              </a:r>
              <a:r>
                <a:rPr lang="en-US" sz="1600" b="0" strike="noStrike" dirty="0" err="1" smtClean="0">
                  <a:solidFill>
                    <a:srgbClr val="404040"/>
                  </a:solidFill>
                  <a:latin typeface="Calibri"/>
                  <a:ea typeface="Calibri"/>
                  <a:cs typeface="Calibri"/>
                  <a:sym typeface="Calibri"/>
                </a:rPr>
                <a:t>trình</a:t>
              </a:r>
              <a:r>
                <a:rPr lang="en-US" sz="1600" b="0" strike="noStrike" dirty="0" smtClean="0">
                  <a:solidFill>
                    <a:srgbClr val="404040"/>
                  </a:solidFill>
                  <a:latin typeface="Calibri"/>
                  <a:ea typeface="Calibri"/>
                  <a:cs typeface="Calibri"/>
                  <a:sym typeface="Calibri"/>
                </a:rPr>
                <a:t> </a:t>
              </a:r>
              <a:r>
                <a:rPr lang="en-US" sz="1600" b="0" strike="noStrike" dirty="0" err="1" smtClean="0">
                  <a:solidFill>
                    <a:srgbClr val="404040"/>
                  </a:solidFill>
                  <a:latin typeface="Calibri"/>
                  <a:ea typeface="Calibri"/>
                  <a:cs typeface="Calibri"/>
                  <a:sym typeface="Calibri"/>
                </a:rPr>
                <a:t>tàu</a:t>
              </a:r>
              <a:r>
                <a:rPr lang="en-US" sz="1600" b="0" strike="noStrike" dirty="0" smtClean="0">
                  <a:solidFill>
                    <a:srgbClr val="404040"/>
                  </a:solidFill>
                  <a:latin typeface="Calibri"/>
                  <a:ea typeface="Calibri"/>
                  <a:cs typeface="Calibri"/>
                  <a:sym typeface="Calibri"/>
                </a:rPr>
                <a:t> </a:t>
              </a:r>
              <a:r>
                <a:rPr lang="en-US" sz="1600" b="0" strike="noStrike" dirty="0" err="1" smtClean="0">
                  <a:solidFill>
                    <a:srgbClr val="404040"/>
                  </a:solidFill>
                  <a:latin typeface="Calibri"/>
                  <a:ea typeface="Calibri"/>
                  <a:cs typeface="Calibri"/>
                  <a:sym typeface="Calibri"/>
                </a:rPr>
                <a:t>chạy</a:t>
              </a:r>
              <a:r>
                <a:rPr lang="en-US" sz="1600" b="0" strike="noStrike" dirty="0" smtClean="0">
                  <a:solidFill>
                    <a:srgbClr val="404040"/>
                  </a:solidFill>
                  <a:latin typeface="Calibri"/>
                  <a:ea typeface="Calibri"/>
                  <a:cs typeface="Calibri"/>
                  <a:sym typeface="Calibri"/>
                </a:rPr>
                <a:t>, </a:t>
              </a:r>
              <a:r>
                <a:rPr lang="en-US" sz="1600" b="0" strike="noStrike" dirty="0" err="1" smtClean="0">
                  <a:solidFill>
                    <a:srgbClr val="404040"/>
                  </a:solidFill>
                  <a:latin typeface="Calibri"/>
                  <a:ea typeface="Calibri"/>
                  <a:cs typeface="Calibri"/>
                  <a:sym typeface="Calibri"/>
                </a:rPr>
                <a:t>các</a:t>
              </a:r>
              <a:r>
                <a:rPr lang="en-US" sz="1600" b="0" strike="noStrike" dirty="0" smtClean="0">
                  <a:solidFill>
                    <a:srgbClr val="404040"/>
                  </a:solidFill>
                  <a:latin typeface="Calibri"/>
                  <a:ea typeface="Calibri"/>
                  <a:cs typeface="Calibri"/>
                  <a:sym typeface="Calibri"/>
                </a:rPr>
                <a:t> </a:t>
              </a:r>
              <a:r>
                <a:rPr lang="en-US" sz="1600" b="0" strike="noStrike" dirty="0" err="1" smtClean="0">
                  <a:solidFill>
                    <a:srgbClr val="404040"/>
                  </a:solidFill>
                  <a:latin typeface="Calibri"/>
                  <a:ea typeface="Calibri"/>
                  <a:cs typeface="Calibri"/>
                  <a:sym typeface="Calibri"/>
                </a:rPr>
                <a:t>tuyến</a:t>
              </a:r>
              <a:r>
                <a:rPr lang="en-US" sz="1600" b="0" strike="noStrike" dirty="0" smtClean="0">
                  <a:solidFill>
                    <a:srgbClr val="404040"/>
                  </a:solidFill>
                  <a:latin typeface="Calibri"/>
                  <a:ea typeface="Calibri"/>
                  <a:cs typeface="Calibri"/>
                  <a:sym typeface="Calibri"/>
                </a:rPr>
                <a:t> </a:t>
              </a:r>
              <a:r>
                <a:rPr lang="en-US" sz="1600" b="0" strike="noStrike" dirty="0" err="1" smtClean="0">
                  <a:solidFill>
                    <a:srgbClr val="404040"/>
                  </a:solidFill>
                  <a:latin typeface="Calibri"/>
                  <a:ea typeface="Calibri"/>
                  <a:cs typeface="Calibri"/>
                  <a:sym typeface="Calibri"/>
                </a:rPr>
                <a:t>đường</a:t>
              </a:r>
              <a:r>
                <a:rPr lang="en-US" sz="1600" b="0" strike="noStrike" dirty="0" smtClean="0">
                  <a:solidFill>
                    <a:srgbClr val="404040"/>
                  </a:solidFill>
                  <a:latin typeface="Calibri"/>
                  <a:ea typeface="Calibri"/>
                  <a:cs typeface="Calibri"/>
                  <a:sym typeface="Calibri"/>
                </a:rPr>
                <a:t> </a:t>
              </a:r>
              <a:r>
                <a:rPr lang="en-US" sz="1600" b="0" strike="noStrike" dirty="0" err="1" smtClean="0">
                  <a:solidFill>
                    <a:srgbClr val="404040"/>
                  </a:solidFill>
                  <a:latin typeface="Calibri"/>
                  <a:ea typeface="Calibri"/>
                  <a:cs typeface="Calibri"/>
                  <a:sym typeface="Calibri"/>
                </a:rPr>
                <a:t>với</a:t>
              </a:r>
              <a:r>
                <a:rPr lang="en-US" sz="1600" b="0" strike="noStrike" dirty="0" smtClean="0">
                  <a:solidFill>
                    <a:srgbClr val="404040"/>
                  </a:solidFill>
                  <a:latin typeface="Calibri"/>
                  <a:ea typeface="Calibri"/>
                  <a:cs typeface="Calibri"/>
                  <a:sym typeface="Calibri"/>
                </a:rPr>
                <a:t> </a:t>
              </a:r>
              <a:r>
                <a:rPr lang="en-US" sz="1600" b="0" strike="noStrike" dirty="0" err="1" smtClean="0">
                  <a:solidFill>
                    <a:srgbClr val="404040"/>
                  </a:solidFill>
                  <a:latin typeface="Calibri"/>
                  <a:ea typeface="Calibri"/>
                  <a:cs typeface="Calibri"/>
                  <a:sym typeface="Calibri"/>
                </a:rPr>
                <a:t>ga</a:t>
              </a:r>
              <a:r>
                <a:rPr lang="en-US" sz="1600" b="0" strike="noStrike" dirty="0" smtClean="0">
                  <a:solidFill>
                    <a:srgbClr val="404040"/>
                  </a:solidFill>
                  <a:latin typeface="Calibri"/>
                  <a:ea typeface="Calibri"/>
                  <a:cs typeface="Calibri"/>
                  <a:sym typeface="Calibri"/>
                </a:rPr>
                <a:t> </a:t>
              </a:r>
              <a:r>
                <a:rPr lang="en-US" sz="1600" b="0" strike="noStrike" dirty="0" err="1" smtClean="0">
                  <a:solidFill>
                    <a:srgbClr val="404040"/>
                  </a:solidFill>
                  <a:latin typeface="Calibri"/>
                  <a:ea typeface="Calibri"/>
                  <a:cs typeface="Calibri"/>
                  <a:sym typeface="Calibri"/>
                </a:rPr>
                <a:t>đi</a:t>
              </a:r>
              <a:r>
                <a:rPr lang="en-US" sz="1600" b="0" strike="noStrike" dirty="0" smtClean="0">
                  <a:solidFill>
                    <a:srgbClr val="404040"/>
                  </a:solidFill>
                  <a:latin typeface="Calibri"/>
                  <a:ea typeface="Calibri"/>
                  <a:cs typeface="Calibri"/>
                  <a:sym typeface="Calibri"/>
                </a:rPr>
                <a:t>, </a:t>
              </a:r>
              <a:r>
                <a:rPr lang="en-US" sz="1600" b="0" strike="noStrike" dirty="0" err="1" smtClean="0">
                  <a:solidFill>
                    <a:srgbClr val="404040"/>
                  </a:solidFill>
                  <a:latin typeface="Calibri"/>
                  <a:ea typeface="Calibri"/>
                  <a:cs typeface="Calibri"/>
                  <a:sym typeface="Calibri"/>
                </a:rPr>
                <a:t>ga</a:t>
              </a:r>
              <a:r>
                <a:rPr lang="en-US" sz="1600" b="0" strike="noStrike" dirty="0" smtClean="0">
                  <a:solidFill>
                    <a:srgbClr val="404040"/>
                  </a:solidFill>
                  <a:latin typeface="Calibri"/>
                  <a:ea typeface="Calibri"/>
                  <a:cs typeface="Calibri"/>
                  <a:sym typeface="Calibri"/>
                </a:rPr>
                <a:t> </a:t>
              </a:r>
              <a:r>
                <a:rPr lang="en-US" sz="1600" b="0" strike="noStrike" dirty="0" err="1" smtClean="0">
                  <a:solidFill>
                    <a:srgbClr val="404040"/>
                  </a:solidFill>
                  <a:latin typeface="Calibri"/>
                  <a:ea typeface="Calibri"/>
                  <a:cs typeface="Calibri"/>
                  <a:sym typeface="Calibri"/>
                </a:rPr>
                <a:t>đến</a:t>
              </a:r>
              <a:r>
                <a:rPr lang="en-US" sz="1600" b="0" strike="noStrike" dirty="0" smtClean="0">
                  <a:solidFill>
                    <a:srgbClr val="404040"/>
                  </a:solidFill>
                  <a:latin typeface="Calibri"/>
                  <a:ea typeface="Calibri"/>
                  <a:cs typeface="Calibri"/>
                  <a:sym typeface="Calibri"/>
                </a:rPr>
                <a:t> </a:t>
              </a:r>
              <a:r>
                <a:rPr lang="en-US" sz="1600" b="0" strike="noStrike" dirty="0" err="1" smtClean="0">
                  <a:solidFill>
                    <a:srgbClr val="404040"/>
                  </a:solidFill>
                  <a:latin typeface="Calibri"/>
                  <a:ea typeface="Calibri"/>
                  <a:cs typeface="Calibri"/>
                  <a:sym typeface="Calibri"/>
                </a:rPr>
                <a:t>và</a:t>
              </a:r>
              <a:r>
                <a:rPr lang="en-US" sz="1600" b="0" strike="noStrike" dirty="0" smtClean="0">
                  <a:solidFill>
                    <a:srgbClr val="404040"/>
                  </a:solidFill>
                  <a:latin typeface="Calibri"/>
                  <a:ea typeface="Calibri"/>
                  <a:cs typeface="Calibri"/>
                  <a:sym typeface="Calibri"/>
                </a:rPr>
                <a:t> </a:t>
              </a:r>
              <a:r>
                <a:rPr lang="en-US" sz="1600" b="0" strike="noStrike" dirty="0" err="1" smtClean="0">
                  <a:solidFill>
                    <a:srgbClr val="404040"/>
                  </a:solidFill>
                  <a:latin typeface="Calibri"/>
                  <a:ea typeface="Calibri"/>
                  <a:cs typeface="Calibri"/>
                  <a:sym typeface="Calibri"/>
                </a:rPr>
                <a:t>thời</a:t>
              </a:r>
              <a:r>
                <a:rPr lang="en-US" sz="1600" b="0" strike="noStrike" dirty="0" smtClean="0">
                  <a:solidFill>
                    <a:srgbClr val="404040"/>
                  </a:solidFill>
                  <a:latin typeface="Calibri"/>
                  <a:ea typeface="Calibri"/>
                  <a:cs typeface="Calibri"/>
                  <a:sym typeface="Calibri"/>
                </a:rPr>
                <a:t> </a:t>
              </a:r>
              <a:r>
                <a:rPr lang="en-US" sz="1600" b="0" strike="noStrike" dirty="0" err="1" smtClean="0">
                  <a:solidFill>
                    <a:srgbClr val="404040"/>
                  </a:solidFill>
                  <a:latin typeface="Calibri"/>
                  <a:ea typeface="Calibri"/>
                  <a:cs typeface="Calibri"/>
                  <a:sym typeface="Calibri"/>
                </a:rPr>
                <a:t>gian</a:t>
              </a:r>
              <a:r>
                <a:rPr lang="en-US" sz="1600" b="0" strike="noStrike" dirty="0" smtClean="0">
                  <a:solidFill>
                    <a:srgbClr val="404040"/>
                  </a:solidFill>
                  <a:latin typeface="Calibri"/>
                  <a:ea typeface="Calibri"/>
                  <a:cs typeface="Calibri"/>
                  <a:sym typeface="Calibri"/>
                </a:rPr>
                <a:t> di </a:t>
              </a:r>
              <a:r>
                <a:rPr lang="en-US" sz="1600" b="0" strike="noStrike" dirty="0" err="1" smtClean="0">
                  <a:solidFill>
                    <a:srgbClr val="404040"/>
                  </a:solidFill>
                  <a:latin typeface="Calibri"/>
                  <a:ea typeface="Calibri"/>
                  <a:cs typeface="Calibri"/>
                  <a:sym typeface="Calibri"/>
                </a:rPr>
                <a:t>chuyển</a:t>
              </a:r>
              <a:r>
                <a:rPr lang="en-US" sz="1600" b="0" strike="noStrike" dirty="0" smtClean="0">
                  <a:solidFill>
                    <a:srgbClr val="404040"/>
                  </a:solidFill>
                  <a:latin typeface="Calibri"/>
                  <a:ea typeface="Calibri"/>
                  <a:cs typeface="Calibri"/>
                  <a:sym typeface="Calibri"/>
                </a:rPr>
                <a:t> </a:t>
              </a:r>
              <a:r>
                <a:rPr lang="en-US" sz="1600" b="0" strike="noStrike" dirty="0" err="1" smtClean="0">
                  <a:solidFill>
                    <a:srgbClr val="404040"/>
                  </a:solidFill>
                  <a:latin typeface="Calibri"/>
                  <a:ea typeface="Calibri"/>
                  <a:cs typeface="Calibri"/>
                  <a:sym typeface="Calibri"/>
                </a:rPr>
                <a:t>rõ</a:t>
              </a:r>
              <a:r>
                <a:rPr lang="en-US" sz="1600" b="0" strike="noStrike" dirty="0" smtClean="0">
                  <a:solidFill>
                    <a:srgbClr val="404040"/>
                  </a:solidFill>
                  <a:latin typeface="Calibri"/>
                  <a:ea typeface="Calibri"/>
                  <a:cs typeface="Calibri"/>
                  <a:sym typeface="Calibri"/>
                </a:rPr>
                <a:t> </a:t>
              </a:r>
              <a:r>
                <a:rPr lang="en-US" sz="1600" b="0" strike="noStrike" dirty="0" err="1" smtClean="0">
                  <a:solidFill>
                    <a:srgbClr val="404040"/>
                  </a:solidFill>
                  <a:latin typeface="Calibri"/>
                  <a:ea typeface="Calibri"/>
                  <a:cs typeface="Calibri"/>
                  <a:sym typeface="Calibri"/>
                </a:rPr>
                <a:t>ràng</a:t>
              </a:r>
              <a:r>
                <a:rPr lang="en-US" sz="1600" b="0" strike="noStrike" dirty="0" smtClean="0">
                  <a:solidFill>
                    <a:srgbClr val="404040"/>
                  </a:solidFill>
                  <a:latin typeface="Calibri"/>
                  <a:ea typeface="Calibri"/>
                  <a:cs typeface="Calibri"/>
                  <a:sym typeface="Calibri"/>
                </a:rPr>
                <a:t>, </a:t>
              </a:r>
              <a:r>
                <a:rPr lang="en-US" sz="1600" b="0" strike="noStrike" dirty="0" err="1" smtClean="0">
                  <a:solidFill>
                    <a:srgbClr val="404040"/>
                  </a:solidFill>
                  <a:latin typeface="Calibri"/>
                  <a:ea typeface="Calibri"/>
                  <a:cs typeface="Calibri"/>
                  <a:sym typeface="Calibri"/>
                </a:rPr>
                <a:t>cung</a:t>
              </a:r>
              <a:r>
                <a:rPr lang="en-US" sz="1600" b="0" strike="noStrike" dirty="0" smtClean="0">
                  <a:solidFill>
                    <a:srgbClr val="404040"/>
                  </a:solidFill>
                  <a:latin typeface="Calibri"/>
                  <a:ea typeface="Calibri"/>
                  <a:cs typeface="Calibri"/>
                  <a:sym typeface="Calibri"/>
                </a:rPr>
                <a:t> </a:t>
              </a:r>
              <a:r>
                <a:rPr lang="en-US" sz="1600" b="0" strike="noStrike" dirty="0" err="1" smtClean="0">
                  <a:solidFill>
                    <a:srgbClr val="404040"/>
                  </a:solidFill>
                  <a:latin typeface="Calibri"/>
                  <a:ea typeface="Calibri"/>
                  <a:cs typeface="Calibri"/>
                  <a:sym typeface="Calibri"/>
                </a:rPr>
                <a:t>cấp</a:t>
              </a:r>
              <a:r>
                <a:rPr lang="en-US" sz="1600" b="0" strike="noStrike" dirty="0" smtClean="0">
                  <a:solidFill>
                    <a:srgbClr val="404040"/>
                  </a:solidFill>
                  <a:latin typeface="Calibri"/>
                  <a:ea typeface="Calibri"/>
                  <a:cs typeface="Calibri"/>
                  <a:sym typeface="Calibri"/>
                </a:rPr>
                <a:t> </a:t>
              </a:r>
              <a:r>
                <a:rPr lang="en-US" sz="1600" b="0" strike="noStrike" dirty="0" err="1" smtClean="0">
                  <a:solidFill>
                    <a:srgbClr val="404040"/>
                  </a:solidFill>
                  <a:latin typeface="Calibri"/>
                  <a:ea typeface="Calibri"/>
                  <a:cs typeface="Calibri"/>
                  <a:sym typeface="Calibri"/>
                </a:rPr>
                <a:t>thanh</a:t>
              </a:r>
              <a:r>
                <a:rPr lang="en-US" sz="1600" b="0" strike="noStrike" dirty="0" smtClean="0">
                  <a:solidFill>
                    <a:srgbClr val="404040"/>
                  </a:solidFill>
                  <a:latin typeface="Calibri"/>
                  <a:ea typeface="Calibri"/>
                  <a:cs typeface="Calibri"/>
                  <a:sym typeface="Calibri"/>
                </a:rPr>
                <a:t> </a:t>
              </a:r>
              <a:r>
                <a:rPr lang="en-US" sz="1600" b="0" strike="noStrike" dirty="0" err="1" smtClean="0">
                  <a:solidFill>
                    <a:srgbClr val="404040"/>
                  </a:solidFill>
                  <a:latin typeface="Calibri"/>
                  <a:ea typeface="Calibri"/>
                  <a:cs typeface="Calibri"/>
                  <a:sym typeface="Calibri"/>
                </a:rPr>
                <a:t>toán</a:t>
              </a:r>
              <a:r>
                <a:rPr lang="en-US" sz="1600" b="0" strike="noStrike" dirty="0" smtClean="0">
                  <a:solidFill>
                    <a:srgbClr val="404040"/>
                  </a:solidFill>
                  <a:latin typeface="Calibri"/>
                  <a:ea typeface="Calibri"/>
                  <a:cs typeface="Calibri"/>
                  <a:sym typeface="Calibri"/>
                </a:rPr>
                <a:t> online.</a:t>
              </a:r>
              <a:endParaRPr sz="1600" b="0" strike="noStrike" dirty="0">
                <a:solidFill>
                  <a:schemeClr val="dk1"/>
                </a:solidFill>
                <a:latin typeface="Arial"/>
                <a:ea typeface="Arial"/>
                <a:cs typeface="Arial"/>
                <a:sym typeface="Arial"/>
              </a:endParaRPr>
            </a:p>
          </p:txBody>
        </p:sp>
        <p:sp>
          <p:nvSpPr>
            <p:cNvPr id="781" name="Google Shape;781;p11"/>
            <p:cNvSpPr/>
            <p:nvPr/>
          </p:nvSpPr>
          <p:spPr>
            <a:xfrm>
              <a:off x="7299000" y="903960"/>
              <a:ext cx="3785400" cy="364680"/>
            </a:xfrm>
            <a:prstGeom prst="rect">
              <a:avLst/>
            </a:prstGeom>
            <a:noFill/>
            <a:ln>
              <a:noFill/>
            </a:ln>
          </p:spPr>
          <p:txBody>
            <a:bodyPr spcFirstLastPara="1" wrap="square" lIns="90000" tIns="45000" rIns="90000" bIns="45000" anchor="t" anchorCtr="0">
              <a:spAutoFit/>
            </a:bodyPr>
            <a:lstStyle/>
            <a:p>
              <a:pPr marL="0" marR="0" lvl="0" indent="0" algn="l" rtl="0">
                <a:lnSpc>
                  <a:spcPct val="100000"/>
                </a:lnSpc>
                <a:spcBef>
                  <a:spcPts val="0"/>
                </a:spcBef>
                <a:spcAft>
                  <a:spcPts val="0"/>
                </a:spcAft>
                <a:buNone/>
              </a:pPr>
              <a:r>
                <a:rPr lang="en-US" sz="1800" b="1" strike="noStrike" dirty="0" err="1">
                  <a:solidFill>
                    <a:srgbClr val="262626"/>
                  </a:solidFill>
                  <a:latin typeface="Calibri"/>
                  <a:ea typeface="Calibri"/>
                  <a:cs typeface="Calibri"/>
                  <a:sym typeface="Calibri"/>
                </a:rPr>
                <a:t>Sự</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tương</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tác</a:t>
              </a:r>
              <a:r>
                <a:rPr lang="en-US" sz="1800" b="1" strike="noStrike" dirty="0">
                  <a:solidFill>
                    <a:srgbClr val="262626"/>
                  </a:solidFill>
                  <a:latin typeface="Calibri"/>
                  <a:ea typeface="Calibri"/>
                  <a:cs typeface="Calibri"/>
                  <a:sym typeface="Calibri"/>
                </a:rPr>
                <a:t> </a:t>
              </a:r>
              <a:r>
                <a:rPr lang="en-US" sz="1800" b="1" strike="noStrike" dirty="0" err="1">
                  <a:solidFill>
                    <a:srgbClr val="262626"/>
                  </a:solidFill>
                  <a:latin typeface="Calibri"/>
                  <a:ea typeface="Calibri"/>
                  <a:cs typeface="Calibri"/>
                  <a:sym typeface="Calibri"/>
                </a:rPr>
                <a:t>với</a:t>
              </a:r>
              <a:r>
                <a:rPr lang="en-US" sz="1800" b="1" strike="noStrike" dirty="0">
                  <a:solidFill>
                    <a:srgbClr val="262626"/>
                  </a:solidFill>
                  <a:latin typeface="Calibri"/>
                  <a:ea typeface="Calibri"/>
                  <a:cs typeface="Calibri"/>
                  <a:sym typeface="Calibri"/>
                </a:rPr>
                <a:t> </a:t>
              </a:r>
              <a:r>
                <a:rPr lang="en-US" sz="1800" b="1" dirty="0">
                  <a:solidFill>
                    <a:srgbClr val="262626"/>
                  </a:solidFill>
                  <a:latin typeface="Calibri"/>
                  <a:ea typeface="Calibri"/>
                  <a:cs typeface="Calibri"/>
                  <a:sym typeface="Calibri"/>
                </a:rPr>
                <a:t>user</a:t>
              </a:r>
              <a:endParaRPr sz="1800" b="0" strike="noStrike" dirty="0">
                <a:solidFill>
                  <a:schemeClr val="dk1"/>
                </a:solidFill>
                <a:latin typeface="Arial"/>
                <a:ea typeface="Arial"/>
                <a:cs typeface="Arial"/>
                <a:sym typeface="Arial"/>
              </a:endParaRPr>
            </a:p>
          </p:txBody>
        </p:sp>
      </p:grpSp>
      <p:grpSp>
        <p:nvGrpSpPr>
          <p:cNvPr id="782" name="Google Shape;782;p11"/>
          <p:cNvGrpSpPr/>
          <p:nvPr/>
        </p:nvGrpSpPr>
        <p:grpSpPr>
          <a:xfrm>
            <a:off x="7189219" y="1891090"/>
            <a:ext cx="4128840" cy="1329715"/>
            <a:chOff x="7308720" y="2256120"/>
            <a:chExt cx="4128840" cy="1329715"/>
          </a:xfrm>
        </p:grpSpPr>
        <p:sp>
          <p:nvSpPr>
            <p:cNvPr id="783" name="Google Shape;783;p11"/>
            <p:cNvSpPr/>
            <p:nvPr/>
          </p:nvSpPr>
          <p:spPr>
            <a:xfrm>
              <a:off x="7308720" y="2608560"/>
              <a:ext cx="4042440" cy="977275"/>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600" b="0" strike="noStrike" dirty="0" err="1">
                  <a:solidFill>
                    <a:srgbClr val="404040"/>
                  </a:solidFill>
                  <a:latin typeface="Calibri"/>
                  <a:ea typeface="Calibri"/>
                  <a:cs typeface="Calibri"/>
                  <a:sym typeface="Calibri"/>
                </a:rPr>
                <a:t>Hỗ</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trợ</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mua</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hàng</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không</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tài</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khoản</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và</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có</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tài</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khoản</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quy</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trình</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đặt</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hàng</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nhanh</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và</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thông</a:t>
              </a:r>
              <a:r>
                <a:rPr lang="en-US" sz="1600" b="0" strike="noStrike" dirty="0">
                  <a:solidFill>
                    <a:srgbClr val="404040"/>
                  </a:solidFill>
                  <a:latin typeface="Calibri"/>
                  <a:ea typeface="Calibri"/>
                  <a:cs typeface="Calibri"/>
                  <a:sym typeface="Calibri"/>
                </a:rPr>
                <a:t> tin </a:t>
              </a:r>
              <a:r>
                <a:rPr lang="en-US" sz="1600" b="0" strike="noStrike" dirty="0" err="1">
                  <a:solidFill>
                    <a:srgbClr val="404040"/>
                  </a:solidFill>
                  <a:latin typeface="Calibri"/>
                  <a:ea typeface="Calibri"/>
                  <a:cs typeface="Calibri"/>
                  <a:sym typeface="Calibri"/>
                </a:rPr>
                <a:t>đơn</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hàng</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rõ</a:t>
              </a:r>
              <a:r>
                <a:rPr lang="en-US" sz="1600" b="0" strike="noStrike" dirty="0">
                  <a:solidFill>
                    <a:srgbClr val="404040"/>
                  </a:solidFill>
                  <a:latin typeface="Calibri"/>
                  <a:ea typeface="Calibri"/>
                  <a:cs typeface="Calibri"/>
                  <a:sym typeface="Calibri"/>
                </a:rPr>
                <a:t> </a:t>
              </a:r>
              <a:r>
                <a:rPr lang="en-US" sz="1600" b="0" strike="noStrike" dirty="0" err="1">
                  <a:solidFill>
                    <a:srgbClr val="404040"/>
                  </a:solidFill>
                  <a:latin typeface="Calibri"/>
                  <a:ea typeface="Calibri"/>
                  <a:cs typeface="Calibri"/>
                  <a:sym typeface="Calibri"/>
                </a:rPr>
                <a:t>ràng</a:t>
              </a:r>
              <a:endParaRPr sz="1600" b="0" strike="noStrike" dirty="0">
                <a:solidFill>
                  <a:schemeClr val="dk1"/>
                </a:solidFill>
                <a:latin typeface="Arial"/>
                <a:ea typeface="Arial"/>
                <a:cs typeface="Arial"/>
                <a:sym typeface="Arial"/>
              </a:endParaRPr>
            </a:p>
          </p:txBody>
        </p:sp>
        <p:sp>
          <p:nvSpPr>
            <p:cNvPr id="784" name="Google Shape;784;p11"/>
            <p:cNvSpPr/>
            <p:nvPr/>
          </p:nvSpPr>
          <p:spPr>
            <a:xfrm>
              <a:off x="7308720" y="2256120"/>
              <a:ext cx="4128840" cy="419400"/>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800" b="1" dirty="0" err="1" smtClean="0">
                  <a:solidFill>
                    <a:srgbClr val="262626"/>
                  </a:solidFill>
                  <a:latin typeface="Calibri"/>
                  <a:cs typeface="Calibri"/>
                  <a:sym typeface="Calibri"/>
                </a:rPr>
                <a:t>Trạng</a:t>
              </a:r>
              <a:r>
                <a:rPr lang="en-US" sz="1800" b="1" dirty="0" smtClean="0">
                  <a:solidFill>
                    <a:srgbClr val="262626"/>
                  </a:solidFill>
                  <a:latin typeface="Calibri"/>
                  <a:cs typeface="Calibri"/>
                  <a:sym typeface="Calibri"/>
                </a:rPr>
                <a:t> </a:t>
              </a:r>
              <a:r>
                <a:rPr lang="en-US" sz="1800" b="1" dirty="0" err="1">
                  <a:solidFill>
                    <a:srgbClr val="262626"/>
                  </a:solidFill>
                  <a:latin typeface="Calibri"/>
                  <a:cs typeface="Calibri"/>
                  <a:sym typeface="Calibri"/>
                </a:rPr>
                <a:t>thái</a:t>
              </a:r>
              <a:endParaRPr sz="1800" b="0" strike="noStrike" dirty="0">
                <a:solidFill>
                  <a:schemeClr val="dk1"/>
                </a:solidFill>
                <a:latin typeface="Arial"/>
                <a:ea typeface="Arial"/>
                <a:cs typeface="Arial"/>
                <a:sym typeface="Arial"/>
              </a:endParaRPr>
            </a:p>
          </p:txBody>
        </p:sp>
      </p:grpSp>
      <p:sp>
        <p:nvSpPr>
          <p:cNvPr id="3" name="Explosion 1 2"/>
          <p:cNvSpPr/>
          <p:nvPr/>
        </p:nvSpPr>
        <p:spPr>
          <a:xfrm>
            <a:off x="6392894" y="4529953"/>
            <a:ext cx="786605" cy="606234"/>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5" name="Google Shape;766;p11"/>
          <p:cNvGrpSpPr/>
          <p:nvPr/>
        </p:nvGrpSpPr>
        <p:grpSpPr>
          <a:xfrm>
            <a:off x="7189219" y="4403748"/>
            <a:ext cx="4269718" cy="687289"/>
            <a:chOff x="7308720" y="5594282"/>
            <a:chExt cx="4269718" cy="676925"/>
          </a:xfrm>
        </p:grpSpPr>
        <p:sp>
          <p:nvSpPr>
            <p:cNvPr id="46" name="Google Shape;767;p11"/>
            <p:cNvSpPr/>
            <p:nvPr/>
          </p:nvSpPr>
          <p:spPr>
            <a:xfrm>
              <a:off x="7308720" y="5890689"/>
              <a:ext cx="4269718" cy="380518"/>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600" dirty="0" err="1" smtClean="0">
                  <a:solidFill>
                    <a:srgbClr val="404040"/>
                  </a:solidFill>
                  <a:latin typeface="Calibri"/>
                  <a:cs typeface="Calibri"/>
                  <a:sym typeface="Calibri"/>
                </a:rPr>
                <a:t>Hỗ</a:t>
              </a:r>
              <a:r>
                <a:rPr lang="en-US" sz="1600" dirty="0" smtClean="0">
                  <a:solidFill>
                    <a:srgbClr val="404040"/>
                  </a:solidFill>
                  <a:latin typeface="Calibri"/>
                  <a:cs typeface="Calibri"/>
                  <a:sym typeface="Calibri"/>
                </a:rPr>
                <a:t> </a:t>
              </a:r>
              <a:r>
                <a:rPr lang="en-US" sz="1600" dirty="0" err="1" smtClean="0">
                  <a:solidFill>
                    <a:srgbClr val="404040"/>
                  </a:solidFill>
                  <a:latin typeface="Calibri"/>
                  <a:cs typeface="Calibri"/>
                  <a:sym typeface="Calibri"/>
                </a:rPr>
                <a:t>trợ</a:t>
              </a:r>
              <a:r>
                <a:rPr lang="en-US" sz="1600" dirty="0" smtClean="0">
                  <a:solidFill>
                    <a:srgbClr val="404040"/>
                  </a:solidFill>
                  <a:latin typeface="Calibri"/>
                  <a:cs typeface="Calibri"/>
                  <a:sym typeface="Calibri"/>
                </a:rPr>
                <a:t> </a:t>
              </a:r>
              <a:r>
                <a:rPr lang="en-US" sz="1600" dirty="0" err="1" smtClean="0">
                  <a:solidFill>
                    <a:srgbClr val="404040"/>
                  </a:solidFill>
                  <a:latin typeface="Calibri"/>
                  <a:cs typeface="Calibri"/>
                  <a:sym typeface="Calibri"/>
                </a:rPr>
                <a:t>ngôn</a:t>
              </a:r>
              <a:r>
                <a:rPr lang="en-US" sz="1600" dirty="0" smtClean="0">
                  <a:solidFill>
                    <a:srgbClr val="404040"/>
                  </a:solidFill>
                  <a:latin typeface="Calibri"/>
                  <a:cs typeface="Calibri"/>
                  <a:sym typeface="Calibri"/>
                </a:rPr>
                <a:t> </a:t>
              </a:r>
              <a:r>
                <a:rPr lang="en-US" sz="1600" dirty="0" err="1" smtClean="0">
                  <a:solidFill>
                    <a:srgbClr val="404040"/>
                  </a:solidFill>
                  <a:latin typeface="Calibri"/>
                  <a:cs typeface="Calibri"/>
                  <a:sym typeface="Calibri"/>
                </a:rPr>
                <a:t>ngữ</a:t>
              </a:r>
              <a:r>
                <a:rPr lang="en-US" sz="1600" dirty="0" smtClean="0">
                  <a:solidFill>
                    <a:srgbClr val="404040"/>
                  </a:solidFill>
                  <a:latin typeface="Calibri"/>
                  <a:cs typeface="Calibri"/>
                  <a:sym typeface="Calibri"/>
                </a:rPr>
                <a:t> </a:t>
              </a:r>
              <a:r>
                <a:rPr lang="en-US" sz="1600" dirty="0" err="1" smtClean="0">
                  <a:solidFill>
                    <a:srgbClr val="404040"/>
                  </a:solidFill>
                  <a:latin typeface="Calibri"/>
                  <a:cs typeface="Calibri"/>
                  <a:sym typeface="Calibri"/>
                </a:rPr>
                <a:t>tiếng</a:t>
              </a:r>
              <a:r>
                <a:rPr lang="en-US" sz="1600" dirty="0" smtClean="0">
                  <a:solidFill>
                    <a:srgbClr val="404040"/>
                  </a:solidFill>
                  <a:latin typeface="Calibri"/>
                  <a:cs typeface="Calibri"/>
                  <a:sym typeface="Calibri"/>
                </a:rPr>
                <a:t> </a:t>
              </a:r>
              <a:r>
                <a:rPr lang="en-US" sz="1600" dirty="0" err="1" smtClean="0">
                  <a:solidFill>
                    <a:srgbClr val="404040"/>
                  </a:solidFill>
                  <a:latin typeface="Calibri"/>
                  <a:cs typeface="Calibri"/>
                  <a:sym typeface="Calibri"/>
                </a:rPr>
                <a:t>anh</a:t>
              </a:r>
              <a:r>
                <a:rPr lang="en-US" sz="1600" dirty="0" smtClean="0">
                  <a:solidFill>
                    <a:srgbClr val="404040"/>
                  </a:solidFill>
                  <a:latin typeface="Calibri"/>
                  <a:cs typeface="Calibri"/>
                  <a:sym typeface="Calibri"/>
                </a:rPr>
                <a:t> </a:t>
              </a:r>
              <a:r>
                <a:rPr lang="en-US" sz="1600" dirty="0" err="1" smtClean="0">
                  <a:solidFill>
                    <a:srgbClr val="404040"/>
                  </a:solidFill>
                  <a:latin typeface="Calibri"/>
                  <a:cs typeface="Calibri"/>
                  <a:sym typeface="Calibri"/>
                </a:rPr>
                <a:t>cho</a:t>
              </a:r>
              <a:r>
                <a:rPr lang="en-US" sz="1600" dirty="0" smtClean="0">
                  <a:solidFill>
                    <a:srgbClr val="404040"/>
                  </a:solidFill>
                  <a:latin typeface="Calibri"/>
                  <a:cs typeface="Calibri"/>
                  <a:sym typeface="Calibri"/>
                </a:rPr>
                <a:t> </a:t>
              </a:r>
              <a:r>
                <a:rPr lang="en-US" sz="1600" dirty="0" err="1" smtClean="0">
                  <a:solidFill>
                    <a:srgbClr val="404040"/>
                  </a:solidFill>
                  <a:latin typeface="Calibri"/>
                  <a:cs typeface="Calibri"/>
                  <a:sym typeface="Calibri"/>
                </a:rPr>
                <a:t>người</a:t>
              </a:r>
              <a:r>
                <a:rPr lang="en-US" sz="1600" dirty="0" smtClean="0">
                  <a:solidFill>
                    <a:srgbClr val="404040"/>
                  </a:solidFill>
                  <a:latin typeface="Calibri"/>
                  <a:cs typeface="Calibri"/>
                  <a:sym typeface="Calibri"/>
                </a:rPr>
                <a:t> </a:t>
              </a:r>
              <a:r>
                <a:rPr lang="en-US" sz="1600" dirty="0" err="1" smtClean="0">
                  <a:solidFill>
                    <a:srgbClr val="404040"/>
                  </a:solidFill>
                  <a:latin typeface="Calibri"/>
                  <a:cs typeface="Calibri"/>
                  <a:sym typeface="Calibri"/>
                </a:rPr>
                <a:t>nước</a:t>
              </a:r>
              <a:r>
                <a:rPr lang="en-US" sz="1600" dirty="0" smtClean="0">
                  <a:solidFill>
                    <a:srgbClr val="404040"/>
                  </a:solidFill>
                  <a:latin typeface="Calibri"/>
                  <a:cs typeface="Calibri"/>
                  <a:sym typeface="Calibri"/>
                </a:rPr>
                <a:t> </a:t>
              </a:r>
              <a:r>
                <a:rPr lang="en-US" sz="1600" dirty="0" err="1" smtClean="0">
                  <a:solidFill>
                    <a:srgbClr val="404040"/>
                  </a:solidFill>
                  <a:latin typeface="Calibri"/>
                  <a:cs typeface="Calibri"/>
                  <a:sym typeface="Calibri"/>
                </a:rPr>
                <a:t>ngoài</a:t>
              </a:r>
              <a:endParaRPr sz="1600" b="0" strike="noStrike" dirty="0">
                <a:solidFill>
                  <a:schemeClr val="dk1"/>
                </a:solidFill>
                <a:latin typeface="Arial"/>
                <a:ea typeface="Arial"/>
                <a:cs typeface="Arial"/>
                <a:sym typeface="Arial"/>
              </a:endParaRPr>
            </a:p>
          </p:txBody>
        </p:sp>
        <p:sp>
          <p:nvSpPr>
            <p:cNvPr id="47" name="Google Shape;768;p11"/>
            <p:cNvSpPr/>
            <p:nvPr/>
          </p:nvSpPr>
          <p:spPr>
            <a:xfrm>
              <a:off x="7318440" y="5594282"/>
              <a:ext cx="3580200" cy="386344"/>
            </a:xfrm>
            <a:prstGeom prst="rect">
              <a:avLst/>
            </a:prstGeom>
            <a:noFill/>
            <a:ln>
              <a:noFill/>
            </a:ln>
          </p:spPr>
          <p:txBody>
            <a:bodyPr spcFirstLastPara="1" wrap="square" lIns="90000" tIns="45000" rIns="90000" bIns="45000" anchor="t" anchorCtr="0">
              <a:spAutoFit/>
            </a:bodyPr>
            <a:lstStyle/>
            <a:p>
              <a:pPr marL="0" marR="0" lvl="0" indent="0" algn="l" rtl="0">
                <a:lnSpc>
                  <a:spcPct val="120000"/>
                </a:lnSpc>
                <a:spcBef>
                  <a:spcPts val="0"/>
                </a:spcBef>
                <a:spcAft>
                  <a:spcPts val="0"/>
                </a:spcAft>
                <a:buNone/>
              </a:pPr>
              <a:r>
                <a:rPr lang="en-US" sz="1600" b="1" dirty="0" err="1" smtClean="0">
                  <a:solidFill>
                    <a:srgbClr val="262626"/>
                  </a:solidFill>
                  <a:latin typeface="Calibri"/>
                  <a:ea typeface="Calibri"/>
                  <a:cs typeface="Calibri"/>
                  <a:sym typeface="Calibri"/>
                </a:rPr>
                <a:t>Hỗ</a:t>
              </a:r>
              <a:r>
                <a:rPr lang="en-US" sz="1600" b="1" dirty="0" smtClean="0">
                  <a:solidFill>
                    <a:srgbClr val="262626"/>
                  </a:solidFill>
                  <a:latin typeface="Calibri"/>
                  <a:ea typeface="Calibri"/>
                  <a:cs typeface="Calibri"/>
                  <a:sym typeface="Calibri"/>
                </a:rPr>
                <a:t> </a:t>
              </a:r>
              <a:r>
                <a:rPr lang="en-US" sz="1600" b="1" dirty="0" err="1" smtClean="0">
                  <a:solidFill>
                    <a:srgbClr val="262626"/>
                  </a:solidFill>
                  <a:latin typeface="Calibri"/>
                  <a:ea typeface="Calibri"/>
                  <a:cs typeface="Calibri"/>
                  <a:sym typeface="Calibri"/>
                </a:rPr>
                <a:t>trợ</a:t>
              </a:r>
              <a:r>
                <a:rPr lang="en-US" sz="1600" b="1" dirty="0" smtClean="0">
                  <a:solidFill>
                    <a:srgbClr val="262626"/>
                  </a:solidFill>
                  <a:latin typeface="Calibri"/>
                  <a:ea typeface="Calibri"/>
                  <a:cs typeface="Calibri"/>
                  <a:sym typeface="Calibri"/>
                </a:rPr>
                <a:t> </a:t>
              </a:r>
              <a:r>
                <a:rPr lang="en-US" sz="1600" b="1" dirty="0" err="1" smtClean="0">
                  <a:solidFill>
                    <a:srgbClr val="262626"/>
                  </a:solidFill>
                  <a:latin typeface="Calibri"/>
                  <a:ea typeface="Calibri"/>
                  <a:cs typeface="Calibri"/>
                  <a:sym typeface="Calibri"/>
                </a:rPr>
                <a:t>ngôn</a:t>
              </a:r>
              <a:r>
                <a:rPr lang="en-US" sz="1600" b="1" dirty="0" smtClean="0">
                  <a:solidFill>
                    <a:srgbClr val="262626"/>
                  </a:solidFill>
                  <a:latin typeface="Calibri"/>
                  <a:ea typeface="Calibri"/>
                  <a:cs typeface="Calibri"/>
                  <a:sym typeface="Calibri"/>
                </a:rPr>
                <a:t> </a:t>
              </a:r>
              <a:r>
                <a:rPr lang="en-US" sz="1600" b="1" dirty="0" err="1" smtClean="0">
                  <a:solidFill>
                    <a:srgbClr val="262626"/>
                  </a:solidFill>
                  <a:latin typeface="Calibri"/>
                  <a:ea typeface="Calibri"/>
                  <a:cs typeface="Calibri"/>
                  <a:sym typeface="Calibri"/>
                </a:rPr>
                <a:t>ngữ</a:t>
              </a:r>
              <a:endParaRPr sz="1600" b="0" strike="noStrike" dirty="0">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71"/>
                                        </p:tgtEl>
                                        <p:attrNameLst>
                                          <p:attrName>style.visibility</p:attrName>
                                        </p:attrNameLst>
                                      </p:cBhvr>
                                      <p:to>
                                        <p:strVal val="visible"/>
                                      </p:to>
                                    </p:set>
                                    <p:animEffect transition="in" filter="fade">
                                      <p:cBhvr>
                                        <p:cTn id="7" dur="500"/>
                                        <p:tgtEl>
                                          <p:spTgt spid="771"/>
                                        </p:tgtEl>
                                      </p:cBhvr>
                                    </p:animEffect>
                                  </p:childTnLst>
                                </p:cTn>
                              </p:par>
                              <p:par>
                                <p:cTn id="8" presetID="10" presetClass="entr" presetSubtype="0" fill="hold" nodeType="withEffect">
                                  <p:stCondLst>
                                    <p:cond delay="0"/>
                                  </p:stCondLst>
                                  <p:childTnLst>
                                    <p:set>
                                      <p:cBhvr>
                                        <p:cTn id="9" dur="1" fill="hold">
                                          <p:stCondLst>
                                            <p:cond delay="0"/>
                                          </p:stCondLst>
                                        </p:cTn>
                                        <p:tgtEl>
                                          <p:spTgt spid="775"/>
                                        </p:tgtEl>
                                        <p:attrNameLst>
                                          <p:attrName>style.visibility</p:attrName>
                                        </p:attrNameLst>
                                      </p:cBhvr>
                                      <p:to>
                                        <p:strVal val="visible"/>
                                      </p:to>
                                    </p:set>
                                    <p:animEffect transition="in" filter="fade">
                                      <p:cBhvr>
                                        <p:cTn id="10" dur="500"/>
                                        <p:tgtEl>
                                          <p:spTgt spid="775"/>
                                        </p:tgtEl>
                                      </p:cBhvr>
                                    </p:animEffect>
                                  </p:childTnLst>
                                </p:cTn>
                              </p:par>
                              <p:par>
                                <p:cTn id="11" presetID="10" presetClass="entr" presetSubtype="0" fill="hold" nodeType="withEffect">
                                  <p:stCondLst>
                                    <p:cond delay="0"/>
                                  </p:stCondLst>
                                  <p:childTnLst>
                                    <p:set>
                                      <p:cBhvr>
                                        <p:cTn id="12" dur="1" fill="hold">
                                          <p:stCondLst>
                                            <p:cond delay="0"/>
                                          </p:stCondLst>
                                        </p:cTn>
                                        <p:tgtEl>
                                          <p:spTgt spid="776"/>
                                        </p:tgtEl>
                                        <p:attrNameLst>
                                          <p:attrName>style.visibility</p:attrName>
                                        </p:attrNameLst>
                                      </p:cBhvr>
                                      <p:to>
                                        <p:strVal val="visible"/>
                                      </p:to>
                                    </p:set>
                                    <p:animEffect transition="in" filter="fade">
                                      <p:cBhvr>
                                        <p:cTn id="13" dur="500"/>
                                        <p:tgtEl>
                                          <p:spTgt spid="776"/>
                                        </p:tgtEl>
                                      </p:cBhvr>
                                    </p:animEffect>
                                  </p:childTnLst>
                                </p:cTn>
                              </p:par>
                              <p:par>
                                <p:cTn id="14" presetID="10" presetClass="entr" presetSubtype="0" fill="hold" nodeType="withEffect">
                                  <p:stCondLst>
                                    <p:cond delay="0"/>
                                  </p:stCondLst>
                                  <p:childTnLst>
                                    <p:set>
                                      <p:cBhvr>
                                        <p:cTn id="15" dur="1" fill="hold">
                                          <p:stCondLst>
                                            <p:cond delay="0"/>
                                          </p:stCondLst>
                                        </p:cTn>
                                        <p:tgtEl>
                                          <p:spTgt spid="779"/>
                                        </p:tgtEl>
                                        <p:attrNameLst>
                                          <p:attrName>style.visibility</p:attrName>
                                        </p:attrNameLst>
                                      </p:cBhvr>
                                      <p:to>
                                        <p:strVal val="visible"/>
                                      </p:to>
                                    </p:set>
                                    <p:animEffect transition="in" filter="fade">
                                      <p:cBhvr>
                                        <p:cTn id="16" dur="500"/>
                                        <p:tgtEl>
                                          <p:spTgt spid="779"/>
                                        </p:tgtEl>
                                      </p:cBhvr>
                                    </p:animEffect>
                                  </p:childTnLst>
                                </p:cTn>
                              </p:par>
                              <p:par>
                                <p:cTn id="17" presetID="10" presetClass="entr" presetSubtype="0" fill="hold" nodeType="withEffect">
                                  <p:stCondLst>
                                    <p:cond delay="0"/>
                                  </p:stCondLst>
                                  <p:childTnLst>
                                    <p:set>
                                      <p:cBhvr>
                                        <p:cTn id="18" dur="1" fill="hold">
                                          <p:stCondLst>
                                            <p:cond delay="0"/>
                                          </p:stCondLst>
                                        </p:cTn>
                                        <p:tgtEl>
                                          <p:spTgt spid="782"/>
                                        </p:tgtEl>
                                        <p:attrNameLst>
                                          <p:attrName>style.visibility</p:attrName>
                                        </p:attrNameLst>
                                      </p:cBhvr>
                                      <p:to>
                                        <p:strVal val="visible"/>
                                      </p:to>
                                    </p:set>
                                    <p:animEffect transition="in" filter="fade">
                                      <p:cBhvr>
                                        <p:cTn id="19" dur="500"/>
                                        <p:tgtEl>
                                          <p:spTgt spid="782"/>
                                        </p:tgtEl>
                                      </p:cBhvr>
                                    </p:animEffect>
                                  </p:childTnLst>
                                </p:cTn>
                              </p:par>
                              <p:par>
                                <p:cTn id="20" presetID="10" presetClass="entr" presetSubtype="0" fill="hold" nodeType="withEffect">
                                  <p:stCondLst>
                                    <p:cond delay="0"/>
                                  </p:stCondLst>
                                  <p:childTnLst>
                                    <p:set>
                                      <p:cBhvr>
                                        <p:cTn id="21" dur="1" fill="hold">
                                          <p:stCondLst>
                                            <p:cond delay="0"/>
                                          </p:stCondLst>
                                        </p:cTn>
                                        <p:tgtEl>
                                          <p:spTgt spid="763"/>
                                        </p:tgtEl>
                                        <p:attrNameLst>
                                          <p:attrName>style.visibility</p:attrName>
                                        </p:attrNameLst>
                                      </p:cBhvr>
                                      <p:to>
                                        <p:strVal val="visible"/>
                                      </p:to>
                                    </p:set>
                                    <p:animEffect transition="in" filter="fade">
                                      <p:cBhvr>
                                        <p:cTn id="22" dur="500"/>
                                        <p:tgtEl>
                                          <p:spTgt spid="763"/>
                                        </p:tgtEl>
                                      </p:cBhvr>
                                    </p:animEffect>
                                  </p:childTnLst>
                                </p:cTn>
                              </p:par>
                              <p:par>
                                <p:cTn id="23" presetID="10" presetClass="entr" presetSubtype="0" fill="hold" nodeType="withEffect">
                                  <p:stCondLst>
                                    <p:cond delay="0"/>
                                  </p:stCondLst>
                                  <p:childTnLst>
                                    <p:set>
                                      <p:cBhvr>
                                        <p:cTn id="24" dur="1" fill="hold">
                                          <p:stCondLst>
                                            <p:cond delay="0"/>
                                          </p:stCondLst>
                                        </p:cTn>
                                        <p:tgtEl>
                                          <p:spTgt spid="766"/>
                                        </p:tgtEl>
                                        <p:attrNameLst>
                                          <p:attrName>style.visibility</p:attrName>
                                        </p:attrNameLst>
                                      </p:cBhvr>
                                      <p:to>
                                        <p:strVal val="visible"/>
                                      </p:to>
                                    </p:set>
                                    <p:animEffect transition="in" filter="fade">
                                      <p:cBhvr>
                                        <p:cTn id="25" dur="500"/>
                                        <p:tgtEl>
                                          <p:spTgt spid="766"/>
                                        </p:tgtEl>
                                      </p:cBhvr>
                                    </p:animEffect>
                                  </p:childTnLst>
                                </p:cTn>
                              </p:par>
                              <p:par>
                                <p:cTn id="26" presetID="10" presetClass="entr" presetSubtype="0" fill="hold" nodeType="withEffect">
                                  <p:stCondLst>
                                    <p:cond delay="0"/>
                                  </p:stCondLst>
                                  <p:childTnLst>
                                    <p:set>
                                      <p:cBhvr>
                                        <p:cTn id="27" dur="1" fill="hold">
                                          <p:stCondLst>
                                            <p:cond delay="0"/>
                                          </p:stCondLst>
                                        </p:cTn>
                                        <p:tgtEl>
                                          <p:spTgt spid="760"/>
                                        </p:tgtEl>
                                        <p:attrNameLst>
                                          <p:attrName>style.visibility</p:attrName>
                                        </p:attrNameLst>
                                      </p:cBhvr>
                                      <p:to>
                                        <p:strVal val="visible"/>
                                      </p:to>
                                    </p:set>
                                    <p:animEffect transition="in" filter="fade">
                                      <p:cBhvr>
                                        <p:cTn id="28" dur="500"/>
                                        <p:tgtEl>
                                          <p:spTgt spid="760"/>
                                        </p:tgtEl>
                                      </p:cBhvr>
                                    </p:animEffect>
                                  </p:childTnLst>
                                </p:cTn>
                              </p:par>
                              <p:par>
                                <p:cTn id="29" presetID="10"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778495"/>
      </a:dk2>
      <a:lt2>
        <a:srgbClr val="F0F0F0"/>
      </a:lt2>
      <a:accent1>
        <a:srgbClr val="FF3737"/>
      </a:accent1>
      <a:accent2>
        <a:srgbClr val="414141"/>
      </a:accent2>
      <a:accent3>
        <a:srgbClr val="FF3737"/>
      </a:accent3>
      <a:accent4>
        <a:srgbClr val="414141"/>
      </a:accent4>
      <a:accent5>
        <a:srgbClr val="FF3737"/>
      </a:accent5>
      <a:accent6>
        <a:srgbClr val="414141"/>
      </a:accent6>
      <a:hlink>
        <a:srgbClr val="262626"/>
      </a:hlink>
      <a:folHlink>
        <a:srgbClr val="3F3F3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296</TotalTime>
  <Words>896</Words>
  <Application>Microsoft Office PowerPoint</Application>
  <PresentationFormat>Widescreen</PresentationFormat>
  <Paragraphs>159</Paragraphs>
  <Slides>20</Slides>
  <Notes>19</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20</vt:i4>
      </vt:variant>
    </vt:vector>
  </HeadingPairs>
  <TitlesOfParts>
    <vt:vector size="30" baseType="lpstr">
      <vt:lpstr>Calibri</vt:lpstr>
      <vt:lpstr>Wingdings</vt:lpstr>
      <vt:lpstr>Microsoft Yahei</vt:lpstr>
      <vt:lpstr>Arial</vt:lpstr>
      <vt:lpstr>Century Gothic</vt:lpstr>
      <vt:lpstr>Times New Roman</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KẾT QUẢ ĐẠT ĐƯỢC</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逆流的小鱼</dc:creator>
  <cp:lastModifiedBy>Cường Đỗ Mạnh</cp:lastModifiedBy>
  <cp:revision>18</cp:revision>
  <dcterms:created xsi:type="dcterms:W3CDTF">2017-11-02T08:38:29Z</dcterms:created>
  <dcterms:modified xsi:type="dcterms:W3CDTF">2025-06-08T09:48:39Z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16</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17</vt:i4>
  </property>
</Properties>
</file>