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4"/>
  </p:sldMasterIdLst>
  <p:sldIdLst>
    <p:sldId id="257" r:id="rId5"/>
  </p:sldIdLst>
  <p:sldSz cx="21599525" cy="30240288"/>
  <p:notesSz cx="20567650" cy="294592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ssandro Castelli" initials="AC" lastIdx="1" clrIdx="0">
    <p:extLst>
      <p:ext uri="{19B8F6BF-5375-455C-9EA6-DF929625EA0E}">
        <p15:presenceInfo xmlns:p15="http://schemas.microsoft.com/office/powerpoint/2012/main" userId="S-1-5-21-1763312367-2817228542-1193128394-4144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821" autoAdjust="0"/>
  </p:normalViewPr>
  <p:slideViewPr>
    <p:cSldViewPr snapToGrid="0">
      <p:cViewPr>
        <p:scale>
          <a:sx n="33" d="100"/>
          <a:sy n="33" d="100"/>
        </p:scale>
        <p:origin x="2580" y="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 Piccioni" userId="5399e38e-5df5-4b88-ba56-191434f08ab1" providerId="ADAL" clId="{FE09D7B1-6EEE-47AA-A04F-807D3842474D}"/>
    <pc:docChg chg="undo custSel delSld modSld sldOrd modMainMaster">
      <pc:chgData name="Fabio Piccioni" userId="5399e38e-5df5-4b88-ba56-191434f08ab1" providerId="ADAL" clId="{FE09D7B1-6EEE-47AA-A04F-807D3842474D}" dt="2024-04-12T16:09:59.980" v="240"/>
      <pc:docMkLst>
        <pc:docMk/>
      </pc:docMkLst>
      <pc:sldChg chg="addSp delSp modSp del ord">
        <pc:chgData name="Fabio Piccioni" userId="5399e38e-5df5-4b88-ba56-191434f08ab1" providerId="ADAL" clId="{FE09D7B1-6EEE-47AA-A04F-807D3842474D}" dt="2024-04-12T15:47:25.793" v="29" actId="2696"/>
        <pc:sldMkLst>
          <pc:docMk/>
          <pc:sldMk cId="1607675616" sldId="256"/>
        </pc:sldMkLst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3" creationId="{B954618B-00A9-455F-BE5D-DF76EA03662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4" creationId="{078FFA64-35EE-4435-AFA0-8396F4DF8379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5" creationId="{D5A22AAB-8F5A-4655-994C-A478858F87AF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6" creationId="{138AE8AA-2CB1-47F9-B1A3-4921C9A2F691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7" creationId="{19A9C654-56D1-4249-B974-91F2DADD0177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8" creationId="{61FB3C96-B64D-4464-990B-D69A1B61ADC3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9" creationId="{A12DE5B5-403C-4A49-85B8-B7AD0D79B3CD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0" creationId="{C721C1F6-8C06-4E35-9686-F3B2223F4776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2" creationId="{D42F9283-E122-4DB1-9547-43F409530F40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3" creationId="{6458FBC1-6384-4F33-B520-594BD5606B9C}"/>
          </ac:spMkLst>
        </pc:spChg>
        <pc:spChg chg="del">
          <ac:chgData name="Fabio Piccioni" userId="5399e38e-5df5-4b88-ba56-191434f08ab1" providerId="ADAL" clId="{FE09D7B1-6EEE-47AA-A04F-807D3842474D}" dt="2024-04-12T14:33:42.633" v="1" actId="478"/>
          <ac:spMkLst>
            <pc:docMk/>
            <pc:sldMk cId="1607675616" sldId="256"/>
            <ac:spMk id="15" creationId="{90F5136E-9320-4DD7-A2D1-DF530472C5F9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16" creationId="{9828530B-E57B-47CF-B959-F93FA7A0D14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0" creationId="{EE6939D1-DDC8-4A93-ACF0-4A71BABF9BE4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2" creationId="{28E720D7-7CA6-40AA-867F-9D8010C3F36C}"/>
          </ac:spMkLst>
        </pc:spChg>
        <pc:spChg chg="add del mod">
          <ac:chgData name="Fabio Piccioni" userId="5399e38e-5df5-4b88-ba56-191434f08ab1" providerId="ADAL" clId="{FE09D7B1-6EEE-47AA-A04F-807D3842474D}" dt="2024-04-12T14:33:53.260" v="2"/>
          <ac:spMkLst>
            <pc:docMk/>
            <pc:sldMk cId="1607675616" sldId="256"/>
            <ac:spMk id="24" creationId="{626DA12D-3CE4-4599-845F-7147659C38FE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5" creationId="{3187428B-A288-48F5-914C-1C0EE5B2A42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6" creationId="{05D600CC-15F3-421B-997B-2F78497FDF4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7" creationId="{5CD21786-C4FD-46CA-B26F-CAE43AD3F573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8" creationId="{9FB7F97F-7729-4D75-B679-4196CB23835D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29" creationId="{53E5F752-9FA5-44A3-8D84-D899AEC4384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0" creationId="{FEE264CA-72B3-40C2-AA9B-4CC8EA66ACF8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1" creationId="{4EED03A1-07FC-47E2-8AFC-95B6E95CDBA2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2" creationId="{6541C229-6854-40B4-8E64-47971488B88A}"/>
          </ac:spMkLst>
        </pc:spChg>
        <pc:spChg chg="add del mod">
          <ac:chgData name="Fabio Piccioni" userId="5399e38e-5df5-4b88-ba56-191434f08ab1" providerId="ADAL" clId="{FE09D7B1-6EEE-47AA-A04F-807D3842474D}" dt="2024-04-12T14:33:57.239" v="3"/>
          <ac:spMkLst>
            <pc:docMk/>
            <pc:sldMk cId="1607675616" sldId="256"/>
            <ac:spMk id="33" creationId="{AED0F9EA-AB76-486F-A3CC-606B21B4B935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4" creationId="{83759EF2-DBCF-4B6A-A5EC-A8A160DDD9E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5" creationId="{CE3BD0C5-50C9-47C5-A00A-0B7D3E80A91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6" creationId="{4895A001-668E-4AE7-8913-D33209B4E27B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7" creationId="{A30111F2-1D62-4309-A6C0-E420CE444F4E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8" creationId="{5138E7AD-95C8-436C-9E44-1392D4DAFF88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39" creationId="{4AA6E092-8212-4782-8DA7-AD0A14511663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0" creationId="{1FCD534A-9B26-4CF0-9041-455D31885EE6}"/>
          </ac:spMkLst>
        </pc:spChg>
        <pc:spChg chg="add del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1" creationId="{BF8D600F-1B77-46FF-B699-A4C7333B409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2" creationId="{99909089-80D0-4451-A204-FB83C68992E3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3" creationId="{06FAC2F9-6933-4E75-B413-50AC2D27767C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4" creationId="{5709DCF1-330C-4B70-86E0-2E4587EEB357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5" creationId="{1EE8944A-F1AB-4BD9-9762-B23FDA0B6AFA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6" creationId="{BE0AFBEC-3F28-473A-BC54-E475625D3E51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7" creationId="{4AFA2DA6-0295-4F6E-827D-228FA0D8F282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8" creationId="{A294FACF-1103-4E97-B43D-612BF4465F80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49" creationId="{5D3FEEA9-3F51-4889-AD74-FDC6C17C73FB}"/>
          </ac:spMkLst>
        </pc:spChg>
        <pc:spChg chg="add mod">
          <ac:chgData name="Fabio Piccioni" userId="5399e38e-5df5-4b88-ba56-191434f08ab1" providerId="ADAL" clId="{FE09D7B1-6EEE-47AA-A04F-807D3842474D}" dt="2024-04-12T14:34:00.605" v="4"/>
          <ac:spMkLst>
            <pc:docMk/>
            <pc:sldMk cId="1607675616" sldId="256"/>
            <ac:spMk id="50" creationId="{777CE7AC-2D05-4F4D-B461-075E3EFA731E}"/>
          </ac:spMkLst>
        </pc:sp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7" creationId="{D93902E4-8D02-474D-9BFE-36BCC0D686D3}"/>
          </ac:picMkLst>
        </pc:picChg>
        <pc:picChg chg="del">
          <ac:chgData name="Fabio Piccioni" userId="5399e38e-5df5-4b88-ba56-191434f08ab1" providerId="ADAL" clId="{FE09D7B1-6EEE-47AA-A04F-807D3842474D}" dt="2024-04-12T14:33:42.633" v="1" actId="478"/>
          <ac:picMkLst>
            <pc:docMk/>
            <pc:sldMk cId="1607675616" sldId="256"/>
            <ac:picMk id="19" creationId="{57980C81-F20F-4439-AAD6-9CDEB5899B6A}"/>
          </ac:picMkLst>
        </pc:picChg>
      </pc:sldChg>
      <pc:sldChg chg="addSp delSp modSp">
        <pc:chgData name="Fabio Piccioni" userId="5399e38e-5df5-4b88-ba56-191434f08ab1" providerId="ADAL" clId="{FE09D7B1-6EEE-47AA-A04F-807D3842474D}" dt="2024-04-12T16:05:12.733" v="230" actId="6549"/>
        <pc:sldMkLst>
          <pc:docMk/>
          <pc:sldMk cId="1002651951" sldId="257"/>
        </pc:sldMkLst>
        <pc:spChg chg="add mod">
          <ac:chgData name="Fabio Piccioni" userId="5399e38e-5df5-4b88-ba56-191434f08ab1" providerId="ADAL" clId="{FE09D7B1-6EEE-47AA-A04F-807D3842474D}" dt="2024-04-12T16:05:12.733" v="230" actId="6549"/>
          <ac:spMkLst>
            <pc:docMk/>
            <pc:sldMk cId="1002651951" sldId="257"/>
            <ac:spMk id="3" creationId="{AA126308-5AB3-47F2-A9D8-0683549CCC6C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5" creationId="{DF861307-EDFE-4DA0-85AF-3FE5AA8E43F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7" creationId="{F4C71320-D1DE-491B-A4F8-E0086D3D4988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9" creationId="{89721B23-5F46-48E9-824A-3555D51AE4E3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0" creationId="{1B6A582A-4333-4EC6-BA47-28FC5548D386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12" creationId="{C6630FE6-C971-48D2-BF80-287F79E44D8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4" creationId="{C7A0C9F9-489C-4F54-95F9-83AC79D05CC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5" creationId="{A3F3254E-D4FB-412E-B0A8-D53818823041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6" creationId="{9DA885F5-0707-4091-AEEE-A24F91990CA6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7" creationId="{D820A235-EBBE-4B9C-B84D-7B67A0B121C8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18" creationId="{70BC17DE-834F-4833-9B49-CBB39D5829C0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2" creationId="{E5E9FEAE-E930-4893-979B-32732DD200F5}"/>
          </ac:spMkLst>
        </pc:spChg>
        <pc:spChg chg="add del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4" creationId="{3EF7ED95-08A6-4DF0-8FE3-85F60D6A54AD}"/>
          </ac:spMkLst>
        </pc:spChg>
        <pc:spChg chg="del">
          <ac:chgData name="Fabio Piccioni" userId="5399e38e-5df5-4b88-ba56-191434f08ab1" providerId="ADAL" clId="{FE09D7B1-6EEE-47AA-A04F-807D3842474D}" dt="2024-04-12T14:34:10.842" v="5" actId="478"/>
          <ac:spMkLst>
            <pc:docMk/>
            <pc:sldMk cId="1002651951" sldId="257"/>
            <ac:spMk id="25" creationId="{A480C24B-A731-4DE6-AFAB-EFD7F98203C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6" creationId="{FB6182D6-AE15-457D-84AF-007028459835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7" creationId="{69F78298-D8A6-4B8C-9FC9-CF51B6073431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29" creationId="{B3B9C722-D9D6-4243-AD46-1C578B00ED13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0" creationId="{6761AEB7-4AE2-4375-9F4B-5C3D3F74E1E9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1" creationId="{CFD7C6AD-B172-41FA-A75A-470A4F530FA6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2" creationId="{6B9D3D32-B808-4C52-A24A-BB33F7B5C0CC}"/>
          </ac:spMkLst>
        </pc:spChg>
        <pc:spChg chg="add mod">
          <ac:chgData name="Fabio Piccioni" userId="5399e38e-5df5-4b88-ba56-191434f08ab1" providerId="ADAL" clId="{FE09D7B1-6EEE-47AA-A04F-807D3842474D}" dt="2024-04-12T16:04:47.447" v="229"/>
          <ac:spMkLst>
            <pc:docMk/>
            <pc:sldMk cId="1002651951" sldId="257"/>
            <ac:spMk id="33" creationId="{BDC286C4-5DCF-43E8-B633-13434B855C61}"/>
          </ac:spMkLst>
        </pc:sp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19" creationId="{5BFB3C74-DC70-4559-8FA2-39C1C8EB538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0" creationId="{FDA7E216-B0B9-457B-A78D-A63FD8D82C0B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1" creationId="{9F6FDC28-384A-44D3-B596-CAC492C7C397}"/>
          </ac:picMkLst>
        </pc:picChg>
        <pc:picChg chg="del">
          <ac:chgData name="Fabio Piccioni" userId="5399e38e-5df5-4b88-ba56-191434f08ab1" providerId="ADAL" clId="{FE09D7B1-6EEE-47AA-A04F-807D3842474D}" dt="2024-04-12T14:34:10.842" v="5" actId="478"/>
          <ac:picMkLst>
            <pc:docMk/>
            <pc:sldMk cId="1002651951" sldId="257"/>
            <ac:picMk id="28" creationId="{BC73EC88-A603-490E-BB30-E3BB003C4CEB}"/>
          </ac:picMkLst>
        </pc:picChg>
      </pc:sldChg>
      <pc:sldChg chg="addSp delSp modSp del">
        <pc:chgData name="Fabio Piccioni" userId="5399e38e-5df5-4b88-ba56-191434f08ab1" providerId="ADAL" clId="{FE09D7B1-6EEE-47AA-A04F-807D3842474D}" dt="2024-04-12T15:47:27.615" v="31" actId="2696"/>
        <pc:sldMkLst>
          <pc:docMk/>
          <pc:sldMk cId="395232528" sldId="258"/>
        </pc:sldMkLst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" creationId="{117FF2F5-770B-4ED6-AAC2-EEFD073EE946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3" creationId="{7FBBA566-92EA-4D49-BCA1-20DC96F2E639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4" creationId="{135CC321-3E4D-44D2-A3EF-639FBBC71978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5" creationId="{9D35218C-05D1-4023-9774-9A9DCD9E91EA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7" creationId="{D9F3BE2C-3EA5-425F-81B0-E88DA4798B1F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8" creationId="{C34F5D83-166D-4BE1-B605-C6D9D2642FF1}"/>
          </ac:spMkLst>
        </pc:spChg>
        <pc:spChg chg="del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9" creationId="{D3A9D46F-D8ED-4998-8303-FD9CAE88D823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3" creationId="{BDD16C04-5821-47CC-8E07-40F8C31D14A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5" creationId="{7F974792-A413-456B-A9FE-0D23AD02DC92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7" creationId="{5677AE0D-BBC6-4069-9CAB-357DA265D6B1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19" creationId="{BC1DD54F-DD82-416E-91E6-ADD03AAB0D99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1" creationId="{07562139-E626-4138-A2A0-C11239BEA466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3" creationId="{5E6C5C0B-3297-4D41-B576-43DC75DEC4D4}"/>
          </ac:spMkLst>
        </pc:spChg>
        <pc:spChg chg="add mod">
          <ac:chgData name="Fabio Piccioni" userId="5399e38e-5df5-4b88-ba56-191434f08ab1" providerId="ADAL" clId="{FE09D7B1-6EEE-47AA-A04F-807D3842474D}" dt="2024-04-12T14:34:20.634" v="6" actId="478"/>
          <ac:spMkLst>
            <pc:docMk/>
            <pc:sldMk cId="395232528" sldId="258"/>
            <ac:spMk id="25" creationId="{2E5C07CF-5DCE-4502-BFE8-E189CE0E2026}"/>
          </ac:spMkLst>
        </pc:sp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0" creationId="{5BB49FD0-EE69-49CC-952A-5EB6D04E2A6B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1" creationId="{74324CF7-D2E5-411A-BE19-D2AC4C5F9A9C}"/>
          </ac:picMkLst>
        </pc:picChg>
        <pc:picChg chg="del">
          <ac:chgData name="Fabio Piccioni" userId="5399e38e-5df5-4b88-ba56-191434f08ab1" providerId="ADAL" clId="{FE09D7B1-6EEE-47AA-A04F-807D3842474D}" dt="2024-04-12T14:34:20.634" v="6" actId="478"/>
          <ac:picMkLst>
            <pc:docMk/>
            <pc:sldMk cId="395232528" sldId="258"/>
            <ac:picMk id="12" creationId="{FA555DEE-9560-43E5-AB8A-8CA13798E7E5}"/>
          </ac:picMkLst>
        </pc:picChg>
      </pc:sldChg>
      <pc:sldMasterChg chg="modSldLayout">
        <pc:chgData name="Fabio Piccioni" userId="5399e38e-5df5-4b88-ba56-191434f08ab1" providerId="ADAL" clId="{FE09D7B1-6EEE-47AA-A04F-807D3842474D}" dt="2024-04-12T15:46:56.787" v="28"/>
        <pc:sldMasterMkLst>
          <pc:docMk/>
          <pc:sldMasterMk cId="3381752618" sldId="2147483660"/>
        </pc:sldMasterMkLst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332942370" sldId="2147483661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3381763422" sldId="2147483662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1395529788" sldId="2147483673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448389" sldId="2147483674"/>
          </pc:sldLayoutMkLst>
        </pc:sldLayoutChg>
        <pc:sldLayoutChg chg="setBg">
          <pc:chgData name="Fabio Piccioni" userId="5399e38e-5df5-4b88-ba56-191434f08ab1" providerId="ADAL" clId="{FE09D7B1-6EEE-47AA-A04F-807D3842474D}" dt="2024-04-12T15:46:56.787" v="28"/>
          <pc:sldLayoutMkLst>
            <pc:docMk/>
            <pc:sldMasterMk cId="3381752618" sldId="2147483660"/>
            <pc:sldLayoutMk cId="2175369618" sldId="2147483675"/>
          </pc:sldLayoutMkLst>
        </pc:sldLayoutChg>
      </pc:sldMasterChg>
      <pc:sldMasterChg chg="setBg delSldLayout modSldLayout">
        <pc:chgData name="Fabio Piccioni" userId="5399e38e-5df5-4b88-ba56-191434f08ab1" providerId="ADAL" clId="{FE09D7B1-6EEE-47AA-A04F-807D3842474D}" dt="2024-04-12T16:09:59.980" v="240"/>
        <pc:sldMasterMkLst>
          <pc:docMk/>
          <pc:sldMasterMk cId="2156483743" sldId="2147483676"/>
        </pc:sldMasterMkLst>
        <pc:sldLayoutChg chg="del">
          <pc:chgData name="Fabio Piccioni" userId="5399e38e-5df5-4b88-ba56-191434f08ab1" providerId="ADAL" clId="{FE09D7B1-6EEE-47AA-A04F-807D3842474D}" dt="2024-04-12T15:54:49.845" v="86" actId="2696"/>
          <pc:sldLayoutMkLst>
            <pc:docMk/>
            <pc:sldMasterMk cId="3381752618" sldId="2147483660"/>
            <pc:sldLayoutMk cId="2332942370" sldId="2147483661"/>
          </pc:sldLayoutMkLst>
        </pc:sldLayoutChg>
        <pc:sldLayoutChg chg="del">
          <pc:chgData name="Fabio Piccioni" userId="5399e38e-5df5-4b88-ba56-191434f08ab1" providerId="ADAL" clId="{FE09D7B1-6EEE-47AA-A04F-807D3842474D}" dt="2024-04-12T15:54:59.358" v="88" actId="2696"/>
          <pc:sldLayoutMkLst>
            <pc:docMk/>
            <pc:sldMasterMk cId="3381752618" sldId="2147483660"/>
            <pc:sldLayoutMk cId="3381763422" sldId="2147483662"/>
          </pc:sldLayoutMkLst>
        </pc:sldLayoutChg>
        <pc:sldLayoutChg chg="del">
          <pc:chgData name="Fabio Piccioni" userId="5399e38e-5df5-4b88-ba56-191434f08ab1" providerId="ADAL" clId="{FE09D7B1-6EEE-47AA-A04F-807D3842474D}" dt="2024-04-12T16:01:18.654" v="137" actId="2696"/>
          <pc:sldLayoutMkLst>
            <pc:docMk/>
            <pc:sldMasterMk cId="3381752618" sldId="2147483660"/>
            <pc:sldLayoutMk cId="1395529788" sldId="2147483673"/>
          </pc:sldLayoutMkLst>
        </pc:sldLayoutChg>
        <pc:sldLayoutChg chg="del">
          <pc:chgData name="Fabio Piccioni" userId="5399e38e-5df5-4b88-ba56-191434f08ab1" providerId="ADAL" clId="{FE09D7B1-6EEE-47AA-A04F-807D3842474D}" dt="2024-04-12T16:01:22.031" v="138" actId="2696"/>
          <pc:sldLayoutMkLst>
            <pc:docMk/>
            <pc:sldMasterMk cId="3381752618" sldId="2147483660"/>
            <pc:sldLayoutMk cId="2175448389" sldId="2147483674"/>
          </pc:sldLayoutMkLst>
        </pc:sldLayoutChg>
        <pc:sldLayoutChg chg="del">
          <pc:chgData name="Fabio Piccioni" userId="5399e38e-5df5-4b88-ba56-191434f08ab1" providerId="ADAL" clId="{FE09D7B1-6EEE-47AA-A04F-807D3842474D}" dt="2024-04-12T16:01:26.794" v="139" actId="2696"/>
          <pc:sldLayoutMkLst>
            <pc:docMk/>
            <pc:sldMasterMk cId="3381752618" sldId="2147483660"/>
            <pc:sldLayoutMk cId="2175369618" sldId="2147483675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3826006599" sldId="2147483677"/>
          </pc:sldLayoutMkLst>
          <pc:spChg chg="mod">
            <ac:chgData name="Fabio Piccioni" userId="5399e38e-5df5-4b88-ba56-191434f08ab1" providerId="ADAL" clId="{FE09D7B1-6EEE-47AA-A04F-807D3842474D}" dt="2024-04-12T15:53:05.552" v="69" actId="14100"/>
            <ac:spMkLst>
              <pc:docMk/>
              <pc:sldMasterMk cId="2156483743" sldId="2147483676"/>
              <pc:sldLayoutMk cId="3826006599" sldId="2147483677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6:04:18.370" v="196" actId="20577"/>
            <ac:spMkLst>
              <pc:docMk/>
              <pc:sldMasterMk cId="2156483743" sldId="2147483676"/>
              <pc:sldLayoutMk cId="3826006599" sldId="2147483677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2:44.032" v="64" actId="408"/>
            <ac:spMkLst>
              <pc:docMk/>
              <pc:sldMasterMk cId="2156483743" sldId="2147483676"/>
              <pc:sldLayoutMk cId="3826006599" sldId="2147483677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6:06:37.208" v="232" actId="14100"/>
            <ac:spMkLst>
              <pc:docMk/>
              <pc:sldMasterMk cId="2156483743" sldId="2147483676"/>
              <pc:sldLayoutMk cId="3826006599" sldId="2147483677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6:06:44.120" v="233" actId="14100"/>
            <ac:spMkLst>
              <pc:docMk/>
              <pc:sldMasterMk cId="2156483743" sldId="2147483676"/>
              <pc:sldLayoutMk cId="3826006599" sldId="2147483677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6:04:32.993" v="228" actId="20577"/>
            <ac:spMkLst>
              <pc:docMk/>
              <pc:sldMasterMk cId="2156483743" sldId="2147483676"/>
              <pc:sldLayoutMk cId="3826006599" sldId="2147483677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6:50.871" v="234" actId="14100"/>
            <ac:spMkLst>
              <pc:docMk/>
              <pc:sldMasterMk cId="2156483743" sldId="2147483676"/>
              <pc:sldLayoutMk cId="3826006599" sldId="2147483677"/>
              <ac:spMk id="13" creationId="{4B2E0C59-60DC-41B5-A2C5-A89F6CD6CB6F}"/>
            </ac:spMkLst>
          </pc:spChg>
          <pc:cxnChg chg="del">
            <ac:chgData name="Fabio Piccioni" userId="5399e38e-5df5-4b88-ba56-191434f08ab1" providerId="ADAL" clId="{FE09D7B1-6EEE-47AA-A04F-807D3842474D}" dt="2024-04-12T14:35:43.851" v="12" actId="478"/>
            <ac:cxnSpMkLst>
              <pc:docMk/>
              <pc:sldMasterMk cId="2156483743" sldId="2147483676"/>
              <pc:sldLayoutMk cId="3826006599" sldId="2147483677"/>
              <ac:cxnSpMk id="11" creationId="{48DED861-59A0-4C28-A172-F03949147BDF}"/>
            </ac:cxnSpMkLst>
          </pc:cxnChg>
          <pc:cxnChg chg="mod">
            <ac:chgData name="Fabio Piccioni" userId="5399e38e-5df5-4b88-ba56-191434f08ab1" providerId="ADAL" clId="{FE09D7B1-6EEE-47AA-A04F-807D3842474D}" dt="2024-04-12T16:07:11.144" v="237" actId="14100"/>
            <ac:cxnSpMkLst>
              <pc:docMk/>
              <pc:sldMasterMk cId="2156483743" sldId="2147483676"/>
              <pc:sldLayoutMk cId="3826006599" sldId="2147483677"/>
              <ac:cxnSpMk id="14" creationId="{2483DA28-313D-492C-845B-866DC3032B24}"/>
            </ac:cxnSpMkLst>
          </pc:cxnChg>
          <pc:cxnChg chg="add mod">
            <ac:chgData name="Fabio Piccioni" userId="5399e38e-5df5-4b88-ba56-191434f08ab1" providerId="ADAL" clId="{FE09D7B1-6EEE-47AA-A04F-807D3842474D}" dt="2024-04-12T15:44:51.633" v="18" actId="1582"/>
            <ac:cxnSpMkLst>
              <pc:docMk/>
              <pc:sldMasterMk cId="2156483743" sldId="2147483676"/>
              <pc:sldLayoutMk cId="3826006599" sldId="2147483677"/>
              <ac:cxnSpMk id="15" creationId="{CE5EB45C-D213-4F52-9575-96624D694E5B}"/>
            </ac:cxnSpMkLst>
          </pc:cxnChg>
          <pc:cxnChg chg="add mod">
            <ac:chgData name="Fabio Piccioni" userId="5399e38e-5df5-4b88-ba56-191434f08ab1" providerId="ADAL" clId="{FE09D7B1-6EEE-47AA-A04F-807D3842474D}" dt="2024-04-12T16:06:30.899" v="231" actId="1038"/>
            <ac:cxnSpMkLst>
              <pc:docMk/>
              <pc:sldMasterMk cId="2156483743" sldId="2147483676"/>
              <pc:sldLayoutMk cId="3826006599" sldId="2147483677"/>
              <ac:cxnSpMk id="16" creationId="{6A6F76CC-D09D-41AB-ABE5-FF166A751D34}"/>
            </ac:cxnSpMkLst>
          </pc:cxnChg>
        </pc:sldLayoutChg>
        <pc:sldLayoutChg chg="modSp del setBg">
          <pc:chgData name="Fabio Piccioni" userId="5399e38e-5df5-4b88-ba56-191434f08ab1" providerId="ADAL" clId="{FE09D7B1-6EEE-47AA-A04F-807D3842474D}" dt="2024-04-12T15:54:56.325" v="87" actId="2696"/>
          <pc:sldLayoutMkLst>
            <pc:docMk/>
            <pc:sldMasterMk cId="2156483743" sldId="2147483676"/>
            <pc:sldLayoutMk cId="252300209" sldId="2147483678"/>
          </pc:sldLayoutMkLst>
          <pc:spChg chg="mod">
            <ac:chgData name="Fabio Piccioni" userId="5399e38e-5df5-4b88-ba56-191434f08ab1" providerId="ADAL" clId="{FE09D7B1-6EEE-47AA-A04F-807D3842474D}" dt="2024-04-12T15:50:38.743" v="48" actId="1076"/>
            <ac:spMkLst>
              <pc:docMk/>
              <pc:sldMasterMk cId="2156483743" sldId="2147483676"/>
              <pc:sldLayoutMk cId="252300209" sldId="2147483678"/>
              <ac:spMk id="7" creationId="{9C283EDC-6804-488C-9791-0BF3A53791E2}"/>
            </ac:spMkLst>
          </pc:spChg>
        </pc:sldLayoutChg>
        <pc:sldLayoutChg chg="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1264496374" sldId="2147483679"/>
          </pc:sldLayoutMkLst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6" creationId="{CE308CF4-3EC9-4BDE-A599-CBFC32014852}"/>
            </ac:spMkLst>
          </pc:spChg>
          <pc:spChg chg="mod">
            <ac:chgData name="Fabio Piccioni" userId="5399e38e-5df5-4b88-ba56-191434f08ab1" providerId="ADAL" clId="{FE09D7B1-6EEE-47AA-A04F-807D3842474D}" dt="2024-04-12T15:54:18.049" v="77" actId="1076"/>
            <ac:spMkLst>
              <pc:docMk/>
              <pc:sldMasterMk cId="2156483743" sldId="2147483676"/>
              <pc:sldLayoutMk cId="1264496374" sldId="2147483679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4:32.190" v="85" actId="14100"/>
            <ac:spMkLst>
              <pc:docMk/>
              <pc:sldMasterMk cId="2156483743" sldId="2147483676"/>
              <pc:sldLayoutMk cId="1264496374" sldId="2147483679"/>
              <ac:spMk id="8" creationId="{2083AC13-69E0-4996-A9FA-C2F6DFD1005C}"/>
            </ac:spMkLst>
          </pc:spChg>
        </pc:sldLayoutChg>
        <pc:sldLayoutChg chg="del setBg">
          <pc:chgData name="Fabio Piccioni" userId="5399e38e-5df5-4b88-ba56-191434f08ab1" providerId="ADAL" clId="{FE09D7B1-6EEE-47AA-A04F-807D3842474D}" dt="2024-04-12T15:47:25.798" v="30" actId="2696"/>
          <pc:sldLayoutMkLst>
            <pc:docMk/>
            <pc:sldMasterMk cId="2156483743" sldId="2147483676"/>
            <pc:sldLayoutMk cId="2829381007" sldId="2147483679"/>
          </pc:sldLayoutMkLst>
        </pc:sldLayoutChg>
        <pc:sldLayoutChg chg="addSp delSp modSp setBg">
          <pc:chgData name="Fabio Piccioni" userId="5399e38e-5df5-4b88-ba56-191434f08ab1" providerId="ADAL" clId="{FE09D7B1-6EEE-47AA-A04F-807D3842474D}" dt="2024-04-12T16:09:59.980" v="240"/>
          <pc:sldLayoutMkLst>
            <pc:docMk/>
            <pc:sldMasterMk cId="2156483743" sldId="2147483676"/>
            <pc:sldLayoutMk cId="4287927841" sldId="2147483680"/>
          </pc:sldLayoutMkLst>
          <pc:spChg chg="mod">
            <ac:chgData name="Fabio Piccioni" userId="5399e38e-5df5-4b88-ba56-191434f08ab1" providerId="ADAL" clId="{FE09D7B1-6EEE-47AA-A04F-807D3842474D}" dt="2024-04-12T16:00:16.851" v="136" actId="14100"/>
            <ac:spMkLst>
              <pc:docMk/>
              <pc:sldMasterMk cId="2156483743" sldId="2147483676"/>
              <pc:sldLayoutMk cId="4287927841" sldId="2147483680"/>
              <ac:spMk id="3" creationId="{FE40E912-3055-4E45-8B4A-168F6ADB2E86}"/>
            </ac:spMkLst>
          </pc:spChg>
          <pc:spChg chg="mod">
            <ac:chgData name="Fabio Piccioni" userId="5399e38e-5df5-4b88-ba56-191434f08ab1" providerId="ADAL" clId="{FE09D7B1-6EEE-47AA-A04F-807D3842474D}" dt="2024-04-12T15:59:30.555" v="130" actId="1076"/>
            <ac:spMkLst>
              <pc:docMk/>
              <pc:sldMasterMk cId="2156483743" sldId="2147483676"/>
              <pc:sldLayoutMk cId="4287927841" sldId="2147483680"/>
              <ac:spMk id="4" creationId="{02E7249F-6F87-44E4-A550-44EC4C982BAD}"/>
            </ac:spMkLst>
          </pc:spChg>
          <pc:spChg chg="mod">
            <ac:chgData name="Fabio Piccioni" userId="5399e38e-5df5-4b88-ba56-191434f08ab1" providerId="ADAL" clId="{FE09D7B1-6EEE-47AA-A04F-807D3842474D}" dt="2024-04-12T15:58:28.436" v="122" actId="14100"/>
            <ac:spMkLst>
              <pc:docMk/>
              <pc:sldMasterMk cId="2156483743" sldId="2147483676"/>
              <pc:sldLayoutMk cId="4287927841" sldId="2147483680"/>
              <ac:spMk id="5" creationId="{8C37578A-5FF4-4050-A2AD-2594421E9C5A}"/>
            </ac:spMkLst>
          </pc:spChg>
          <pc:spChg chg="mod">
            <ac:chgData name="Fabio Piccioni" userId="5399e38e-5df5-4b88-ba56-191434f08ab1" providerId="ADAL" clId="{FE09D7B1-6EEE-47AA-A04F-807D3842474D}" dt="2024-04-12T15:58:04.356" v="117" actId="14100"/>
            <ac:spMkLst>
              <pc:docMk/>
              <pc:sldMasterMk cId="2156483743" sldId="2147483676"/>
              <pc:sldLayoutMk cId="4287927841" sldId="2147483680"/>
              <ac:spMk id="6" creationId="{CE308CF4-3EC9-4BDE-A599-CBFC32014852}"/>
            </ac:spMkLst>
          </pc:spChg>
          <pc:spChg chg="del mod">
            <ac:chgData name="Fabio Piccioni" userId="5399e38e-5df5-4b88-ba56-191434f08ab1" providerId="ADAL" clId="{FE09D7B1-6EEE-47AA-A04F-807D3842474D}" dt="2024-04-12T15:57:35.268" v="111" actId="478"/>
            <ac:spMkLst>
              <pc:docMk/>
              <pc:sldMasterMk cId="2156483743" sldId="2147483676"/>
              <pc:sldLayoutMk cId="4287927841" sldId="2147483680"/>
              <ac:spMk id="7" creationId="{843A6E3D-34E7-46E5-ABB4-813F6C55DAA2}"/>
            </ac:spMkLst>
          </pc:spChg>
          <pc:spChg chg="mod">
            <ac:chgData name="Fabio Piccioni" userId="5399e38e-5df5-4b88-ba56-191434f08ab1" providerId="ADAL" clId="{FE09D7B1-6EEE-47AA-A04F-807D3842474D}" dt="2024-04-12T15:57:47.301" v="114" actId="14100"/>
            <ac:spMkLst>
              <pc:docMk/>
              <pc:sldMasterMk cId="2156483743" sldId="2147483676"/>
              <pc:sldLayoutMk cId="4287927841" sldId="2147483680"/>
              <ac:spMk id="8" creationId="{2083AC13-69E0-4996-A9FA-C2F6DFD1005C}"/>
            </ac:spMkLst>
          </pc:spChg>
          <pc:spChg chg="mod">
            <ac:chgData name="Fabio Piccioni" userId="5399e38e-5df5-4b88-ba56-191434f08ab1" providerId="ADAL" clId="{FE09D7B1-6EEE-47AA-A04F-807D3842474D}" dt="2024-04-12T15:59:59.563" v="133" actId="14100"/>
            <ac:spMkLst>
              <pc:docMk/>
              <pc:sldMasterMk cId="2156483743" sldId="2147483676"/>
              <pc:sldLayoutMk cId="4287927841" sldId="2147483680"/>
              <ac:spMk id="10" creationId="{B5931484-0183-4539-ADDB-424FA7E581B7}"/>
            </ac:spMkLst>
          </pc:spChg>
          <pc:spChg chg="mod">
            <ac:chgData name="Fabio Piccioni" userId="5399e38e-5df5-4b88-ba56-191434f08ab1" providerId="ADAL" clId="{FE09D7B1-6EEE-47AA-A04F-807D3842474D}" dt="2024-04-12T16:00:11.924" v="135" actId="14100"/>
            <ac:spMkLst>
              <pc:docMk/>
              <pc:sldMasterMk cId="2156483743" sldId="2147483676"/>
              <pc:sldLayoutMk cId="4287927841" sldId="2147483680"/>
              <ac:spMk id="13" creationId="{4B2E0C59-60DC-41B5-A2C5-A89F6CD6CB6F}"/>
            </ac:spMkLst>
          </pc:spChg>
          <pc:spChg chg="add mod">
            <ac:chgData name="Fabio Piccioni" userId="5399e38e-5df5-4b88-ba56-191434f08ab1" providerId="ADAL" clId="{FE09D7B1-6EEE-47AA-A04F-807D3842474D}" dt="2024-04-12T15:58:16.852" v="120" actId="1076"/>
            <ac:spMkLst>
              <pc:docMk/>
              <pc:sldMasterMk cId="2156483743" sldId="2147483676"/>
              <pc:sldLayoutMk cId="4287927841" sldId="2147483680"/>
              <ac:spMk id="17" creationId="{83955D1B-0EAA-4D58-9568-C5B1CBB8D649}"/>
            </ac:spMkLst>
          </pc:spChg>
          <pc:spChg chg="add mod">
            <ac:chgData name="Fabio Piccioni" userId="5399e38e-5df5-4b88-ba56-191434f08ab1" providerId="ADAL" clId="{FE09D7B1-6EEE-47AA-A04F-807D3842474D}" dt="2024-04-12T15:57:03.332" v="105" actId="14100"/>
            <ac:spMkLst>
              <pc:docMk/>
              <pc:sldMasterMk cId="2156483743" sldId="2147483676"/>
              <pc:sldLayoutMk cId="4287927841" sldId="2147483680"/>
              <ac:spMk id="18" creationId="{32CFCEFF-D432-438B-9437-41EADA90728D}"/>
            </ac:spMkLst>
          </pc:spChg>
          <pc:spChg chg="add mod">
            <ac:chgData name="Fabio Piccioni" userId="5399e38e-5df5-4b88-ba56-191434f08ab1" providerId="ADAL" clId="{FE09D7B1-6EEE-47AA-A04F-807D3842474D}" dt="2024-04-12T15:57:13.612" v="107" actId="14100"/>
            <ac:spMkLst>
              <pc:docMk/>
              <pc:sldMasterMk cId="2156483743" sldId="2147483676"/>
              <pc:sldLayoutMk cId="4287927841" sldId="2147483680"/>
              <ac:spMk id="19" creationId="{B2236A43-F649-4877-BCCA-D0F1A790970D}"/>
            </ac:spMkLst>
          </pc:spChg>
          <pc:spChg chg="add mod">
            <ac:chgData name="Fabio Piccioni" userId="5399e38e-5df5-4b88-ba56-191434f08ab1" providerId="ADAL" clId="{FE09D7B1-6EEE-47AA-A04F-807D3842474D}" dt="2024-04-12T15:57:42.460" v="113" actId="1076"/>
            <ac:spMkLst>
              <pc:docMk/>
              <pc:sldMasterMk cId="2156483743" sldId="2147483676"/>
              <pc:sldLayoutMk cId="4287927841" sldId="2147483680"/>
              <ac:spMk id="20" creationId="{42DD9A22-66F7-440E-A0E2-252283C0A233}"/>
            </ac:spMkLst>
          </pc:spChg>
          <pc:spChg chg="add mod">
            <ac:chgData name="Fabio Piccioni" userId="5399e38e-5df5-4b88-ba56-191434f08ab1" providerId="ADAL" clId="{FE09D7B1-6EEE-47AA-A04F-807D3842474D}" dt="2024-04-12T15:57:58.076" v="116" actId="1076"/>
            <ac:spMkLst>
              <pc:docMk/>
              <pc:sldMasterMk cId="2156483743" sldId="2147483676"/>
              <pc:sldLayoutMk cId="4287927841" sldId="2147483680"/>
              <ac:spMk id="21" creationId="{14D8FBFB-9CC7-407F-B36B-D338F9BF0324}"/>
            </ac:spMkLst>
          </pc:spChg>
          <pc:spChg chg="add mod">
            <ac:chgData name="Fabio Piccioni" userId="5399e38e-5df5-4b88-ba56-191434f08ab1" providerId="ADAL" clId="{FE09D7B1-6EEE-47AA-A04F-807D3842474D}" dt="2024-04-12T15:58:18.892" v="121" actId="1076"/>
            <ac:spMkLst>
              <pc:docMk/>
              <pc:sldMasterMk cId="2156483743" sldId="2147483676"/>
              <pc:sldLayoutMk cId="4287927841" sldId="2147483680"/>
              <ac:spMk id="22" creationId="{8FFF00DC-113F-4505-A5C1-C427E1D27FB6}"/>
            </ac:spMkLst>
          </pc:spChg>
          <pc:cxnChg chg="mod">
            <ac:chgData name="Fabio Piccioni" userId="5399e38e-5df5-4b88-ba56-191434f08ab1" providerId="ADAL" clId="{FE09D7B1-6EEE-47AA-A04F-807D3842474D}" dt="2024-04-12T15:58:52.583" v="126" actId="1035"/>
            <ac:cxnSpMkLst>
              <pc:docMk/>
              <pc:sldMasterMk cId="2156483743" sldId="2147483676"/>
              <pc:sldLayoutMk cId="4287927841" sldId="2147483680"/>
              <ac:cxnSpMk id="14" creationId="{2483DA28-313D-492C-845B-866DC3032B24}"/>
            </ac:cxnSpMkLst>
          </pc:cxn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a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 / Relatore / Correlatore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359252"/>
            <a:ext cx="6535230" cy="90354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8" y="5359261"/>
            <a:ext cx="6535230" cy="9035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0" y="14932996"/>
            <a:ext cx="20465033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5" y="5359264"/>
            <a:ext cx="6554278" cy="903538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 / Anno / Ambito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54278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6503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9582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00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a in evidenz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1109486"/>
            <a:ext cx="13490606" cy="1760537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70" y="3060378"/>
            <a:ext cx="6535230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68" y="19298657"/>
            <a:ext cx="6535230" cy="93728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6" y="19298665"/>
            <a:ext cx="6535230" cy="937284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7" name="Segnaposto immagine 7">
            <a:extLst>
              <a:ext uri="{FF2B5EF4-FFF2-40B4-BE49-F238E27FC236}">
                <a16:creationId xmlns:a16="http://schemas.microsoft.com/office/drawing/2014/main" id="{843A6E3D-34E7-46E5-ABB4-813F6C55DA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76772" y="5417346"/>
            <a:ext cx="20445982" cy="13481131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9298668"/>
            <a:ext cx="6535230" cy="93728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060378"/>
            <a:ext cx="6535229" cy="1760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1109663"/>
            <a:ext cx="6535231" cy="3711251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83288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496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namico a piastr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E40E912-3055-4E45-8B4A-168F6ADB2E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0" y="970422"/>
            <a:ext cx="13490606" cy="1899601"/>
          </a:xfrm>
          <a:prstGeom prst="rect">
            <a:avLst/>
          </a:prstGeom>
        </p:spPr>
        <p:txBody>
          <a:bodyPr/>
          <a:lstStyle>
            <a:lvl1pPr algn="l">
              <a:defRPr sz="6600"/>
            </a:lvl1pPr>
          </a:lstStyle>
          <a:p>
            <a:r>
              <a:rPr lang="it-IT" dirty="0"/>
              <a:t>Titolo</a:t>
            </a:r>
            <a:endParaRPr lang="it-CH" dirty="0"/>
          </a:p>
        </p:txBody>
      </p:sp>
      <p:sp>
        <p:nvSpPr>
          <p:cNvPr id="4" name="Segnaposto testo 6">
            <a:extLst>
              <a:ext uri="{FF2B5EF4-FFF2-40B4-BE49-F238E27FC236}">
                <a16:creationId xmlns:a16="http://schemas.microsoft.com/office/drawing/2014/main" id="{02E7249F-6F87-44E4-A550-44EC4C982BA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768" y="3294474"/>
            <a:ext cx="6535230" cy="14971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Studente:</a:t>
            </a:r>
          </a:p>
          <a:p>
            <a:pPr lvl="0"/>
            <a:r>
              <a:rPr lang="it-CH" dirty="0"/>
              <a:t>Relatore:</a:t>
            </a:r>
          </a:p>
          <a:p>
            <a:pPr lvl="0"/>
            <a:r>
              <a:rPr lang="it-CH" dirty="0"/>
              <a:t>Correlatore:</a:t>
            </a:r>
          </a:p>
          <a:p>
            <a:pPr lvl="1"/>
            <a:endParaRPr lang="it-IT" dirty="0"/>
          </a:p>
        </p:txBody>
      </p:sp>
      <p:sp>
        <p:nvSpPr>
          <p:cNvPr id="5" name="Segnaposto testo 8">
            <a:extLst>
              <a:ext uri="{FF2B5EF4-FFF2-40B4-BE49-F238E27FC236}">
                <a16:creationId xmlns:a16="http://schemas.microsoft.com/office/drawing/2014/main" id="{8C37578A-5FF4-4050-A2AD-2594421E9C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6770" y="5445869"/>
            <a:ext cx="6535230" cy="1082064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Abstract</a:t>
            </a:r>
          </a:p>
          <a:p>
            <a:pPr lvl="0"/>
            <a:endParaRPr lang="it-IT" dirty="0"/>
          </a:p>
          <a:p>
            <a:pPr lvl="0"/>
            <a:endParaRPr lang="it-CH" dirty="0"/>
          </a:p>
        </p:txBody>
      </p:sp>
      <p:sp>
        <p:nvSpPr>
          <p:cNvPr id="6" name="Segnaposto testo 8">
            <a:extLst>
              <a:ext uri="{FF2B5EF4-FFF2-40B4-BE49-F238E27FC236}">
                <a16:creationId xmlns:a16="http://schemas.microsoft.com/office/drawing/2014/main" id="{CE308CF4-3EC9-4BDE-A599-CBFC3201485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32147" y="11692307"/>
            <a:ext cx="6535230" cy="1074677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Attuazione</a:t>
            </a:r>
          </a:p>
          <a:p>
            <a:pPr lvl="0"/>
            <a:endParaRPr lang="it-CH" dirty="0"/>
          </a:p>
        </p:txBody>
      </p:sp>
      <p:sp>
        <p:nvSpPr>
          <p:cNvPr id="8" name="Segnaposto testo 8">
            <a:extLst>
              <a:ext uri="{FF2B5EF4-FFF2-40B4-BE49-F238E27FC236}">
                <a16:creationId xmlns:a16="http://schemas.microsoft.com/office/drawing/2014/main" id="{2083AC13-69E0-4996-A9FA-C2F6DFD100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487523" y="17949946"/>
            <a:ext cx="6535230" cy="1074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just">
              <a:buNone/>
              <a:defRPr sz="2600" b="0" i="0" baseline="0"/>
            </a:lvl1pPr>
          </a:lstStyle>
          <a:p>
            <a:pPr lvl="0"/>
            <a:r>
              <a:rPr lang="it-IT" dirty="0"/>
              <a:t>Conclusioni</a:t>
            </a:r>
          </a:p>
          <a:p>
            <a:pPr lvl="0"/>
            <a:endParaRPr lang="it-CH" dirty="0"/>
          </a:p>
        </p:txBody>
      </p:sp>
      <p:sp>
        <p:nvSpPr>
          <p:cNvPr id="10" name="Segnaposto testo 6">
            <a:extLst>
              <a:ext uri="{FF2B5EF4-FFF2-40B4-BE49-F238E27FC236}">
                <a16:creationId xmlns:a16="http://schemas.microsoft.com/office/drawing/2014/main" id="{B5931484-0183-4539-ADDB-424FA7E581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32147" y="3294474"/>
            <a:ext cx="6535229" cy="15091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1079998" indent="0" algn="l">
              <a:buNone/>
              <a:defRPr sz="2800"/>
            </a:lvl2pPr>
            <a:lvl5pPr marL="4319991" indent="0">
              <a:buNone/>
              <a:defRPr/>
            </a:lvl5pPr>
          </a:lstStyle>
          <a:p>
            <a:pPr lvl="0"/>
            <a:r>
              <a:rPr lang="it-CH" dirty="0"/>
              <a:t>Progetto:</a:t>
            </a:r>
          </a:p>
          <a:p>
            <a:pPr lvl="0"/>
            <a:r>
              <a:rPr lang="it-CH" dirty="0"/>
              <a:t>Anno:</a:t>
            </a:r>
          </a:p>
          <a:p>
            <a:pPr lvl="0"/>
            <a:r>
              <a:rPr lang="it-CH" dirty="0"/>
              <a:t>Ambito: (sistemi, sviluppo)</a:t>
            </a:r>
          </a:p>
          <a:p>
            <a:pPr lvl="1"/>
            <a:endParaRPr lang="it-IT" dirty="0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4B2E0C59-60DC-41B5-A2C5-A89F6CD6CB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4487522" y="970422"/>
            <a:ext cx="6535231" cy="383317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lang="it-IT" sz="26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dirty="0"/>
              <a:t>Scopo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2483DA28-313D-492C-845B-866DC3032B24}"/>
              </a:ext>
            </a:extLst>
          </p:cNvPr>
          <p:cNvCxnSpPr>
            <a:cxnSpLocks/>
          </p:cNvCxnSpPr>
          <p:nvPr userDrawn="1"/>
        </p:nvCxnSpPr>
        <p:spPr>
          <a:xfrm>
            <a:off x="576770" y="697412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5EB45C-D213-4F52-9575-96624D694E5B}"/>
              </a:ext>
            </a:extLst>
          </p:cNvPr>
          <p:cNvCxnSpPr>
            <a:cxnSpLocks/>
          </p:cNvCxnSpPr>
          <p:nvPr userDrawn="1"/>
        </p:nvCxnSpPr>
        <p:spPr>
          <a:xfrm>
            <a:off x="576770" y="51191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A6F76CC-D09D-41AB-ABE5-FF166A751D34}"/>
              </a:ext>
            </a:extLst>
          </p:cNvPr>
          <p:cNvCxnSpPr>
            <a:cxnSpLocks/>
          </p:cNvCxnSpPr>
          <p:nvPr userDrawn="1"/>
        </p:nvCxnSpPr>
        <p:spPr>
          <a:xfrm>
            <a:off x="576770" y="28969730"/>
            <a:ext cx="2044598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egnaposto immagine 7">
            <a:extLst>
              <a:ext uri="{FF2B5EF4-FFF2-40B4-BE49-F238E27FC236}">
                <a16:creationId xmlns:a16="http://schemas.microsoft.com/office/drawing/2014/main" id="{83955D1B-0EAA-4D58-9568-C5B1CBB8D64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6768" y="16564729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8" name="Segnaposto immagine 7">
            <a:extLst>
              <a:ext uri="{FF2B5EF4-FFF2-40B4-BE49-F238E27FC236}">
                <a16:creationId xmlns:a16="http://schemas.microsoft.com/office/drawing/2014/main" id="{32CFCEFF-D432-438B-9437-41EADA90728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4487522" y="5434669"/>
            <a:ext cx="6535230" cy="5916887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19" name="Segnaposto immagine 7">
            <a:extLst>
              <a:ext uri="{FF2B5EF4-FFF2-40B4-BE49-F238E27FC236}">
                <a16:creationId xmlns:a16="http://schemas.microsoft.com/office/drawing/2014/main" id="{B2236A43-F649-4877-BCCA-D0F1A790970D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507805" y="5444555"/>
            <a:ext cx="6559571" cy="590699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0" name="Segnaposto immagine 7">
            <a:extLst>
              <a:ext uri="{FF2B5EF4-FFF2-40B4-BE49-F238E27FC236}">
                <a16:creationId xmlns:a16="http://schemas.microsoft.com/office/drawing/2014/main" id="{42DD9A22-66F7-440E-A0E2-252283C0A233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4487522" y="11692307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1" name="Segnaposto immagine 7">
            <a:extLst>
              <a:ext uri="{FF2B5EF4-FFF2-40B4-BE49-F238E27FC236}">
                <a16:creationId xmlns:a16="http://schemas.microsoft.com/office/drawing/2014/main" id="{14D8FBFB-9CC7-407F-B36B-D338F9BF032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32147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  <p:sp>
        <p:nvSpPr>
          <p:cNvPr id="22" name="Segnaposto immagine 7">
            <a:extLst>
              <a:ext uri="{FF2B5EF4-FFF2-40B4-BE49-F238E27FC236}">
                <a16:creationId xmlns:a16="http://schemas.microsoft.com/office/drawing/2014/main" id="{8FFF00DC-113F-4505-A5C1-C427E1D27FB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576768" y="22779833"/>
            <a:ext cx="6535232" cy="5916888"/>
          </a:xfrm>
          <a:prstGeom prst="rect">
            <a:avLst/>
          </a:prstGeom>
          <a:noFill/>
        </p:spPr>
        <p:txBody>
          <a:bodyPr/>
          <a:lstStyle>
            <a:lvl1pPr>
              <a:defRPr/>
            </a:lvl1pPr>
          </a:lstStyle>
          <a:p>
            <a:r>
              <a:rPr lang="it-CH" dirty="0"/>
              <a:t>Immagini</a:t>
            </a:r>
          </a:p>
        </p:txBody>
      </p:sp>
    </p:spTree>
    <p:extLst>
      <p:ext uri="{BB962C8B-B14F-4D97-AF65-F5344CB8AC3E}">
        <p14:creationId xmlns:p14="http://schemas.microsoft.com/office/powerpoint/2010/main" val="42879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48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9" r:id="rId2"/>
    <p:sldLayoutId id="214748368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52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AF4673C-896B-4663-9243-B9A8157D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65" y="23695511"/>
            <a:ext cx="6569308" cy="3389071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5CBD994E-6F5C-43B0-B45C-05A1C507BF14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801" y="13865428"/>
            <a:ext cx="14535150" cy="8039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AA126308-5AB3-47F2-A9D8-0683549C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AutoCally</a:t>
            </a:r>
            <a:endParaRPr lang="it-CH" dirty="0"/>
          </a:p>
        </p:txBody>
      </p:sp>
      <p:sp>
        <p:nvSpPr>
          <p:cNvPr id="26" name="Segnaposto testo 25">
            <a:extLst>
              <a:ext uri="{FF2B5EF4-FFF2-40B4-BE49-F238E27FC236}">
                <a16:creationId xmlns:a16="http://schemas.microsoft.com/office/drawing/2014/main" id="{FB6182D6-AE15-457D-84AF-007028459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CH" dirty="0" err="1"/>
              <a:t>Studente</a:t>
            </a:r>
            <a:r>
              <a:rPr lang="fr-CH" dirty="0"/>
              <a:t>: Alexandru Ciobanu</a:t>
            </a:r>
          </a:p>
          <a:p>
            <a:r>
              <a:rPr lang="fr-CH" dirty="0" err="1"/>
              <a:t>Relatore</a:t>
            </a:r>
            <a:r>
              <a:rPr lang="fr-CH" dirty="0"/>
              <a:t>: Fabio </a:t>
            </a:r>
            <a:r>
              <a:rPr lang="fr-CH" dirty="0" err="1"/>
              <a:t>Piccioni</a:t>
            </a:r>
            <a:endParaRPr lang="it-CH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69F78298-D8A6-4B8C-9FC9-CF51B60734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l"/>
            <a:r>
              <a:rPr lang="fr-CH" b="1" dirty="0"/>
              <a:t>Abstract</a:t>
            </a:r>
          </a:p>
          <a:p>
            <a:pPr algn="l"/>
            <a:r>
              <a:rPr lang="it-CH" dirty="0"/>
              <a:t>La crescente domanda di soluzioni efficienti per il supporto clienti richiede lo sviluppo di nuovi metodi per creare agenti vocali intelligenti in modo rapido ed efficace. Per questo progetto, è stata creata una nuova piattaforma chiamata </a:t>
            </a:r>
            <a:r>
              <a:rPr lang="it-CH" dirty="0" err="1"/>
              <a:t>AutoCally</a:t>
            </a:r>
            <a:r>
              <a:rPr lang="it-CH" dirty="0"/>
              <a:t>. </a:t>
            </a:r>
          </a:p>
          <a:p>
            <a:pPr algn="l"/>
            <a:r>
              <a:rPr lang="it-CH" dirty="0"/>
              <a:t>Questa piattaforma consente agli utenti di progettare assistenti virtuali in grado di rispondere a chiamate telefoniche, gestire appuntamenti e archiviare i registri delle conversazioni.</a:t>
            </a:r>
          </a:p>
          <a:p>
            <a:pPr algn="l"/>
            <a:r>
              <a:rPr lang="it-CH" dirty="0"/>
              <a:t>Con questo strumento innovativo, le aziende possono costruire agenti vocali capaci di interazioni naturali, che spaziano da semplici operazioni di prenotazione a conversazioni più complesse di supporto clienti. Tradizionalmente, la gestione delle chiamate richiede personale dedicato e tempo significativo. </a:t>
            </a:r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  <a:p>
            <a:pPr algn="l"/>
            <a:endParaRPr lang="it-CH" dirty="0"/>
          </a:p>
        </p:txBody>
      </p:sp>
      <p:sp>
        <p:nvSpPr>
          <p:cNvPr id="29" name="Segnaposto testo 28">
            <a:extLst>
              <a:ext uri="{FF2B5EF4-FFF2-40B4-BE49-F238E27FC236}">
                <a16:creationId xmlns:a16="http://schemas.microsoft.com/office/drawing/2014/main" id="{B3B9C722-D9D6-4243-AD46-1C578B00ED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532148" y="5359261"/>
            <a:ext cx="6535228" cy="9035382"/>
          </a:xfrm>
        </p:spPr>
        <p:txBody>
          <a:bodyPr>
            <a:normAutofit/>
          </a:bodyPr>
          <a:lstStyle/>
          <a:p>
            <a:pPr algn="l"/>
            <a:r>
              <a:rPr lang="fr-CH" b="1" dirty="0" err="1"/>
              <a:t>Attuazione</a:t>
            </a:r>
            <a:endParaRPr lang="fr-CH" b="1" dirty="0"/>
          </a:p>
          <a:p>
            <a:pPr algn="l"/>
            <a:r>
              <a:rPr lang="it-CH" dirty="0"/>
              <a:t>Per lo sviluppo del progetto sono necessarie competenze in Docker, containerizzazione, Vue.js, </a:t>
            </a:r>
            <a:r>
              <a:rPr lang="it-CH" dirty="0" err="1"/>
              <a:t>Python</a:t>
            </a:r>
            <a:r>
              <a:rPr lang="it-CH" dirty="0"/>
              <a:t>, MySQL e </a:t>
            </a:r>
            <a:r>
              <a:rPr lang="it-CH" dirty="0" err="1"/>
              <a:t>Redis</a:t>
            </a:r>
            <a:r>
              <a:rPr lang="it-CH" dirty="0"/>
              <a:t>. Il sistema è basato su un'architettura a </a:t>
            </a:r>
            <a:r>
              <a:rPr lang="it-CH" dirty="0" err="1"/>
              <a:t>microservizi</a:t>
            </a:r>
            <a:r>
              <a:rPr lang="it-CH" dirty="0"/>
              <a:t> che separa chiaramente backend e </a:t>
            </a:r>
            <a:r>
              <a:rPr lang="it-CH" dirty="0" err="1"/>
              <a:t>frontend</a:t>
            </a:r>
            <a:r>
              <a:rPr lang="it-CH" dirty="0"/>
              <a:t>. Il backend, sviluppato in </a:t>
            </a:r>
            <a:r>
              <a:rPr lang="it-CH" dirty="0" err="1"/>
              <a:t>Python</a:t>
            </a:r>
            <a:r>
              <a:rPr lang="it-CH" dirty="0"/>
              <a:t> con </a:t>
            </a:r>
            <a:r>
              <a:rPr lang="it-CH" dirty="0" err="1"/>
              <a:t>Flask</a:t>
            </a:r>
            <a:r>
              <a:rPr lang="it-CH" dirty="0"/>
              <a:t>, è una REST API che utilizza </a:t>
            </a:r>
            <a:r>
              <a:rPr lang="it-CH" dirty="0" err="1"/>
              <a:t>WebSocket</a:t>
            </a:r>
            <a:r>
              <a:rPr lang="it-CH" dirty="0"/>
              <a:t> tramite </a:t>
            </a:r>
            <a:r>
              <a:rPr lang="it-CH" dirty="0" err="1"/>
              <a:t>SocketIO</a:t>
            </a:r>
            <a:r>
              <a:rPr lang="it-CH" dirty="0"/>
              <a:t>, si connette a MySQL e gestisce operazioni asincrone con </a:t>
            </a:r>
            <a:r>
              <a:rPr lang="it-CH" dirty="0" err="1"/>
              <a:t>Celery</a:t>
            </a:r>
            <a:r>
              <a:rPr lang="it-CH" dirty="0"/>
              <a:t>. Il </a:t>
            </a:r>
            <a:r>
              <a:rPr lang="it-CH" dirty="0" err="1"/>
              <a:t>frontend</a:t>
            </a:r>
            <a:r>
              <a:rPr lang="it-CH" dirty="0"/>
              <a:t> è una Single Page Application realizzata con Vue.js e </a:t>
            </a:r>
            <a:r>
              <a:rPr lang="it-CH" dirty="0" err="1"/>
              <a:t>TypeScript</a:t>
            </a:r>
            <a:r>
              <a:rPr lang="it-CH" dirty="0"/>
              <a:t>, con componenti riutilizzabili per migliorare la manutenibilità e l’esperienza utente. La gestione dei componenti in Vue.js consente di creare interfacce dinamiche e facilmente estensibili. La scelta di un'architettura a </a:t>
            </a:r>
            <a:r>
              <a:rPr lang="it-CH" dirty="0" err="1"/>
              <a:t>microservizi</a:t>
            </a:r>
            <a:r>
              <a:rPr lang="it-CH" dirty="0"/>
              <a:t> consente una maggiore scalabilità e facilità di aggiornamenti, permettendo di gestire separatamente i vari servizi senza impatti sul sistema complessivo. </a:t>
            </a:r>
            <a:r>
              <a:rPr lang="it-CH" dirty="0" err="1"/>
              <a:t>Nginx</a:t>
            </a:r>
            <a:r>
              <a:rPr lang="it-CH" dirty="0"/>
              <a:t> gestisce il </a:t>
            </a:r>
            <a:r>
              <a:rPr lang="it-CH" dirty="0" err="1"/>
              <a:t>routing</a:t>
            </a:r>
            <a:r>
              <a:rPr lang="it-CH" dirty="0"/>
              <a:t> e la terminazione SSL per garantire sicurezza e performance.</a:t>
            </a: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l"/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Segnaposto testo 30">
            <a:extLst>
              <a:ext uri="{FF2B5EF4-FFF2-40B4-BE49-F238E27FC236}">
                <a16:creationId xmlns:a16="http://schemas.microsoft.com/office/drawing/2014/main" id="{CFD7C6AD-B172-41FA-A75A-470A4F530F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fr-CH" b="1" dirty="0" err="1"/>
              <a:t>Conclusioni</a:t>
            </a:r>
            <a:endParaRPr lang="fr-CH" b="1" dirty="0"/>
          </a:p>
          <a:p>
            <a:pPr algn="l"/>
            <a:r>
              <a:rPr lang="fr-CH" dirty="0" err="1"/>
              <a:t>Gli</a:t>
            </a:r>
            <a:r>
              <a:rPr lang="fr-CH" dirty="0"/>
              <a:t> </a:t>
            </a:r>
            <a:r>
              <a:rPr lang="fr-CH" dirty="0" err="1"/>
              <a:t>obbiettivi</a:t>
            </a:r>
            <a:r>
              <a:rPr lang="fr-CH" dirty="0"/>
              <a:t> </a:t>
            </a:r>
            <a:r>
              <a:rPr lang="fr-CH" dirty="0" err="1"/>
              <a:t>didattici</a:t>
            </a:r>
            <a:r>
              <a:rPr lang="fr-CH" dirty="0"/>
              <a:t> </a:t>
            </a:r>
            <a:r>
              <a:rPr lang="fr-CH" dirty="0" err="1"/>
              <a:t>prefissati</a:t>
            </a:r>
            <a:r>
              <a:rPr lang="fr-CH" dirty="0"/>
              <a:t> sono </a:t>
            </a:r>
            <a:r>
              <a:rPr lang="fr-CH" dirty="0" err="1"/>
              <a:t>stati</a:t>
            </a:r>
            <a:r>
              <a:rPr lang="fr-CH" dirty="0"/>
              <a:t> </a:t>
            </a:r>
            <a:r>
              <a:rPr lang="fr-CH" dirty="0" err="1"/>
              <a:t>raggiunti</a:t>
            </a:r>
            <a:r>
              <a:rPr lang="fr-CH" dirty="0"/>
              <a:t> </a:t>
            </a:r>
            <a:r>
              <a:rPr lang="fr-CH" dirty="0" err="1"/>
              <a:t>completamente</a:t>
            </a:r>
            <a:r>
              <a:rPr lang="fr-CH" dirty="0"/>
              <a:t>. Tutta via la </a:t>
            </a:r>
            <a:r>
              <a:rPr lang="fr-CH" dirty="0" err="1"/>
              <a:t>funzionalità</a:t>
            </a:r>
            <a:r>
              <a:rPr lang="fr-CH" dirty="0"/>
              <a:t> delle </a:t>
            </a:r>
            <a:r>
              <a:rPr lang="fr-CH" dirty="0" err="1"/>
              <a:t>chiamate</a:t>
            </a:r>
            <a:r>
              <a:rPr lang="fr-CH" dirty="0"/>
              <a:t> è </a:t>
            </a:r>
            <a:r>
              <a:rPr lang="fr-CH" dirty="0" err="1"/>
              <a:t>implementata</a:t>
            </a:r>
            <a:r>
              <a:rPr lang="fr-CH" dirty="0"/>
              <a:t> quasi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tutto</a:t>
            </a:r>
            <a:r>
              <a:rPr lang="fr-CH" dirty="0"/>
              <a:t> e non è </a:t>
            </a:r>
            <a:r>
              <a:rPr lang="fr-CH" dirty="0" err="1"/>
              <a:t>funzionante</a:t>
            </a:r>
            <a:r>
              <a:rPr lang="fr-CH" dirty="0"/>
              <a:t>. </a:t>
            </a:r>
            <a:r>
              <a:rPr lang="fr-CH" dirty="0" err="1"/>
              <a:t>Quest’ultimo</a:t>
            </a:r>
            <a:r>
              <a:rPr lang="fr-CH" dirty="0"/>
              <a:t> a causa </a:t>
            </a:r>
            <a:r>
              <a:rPr lang="fr-CH" dirty="0" err="1"/>
              <a:t>dello</a:t>
            </a:r>
            <a:r>
              <a:rPr lang="fr-CH" dirty="0"/>
              <a:t> </a:t>
            </a:r>
            <a:r>
              <a:rPr lang="fr-CH" dirty="0" err="1"/>
              <a:t>scarso</a:t>
            </a:r>
            <a:r>
              <a:rPr lang="fr-CH" dirty="0"/>
              <a:t> tempo </a:t>
            </a:r>
            <a:r>
              <a:rPr lang="fr-CH" dirty="0" err="1"/>
              <a:t>rimanente</a:t>
            </a:r>
            <a:r>
              <a:rPr lang="fr-CH" dirty="0"/>
              <a:t>, di </a:t>
            </a:r>
            <a:r>
              <a:rPr lang="fr-CH" dirty="0" err="1"/>
              <a:t>problemi</a:t>
            </a:r>
            <a:r>
              <a:rPr lang="fr-CH" dirty="0"/>
              <a:t> </a:t>
            </a:r>
            <a:r>
              <a:rPr lang="fr-CH" dirty="0" err="1"/>
              <a:t>tecnici</a:t>
            </a:r>
            <a:r>
              <a:rPr lang="fr-CH" dirty="0"/>
              <a:t> </a:t>
            </a:r>
            <a:r>
              <a:rPr lang="fr-CH" dirty="0" err="1"/>
              <a:t>riscontrati</a:t>
            </a:r>
            <a:r>
              <a:rPr lang="fr-CH" dirty="0"/>
              <a:t> e per </a:t>
            </a:r>
            <a:r>
              <a:rPr lang="fr-CH" dirty="0" err="1"/>
              <a:t>aver</a:t>
            </a:r>
            <a:r>
              <a:rPr lang="fr-CH" dirty="0"/>
              <a:t> </a:t>
            </a:r>
            <a:r>
              <a:rPr lang="fr-CH" dirty="0" err="1"/>
              <a:t>sottovalutato</a:t>
            </a:r>
            <a:r>
              <a:rPr lang="fr-CH" dirty="0"/>
              <a:t> il </a:t>
            </a:r>
            <a:r>
              <a:rPr lang="fr-CH" dirty="0" err="1"/>
              <a:t>progetto</a:t>
            </a:r>
            <a:r>
              <a:rPr lang="fr-CH" dirty="0"/>
              <a:t>.</a:t>
            </a:r>
          </a:p>
          <a:p>
            <a:pPr algn="l"/>
            <a:r>
              <a:rPr lang="fr-CH" dirty="0"/>
              <a:t>In </a:t>
            </a:r>
            <a:r>
              <a:rPr lang="fr-CH" dirty="0" err="1"/>
              <a:t>ogni</a:t>
            </a:r>
            <a:r>
              <a:rPr lang="fr-CH" dirty="0"/>
              <a:t> </a:t>
            </a:r>
            <a:r>
              <a:rPr lang="fr-CH" dirty="0" err="1"/>
              <a:t>caso</a:t>
            </a:r>
            <a:r>
              <a:rPr lang="fr-CH" dirty="0"/>
              <a:t>, </a:t>
            </a:r>
            <a:r>
              <a:rPr lang="fr-CH" dirty="0" err="1"/>
              <a:t>grazie</a:t>
            </a:r>
            <a:r>
              <a:rPr lang="fr-CH" dirty="0"/>
              <a:t> a </a:t>
            </a:r>
            <a:r>
              <a:rPr lang="fr-CH" dirty="0" err="1"/>
              <a:t>questo</a:t>
            </a:r>
            <a:r>
              <a:rPr lang="fr-CH" dirty="0"/>
              <a:t> </a:t>
            </a:r>
            <a:r>
              <a:rPr lang="fr-CH" dirty="0" err="1"/>
              <a:t>progetto</a:t>
            </a:r>
            <a:r>
              <a:rPr lang="fr-CH" dirty="0"/>
              <a:t>, ho </a:t>
            </a:r>
            <a:r>
              <a:rPr lang="fr-CH" dirty="0" err="1"/>
              <a:t>affinato</a:t>
            </a:r>
            <a:r>
              <a:rPr lang="fr-CH" dirty="0"/>
              <a:t> le mie </a:t>
            </a:r>
            <a:r>
              <a:rPr lang="fr-CH" dirty="0" err="1"/>
              <a:t>competenze</a:t>
            </a:r>
            <a:r>
              <a:rPr lang="fr-CH" dirty="0"/>
              <a:t> </a:t>
            </a:r>
            <a:r>
              <a:rPr lang="fr-CH" dirty="0" err="1"/>
              <a:t>nello</a:t>
            </a:r>
            <a:r>
              <a:rPr lang="fr-CH" dirty="0"/>
              <a:t> </a:t>
            </a:r>
            <a:r>
              <a:rPr lang="fr-CH" dirty="0" err="1"/>
              <a:t>sviluppo</a:t>
            </a:r>
            <a:r>
              <a:rPr lang="fr-CH" dirty="0"/>
              <a:t> web,</a:t>
            </a:r>
          </a:p>
          <a:p>
            <a:pPr algn="l"/>
            <a:r>
              <a:rPr lang="fr-CH" dirty="0"/>
              <a:t>Docker, </a:t>
            </a:r>
            <a:r>
              <a:rPr lang="fr-CH" dirty="0" err="1"/>
              <a:t>nella</a:t>
            </a:r>
            <a:r>
              <a:rPr lang="fr-CH" dirty="0"/>
              <a:t> </a:t>
            </a:r>
            <a:r>
              <a:rPr lang="fr-CH" dirty="0" err="1"/>
              <a:t>programmazione</a:t>
            </a:r>
            <a:r>
              <a:rPr lang="fr-CH" dirty="0"/>
              <a:t> </a:t>
            </a:r>
            <a:r>
              <a:rPr lang="fr-CH" dirty="0" err="1"/>
              <a:t>asincrona</a:t>
            </a:r>
            <a:r>
              <a:rPr lang="fr-CH" dirty="0"/>
              <a:t>, </a:t>
            </a:r>
            <a:r>
              <a:rPr lang="fr-CH" dirty="0" err="1"/>
              <a:t>elaborazione</a:t>
            </a:r>
            <a:r>
              <a:rPr lang="fr-CH" dirty="0"/>
              <a:t> audio, </a:t>
            </a:r>
            <a:r>
              <a:rPr lang="fr-CH" dirty="0" err="1"/>
              <a:t>websockets</a:t>
            </a:r>
            <a:r>
              <a:rPr lang="fr-CH" dirty="0"/>
              <a:t>, streaming di </a:t>
            </a:r>
            <a:r>
              <a:rPr lang="fr-CH" dirty="0" err="1"/>
              <a:t>dati</a:t>
            </a:r>
            <a:r>
              <a:rPr lang="fr-CH" dirty="0"/>
              <a:t>.</a:t>
            </a:r>
          </a:p>
          <a:p>
            <a:pPr algn="l"/>
            <a:r>
              <a:rPr lang="fr-CH" dirty="0" err="1"/>
              <a:t>Inoltre</a:t>
            </a:r>
            <a:r>
              <a:rPr lang="fr-CH" dirty="0"/>
              <a:t> ho </a:t>
            </a:r>
            <a:r>
              <a:rPr lang="fr-CH" dirty="0" err="1"/>
              <a:t>acquisito</a:t>
            </a:r>
            <a:r>
              <a:rPr lang="fr-CH" dirty="0"/>
              <a:t> </a:t>
            </a:r>
            <a:r>
              <a:rPr lang="fr-CH" dirty="0" err="1"/>
              <a:t>nuove</a:t>
            </a:r>
            <a:r>
              <a:rPr lang="fr-CH" dirty="0"/>
              <a:t> </a:t>
            </a:r>
            <a:r>
              <a:rPr lang="fr-CH" dirty="0" err="1"/>
              <a:t>competenze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saranno</a:t>
            </a:r>
            <a:r>
              <a:rPr lang="fr-CH" dirty="0"/>
              <a:t> </a:t>
            </a:r>
            <a:r>
              <a:rPr lang="fr-CH" dirty="0" err="1"/>
              <a:t>utili</a:t>
            </a:r>
            <a:r>
              <a:rPr lang="fr-CH" dirty="0"/>
              <a:t> per il </a:t>
            </a:r>
            <a:r>
              <a:rPr lang="fr-CH" dirty="0" err="1"/>
              <a:t>mio</a:t>
            </a:r>
            <a:r>
              <a:rPr lang="fr-CH" dirty="0"/>
              <a:t> </a:t>
            </a:r>
            <a:r>
              <a:rPr lang="fr-CH" dirty="0" err="1"/>
              <a:t>futuro</a:t>
            </a:r>
            <a:r>
              <a:rPr lang="fr-CH" dirty="0"/>
              <a:t> </a:t>
            </a:r>
            <a:r>
              <a:rPr lang="fr-CH" dirty="0" err="1"/>
              <a:t>lavorativo</a:t>
            </a:r>
            <a:r>
              <a:rPr lang="fr-CH" dirty="0"/>
              <a:t> </a:t>
            </a:r>
            <a:r>
              <a:rPr lang="fr-CH" dirty="0" err="1"/>
              <a:t>ed</a:t>
            </a:r>
            <a:r>
              <a:rPr lang="fr-CH" dirty="0"/>
              <a:t> è </a:t>
            </a:r>
            <a:r>
              <a:rPr lang="fr-CH" dirty="0" err="1"/>
              <a:t>stato</a:t>
            </a:r>
            <a:r>
              <a:rPr lang="fr-CH" dirty="0"/>
              <a:t> un </a:t>
            </a:r>
            <a:r>
              <a:rPr lang="fr-CH" dirty="0" err="1"/>
              <a:t>ottimo</a:t>
            </a:r>
            <a:r>
              <a:rPr lang="fr-CH" dirty="0"/>
              <a:t> </a:t>
            </a:r>
            <a:r>
              <a:rPr lang="fr-CH" dirty="0" err="1"/>
              <a:t>allenamento</a:t>
            </a:r>
            <a:r>
              <a:rPr lang="fr-CH" dirty="0"/>
              <a:t> per il </a:t>
            </a:r>
            <a:r>
              <a:rPr lang="fr-CH" dirty="0" err="1"/>
              <a:t>lavoro</a:t>
            </a:r>
            <a:r>
              <a:rPr lang="fr-CH" dirty="0"/>
              <a:t> di </a:t>
            </a:r>
            <a:r>
              <a:rPr lang="fr-CH" dirty="0" err="1"/>
              <a:t>diploma</a:t>
            </a:r>
            <a:r>
              <a:rPr lang="fr-CH" dirty="0"/>
              <a:t>.</a:t>
            </a:r>
            <a:endParaRPr lang="it-CH" dirty="0"/>
          </a:p>
        </p:txBody>
      </p:sp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6B9D3D32-B808-4C52-A24A-BB33F7B5C0C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H" dirty="0" err="1"/>
              <a:t>Progetti</a:t>
            </a:r>
            <a:r>
              <a:rPr lang="fr-CH" dirty="0"/>
              <a:t> </a:t>
            </a:r>
            <a:r>
              <a:rPr lang="fr-CH" dirty="0" err="1"/>
              <a:t>Individuali</a:t>
            </a:r>
            <a:endParaRPr lang="fr-CH" dirty="0"/>
          </a:p>
          <a:p>
            <a:r>
              <a:rPr lang="fr-CH" dirty="0"/>
              <a:t>Anno: 2024 – 2025 </a:t>
            </a:r>
          </a:p>
          <a:p>
            <a:r>
              <a:rPr lang="fr-CH" dirty="0" err="1"/>
              <a:t>Ambito</a:t>
            </a:r>
            <a:r>
              <a:rPr lang="fr-CH" dirty="0"/>
              <a:t>: Informatica </a:t>
            </a:r>
            <a:r>
              <a:rPr lang="fr-CH" dirty="0" err="1"/>
              <a:t>aziendale</a:t>
            </a:r>
            <a:endParaRPr lang="it-CH" dirty="0"/>
          </a:p>
        </p:txBody>
      </p:sp>
      <p:sp>
        <p:nvSpPr>
          <p:cNvPr id="33" name="Segnaposto testo 32">
            <a:extLst>
              <a:ext uri="{FF2B5EF4-FFF2-40B4-BE49-F238E27FC236}">
                <a16:creationId xmlns:a16="http://schemas.microsoft.com/office/drawing/2014/main" id="{BDC286C4-5DCF-43E8-B633-13434B855C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4487522" y="1109663"/>
            <a:ext cx="6554278" cy="3711251"/>
          </a:xfrm>
        </p:spPr>
        <p:txBody>
          <a:bodyPr/>
          <a:lstStyle/>
          <a:p>
            <a:pPr algn="l"/>
            <a:r>
              <a:rPr lang="fr-CH" b="1" dirty="0" err="1"/>
              <a:t>Scopo</a:t>
            </a:r>
            <a:endParaRPr lang="fr-CH" b="1" dirty="0"/>
          </a:p>
          <a:p>
            <a:pPr algn="l"/>
            <a:r>
              <a:rPr lang="it-CH" dirty="0"/>
              <a:t>Il progetto mira a sviluppare una piattaforma per la creazione di agenti vocali intelligenti per il supporto clienti. Gli utenti potranno personalizzare gli agenti vocali per rispondere alle chiamate e registrare le conversazioni automaticamente. La piattaforma offrirà strumenti per configurare il comportamento dell'agente.</a:t>
            </a:r>
          </a:p>
        </p:txBody>
      </p:sp>
      <p:pic>
        <p:nvPicPr>
          <p:cNvPr id="7" name="Segnaposto immagine 6">
            <a:extLst>
              <a:ext uri="{FF2B5EF4-FFF2-40B4-BE49-F238E27FC236}">
                <a16:creationId xmlns:a16="http://schemas.microsoft.com/office/drawing/2014/main" id="{A40F56F5-67CF-436B-AF8F-2F9A9DF494B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4"/>
          <a:srcRect l="15735" t="7548" r="23306"/>
          <a:stretch/>
        </p:blipFill>
        <p:spPr>
          <a:xfrm>
            <a:off x="11123611" y="22198514"/>
            <a:ext cx="9467785" cy="6482203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5FB5478-B214-496E-9F6D-9AAB2171AD3B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66103" y="13503478"/>
            <a:ext cx="6123623" cy="84010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8B99E83-3AE0-40AF-9BDC-AA58BCA05B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5222" y="25307344"/>
            <a:ext cx="4376845" cy="3373373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DD6535-1C5B-4748-B3BA-96AEBCC5D261}"/>
              </a:ext>
            </a:extLst>
          </p:cNvPr>
          <p:cNvSpPr txBox="1"/>
          <p:nvPr/>
        </p:nvSpPr>
        <p:spPr>
          <a:xfrm>
            <a:off x="1440774" y="21999856"/>
            <a:ext cx="38039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Connessione</a:t>
            </a: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Frontend - </a:t>
            </a:r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Deepgram</a:t>
            </a: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API</a:t>
            </a:r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EF5E802-A9FB-4B9C-8A88-7B9D29B1002B}"/>
              </a:ext>
            </a:extLst>
          </p:cNvPr>
          <p:cNvSpPr txBox="1"/>
          <p:nvPr/>
        </p:nvSpPr>
        <p:spPr>
          <a:xfrm>
            <a:off x="8670913" y="24881027"/>
            <a:ext cx="158242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LLM </a:t>
            </a:r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Assistente</a:t>
            </a:r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74285875-3D20-4E97-B0E2-173FCD3FD630}"/>
              </a:ext>
            </a:extLst>
          </p:cNvPr>
          <p:cNvSpPr txBox="1"/>
          <p:nvPr/>
        </p:nvSpPr>
        <p:spPr>
          <a:xfrm>
            <a:off x="11123611" y="21682189"/>
            <a:ext cx="297049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Chat Test </a:t>
            </a:r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Componenti</a:t>
            </a: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Agente</a:t>
            </a:r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350978-AB76-451A-AFCA-6502FBF8E41D}"/>
              </a:ext>
            </a:extLst>
          </p:cNvPr>
          <p:cNvSpPr txBox="1"/>
          <p:nvPr/>
        </p:nvSpPr>
        <p:spPr>
          <a:xfrm>
            <a:off x="752765" y="27179910"/>
            <a:ext cx="259000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Selezione</a:t>
            </a:r>
            <a:r>
              <a:rPr lang="fr-CH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Voce </a:t>
            </a:r>
            <a:r>
              <a:rPr lang="fr-CH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Assistente</a:t>
            </a:r>
            <a:endParaRPr lang="it-CH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65195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mpato xmlns="9b05f055-097a-4a74-97c1-cf3aef03aade">false</Stampato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C1BD9EB76A8C64F99586837B7A232EC" ma:contentTypeVersion="5" ma:contentTypeDescription="Creare un nuovo documento." ma:contentTypeScope="" ma:versionID="4a75b48e460fd9a7802b75ef66bc4274">
  <xsd:schema xmlns:xsd="http://www.w3.org/2001/XMLSchema" xmlns:xs="http://www.w3.org/2001/XMLSchema" xmlns:p="http://schemas.microsoft.com/office/2006/metadata/properties" xmlns:ns2="9b05f055-097a-4a74-97c1-cf3aef03aade" targetNamespace="http://schemas.microsoft.com/office/2006/metadata/properties" ma:root="true" ma:fieldsID="b32bedd7911c13c955f9a03ae2f29a21" ns2:_="">
    <xsd:import namespace="9b05f055-097a-4a74-97c1-cf3aef03a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Stampato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5f055-097a-4a74-97c1-cf3aef03a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Stampato" ma:index="12" ma:displayName="Stampato" ma:default="0" ma:description="Il documento è stato stampato?" ma:format="Dropdown" ma:internalName="Stampato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54AF4-BED8-4A47-B71D-99349371DDC5}">
  <ds:schemaRefs>
    <ds:schemaRef ds:uri="http://purl.org/dc/dcmitype/"/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9b05f055-097a-4a74-97c1-cf3aef03aade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B61E91E-C9E1-4DBF-9110-F13E3CB391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93B5F5-2744-4B1F-8320-9FC672CF76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5f055-097a-4a74-97c1-cf3aef03aa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449</Words>
  <Application>Microsoft Office PowerPoint</Application>
  <PresentationFormat>Personalizzato</PresentationFormat>
  <Paragraphs>49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Personalizza struttura</vt:lpstr>
      <vt:lpstr>AutoCally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Castelli</dc:creator>
  <cp:lastModifiedBy>Alexandru Andrei Ciobanu</cp:lastModifiedBy>
  <cp:revision>89</cp:revision>
  <cp:lastPrinted>2024-04-12T12:28:25Z</cp:lastPrinted>
  <dcterms:created xsi:type="dcterms:W3CDTF">2024-04-09T12:49:51Z</dcterms:created>
  <dcterms:modified xsi:type="dcterms:W3CDTF">2025-04-04T14:24:30Z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0x010100FC1BD9EB76A8C64F99586837B7A232EC</vt:lpwstr>
  </property>
</Properties>
</file>