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4"/>
  </p:sldMasterIdLst>
  <p:notesMasterIdLst>
    <p:notesMasterId r:id="rId6"/>
  </p:notesMasterIdLst>
  <p:sldIdLst>
    <p:sldId id="257" r:id="rId5"/>
  </p:sldIdLst>
  <p:sldSz cx="21599525" cy="30240288"/>
  <p:notesSz cx="20567650" cy="294592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ssandro Castelli" initials="AC" lastIdx="1" clrIdx="0">
    <p:extLst>
      <p:ext uri="{19B8F6BF-5375-455C-9EA6-DF929625EA0E}">
        <p15:presenceInfo xmlns:p15="http://schemas.microsoft.com/office/powerpoint/2012/main" userId="S-1-5-21-1763312367-2817228542-1193128394-4144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821" autoAdjust="0"/>
  </p:normalViewPr>
  <p:slideViewPr>
    <p:cSldViewPr snapToGrid="0">
      <p:cViewPr>
        <p:scale>
          <a:sx n="33" d="100"/>
          <a:sy n="33" d="100"/>
        </p:scale>
        <p:origin x="1362" y="-193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o Piccioni" userId="5399e38e-5df5-4b88-ba56-191434f08ab1" providerId="ADAL" clId="{FE09D7B1-6EEE-47AA-A04F-807D3842474D}"/>
    <pc:docChg chg="undo custSel delSld modSld sldOrd modMainMaster">
      <pc:chgData name="Fabio Piccioni" userId="5399e38e-5df5-4b88-ba56-191434f08ab1" providerId="ADAL" clId="{FE09D7B1-6EEE-47AA-A04F-807D3842474D}" dt="2024-04-12T16:09:59.980" v="240"/>
      <pc:docMkLst>
        <pc:docMk/>
      </pc:docMkLst>
      <pc:sldChg chg="addSp delSp modSp del ord">
        <pc:chgData name="Fabio Piccioni" userId="5399e38e-5df5-4b88-ba56-191434f08ab1" providerId="ADAL" clId="{FE09D7B1-6EEE-47AA-A04F-807D3842474D}" dt="2024-04-12T15:47:25.793" v="29" actId="2696"/>
        <pc:sldMkLst>
          <pc:docMk/>
          <pc:sldMk cId="1607675616" sldId="256"/>
        </pc:sldMkLst>
        <pc:spChg chg="add del mod">
          <ac:chgData name="Fabio Piccioni" userId="5399e38e-5df5-4b88-ba56-191434f08ab1" providerId="ADAL" clId="{FE09D7B1-6EEE-47AA-A04F-807D3842474D}" dt="2024-04-12T14:33:53.260" v="2"/>
          <ac:spMkLst>
            <pc:docMk/>
            <pc:sldMk cId="1607675616" sldId="256"/>
            <ac:spMk id="3" creationId="{B954618B-00A9-455F-BE5D-DF76EA03662D}"/>
          </ac:spMkLst>
        </pc:spChg>
        <pc:spChg chg="del">
          <ac:chgData name="Fabio Piccioni" userId="5399e38e-5df5-4b88-ba56-191434f08ab1" providerId="ADAL" clId="{FE09D7B1-6EEE-47AA-A04F-807D3842474D}" dt="2024-04-12T14:33:42.633" v="1" actId="478"/>
          <ac:spMkLst>
            <pc:docMk/>
            <pc:sldMk cId="1607675616" sldId="256"/>
            <ac:spMk id="4" creationId="{078FFA64-35EE-4435-AFA0-8396F4DF8379}"/>
          </ac:spMkLst>
        </pc:spChg>
        <pc:spChg chg="del">
          <ac:chgData name="Fabio Piccioni" userId="5399e38e-5df5-4b88-ba56-191434f08ab1" providerId="ADAL" clId="{FE09D7B1-6EEE-47AA-A04F-807D3842474D}" dt="2024-04-12T14:33:42.633" v="1" actId="478"/>
          <ac:spMkLst>
            <pc:docMk/>
            <pc:sldMk cId="1607675616" sldId="256"/>
            <ac:spMk id="5" creationId="{D5A22AAB-8F5A-4655-994C-A478858F87AF}"/>
          </ac:spMkLst>
        </pc:spChg>
        <pc:spChg chg="del">
          <ac:chgData name="Fabio Piccioni" userId="5399e38e-5df5-4b88-ba56-191434f08ab1" providerId="ADAL" clId="{FE09D7B1-6EEE-47AA-A04F-807D3842474D}" dt="2024-04-12T14:33:42.633" v="1" actId="478"/>
          <ac:spMkLst>
            <pc:docMk/>
            <pc:sldMk cId="1607675616" sldId="256"/>
            <ac:spMk id="6" creationId="{138AE8AA-2CB1-47F9-B1A3-4921C9A2F691}"/>
          </ac:spMkLst>
        </pc:spChg>
        <pc:spChg chg="del">
          <ac:chgData name="Fabio Piccioni" userId="5399e38e-5df5-4b88-ba56-191434f08ab1" providerId="ADAL" clId="{FE09D7B1-6EEE-47AA-A04F-807D3842474D}" dt="2024-04-12T14:33:42.633" v="1" actId="478"/>
          <ac:spMkLst>
            <pc:docMk/>
            <pc:sldMk cId="1607675616" sldId="256"/>
            <ac:spMk id="7" creationId="{19A9C654-56D1-4249-B974-91F2DADD0177}"/>
          </ac:spMkLst>
        </pc:spChg>
        <pc:spChg chg="del">
          <ac:chgData name="Fabio Piccioni" userId="5399e38e-5df5-4b88-ba56-191434f08ab1" providerId="ADAL" clId="{FE09D7B1-6EEE-47AA-A04F-807D3842474D}" dt="2024-04-12T14:33:42.633" v="1" actId="478"/>
          <ac:spMkLst>
            <pc:docMk/>
            <pc:sldMk cId="1607675616" sldId="256"/>
            <ac:spMk id="8" creationId="{61FB3C96-B64D-4464-990B-D69A1B61ADC3}"/>
          </ac:spMkLst>
        </pc:spChg>
        <pc:spChg chg="del">
          <ac:chgData name="Fabio Piccioni" userId="5399e38e-5df5-4b88-ba56-191434f08ab1" providerId="ADAL" clId="{FE09D7B1-6EEE-47AA-A04F-807D3842474D}" dt="2024-04-12T14:33:42.633" v="1" actId="478"/>
          <ac:spMkLst>
            <pc:docMk/>
            <pc:sldMk cId="1607675616" sldId="256"/>
            <ac:spMk id="9" creationId="{A12DE5B5-403C-4A49-85B8-B7AD0D79B3CD}"/>
          </ac:spMkLst>
        </pc:spChg>
        <pc:spChg chg="del">
          <ac:chgData name="Fabio Piccioni" userId="5399e38e-5df5-4b88-ba56-191434f08ab1" providerId="ADAL" clId="{FE09D7B1-6EEE-47AA-A04F-807D3842474D}" dt="2024-04-12T14:33:42.633" v="1" actId="478"/>
          <ac:spMkLst>
            <pc:docMk/>
            <pc:sldMk cId="1607675616" sldId="256"/>
            <ac:spMk id="10" creationId="{C721C1F6-8C06-4E35-9686-F3B2223F4776}"/>
          </ac:spMkLst>
        </pc:spChg>
        <pc:spChg chg="del">
          <ac:chgData name="Fabio Piccioni" userId="5399e38e-5df5-4b88-ba56-191434f08ab1" providerId="ADAL" clId="{FE09D7B1-6EEE-47AA-A04F-807D3842474D}" dt="2024-04-12T14:33:42.633" v="1" actId="478"/>
          <ac:spMkLst>
            <pc:docMk/>
            <pc:sldMk cId="1607675616" sldId="256"/>
            <ac:spMk id="12" creationId="{D42F9283-E122-4DB1-9547-43F409530F40}"/>
          </ac:spMkLst>
        </pc:spChg>
        <pc:spChg chg="add del mod">
          <ac:chgData name="Fabio Piccioni" userId="5399e38e-5df5-4b88-ba56-191434f08ab1" providerId="ADAL" clId="{FE09D7B1-6EEE-47AA-A04F-807D3842474D}" dt="2024-04-12T14:33:53.260" v="2"/>
          <ac:spMkLst>
            <pc:docMk/>
            <pc:sldMk cId="1607675616" sldId="256"/>
            <ac:spMk id="13" creationId="{6458FBC1-6384-4F33-B520-594BD5606B9C}"/>
          </ac:spMkLst>
        </pc:spChg>
        <pc:spChg chg="del">
          <ac:chgData name="Fabio Piccioni" userId="5399e38e-5df5-4b88-ba56-191434f08ab1" providerId="ADAL" clId="{FE09D7B1-6EEE-47AA-A04F-807D3842474D}" dt="2024-04-12T14:33:42.633" v="1" actId="478"/>
          <ac:spMkLst>
            <pc:docMk/>
            <pc:sldMk cId="1607675616" sldId="256"/>
            <ac:spMk id="15" creationId="{90F5136E-9320-4DD7-A2D1-DF530472C5F9}"/>
          </ac:spMkLst>
        </pc:spChg>
        <pc:spChg chg="add del mod">
          <ac:chgData name="Fabio Piccioni" userId="5399e38e-5df5-4b88-ba56-191434f08ab1" providerId="ADAL" clId="{FE09D7B1-6EEE-47AA-A04F-807D3842474D}" dt="2024-04-12T14:33:53.260" v="2"/>
          <ac:spMkLst>
            <pc:docMk/>
            <pc:sldMk cId="1607675616" sldId="256"/>
            <ac:spMk id="16" creationId="{9828530B-E57B-47CF-B959-F93FA7A0D144}"/>
          </ac:spMkLst>
        </pc:spChg>
        <pc:spChg chg="add del mod">
          <ac:chgData name="Fabio Piccioni" userId="5399e38e-5df5-4b88-ba56-191434f08ab1" providerId="ADAL" clId="{FE09D7B1-6EEE-47AA-A04F-807D3842474D}" dt="2024-04-12T14:33:53.260" v="2"/>
          <ac:spMkLst>
            <pc:docMk/>
            <pc:sldMk cId="1607675616" sldId="256"/>
            <ac:spMk id="20" creationId="{EE6939D1-DDC8-4A93-ACF0-4A71BABF9BE4}"/>
          </ac:spMkLst>
        </pc:spChg>
        <pc:spChg chg="add del mod">
          <ac:chgData name="Fabio Piccioni" userId="5399e38e-5df5-4b88-ba56-191434f08ab1" providerId="ADAL" clId="{FE09D7B1-6EEE-47AA-A04F-807D3842474D}" dt="2024-04-12T14:33:53.260" v="2"/>
          <ac:spMkLst>
            <pc:docMk/>
            <pc:sldMk cId="1607675616" sldId="256"/>
            <ac:spMk id="22" creationId="{28E720D7-7CA6-40AA-867F-9D8010C3F36C}"/>
          </ac:spMkLst>
        </pc:spChg>
        <pc:spChg chg="add del mod">
          <ac:chgData name="Fabio Piccioni" userId="5399e38e-5df5-4b88-ba56-191434f08ab1" providerId="ADAL" clId="{FE09D7B1-6EEE-47AA-A04F-807D3842474D}" dt="2024-04-12T14:33:53.260" v="2"/>
          <ac:spMkLst>
            <pc:docMk/>
            <pc:sldMk cId="1607675616" sldId="256"/>
            <ac:spMk id="24" creationId="{626DA12D-3CE4-4599-845F-7147659C38FE}"/>
          </ac:spMkLst>
        </pc:spChg>
        <pc:spChg chg="add del mod">
          <ac:chgData name="Fabio Piccioni" userId="5399e38e-5df5-4b88-ba56-191434f08ab1" providerId="ADAL" clId="{FE09D7B1-6EEE-47AA-A04F-807D3842474D}" dt="2024-04-12T14:33:57.239" v="3"/>
          <ac:spMkLst>
            <pc:docMk/>
            <pc:sldMk cId="1607675616" sldId="256"/>
            <ac:spMk id="25" creationId="{3187428B-A288-48F5-914C-1C0EE5B2A422}"/>
          </ac:spMkLst>
        </pc:spChg>
        <pc:spChg chg="add del mod">
          <ac:chgData name="Fabio Piccioni" userId="5399e38e-5df5-4b88-ba56-191434f08ab1" providerId="ADAL" clId="{FE09D7B1-6EEE-47AA-A04F-807D3842474D}" dt="2024-04-12T14:33:57.239" v="3"/>
          <ac:spMkLst>
            <pc:docMk/>
            <pc:sldMk cId="1607675616" sldId="256"/>
            <ac:spMk id="26" creationId="{05D600CC-15F3-421B-997B-2F78497FDF42}"/>
          </ac:spMkLst>
        </pc:spChg>
        <pc:spChg chg="add del mod">
          <ac:chgData name="Fabio Piccioni" userId="5399e38e-5df5-4b88-ba56-191434f08ab1" providerId="ADAL" clId="{FE09D7B1-6EEE-47AA-A04F-807D3842474D}" dt="2024-04-12T14:33:57.239" v="3"/>
          <ac:spMkLst>
            <pc:docMk/>
            <pc:sldMk cId="1607675616" sldId="256"/>
            <ac:spMk id="27" creationId="{5CD21786-C4FD-46CA-B26F-CAE43AD3F573}"/>
          </ac:spMkLst>
        </pc:spChg>
        <pc:spChg chg="add del mod">
          <ac:chgData name="Fabio Piccioni" userId="5399e38e-5df5-4b88-ba56-191434f08ab1" providerId="ADAL" clId="{FE09D7B1-6EEE-47AA-A04F-807D3842474D}" dt="2024-04-12T14:33:57.239" v="3"/>
          <ac:spMkLst>
            <pc:docMk/>
            <pc:sldMk cId="1607675616" sldId="256"/>
            <ac:spMk id="28" creationId="{9FB7F97F-7729-4D75-B679-4196CB23835D}"/>
          </ac:spMkLst>
        </pc:spChg>
        <pc:spChg chg="add del mod">
          <ac:chgData name="Fabio Piccioni" userId="5399e38e-5df5-4b88-ba56-191434f08ab1" providerId="ADAL" clId="{FE09D7B1-6EEE-47AA-A04F-807D3842474D}" dt="2024-04-12T14:33:57.239" v="3"/>
          <ac:spMkLst>
            <pc:docMk/>
            <pc:sldMk cId="1607675616" sldId="256"/>
            <ac:spMk id="29" creationId="{53E5F752-9FA5-44A3-8D84-D899AEC43848}"/>
          </ac:spMkLst>
        </pc:spChg>
        <pc:spChg chg="add del mod">
          <ac:chgData name="Fabio Piccioni" userId="5399e38e-5df5-4b88-ba56-191434f08ab1" providerId="ADAL" clId="{FE09D7B1-6EEE-47AA-A04F-807D3842474D}" dt="2024-04-12T14:33:57.239" v="3"/>
          <ac:spMkLst>
            <pc:docMk/>
            <pc:sldMk cId="1607675616" sldId="256"/>
            <ac:spMk id="30" creationId="{FEE264CA-72B3-40C2-AA9B-4CC8EA66ACF8}"/>
          </ac:spMkLst>
        </pc:spChg>
        <pc:spChg chg="add del mod">
          <ac:chgData name="Fabio Piccioni" userId="5399e38e-5df5-4b88-ba56-191434f08ab1" providerId="ADAL" clId="{FE09D7B1-6EEE-47AA-A04F-807D3842474D}" dt="2024-04-12T14:33:57.239" v="3"/>
          <ac:spMkLst>
            <pc:docMk/>
            <pc:sldMk cId="1607675616" sldId="256"/>
            <ac:spMk id="31" creationId="{4EED03A1-07FC-47E2-8AFC-95B6E95CDBA2}"/>
          </ac:spMkLst>
        </pc:spChg>
        <pc:spChg chg="add del mod">
          <ac:chgData name="Fabio Piccioni" userId="5399e38e-5df5-4b88-ba56-191434f08ab1" providerId="ADAL" clId="{FE09D7B1-6EEE-47AA-A04F-807D3842474D}" dt="2024-04-12T14:33:57.239" v="3"/>
          <ac:spMkLst>
            <pc:docMk/>
            <pc:sldMk cId="1607675616" sldId="256"/>
            <ac:spMk id="32" creationId="{6541C229-6854-40B4-8E64-47971488B88A}"/>
          </ac:spMkLst>
        </pc:spChg>
        <pc:spChg chg="add del mod">
          <ac:chgData name="Fabio Piccioni" userId="5399e38e-5df5-4b88-ba56-191434f08ab1" providerId="ADAL" clId="{FE09D7B1-6EEE-47AA-A04F-807D3842474D}" dt="2024-04-12T14:33:57.239" v="3"/>
          <ac:spMkLst>
            <pc:docMk/>
            <pc:sldMk cId="1607675616" sldId="256"/>
            <ac:spMk id="33" creationId="{AED0F9EA-AB76-486F-A3CC-606B21B4B935}"/>
          </ac:spMkLst>
        </pc:spChg>
        <pc:spChg chg="add del mod">
          <ac:chgData name="Fabio Piccioni" userId="5399e38e-5df5-4b88-ba56-191434f08ab1" providerId="ADAL" clId="{FE09D7B1-6EEE-47AA-A04F-807D3842474D}" dt="2024-04-12T14:34:00.605" v="4"/>
          <ac:spMkLst>
            <pc:docMk/>
            <pc:sldMk cId="1607675616" sldId="256"/>
            <ac:spMk id="34" creationId="{83759EF2-DBCF-4B6A-A5EC-A8A160DDD9E3}"/>
          </ac:spMkLst>
        </pc:spChg>
        <pc:spChg chg="add del mod">
          <ac:chgData name="Fabio Piccioni" userId="5399e38e-5df5-4b88-ba56-191434f08ab1" providerId="ADAL" clId="{FE09D7B1-6EEE-47AA-A04F-807D3842474D}" dt="2024-04-12T14:34:00.605" v="4"/>
          <ac:spMkLst>
            <pc:docMk/>
            <pc:sldMk cId="1607675616" sldId="256"/>
            <ac:spMk id="35" creationId="{CE3BD0C5-50C9-47C5-A00A-0B7D3E80A916}"/>
          </ac:spMkLst>
        </pc:spChg>
        <pc:spChg chg="add del mod">
          <ac:chgData name="Fabio Piccioni" userId="5399e38e-5df5-4b88-ba56-191434f08ab1" providerId="ADAL" clId="{FE09D7B1-6EEE-47AA-A04F-807D3842474D}" dt="2024-04-12T14:34:00.605" v="4"/>
          <ac:spMkLst>
            <pc:docMk/>
            <pc:sldMk cId="1607675616" sldId="256"/>
            <ac:spMk id="36" creationId="{4895A001-668E-4AE7-8913-D33209B4E27B}"/>
          </ac:spMkLst>
        </pc:spChg>
        <pc:spChg chg="add del mod">
          <ac:chgData name="Fabio Piccioni" userId="5399e38e-5df5-4b88-ba56-191434f08ab1" providerId="ADAL" clId="{FE09D7B1-6EEE-47AA-A04F-807D3842474D}" dt="2024-04-12T14:34:00.605" v="4"/>
          <ac:spMkLst>
            <pc:docMk/>
            <pc:sldMk cId="1607675616" sldId="256"/>
            <ac:spMk id="37" creationId="{A30111F2-1D62-4309-A6C0-E420CE444F4E}"/>
          </ac:spMkLst>
        </pc:spChg>
        <pc:spChg chg="add del mod">
          <ac:chgData name="Fabio Piccioni" userId="5399e38e-5df5-4b88-ba56-191434f08ab1" providerId="ADAL" clId="{FE09D7B1-6EEE-47AA-A04F-807D3842474D}" dt="2024-04-12T14:34:00.605" v="4"/>
          <ac:spMkLst>
            <pc:docMk/>
            <pc:sldMk cId="1607675616" sldId="256"/>
            <ac:spMk id="38" creationId="{5138E7AD-95C8-436C-9E44-1392D4DAFF88}"/>
          </ac:spMkLst>
        </pc:spChg>
        <pc:spChg chg="add del mod">
          <ac:chgData name="Fabio Piccioni" userId="5399e38e-5df5-4b88-ba56-191434f08ab1" providerId="ADAL" clId="{FE09D7B1-6EEE-47AA-A04F-807D3842474D}" dt="2024-04-12T14:34:00.605" v="4"/>
          <ac:spMkLst>
            <pc:docMk/>
            <pc:sldMk cId="1607675616" sldId="256"/>
            <ac:spMk id="39" creationId="{4AA6E092-8212-4782-8DA7-AD0A14511663}"/>
          </ac:spMkLst>
        </pc:spChg>
        <pc:spChg chg="add del mod">
          <ac:chgData name="Fabio Piccioni" userId="5399e38e-5df5-4b88-ba56-191434f08ab1" providerId="ADAL" clId="{FE09D7B1-6EEE-47AA-A04F-807D3842474D}" dt="2024-04-12T14:34:00.605" v="4"/>
          <ac:spMkLst>
            <pc:docMk/>
            <pc:sldMk cId="1607675616" sldId="256"/>
            <ac:spMk id="40" creationId="{1FCD534A-9B26-4CF0-9041-455D31885EE6}"/>
          </ac:spMkLst>
        </pc:spChg>
        <pc:spChg chg="add del mod">
          <ac:chgData name="Fabio Piccioni" userId="5399e38e-5df5-4b88-ba56-191434f08ab1" providerId="ADAL" clId="{FE09D7B1-6EEE-47AA-A04F-807D3842474D}" dt="2024-04-12T14:34:00.605" v="4"/>
          <ac:spMkLst>
            <pc:docMk/>
            <pc:sldMk cId="1607675616" sldId="256"/>
            <ac:spMk id="41" creationId="{BF8D600F-1B77-46FF-B699-A4C7333B409B}"/>
          </ac:spMkLst>
        </pc:spChg>
        <pc:spChg chg="add mod">
          <ac:chgData name="Fabio Piccioni" userId="5399e38e-5df5-4b88-ba56-191434f08ab1" providerId="ADAL" clId="{FE09D7B1-6EEE-47AA-A04F-807D3842474D}" dt="2024-04-12T14:34:00.605" v="4"/>
          <ac:spMkLst>
            <pc:docMk/>
            <pc:sldMk cId="1607675616" sldId="256"/>
            <ac:spMk id="42" creationId="{99909089-80D0-4451-A204-FB83C68992E3}"/>
          </ac:spMkLst>
        </pc:spChg>
        <pc:spChg chg="add mod">
          <ac:chgData name="Fabio Piccioni" userId="5399e38e-5df5-4b88-ba56-191434f08ab1" providerId="ADAL" clId="{FE09D7B1-6EEE-47AA-A04F-807D3842474D}" dt="2024-04-12T14:34:00.605" v="4"/>
          <ac:spMkLst>
            <pc:docMk/>
            <pc:sldMk cId="1607675616" sldId="256"/>
            <ac:spMk id="43" creationId="{06FAC2F9-6933-4E75-B413-50AC2D27767C}"/>
          </ac:spMkLst>
        </pc:spChg>
        <pc:spChg chg="add mod">
          <ac:chgData name="Fabio Piccioni" userId="5399e38e-5df5-4b88-ba56-191434f08ab1" providerId="ADAL" clId="{FE09D7B1-6EEE-47AA-A04F-807D3842474D}" dt="2024-04-12T14:34:00.605" v="4"/>
          <ac:spMkLst>
            <pc:docMk/>
            <pc:sldMk cId="1607675616" sldId="256"/>
            <ac:spMk id="44" creationId="{5709DCF1-330C-4B70-86E0-2E4587EEB357}"/>
          </ac:spMkLst>
        </pc:spChg>
        <pc:spChg chg="add mod">
          <ac:chgData name="Fabio Piccioni" userId="5399e38e-5df5-4b88-ba56-191434f08ab1" providerId="ADAL" clId="{FE09D7B1-6EEE-47AA-A04F-807D3842474D}" dt="2024-04-12T14:34:00.605" v="4"/>
          <ac:spMkLst>
            <pc:docMk/>
            <pc:sldMk cId="1607675616" sldId="256"/>
            <ac:spMk id="45" creationId="{1EE8944A-F1AB-4BD9-9762-B23FDA0B6AFA}"/>
          </ac:spMkLst>
        </pc:spChg>
        <pc:spChg chg="add mod">
          <ac:chgData name="Fabio Piccioni" userId="5399e38e-5df5-4b88-ba56-191434f08ab1" providerId="ADAL" clId="{FE09D7B1-6EEE-47AA-A04F-807D3842474D}" dt="2024-04-12T14:34:00.605" v="4"/>
          <ac:spMkLst>
            <pc:docMk/>
            <pc:sldMk cId="1607675616" sldId="256"/>
            <ac:spMk id="46" creationId="{BE0AFBEC-3F28-473A-BC54-E475625D3E51}"/>
          </ac:spMkLst>
        </pc:spChg>
        <pc:spChg chg="add mod">
          <ac:chgData name="Fabio Piccioni" userId="5399e38e-5df5-4b88-ba56-191434f08ab1" providerId="ADAL" clId="{FE09D7B1-6EEE-47AA-A04F-807D3842474D}" dt="2024-04-12T14:34:00.605" v="4"/>
          <ac:spMkLst>
            <pc:docMk/>
            <pc:sldMk cId="1607675616" sldId="256"/>
            <ac:spMk id="47" creationId="{4AFA2DA6-0295-4F6E-827D-228FA0D8F282}"/>
          </ac:spMkLst>
        </pc:spChg>
        <pc:spChg chg="add mod">
          <ac:chgData name="Fabio Piccioni" userId="5399e38e-5df5-4b88-ba56-191434f08ab1" providerId="ADAL" clId="{FE09D7B1-6EEE-47AA-A04F-807D3842474D}" dt="2024-04-12T14:34:00.605" v="4"/>
          <ac:spMkLst>
            <pc:docMk/>
            <pc:sldMk cId="1607675616" sldId="256"/>
            <ac:spMk id="48" creationId="{A294FACF-1103-4E97-B43D-612BF4465F80}"/>
          </ac:spMkLst>
        </pc:spChg>
        <pc:spChg chg="add mod">
          <ac:chgData name="Fabio Piccioni" userId="5399e38e-5df5-4b88-ba56-191434f08ab1" providerId="ADAL" clId="{FE09D7B1-6EEE-47AA-A04F-807D3842474D}" dt="2024-04-12T14:34:00.605" v="4"/>
          <ac:spMkLst>
            <pc:docMk/>
            <pc:sldMk cId="1607675616" sldId="256"/>
            <ac:spMk id="49" creationId="{5D3FEEA9-3F51-4889-AD74-FDC6C17C73FB}"/>
          </ac:spMkLst>
        </pc:spChg>
        <pc:spChg chg="add mod">
          <ac:chgData name="Fabio Piccioni" userId="5399e38e-5df5-4b88-ba56-191434f08ab1" providerId="ADAL" clId="{FE09D7B1-6EEE-47AA-A04F-807D3842474D}" dt="2024-04-12T14:34:00.605" v="4"/>
          <ac:spMkLst>
            <pc:docMk/>
            <pc:sldMk cId="1607675616" sldId="256"/>
            <ac:spMk id="50" creationId="{777CE7AC-2D05-4F4D-B461-075E3EFA731E}"/>
          </ac:spMkLst>
        </pc:spChg>
        <pc:picChg chg="del">
          <ac:chgData name="Fabio Piccioni" userId="5399e38e-5df5-4b88-ba56-191434f08ab1" providerId="ADAL" clId="{FE09D7B1-6EEE-47AA-A04F-807D3842474D}" dt="2024-04-12T14:33:42.633" v="1" actId="478"/>
          <ac:picMkLst>
            <pc:docMk/>
            <pc:sldMk cId="1607675616" sldId="256"/>
            <ac:picMk id="17" creationId="{D93902E4-8D02-474D-9BFE-36BCC0D686D3}"/>
          </ac:picMkLst>
        </pc:picChg>
        <pc:picChg chg="del">
          <ac:chgData name="Fabio Piccioni" userId="5399e38e-5df5-4b88-ba56-191434f08ab1" providerId="ADAL" clId="{FE09D7B1-6EEE-47AA-A04F-807D3842474D}" dt="2024-04-12T14:33:42.633" v="1" actId="478"/>
          <ac:picMkLst>
            <pc:docMk/>
            <pc:sldMk cId="1607675616" sldId="256"/>
            <ac:picMk id="19" creationId="{57980C81-F20F-4439-AAD6-9CDEB5899B6A}"/>
          </ac:picMkLst>
        </pc:picChg>
      </pc:sldChg>
      <pc:sldChg chg="addSp delSp modSp">
        <pc:chgData name="Fabio Piccioni" userId="5399e38e-5df5-4b88-ba56-191434f08ab1" providerId="ADAL" clId="{FE09D7B1-6EEE-47AA-A04F-807D3842474D}" dt="2024-04-12T16:05:12.733" v="230" actId="6549"/>
        <pc:sldMkLst>
          <pc:docMk/>
          <pc:sldMk cId="1002651951" sldId="257"/>
        </pc:sldMkLst>
        <pc:spChg chg="add mod">
          <ac:chgData name="Fabio Piccioni" userId="5399e38e-5df5-4b88-ba56-191434f08ab1" providerId="ADAL" clId="{FE09D7B1-6EEE-47AA-A04F-807D3842474D}" dt="2024-04-12T16:05:12.733" v="230" actId="6549"/>
          <ac:spMkLst>
            <pc:docMk/>
            <pc:sldMk cId="1002651951" sldId="257"/>
            <ac:spMk id="3" creationId="{AA126308-5AB3-47F2-A9D8-0683549CCC6C}"/>
          </ac:spMkLst>
        </pc:spChg>
        <pc:spChg chg="add del mod">
          <ac:chgData name="Fabio Piccioni" userId="5399e38e-5df5-4b88-ba56-191434f08ab1" providerId="ADAL" clId="{FE09D7B1-6EEE-47AA-A04F-807D3842474D}" dt="2024-04-12T16:04:47.447" v="229"/>
          <ac:spMkLst>
            <pc:docMk/>
            <pc:sldMk cId="1002651951" sldId="257"/>
            <ac:spMk id="5" creationId="{DF861307-EDFE-4DA0-85AF-3FE5AA8E43F8}"/>
          </ac:spMkLst>
        </pc:spChg>
        <pc:spChg chg="add del mod">
          <ac:chgData name="Fabio Piccioni" userId="5399e38e-5df5-4b88-ba56-191434f08ab1" providerId="ADAL" clId="{FE09D7B1-6EEE-47AA-A04F-807D3842474D}" dt="2024-04-12T16:04:47.447" v="229"/>
          <ac:spMkLst>
            <pc:docMk/>
            <pc:sldMk cId="1002651951" sldId="257"/>
            <ac:spMk id="7" creationId="{F4C71320-D1DE-491B-A4F8-E0086D3D4988}"/>
          </ac:spMkLst>
        </pc:spChg>
        <pc:spChg chg="add del mod">
          <ac:chgData name="Fabio Piccioni" userId="5399e38e-5df5-4b88-ba56-191434f08ab1" providerId="ADAL" clId="{FE09D7B1-6EEE-47AA-A04F-807D3842474D}" dt="2024-04-12T16:04:47.447" v="229"/>
          <ac:spMkLst>
            <pc:docMk/>
            <pc:sldMk cId="1002651951" sldId="257"/>
            <ac:spMk id="9" creationId="{89721B23-5F46-48E9-824A-3555D51AE4E3}"/>
          </ac:spMkLst>
        </pc:spChg>
        <pc:spChg chg="del">
          <ac:chgData name="Fabio Piccioni" userId="5399e38e-5df5-4b88-ba56-191434f08ab1" providerId="ADAL" clId="{FE09D7B1-6EEE-47AA-A04F-807D3842474D}" dt="2024-04-12T14:34:10.842" v="5" actId="478"/>
          <ac:spMkLst>
            <pc:docMk/>
            <pc:sldMk cId="1002651951" sldId="257"/>
            <ac:spMk id="10" creationId="{1B6A582A-4333-4EC6-BA47-28FC5548D386}"/>
          </ac:spMkLst>
        </pc:spChg>
        <pc:spChg chg="add del mod">
          <ac:chgData name="Fabio Piccioni" userId="5399e38e-5df5-4b88-ba56-191434f08ab1" providerId="ADAL" clId="{FE09D7B1-6EEE-47AA-A04F-807D3842474D}" dt="2024-04-12T16:04:47.447" v="229"/>
          <ac:spMkLst>
            <pc:docMk/>
            <pc:sldMk cId="1002651951" sldId="257"/>
            <ac:spMk id="12" creationId="{C6630FE6-C971-48D2-BF80-287F79E44D86}"/>
          </ac:spMkLst>
        </pc:spChg>
        <pc:spChg chg="del">
          <ac:chgData name="Fabio Piccioni" userId="5399e38e-5df5-4b88-ba56-191434f08ab1" providerId="ADAL" clId="{FE09D7B1-6EEE-47AA-A04F-807D3842474D}" dt="2024-04-12T14:34:10.842" v="5" actId="478"/>
          <ac:spMkLst>
            <pc:docMk/>
            <pc:sldMk cId="1002651951" sldId="257"/>
            <ac:spMk id="14" creationId="{C7A0C9F9-489C-4F54-95F9-83AC79D05CC1}"/>
          </ac:spMkLst>
        </pc:spChg>
        <pc:spChg chg="del">
          <ac:chgData name="Fabio Piccioni" userId="5399e38e-5df5-4b88-ba56-191434f08ab1" providerId="ADAL" clId="{FE09D7B1-6EEE-47AA-A04F-807D3842474D}" dt="2024-04-12T14:34:10.842" v="5" actId="478"/>
          <ac:spMkLst>
            <pc:docMk/>
            <pc:sldMk cId="1002651951" sldId="257"/>
            <ac:spMk id="15" creationId="{A3F3254E-D4FB-412E-B0A8-D53818823041}"/>
          </ac:spMkLst>
        </pc:spChg>
        <pc:spChg chg="del">
          <ac:chgData name="Fabio Piccioni" userId="5399e38e-5df5-4b88-ba56-191434f08ab1" providerId="ADAL" clId="{FE09D7B1-6EEE-47AA-A04F-807D3842474D}" dt="2024-04-12T14:34:10.842" v="5" actId="478"/>
          <ac:spMkLst>
            <pc:docMk/>
            <pc:sldMk cId="1002651951" sldId="257"/>
            <ac:spMk id="16" creationId="{9DA885F5-0707-4091-AEEE-A24F91990CA6}"/>
          </ac:spMkLst>
        </pc:spChg>
        <pc:spChg chg="del">
          <ac:chgData name="Fabio Piccioni" userId="5399e38e-5df5-4b88-ba56-191434f08ab1" providerId="ADAL" clId="{FE09D7B1-6EEE-47AA-A04F-807D3842474D}" dt="2024-04-12T14:34:10.842" v="5" actId="478"/>
          <ac:spMkLst>
            <pc:docMk/>
            <pc:sldMk cId="1002651951" sldId="257"/>
            <ac:spMk id="17" creationId="{D820A235-EBBE-4B9C-B84D-7B67A0B121C8}"/>
          </ac:spMkLst>
        </pc:spChg>
        <pc:spChg chg="del">
          <ac:chgData name="Fabio Piccioni" userId="5399e38e-5df5-4b88-ba56-191434f08ab1" providerId="ADAL" clId="{FE09D7B1-6EEE-47AA-A04F-807D3842474D}" dt="2024-04-12T14:34:10.842" v="5" actId="478"/>
          <ac:spMkLst>
            <pc:docMk/>
            <pc:sldMk cId="1002651951" sldId="257"/>
            <ac:spMk id="18" creationId="{70BC17DE-834F-4833-9B49-CBB39D5829C0}"/>
          </ac:spMkLst>
        </pc:spChg>
        <pc:spChg chg="add del mod">
          <ac:chgData name="Fabio Piccioni" userId="5399e38e-5df5-4b88-ba56-191434f08ab1" providerId="ADAL" clId="{FE09D7B1-6EEE-47AA-A04F-807D3842474D}" dt="2024-04-12T16:04:47.447" v="229"/>
          <ac:spMkLst>
            <pc:docMk/>
            <pc:sldMk cId="1002651951" sldId="257"/>
            <ac:spMk id="22" creationId="{E5E9FEAE-E930-4893-979B-32732DD200F5}"/>
          </ac:spMkLst>
        </pc:spChg>
        <pc:spChg chg="add del mod">
          <ac:chgData name="Fabio Piccioni" userId="5399e38e-5df5-4b88-ba56-191434f08ab1" providerId="ADAL" clId="{FE09D7B1-6EEE-47AA-A04F-807D3842474D}" dt="2024-04-12T16:04:47.447" v="229"/>
          <ac:spMkLst>
            <pc:docMk/>
            <pc:sldMk cId="1002651951" sldId="257"/>
            <ac:spMk id="24" creationId="{3EF7ED95-08A6-4DF0-8FE3-85F60D6A54AD}"/>
          </ac:spMkLst>
        </pc:spChg>
        <pc:spChg chg="del">
          <ac:chgData name="Fabio Piccioni" userId="5399e38e-5df5-4b88-ba56-191434f08ab1" providerId="ADAL" clId="{FE09D7B1-6EEE-47AA-A04F-807D3842474D}" dt="2024-04-12T14:34:10.842" v="5" actId="478"/>
          <ac:spMkLst>
            <pc:docMk/>
            <pc:sldMk cId="1002651951" sldId="257"/>
            <ac:spMk id="25" creationId="{A480C24B-A731-4DE6-AFAB-EFD7F98203C5}"/>
          </ac:spMkLst>
        </pc:spChg>
        <pc:spChg chg="add mod">
          <ac:chgData name="Fabio Piccioni" userId="5399e38e-5df5-4b88-ba56-191434f08ab1" providerId="ADAL" clId="{FE09D7B1-6EEE-47AA-A04F-807D3842474D}" dt="2024-04-12T16:04:47.447" v="229"/>
          <ac:spMkLst>
            <pc:docMk/>
            <pc:sldMk cId="1002651951" sldId="257"/>
            <ac:spMk id="26" creationId="{FB6182D6-AE15-457D-84AF-007028459835}"/>
          </ac:spMkLst>
        </pc:spChg>
        <pc:spChg chg="add mod">
          <ac:chgData name="Fabio Piccioni" userId="5399e38e-5df5-4b88-ba56-191434f08ab1" providerId="ADAL" clId="{FE09D7B1-6EEE-47AA-A04F-807D3842474D}" dt="2024-04-12T16:04:47.447" v="229"/>
          <ac:spMkLst>
            <pc:docMk/>
            <pc:sldMk cId="1002651951" sldId="257"/>
            <ac:spMk id="27" creationId="{69F78298-D8A6-4B8C-9FC9-CF51B6073431}"/>
          </ac:spMkLst>
        </pc:spChg>
        <pc:spChg chg="add mod">
          <ac:chgData name="Fabio Piccioni" userId="5399e38e-5df5-4b88-ba56-191434f08ab1" providerId="ADAL" clId="{FE09D7B1-6EEE-47AA-A04F-807D3842474D}" dt="2024-04-12T16:04:47.447" v="229"/>
          <ac:spMkLst>
            <pc:docMk/>
            <pc:sldMk cId="1002651951" sldId="257"/>
            <ac:spMk id="29" creationId="{B3B9C722-D9D6-4243-AD46-1C578B00ED13}"/>
          </ac:spMkLst>
        </pc:spChg>
        <pc:spChg chg="add mod">
          <ac:chgData name="Fabio Piccioni" userId="5399e38e-5df5-4b88-ba56-191434f08ab1" providerId="ADAL" clId="{FE09D7B1-6EEE-47AA-A04F-807D3842474D}" dt="2024-04-12T16:04:47.447" v="229"/>
          <ac:spMkLst>
            <pc:docMk/>
            <pc:sldMk cId="1002651951" sldId="257"/>
            <ac:spMk id="30" creationId="{6761AEB7-4AE2-4375-9F4B-5C3D3F74E1E9}"/>
          </ac:spMkLst>
        </pc:spChg>
        <pc:spChg chg="add mod">
          <ac:chgData name="Fabio Piccioni" userId="5399e38e-5df5-4b88-ba56-191434f08ab1" providerId="ADAL" clId="{FE09D7B1-6EEE-47AA-A04F-807D3842474D}" dt="2024-04-12T16:04:47.447" v="229"/>
          <ac:spMkLst>
            <pc:docMk/>
            <pc:sldMk cId="1002651951" sldId="257"/>
            <ac:spMk id="31" creationId="{CFD7C6AD-B172-41FA-A75A-470A4F530FA6}"/>
          </ac:spMkLst>
        </pc:spChg>
        <pc:spChg chg="add mod">
          <ac:chgData name="Fabio Piccioni" userId="5399e38e-5df5-4b88-ba56-191434f08ab1" providerId="ADAL" clId="{FE09D7B1-6EEE-47AA-A04F-807D3842474D}" dt="2024-04-12T16:04:47.447" v="229"/>
          <ac:spMkLst>
            <pc:docMk/>
            <pc:sldMk cId="1002651951" sldId="257"/>
            <ac:spMk id="32" creationId="{6B9D3D32-B808-4C52-A24A-BB33F7B5C0CC}"/>
          </ac:spMkLst>
        </pc:spChg>
        <pc:spChg chg="add mod">
          <ac:chgData name="Fabio Piccioni" userId="5399e38e-5df5-4b88-ba56-191434f08ab1" providerId="ADAL" clId="{FE09D7B1-6EEE-47AA-A04F-807D3842474D}" dt="2024-04-12T16:04:47.447" v="229"/>
          <ac:spMkLst>
            <pc:docMk/>
            <pc:sldMk cId="1002651951" sldId="257"/>
            <ac:spMk id="33" creationId="{BDC286C4-5DCF-43E8-B633-13434B855C61}"/>
          </ac:spMkLst>
        </pc:spChg>
        <pc:picChg chg="del">
          <ac:chgData name="Fabio Piccioni" userId="5399e38e-5df5-4b88-ba56-191434f08ab1" providerId="ADAL" clId="{FE09D7B1-6EEE-47AA-A04F-807D3842474D}" dt="2024-04-12T14:34:10.842" v="5" actId="478"/>
          <ac:picMkLst>
            <pc:docMk/>
            <pc:sldMk cId="1002651951" sldId="257"/>
            <ac:picMk id="19" creationId="{5BFB3C74-DC70-4559-8FA2-39C1C8EB538B}"/>
          </ac:picMkLst>
        </pc:picChg>
        <pc:picChg chg="del">
          <ac:chgData name="Fabio Piccioni" userId="5399e38e-5df5-4b88-ba56-191434f08ab1" providerId="ADAL" clId="{FE09D7B1-6EEE-47AA-A04F-807D3842474D}" dt="2024-04-12T14:34:10.842" v="5" actId="478"/>
          <ac:picMkLst>
            <pc:docMk/>
            <pc:sldMk cId="1002651951" sldId="257"/>
            <ac:picMk id="20" creationId="{FDA7E216-B0B9-457B-A78D-A63FD8D82C0B}"/>
          </ac:picMkLst>
        </pc:picChg>
        <pc:picChg chg="del">
          <ac:chgData name="Fabio Piccioni" userId="5399e38e-5df5-4b88-ba56-191434f08ab1" providerId="ADAL" clId="{FE09D7B1-6EEE-47AA-A04F-807D3842474D}" dt="2024-04-12T14:34:10.842" v="5" actId="478"/>
          <ac:picMkLst>
            <pc:docMk/>
            <pc:sldMk cId="1002651951" sldId="257"/>
            <ac:picMk id="21" creationId="{9F6FDC28-384A-44D3-B596-CAC492C7C397}"/>
          </ac:picMkLst>
        </pc:picChg>
        <pc:picChg chg="del">
          <ac:chgData name="Fabio Piccioni" userId="5399e38e-5df5-4b88-ba56-191434f08ab1" providerId="ADAL" clId="{FE09D7B1-6EEE-47AA-A04F-807D3842474D}" dt="2024-04-12T14:34:10.842" v="5" actId="478"/>
          <ac:picMkLst>
            <pc:docMk/>
            <pc:sldMk cId="1002651951" sldId="257"/>
            <ac:picMk id="28" creationId="{BC73EC88-A603-490E-BB30-E3BB003C4CEB}"/>
          </ac:picMkLst>
        </pc:picChg>
      </pc:sldChg>
      <pc:sldChg chg="addSp delSp modSp del">
        <pc:chgData name="Fabio Piccioni" userId="5399e38e-5df5-4b88-ba56-191434f08ab1" providerId="ADAL" clId="{FE09D7B1-6EEE-47AA-A04F-807D3842474D}" dt="2024-04-12T15:47:27.615" v="31" actId="2696"/>
        <pc:sldMkLst>
          <pc:docMk/>
          <pc:sldMk cId="395232528" sldId="258"/>
        </pc:sldMkLst>
        <pc:spChg chg="del">
          <ac:chgData name="Fabio Piccioni" userId="5399e38e-5df5-4b88-ba56-191434f08ab1" providerId="ADAL" clId="{FE09D7B1-6EEE-47AA-A04F-807D3842474D}" dt="2024-04-12T14:34:20.634" v="6" actId="478"/>
          <ac:spMkLst>
            <pc:docMk/>
            <pc:sldMk cId="395232528" sldId="258"/>
            <ac:spMk id="2" creationId="{117FF2F5-770B-4ED6-AAC2-EEFD073EE946}"/>
          </ac:spMkLst>
        </pc:spChg>
        <pc:spChg chg="del">
          <ac:chgData name="Fabio Piccioni" userId="5399e38e-5df5-4b88-ba56-191434f08ab1" providerId="ADAL" clId="{FE09D7B1-6EEE-47AA-A04F-807D3842474D}" dt="2024-04-12T14:34:20.634" v="6" actId="478"/>
          <ac:spMkLst>
            <pc:docMk/>
            <pc:sldMk cId="395232528" sldId="258"/>
            <ac:spMk id="3" creationId="{7FBBA566-92EA-4D49-BCA1-20DC96F2E639}"/>
          </ac:spMkLst>
        </pc:spChg>
        <pc:spChg chg="del">
          <ac:chgData name="Fabio Piccioni" userId="5399e38e-5df5-4b88-ba56-191434f08ab1" providerId="ADAL" clId="{FE09D7B1-6EEE-47AA-A04F-807D3842474D}" dt="2024-04-12T14:34:20.634" v="6" actId="478"/>
          <ac:spMkLst>
            <pc:docMk/>
            <pc:sldMk cId="395232528" sldId="258"/>
            <ac:spMk id="4" creationId="{135CC321-3E4D-44D2-A3EF-639FBBC71978}"/>
          </ac:spMkLst>
        </pc:spChg>
        <pc:spChg chg="del">
          <ac:chgData name="Fabio Piccioni" userId="5399e38e-5df5-4b88-ba56-191434f08ab1" providerId="ADAL" clId="{FE09D7B1-6EEE-47AA-A04F-807D3842474D}" dt="2024-04-12T14:34:20.634" v="6" actId="478"/>
          <ac:spMkLst>
            <pc:docMk/>
            <pc:sldMk cId="395232528" sldId="258"/>
            <ac:spMk id="5" creationId="{9D35218C-05D1-4023-9774-9A9DCD9E91EA}"/>
          </ac:spMkLst>
        </pc:spChg>
        <pc:spChg chg="del">
          <ac:chgData name="Fabio Piccioni" userId="5399e38e-5df5-4b88-ba56-191434f08ab1" providerId="ADAL" clId="{FE09D7B1-6EEE-47AA-A04F-807D3842474D}" dt="2024-04-12T14:34:20.634" v="6" actId="478"/>
          <ac:spMkLst>
            <pc:docMk/>
            <pc:sldMk cId="395232528" sldId="258"/>
            <ac:spMk id="7" creationId="{D9F3BE2C-3EA5-425F-81B0-E88DA4798B1F}"/>
          </ac:spMkLst>
        </pc:spChg>
        <pc:spChg chg="del">
          <ac:chgData name="Fabio Piccioni" userId="5399e38e-5df5-4b88-ba56-191434f08ab1" providerId="ADAL" clId="{FE09D7B1-6EEE-47AA-A04F-807D3842474D}" dt="2024-04-12T14:34:20.634" v="6" actId="478"/>
          <ac:spMkLst>
            <pc:docMk/>
            <pc:sldMk cId="395232528" sldId="258"/>
            <ac:spMk id="8" creationId="{C34F5D83-166D-4BE1-B605-C6D9D2642FF1}"/>
          </ac:spMkLst>
        </pc:spChg>
        <pc:spChg chg="del">
          <ac:chgData name="Fabio Piccioni" userId="5399e38e-5df5-4b88-ba56-191434f08ab1" providerId="ADAL" clId="{FE09D7B1-6EEE-47AA-A04F-807D3842474D}" dt="2024-04-12T14:34:20.634" v="6" actId="478"/>
          <ac:spMkLst>
            <pc:docMk/>
            <pc:sldMk cId="395232528" sldId="258"/>
            <ac:spMk id="9" creationId="{D3A9D46F-D8ED-4998-8303-FD9CAE88D823}"/>
          </ac:spMkLst>
        </pc:spChg>
        <pc:spChg chg="add mod">
          <ac:chgData name="Fabio Piccioni" userId="5399e38e-5df5-4b88-ba56-191434f08ab1" providerId="ADAL" clId="{FE09D7B1-6EEE-47AA-A04F-807D3842474D}" dt="2024-04-12T14:34:20.634" v="6" actId="478"/>
          <ac:spMkLst>
            <pc:docMk/>
            <pc:sldMk cId="395232528" sldId="258"/>
            <ac:spMk id="13" creationId="{BDD16C04-5821-47CC-8E07-40F8C31D14A4}"/>
          </ac:spMkLst>
        </pc:spChg>
        <pc:spChg chg="add mod">
          <ac:chgData name="Fabio Piccioni" userId="5399e38e-5df5-4b88-ba56-191434f08ab1" providerId="ADAL" clId="{FE09D7B1-6EEE-47AA-A04F-807D3842474D}" dt="2024-04-12T14:34:20.634" v="6" actId="478"/>
          <ac:spMkLst>
            <pc:docMk/>
            <pc:sldMk cId="395232528" sldId="258"/>
            <ac:spMk id="15" creationId="{7F974792-A413-456B-A9FE-0D23AD02DC92}"/>
          </ac:spMkLst>
        </pc:spChg>
        <pc:spChg chg="add mod">
          <ac:chgData name="Fabio Piccioni" userId="5399e38e-5df5-4b88-ba56-191434f08ab1" providerId="ADAL" clId="{FE09D7B1-6EEE-47AA-A04F-807D3842474D}" dt="2024-04-12T14:34:20.634" v="6" actId="478"/>
          <ac:spMkLst>
            <pc:docMk/>
            <pc:sldMk cId="395232528" sldId="258"/>
            <ac:spMk id="17" creationId="{5677AE0D-BBC6-4069-9CAB-357DA265D6B1}"/>
          </ac:spMkLst>
        </pc:spChg>
        <pc:spChg chg="add mod">
          <ac:chgData name="Fabio Piccioni" userId="5399e38e-5df5-4b88-ba56-191434f08ab1" providerId="ADAL" clId="{FE09D7B1-6EEE-47AA-A04F-807D3842474D}" dt="2024-04-12T14:34:20.634" v="6" actId="478"/>
          <ac:spMkLst>
            <pc:docMk/>
            <pc:sldMk cId="395232528" sldId="258"/>
            <ac:spMk id="19" creationId="{BC1DD54F-DD82-416E-91E6-ADD03AAB0D99}"/>
          </ac:spMkLst>
        </pc:spChg>
        <pc:spChg chg="add mod">
          <ac:chgData name="Fabio Piccioni" userId="5399e38e-5df5-4b88-ba56-191434f08ab1" providerId="ADAL" clId="{FE09D7B1-6EEE-47AA-A04F-807D3842474D}" dt="2024-04-12T14:34:20.634" v="6" actId="478"/>
          <ac:spMkLst>
            <pc:docMk/>
            <pc:sldMk cId="395232528" sldId="258"/>
            <ac:spMk id="21" creationId="{07562139-E626-4138-A2A0-C11239BEA466}"/>
          </ac:spMkLst>
        </pc:spChg>
        <pc:spChg chg="add mod">
          <ac:chgData name="Fabio Piccioni" userId="5399e38e-5df5-4b88-ba56-191434f08ab1" providerId="ADAL" clId="{FE09D7B1-6EEE-47AA-A04F-807D3842474D}" dt="2024-04-12T14:34:20.634" v="6" actId="478"/>
          <ac:spMkLst>
            <pc:docMk/>
            <pc:sldMk cId="395232528" sldId="258"/>
            <ac:spMk id="23" creationId="{5E6C5C0B-3297-4D41-B576-43DC75DEC4D4}"/>
          </ac:spMkLst>
        </pc:spChg>
        <pc:spChg chg="add mod">
          <ac:chgData name="Fabio Piccioni" userId="5399e38e-5df5-4b88-ba56-191434f08ab1" providerId="ADAL" clId="{FE09D7B1-6EEE-47AA-A04F-807D3842474D}" dt="2024-04-12T14:34:20.634" v="6" actId="478"/>
          <ac:spMkLst>
            <pc:docMk/>
            <pc:sldMk cId="395232528" sldId="258"/>
            <ac:spMk id="25" creationId="{2E5C07CF-5DCE-4502-BFE8-E189CE0E2026}"/>
          </ac:spMkLst>
        </pc:spChg>
        <pc:picChg chg="del">
          <ac:chgData name="Fabio Piccioni" userId="5399e38e-5df5-4b88-ba56-191434f08ab1" providerId="ADAL" clId="{FE09D7B1-6EEE-47AA-A04F-807D3842474D}" dt="2024-04-12T14:34:20.634" v="6" actId="478"/>
          <ac:picMkLst>
            <pc:docMk/>
            <pc:sldMk cId="395232528" sldId="258"/>
            <ac:picMk id="10" creationId="{5BB49FD0-EE69-49CC-952A-5EB6D04E2A6B}"/>
          </ac:picMkLst>
        </pc:picChg>
        <pc:picChg chg="del">
          <ac:chgData name="Fabio Piccioni" userId="5399e38e-5df5-4b88-ba56-191434f08ab1" providerId="ADAL" clId="{FE09D7B1-6EEE-47AA-A04F-807D3842474D}" dt="2024-04-12T14:34:20.634" v="6" actId="478"/>
          <ac:picMkLst>
            <pc:docMk/>
            <pc:sldMk cId="395232528" sldId="258"/>
            <ac:picMk id="11" creationId="{74324CF7-D2E5-411A-BE19-D2AC4C5F9A9C}"/>
          </ac:picMkLst>
        </pc:picChg>
        <pc:picChg chg="del">
          <ac:chgData name="Fabio Piccioni" userId="5399e38e-5df5-4b88-ba56-191434f08ab1" providerId="ADAL" clId="{FE09D7B1-6EEE-47AA-A04F-807D3842474D}" dt="2024-04-12T14:34:20.634" v="6" actId="478"/>
          <ac:picMkLst>
            <pc:docMk/>
            <pc:sldMk cId="395232528" sldId="258"/>
            <ac:picMk id="12" creationId="{FA555DEE-9560-43E5-AB8A-8CA13798E7E5}"/>
          </ac:picMkLst>
        </pc:picChg>
      </pc:sldChg>
      <pc:sldMasterChg chg="modSldLayout">
        <pc:chgData name="Fabio Piccioni" userId="5399e38e-5df5-4b88-ba56-191434f08ab1" providerId="ADAL" clId="{FE09D7B1-6EEE-47AA-A04F-807D3842474D}" dt="2024-04-12T15:46:56.787" v="28"/>
        <pc:sldMasterMkLst>
          <pc:docMk/>
          <pc:sldMasterMk cId="3381752618" sldId="2147483660"/>
        </pc:sldMasterMkLst>
        <pc:sldLayoutChg chg="setBg">
          <pc:chgData name="Fabio Piccioni" userId="5399e38e-5df5-4b88-ba56-191434f08ab1" providerId="ADAL" clId="{FE09D7B1-6EEE-47AA-A04F-807D3842474D}" dt="2024-04-12T15:46:56.787" v="28"/>
          <pc:sldLayoutMkLst>
            <pc:docMk/>
            <pc:sldMasterMk cId="3381752618" sldId="2147483660"/>
            <pc:sldLayoutMk cId="2332942370" sldId="2147483661"/>
          </pc:sldLayoutMkLst>
        </pc:sldLayoutChg>
        <pc:sldLayoutChg chg="setBg">
          <pc:chgData name="Fabio Piccioni" userId="5399e38e-5df5-4b88-ba56-191434f08ab1" providerId="ADAL" clId="{FE09D7B1-6EEE-47AA-A04F-807D3842474D}" dt="2024-04-12T15:46:56.787" v="28"/>
          <pc:sldLayoutMkLst>
            <pc:docMk/>
            <pc:sldMasterMk cId="3381752618" sldId="2147483660"/>
            <pc:sldLayoutMk cId="3381763422" sldId="2147483662"/>
          </pc:sldLayoutMkLst>
        </pc:sldLayoutChg>
        <pc:sldLayoutChg chg="setBg">
          <pc:chgData name="Fabio Piccioni" userId="5399e38e-5df5-4b88-ba56-191434f08ab1" providerId="ADAL" clId="{FE09D7B1-6EEE-47AA-A04F-807D3842474D}" dt="2024-04-12T15:46:56.787" v="28"/>
          <pc:sldLayoutMkLst>
            <pc:docMk/>
            <pc:sldMasterMk cId="3381752618" sldId="2147483660"/>
            <pc:sldLayoutMk cId="1395529788" sldId="2147483673"/>
          </pc:sldLayoutMkLst>
        </pc:sldLayoutChg>
        <pc:sldLayoutChg chg="setBg">
          <pc:chgData name="Fabio Piccioni" userId="5399e38e-5df5-4b88-ba56-191434f08ab1" providerId="ADAL" clId="{FE09D7B1-6EEE-47AA-A04F-807D3842474D}" dt="2024-04-12T15:46:56.787" v="28"/>
          <pc:sldLayoutMkLst>
            <pc:docMk/>
            <pc:sldMasterMk cId="3381752618" sldId="2147483660"/>
            <pc:sldLayoutMk cId="2175448389" sldId="2147483674"/>
          </pc:sldLayoutMkLst>
        </pc:sldLayoutChg>
        <pc:sldLayoutChg chg="setBg">
          <pc:chgData name="Fabio Piccioni" userId="5399e38e-5df5-4b88-ba56-191434f08ab1" providerId="ADAL" clId="{FE09D7B1-6EEE-47AA-A04F-807D3842474D}" dt="2024-04-12T15:46:56.787" v="28"/>
          <pc:sldLayoutMkLst>
            <pc:docMk/>
            <pc:sldMasterMk cId="3381752618" sldId="2147483660"/>
            <pc:sldLayoutMk cId="2175369618" sldId="2147483675"/>
          </pc:sldLayoutMkLst>
        </pc:sldLayoutChg>
      </pc:sldMasterChg>
      <pc:sldMasterChg chg="setBg delSldLayout modSldLayout">
        <pc:chgData name="Fabio Piccioni" userId="5399e38e-5df5-4b88-ba56-191434f08ab1" providerId="ADAL" clId="{FE09D7B1-6EEE-47AA-A04F-807D3842474D}" dt="2024-04-12T16:09:59.980" v="240"/>
        <pc:sldMasterMkLst>
          <pc:docMk/>
          <pc:sldMasterMk cId="2156483743" sldId="2147483676"/>
        </pc:sldMasterMkLst>
        <pc:sldLayoutChg chg="del">
          <pc:chgData name="Fabio Piccioni" userId="5399e38e-5df5-4b88-ba56-191434f08ab1" providerId="ADAL" clId="{FE09D7B1-6EEE-47AA-A04F-807D3842474D}" dt="2024-04-12T15:54:49.845" v="86" actId="2696"/>
          <pc:sldLayoutMkLst>
            <pc:docMk/>
            <pc:sldMasterMk cId="3381752618" sldId="2147483660"/>
            <pc:sldLayoutMk cId="2332942370" sldId="2147483661"/>
          </pc:sldLayoutMkLst>
        </pc:sldLayoutChg>
        <pc:sldLayoutChg chg="del">
          <pc:chgData name="Fabio Piccioni" userId="5399e38e-5df5-4b88-ba56-191434f08ab1" providerId="ADAL" clId="{FE09D7B1-6EEE-47AA-A04F-807D3842474D}" dt="2024-04-12T15:54:59.358" v="88" actId="2696"/>
          <pc:sldLayoutMkLst>
            <pc:docMk/>
            <pc:sldMasterMk cId="3381752618" sldId="2147483660"/>
            <pc:sldLayoutMk cId="3381763422" sldId="2147483662"/>
          </pc:sldLayoutMkLst>
        </pc:sldLayoutChg>
        <pc:sldLayoutChg chg="del">
          <pc:chgData name="Fabio Piccioni" userId="5399e38e-5df5-4b88-ba56-191434f08ab1" providerId="ADAL" clId="{FE09D7B1-6EEE-47AA-A04F-807D3842474D}" dt="2024-04-12T16:01:18.654" v="137" actId="2696"/>
          <pc:sldLayoutMkLst>
            <pc:docMk/>
            <pc:sldMasterMk cId="3381752618" sldId="2147483660"/>
            <pc:sldLayoutMk cId="1395529788" sldId="2147483673"/>
          </pc:sldLayoutMkLst>
        </pc:sldLayoutChg>
        <pc:sldLayoutChg chg="del">
          <pc:chgData name="Fabio Piccioni" userId="5399e38e-5df5-4b88-ba56-191434f08ab1" providerId="ADAL" clId="{FE09D7B1-6EEE-47AA-A04F-807D3842474D}" dt="2024-04-12T16:01:22.031" v="138" actId="2696"/>
          <pc:sldLayoutMkLst>
            <pc:docMk/>
            <pc:sldMasterMk cId="3381752618" sldId="2147483660"/>
            <pc:sldLayoutMk cId="2175448389" sldId="2147483674"/>
          </pc:sldLayoutMkLst>
        </pc:sldLayoutChg>
        <pc:sldLayoutChg chg="del">
          <pc:chgData name="Fabio Piccioni" userId="5399e38e-5df5-4b88-ba56-191434f08ab1" providerId="ADAL" clId="{FE09D7B1-6EEE-47AA-A04F-807D3842474D}" dt="2024-04-12T16:01:26.794" v="139" actId="2696"/>
          <pc:sldLayoutMkLst>
            <pc:docMk/>
            <pc:sldMasterMk cId="3381752618" sldId="2147483660"/>
            <pc:sldLayoutMk cId="2175369618" sldId="2147483675"/>
          </pc:sldLayoutMkLst>
        </pc:sldLayoutChg>
        <pc:sldLayoutChg chg="addSp delSp modSp setBg">
          <pc:chgData name="Fabio Piccioni" userId="5399e38e-5df5-4b88-ba56-191434f08ab1" providerId="ADAL" clId="{FE09D7B1-6EEE-47AA-A04F-807D3842474D}" dt="2024-04-12T16:09:59.980" v="240"/>
          <pc:sldLayoutMkLst>
            <pc:docMk/>
            <pc:sldMasterMk cId="2156483743" sldId="2147483676"/>
            <pc:sldLayoutMk cId="3826006599" sldId="2147483677"/>
          </pc:sldLayoutMkLst>
          <pc:spChg chg="mod">
            <ac:chgData name="Fabio Piccioni" userId="5399e38e-5df5-4b88-ba56-191434f08ab1" providerId="ADAL" clId="{FE09D7B1-6EEE-47AA-A04F-807D3842474D}" dt="2024-04-12T15:53:05.552" v="69" actId="14100"/>
            <ac:spMkLst>
              <pc:docMk/>
              <pc:sldMasterMk cId="2156483743" sldId="2147483676"/>
              <pc:sldLayoutMk cId="3826006599" sldId="2147483677"/>
              <ac:spMk id="3" creationId="{FE40E912-3055-4E45-8B4A-168F6ADB2E86}"/>
            </ac:spMkLst>
          </pc:spChg>
          <pc:spChg chg="mod">
            <ac:chgData name="Fabio Piccioni" userId="5399e38e-5df5-4b88-ba56-191434f08ab1" providerId="ADAL" clId="{FE09D7B1-6EEE-47AA-A04F-807D3842474D}" dt="2024-04-12T16:04:18.370" v="196" actId="20577"/>
            <ac:spMkLst>
              <pc:docMk/>
              <pc:sldMasterMk cId="2156483743" sldId="2147483676"/>
              <pc:sldLayoutMk cId="3826006599" sldId="2147483677"/>
              <ac:spMk id="4" creationId="{02E7249F-6F87-44E4-A550-44EC4C982BAD}"/>
            </ac:spMkLst>
          </pc:spChg>
          <pc:spChg chg="mod">
            <ac:chgData name="Fabio Piccioni" userId="5399e38e-5df5-4b88-ba56-191434f08ab1" providerId="ADAL" clId="{FE09D7B1-6EEE-47AA-A04F-807D3842474D}" dt="2024-04-12T15:52:44.032" v="64" actId="408"/>
            <ac:spMkLst>
              <pc:docMk/>
              <pc:sldMasterMk cId="2156483743" sldId="2147483676"/>
              <pc:sldLayoutMk cId="3826006599" sldId="2147483677"/>
              <ac:spMk id="5" creationId="{8C37578A-5FF4-4050-A2AD-2594421E9C5A}"/>
            </ac:spMkLst>
          </pc:spChg>
          <pc:spChg chg="mod">
            <ac:chgData name="Fabio Piccioni" userId="5399e38e-5df5-4b88-ba56-191434f08ab1" providerId="ADAL" clId="{FE09D7B1-6EEE-47AA-A04F-807D3842474D}" dt="2024-04-12T15:52:44.032" v="64" actId="408"/>
            <ac:spMkLst>
              <pc:docMk/>
              <pc:sldMasterMk cId="2156483743" sldId="2147483676"/>
              <pc:sldLayoutMk cId="3826006599" sldId="2147483677"/>
              <ac:spMk id="6" creationId="{CE308CF4-3EC9-4BDE-A599-CBFC32014852}"/>
            </ac:spMkLst>
          </pc:spChg>
          <pc:spChg chg="mod">
            <ac:chgData name="Fabio Piccioni" userId="5399e38e-5df5-4b88-ba56-191434f08ab1" providerId="ADAL" clId="{FE09D7B1-6EEE-47AA-A04F-807D3842474D}" dt="2024-04-12T16:06:37.208" v="232" actId="14100"/>
            <ac:spMkLst>
              <pc:docMk/>
              <pc:sldMasterMk cId="2156483743" sldId="2147483676"/>
              <pc:sldLayoutMk cId="3826006599" sldId="2147483677"/>
              <ac:spMk id="7" creationId="{843A6E3D-34E7-46E5-ABB4-813F6C55DAA2}"/>
            </ac:spMkLst>
          </pc:spChg>
          <pc:spChg chg="mod">
            <ac:chgData name="Fabio Piccioni" userId="5399e38e-5df5-4b88-ba56-191434f08ab1" providerId="ADAL" clId="{FE09D7B1-6EEE-47AA-A04F-807D3842474D}" dt="2024-04-12T16:06:44.120" v="233" actId="14100"/>
            <ac:spMkLst>
              <pc:docMk/>
              <pc:sldMasterMk cId="2156483743" sldId="2147483676"/>
              <pc:sldLayoutMk cId="3826006599" sldId="2147483677"/>
              <ac:spMk id="8" creationId="{2083AC13-69E0-4996-A9FA-C2F6DFD1005C}"/>
            </ac:spMkLst>
          </pc:spChg>
          <pc:spChg chg="mod">
            <ac:chgData name="Fabio Piccioni" userId="5399e38e-5df5-4b88-ba56-191434f08ab1" providerId="ADAL" clId="{FE09D7B1-6EEE-47AA-A04F-807D3842474D}" dt="2024-04-12T16:04:32.993" v="228" actId="20577"/>
            <ac:spMkLst>
              <pc:docMk/>
              <pc:sldMasterMk cId="2156483743" sldId="2147483676"/>
              <pc:sldLayoutMk cId="3826006599" sldId="2147483677"/>
              <ac:spMk id="10" creationId="{B5931484-0183-4539-ADDB-424FA7E581B7}"/>
            </ac:spMkLst>
          </pc:spChg>
          <pc:spChg chg="mod">
            <ac:chgData name="Fabio Piccioni" userId="5399e38e-5df5-4b88-ba56-191434f08ab1" providerId="ADAL" clId="{FE09D7B1-6EEE-47AA-A04F-807D3842474D}" dt="2024-04-12T16:06:50.871" v="234" actId="14100"/>
            <ac:spMkLst>
              <pc:docMk/>
              <pc:sldMasterMk cId="2156483743" sldId="2147483676"/>
              <pc:sldLayoutMk cId="3826006599" sldId="2147483677"/>
              <ac:spMk id="13" creationId="{4B2E0C59-60DC-41B5-A2C5-A89F6CD6CB6F}"/>
            </ac:spMkLst>
          </pc:spChg>
          <pc:cxnChg chg="del">
            <ac:chgData name="Fabio Piccioni" userId="5399e38e-5df5-4b88-ba56-191434f08ab1" providerId="ADAL" clId="{FE09D7B1-6EEE-47AA-A04F-807D3842474D}" dt="2024-04-12T14:35:43.851" v="12" actId="478"/>
            <ac:cxnSpMkLst>
              <pc:docMk/>
              <pc:sldMasterMk cId="2156483743" sldId="2147483676"/>
              <pc:sldLayoutMk cId="3826006599" sldId="2147483677"/>
              <ac:cxnSpMk id="11" creationId="{48DED861-59A0-4C28-A172-F03949147BDF}"/>
            </ac:cxnSpMkLst>
          </pc:cxnChg>
          <pc:cxnChg chg="mod">
            <ac:chgData name="Fabio Piccioni" userId="5399e38e-5df5-4b88-ba56-191434f08ab1" providerId="ADAL" clId="{FE09D7B1-6EEE-47AA-A04F-807D3842474D}" dt="2024-04-12T16:07:11.144" v="237" actId="14100"/>
            <ac:cxnSpMkLst>
              <pc:docMk/>
              <pc:sldMasterMk cId="2156483743" sldId="2147483676"/>
              <pc:sldLayoutMk cId="3826006599" sldId="2147483677"/>
              <ac:cxnSpMk id="14" creationId="{2483DA28-313D-492C-845B-866DC3032B24}"/>
            </ac:cxnSpMkLst>
          </pc:cxnChg>
          <pc:cxnChg chg="add mod">
            <ac:chgData name="Fabio Piccioni" userId="5399e38e-5df5-4b88-ba56-191434f08ab1" providerId="ADAL" clId="{FE09D7B1-6EEE-47AA-A04F-807D3842474D}" dt="2024-04-12T15:44:51.633" v="18" actId="1582"/>
            <ac:cxnSpMkLst>
              <pc:docMk/>
              <pc:sldMasterMk cId="2156483743" sldId="2147483676"/>
              <pc:sldLayoutMk cId="3826006599" sldId="2147483677"/>
              <ac:cxnSpMk id="15" creationId="{CE5EB45C-D213-4F52-9575-96624D694E5B}"/>
            </ac:cxnSpMkLst>
          </pc:cxnChg>
          <pc:cxnChg chg="add mod">
            <ac:chgData name="Fabio Piccioni" userId="5399e38e-5df5-4b88-ba56-191434f08ab1" providerId="ADAL" clId="{FE09D7B1-6EEE-47AA-A04F-807D3842474D}" dt="2024-04-12T16:06:30.899" v="231" actId="1038"/>
            <ac:cxnSpMkLst>
              <pc:docMk/>
              <pc:sldMasterMk cId="2156483743" sldId="2147483676"/>
              <pc:sldLayoutMk cId="3826006599" sldId="2147483677"/>
              <ac:cxnSpMk id="16" creationId="{6A6F76CC-D09D-41AB-ABE5-FF166A751D34}"/>
            </ac:cxnSpMkLst>
          </pc:cxnChg>
        </pc:sldLayoutChg>
        <pc:sldLayoutChg chg="modSp del setBg">
          <pc:chgData name="Fabio Piccioni" userId="5399e38e-5df5-4b88-ba56-191434f08ab1" providerId="ADAL" clId="{FE09D7B1-6EEE-47AA-A04F-807D3842474D}" dt="2024-04-12T15:54:56.325" v="87" actId="2696"/>
          <pc:sldLayoutMkLst>
            <pc:docMk/>
            <pc:sldMasterMk cId="2156483743" sldId="2147483676"/>
            <pc:sldLayoutMk cId="252300209" sldId="2147483678"/>
          </pc:sldLayoutMkLst>
          <pc:spChg chg="mod">
            <ac:chgData name="Fabio Piccioni" userId="5399e38e-5df5-4b88-ba56-191434f08ab1" providerId="ADAL" clId="{FE09D7B1-6EEE-47AA-A04F-807D3842474D}" dt="2024-04-12T15:50:38.743" v="48" actId="1076"/>
            <ac:spMkLst>
              <pc:docMk/>
              <pc:sldMasterMk cId="2156483743" sldId="2147483676"/>
              <pc:sldLayoutMk cId="252300209" sldId="2147483678"/>
              <ac:spMk id="7" creationId="{9C283EDC-6804-488C-9791-0BF3A53791E2}"/>
            </ac:spMkLst>
          </pc:spChg>
        </pc:sldLayoutChg>
        <pc:sldLayoutChg chg="modSp setBg">
          <pc:chgData name="Fabio Piccioni" userId="5399e38e-5df5-4b88-ba56-191434f08ab1" providerId="ADAL" clId="{FE09D7B1-6EEE-47AA-A04F-807D3842474D}" dt="2024-04-12T16:09:59.980" v="240"/>
          <pc:sldLayoutMkLst>
            <pc:docMk/>
            <pc:sldMasterMk cId="2156483743" sldId="2147483676"/>
            <pc:sldLayoutMk cId="1264496374" sldId="2147483679"/>
          </pc:sldLayoutMkLst>
          <pc:spChg chg="mod">
            <ac:chgData name="Fabio Piccioni" userId="5399e38e-5df5-4b88-ba56-191434f08ab1" providerId="ADAL" clId="{FE09D7B1-6EEE-47AA-A04F-807D3842474D}" dt="2024-04-12T15:54:32.190" v="85" actId="14100"/>
            <ac:spMkLst>
              <pc:docMk/>
              <pc:sldMasterMk cId="2156483743" sldId="2147483676"/>
              <pc:sldLayoutMk cId="1264496374" sldId="2147483679"/>
              <ac:spMk id="5" creationId="{8C37578A-5FF4-4050-A2AD-2594421E9C5A}"/>
            </ac:spMkLst>
          </pc:spChg>
          <pc:spChg chg="mod">
            <ac:chgData name="Fabio Piccioni" userId="5399e38e-5df5-4b88-ba56-191434f08ab1" providerId="ADAL" clId="{FE09D7B1-6EEE-47AA-A04F-807D3842474D}" dt="2024-04-12T15:54:32.190" v="85" actId="14100"/>
            <ac:spMkLst>
              <pc:docMk/>
              <pc:sldMasterMk cId="2156483743" sldId="2147483676"/>
              <pc:sldLayoutMk cId="1264496374" sldId="2147483679"/>
              <ac:spMk id="6" creationId="{CE308CF4-3EC9-4BDE-A599-CBFC32014852}"/>
            </ac:spMkLst>
          </pc:spChg>
          <pc:spChg chg="mod">
            <ac:chgData name="Fabio Piccioni" userId="5399e38e-5df5-4b88-ba56-191434f08ab1" providerId="ADAL" clId="{FE09D7B1-6EEE-47AA-A04F-807D3842474D}" dt="2024-04-12T15:54:18.049" v="77" actId="1076"/>
            <ac:spMkLst>
              <pc:docMk/>
              <pc:sldMasterMk cId="2156483743" sldId="2147483676"/>
              <pc:sldLayoutMk cId="1264496374" sldId="2147483679"/>
              <ac:spMk id="7" creationId="{843A6E3D-34E7-46E5-ABB4-813F6C55DAA2}"/>
            </ac:spMkLst>
          </pc:spChg>
          <pc:spChg chg="mod">
            <ac:chgData name="Fabio Piccioni" userId="5399e38e-5df5-4b88-ba56-191434f08ab1" providerId="ADAL" clId="{FE09D7B1-6EEE-47AA-A04F-807D3842474D}" dt="2024-04-12T15:54:32.190" v="85" actId="14100"/>
            <ac:spMkLst>
              <pc:docMk/>
              <pc:sldMasterMk cId="2156483743" sldId="2147483676"/>
              <pc:sldLayoutMk cId="1264496374" sldId="2147483679"/>
              <ac:spMk id="8" creationId="{2083AC13-69E0-4996-A9FA-C2F6DFD1005C}"/>
            </ac:spMkLst>
          </pc:spChg>
        </pc:sldLayoutChg>
        <pc:sldLayoutChg chg="del setBg">
          <pc:chgData name="Fabio Piccioni" userId="5399e38e-5df5-4b88-ba56-191434f08ab1" providerId="ADAL" clId="{FE09D7B1-6EEE-47AA-A04F-807D3842474D}" dt="2024-04-12T15:47:25.798" v="30" actId="2696"/>
          <pc:sldLayoutMkLst>
            <pc:docMk/>
            <pc:sldMasterMk cId="2156483743" sldId="2147483676"/>
            <pc:sldLayoutMk cId="2829381007" sldId="2147483679"/>
          </pc:sldLayoutMkLst>
        </pc:sldLayoutChg>
        <pc:sldLayoutChg chg="addSp delSp modSp setBg">
          <pc:chgData name="Fabio Piccioni" userId="5399e38e-5df5-4b88-ba56-191434f08ab1" providerId="ADAL" clId="{FE09D7B1-6EEE-47AA-A04F-807D3842474D}" dt="2024-04-12T16:09:59.980" v="240"/>
          <pc:sldLayoutMkLst>
            <pc:docMk/>
            <pc:sldMasterMk cId="2156483743" sldId="2147483676"/>
            <pc:sldLayoutMk cId="4287927841" sldId="2147483680"/>
          </pc:sldLayoutMkLst>
          <pc:spChg chg="mod">
            <ac:chgData name="Fabio Piccioni" userId="5399e38e-5df5-4b88-ba56-191434f08ab1" providerId="ADAL" clId="{FE09D7B1-6EEE-47AA-A04F-807D3842474D}" dt="2024-04-12T16:00:16.851" v="136" actId="14100"/>
            <ac:spMkLst>
              <pc:docMk/>
              <pc:sldMasterMk cId="2156483743" sldId="2147483676"/>
              <pc:sldLayoutMk cId="4287927841" sldId="2147483680"/>
              <ac:spMk id="3" creationId="{FE40E912-3055-4E45-8B4A-168F6ADB2E86}"/>
            </ac:spMkLst>
          </pc:spChg>
          <pc:spChg chg="mod">
            <ac:chgData name="Fabio Piccioni" userId="5399e38e-5df5-4b88-ba56-191434f08ab1" providerId="ADAL" clId="{FE09D7B1-6EEE-47AA-A04F-807D3842474D}" dt="2024-04-12T15:59:30.555" v="130" actId="1076"/>
            <ac:spMkLst>
              <pc:docMk/>
              <pc:sldMasterMk cId="2156483743" sldId="2147483676"/>
              <pc:sldLayoutMk cId="4287927841" sldId="2147483680"/>
              <ac:spMk id="4" creationId="{02E7249F-6F87-44E4-A550-44EC4C982BAD}"/>
            </ac:spMkLst>
          </pc:spChg>
          <pc:spChg chg="mod">
            <ac:chgData name="Fabio Piccioni" userId="5399e38e-5df5-4b88-ba56-191434f08ab1" providerId="ADAL" clId="{FE09D7B1-6EEE-47AA-A04F-807D3842474D}" dt="2024-04-12T15:58:28.436" v="122" actId="14100"/>
            <ac:spMkLst>
              <pc:docMk/>
              <pc:sldMasterMk cId="2156483743" sldId="2147483676"/>
              <pc:sldLayoutMk cId="4287927841" sldId="2147483680"/>
              <ac:spMk id="5" creationId="{8C37578A-5FF4-4050-A2AD-2594421E9C5A}"/>
            </ac:spMkLst>
          </pc:spChg>
          <pc:spChg chg="mod">
            <ac:chgData name="Fabio Piccioni" userId="5399e38e-5df5-4b88-ba56-191434f08ab1" providerId="ADAL" clId="{FE09D7B1-6EEE-47AA-A04F-807D3842474D}" dt="2024-04-12T15:58:04.356" v="117" actId="14100"/>
            <ac:spMkLst>
              <pc:docMk/>
              <pc:sldMasterMk cId="2156483743" sldId="2147483676"/>
              <pc:sldLayoutMk cId="4287927841" sldId="2147483680"/>
              <ac:spMk id="6" creationId="{CE308CF4-3EC9-4BDE-A599-CBFC32014852}"/>
            </ac:spMkLst>
          </pc:spChg>
          <pc:spChg chg="del mod">
            <ac:chgData name="Fabio Piccioni" userId="5399e38e-5df5-4b88-ba56-191434f08ab1" providerId="ADAL" clId="{FE09D7B1-6EEE-47AA-A04F-807D3842474D}" dt="2024-04-12T15:57:35.268" v="111" actId="478"/>
            <ac:spMkLst>
              <pc:docMk/>
              <pc:sldMasterMk cId="2156483743" sldId="2147483676"/>
              <pc:sldLayoutMk cId="4287927841" sldId="2147483680"/>
              <ac:spMk id="7" creationId="{843A6E3D-34E7-46E5-ABB4-813F6C55DAA2}"/>
            </ac:spMkLst>
          </pc:spChg>
          <pc:spChg chg="mod">
            <ac:chgData name="Fabio Piccioni" userId="5399e38e-5df5-4b88-ba56-191434f08ab1" providerId="ADAL" clId="{FE09D7B1-6EEE-47AA-A04F-807D3842474D}" dt="2024-04-12T15:57:47.301" v="114" actId="14100"/>
            <ac:spMkLst>
              <pc:docMk/>
              <pc:sldMasterMk cId="2156483743" sldId="2147483676"/>
              <pc:sldLayoutMk cId="4287927841" sldId="2147483680"/>
              <ac:spMk id="8" creationId="{2083AC13-69E0-4996-A9FA-C2F6DFD1005C}"/>
            </ac:spMkLst>
          </pc:spChg>
          <pc:spChg chg="mod">
            <ac:chgData name="Fabio Piccioni" userId="5399e38e-5df5-4b88-ba56-191434f08ab1" providerId="ADAL" clId="{FE09D7B1-6EEE-47AA-A04F-807D3842474D}" dt="2024-04-12T15:59:59.563" v="133" actId="14100"/>
            <ac:spMkLst>
              <pc:docMk/>
              <pc:sldMasterMk cId="2156483743" sldId="2147483676"/>
              <pc:sldLayoutMk cId="4287927841" sldId="2147483680"/>
              <ac:spMk id="10" creationId="{B5931484-0183-4539-ADDB-424FA7E581B7}"/>
            </ac:spMkLst>
          </pc:spChg>
          <pc:spChg chg="mod">
            <ac:chgData name="Fabio Piccioni" userId="5399e38e-5df5-4b88-ba56-191434f08ab1" providerId="ADAL" clId="{FE09D7B1-6EEE-47AA-A04F-807D3842474D}" dt="2024-04-12T16:00:11.924" v="135" actId="14100"/>
            <ac:spMkLst>
              <pc:docMk/>
              <pc:sldMasterMk cId="2156483743" sldId="2147483676"/>
              <pc:sldLayoutMk cId="4287927841" sldId="2147483680"/>
              <ac:spMk id="13" creationId="{4B2E0C59-60DC-41B5-A2C5-A89F6CD6CB6F}"/>
            </ac:spMkLst>
          </pc:spChg>
          <pc:spChg chg="add mod">
            <ac:chgData name="Fabio Piccioni" userId="5399e38e-5df5-4b88-ba56-191434f08ab1" providerId="ADAL" clId="{FE09D7B1-6EEE-47AA-A04F-807D3842474D}" dt="2024-04-12T15:58:16.852" v="120" actId="1076"/>
            <ac:spMkLst>
              <pc:docMk/>
              <pc:sldMasterMk cId="2156483743" sldId="2147483676"/>
              <pc:sldLayoutMk cId="4287927841" sldId="2147483680"/>
              <ac:spMk id="17" creationId="{83955D1B-0EAA-4D58-9568-C5B1CBB8D649}"/>
            </ac:spMkLst>
          </pc:spChg>
          <pc:spChg chg="add mod">
            <ac:chgData name="Fabio Piccioni" userId="5399e38e-5df5-4b88-ba56-191434f08ab1" providerId="ADAL" clId="{FE09D7B1-6EEE-47AA-A04F-807D3842474D}" dt="2024-04-12T15:57:03.332" v="105" actId="14100"/>
            <ac:spMkLst>
              <pc:docMk/>
              <pc:sldMasterMk cId="2156483743" sldId="2147483676"/>
              <pc:sldLayoutMk cId="4287927841" sldId="2147483680"/>
              <ac:spMk id="18" creationId="{32CFCEFF-D432-438B-9437-41EADA90728D}"/>
            </ac:spMkLst>
          </pc:spChg>
          <pc:spChg chg="add mod">
            <ac:chgData name="Fabio Piccioni" userId="5399e38e-5df5-4b88-ba56-191434f08ab1" providerId="ADAL" clId="{FE09D7B1-6EEE-47AA-A04F-807D3842474D}" dt="2024-04-12T15:57:13.612" v="107" actId="14100"/>
            <ac:spMkLst>
              <pc:docMk/>
              <pc:sldMasterMk cId="2156483743" sldId="2147483676"/>
              <pc:sldLayoutMk cId="4287927841" sldId="2147483680"/>
              <ac:spMk id="19" creationId="{B2236A43-F649-4877-BCCA-D0F1A790970D}"/>
            </ac:spMkLst>
          </pc:spChg>
          <pc:spChg chg="add mod">
            <ac:chgData name="Fabio Piccioni" userId="5399e38e-5df5-4b88-ba56-191434f08ab1" providerId="ADAL" clId="{FE09D7B1-6EEE-47AA-A04F-807D3842474D}" dt="2024-04-12T15:57:42.460" v="113" actId="1076"/>
            <ac:spMkLst>
              <pc:docMk/>
              <pc:sldMasterMk cId="2156483743" sldId="2147483676"/>
              <pc:sldLayoutMk cId="4287927841" sldId="2147483680"/>
              <ac:spMk id="20" creationId="{42DD9A22-66F7-440E-A0E2-252283C0A233}"/>
            </ac:spMkLst>
          </pc:spChg>
          <pc:spChg chg="add mod">
            <ac:chgData name="Fabio Piccioni" userId="5399e38e-5df5-4b88-ba56-191434f08ab1" providerId="ADAL" clId="{FE09D7B1-6EEE-47AA-A04F-807D3842474D}" dt="2024-04-12T15:57:58.076" v="116" actId="1076"/>
            <ac:spMkLst>
              <pc:docMk/>
              <pc:sldMasterMk cId="2156483743" sldId="2147483676"/>
              <pc:sldLayoutMk cId="4287927841" sldId="2147483680"/>
              <ac:spMk id="21" creationId="{14D8FBFB-9CC7-407F-B36B-D338F9BF0324}"/>
            </ac:spMkLst>
          </pc:spChg>
          <pc:spChg chg="add mod">
            <ac:chgData name="Fabio Piccioni" userId="5399e38e-5df5-4b88-ba56-191434f08ab1" providerId="ADAL" clId="{FE09D7B1-6EEE-47AA-A04F-807D3842474D}" dt="2024-04-12T15:58:18.892" v="121" actId="1076"/>
            <ac:spMkLst>
              <pc:docMk/>
              <pc:sldMasterMk cId="2156483743" sldId="2147483676"/>
              <pc:sldLayoutMk cId="4287927841" sldId="2147483680"/>
              <ac:spMk id="22" creationId="{8FFF00DC-113F-4505-A5C1-C427E1D27FB6}"/>
            </ac:spMkLst>
          </pc:spChg>
          <pc:cxnChg chg="mod">
            <ac:chgData name="Fabio Piccioni" userId="5399e38e-5df5-4b88-ba56-191434f08ab1" providerId="ADAL" clId="{FE09D7B1-6EEE-47AA-A04F-807D3842474D}" dt="2024-04-12T15:58:52.583" v="126" actId="1035"/>
            <ac:cxnSpMkLst>
              <pc:docMk/>
              <pc:sldMasterMk cId="2156483743" sldId="2147483676"/>
              <pc:sldLayoutMk cId="4287927841" sldId="2147483680"/>
              <ac:cxnSpMk id="14" creationId="{2483DA28-313D-492C-845B-866DC3032B24}"/>
            </ac:cxnSpMkLst>
          </pc:cxn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8912225" cy="1476375"/>
          </a:xfrm>
          <a:prstGeom prst="rect">
            <a:avLst/>
          </a:prstGeom>
        </p:spPr>
        <p:txBody>
          <a:bodyPr vert="horz" lIns="91440" tIns="45720" rIns="91440" bIns="45720" rtlCol="0"/>
          <a:lstStyle>
            <a:lvl1pPr algn="l">
              <a:defRPr sz="1200"/>
            </a:lvl1pPr>
          </a:lstStyle>
          <a:p>
            <a:endParaRPr lang="it-CH"/>
          </a:p>
        </p:txBody>
      </p:sp>
      <p:sp>
        <p:nvSpPr>
          <p:cNvPr id="3" name="Segnaposto data 2"/>
          <p:cNvSpPr>
            <a:spLocks noGrp="1"/>
          </p:cNvSpPr>
          <p:nvPr>
            <p:ph type="dt" idx="1"/>
          </p:nvPr>
        </p:nvSpPr>
        <p:spPr>
          <a:xfrm>
            <a:off x="11650663" y="0"/>
            <a:ext cx="8912225" cy="1476375"/>
          </a:xfrm>
          <a:prstGeom prst="rect">
            <a:avLst/>
          </a:prstGeom>
        </p:spPr>
        <p:txBody>
          <a:bodyPr vert="horz" lIns="91440" tIns="45720" rIns="91440" bIns="45720" rtlCol="0"/>
          <a:lstStyle>
            <a:lvl1pPr algn="r">
              <a:defRPr sz="1200"/>
            </a:lvl1pPr>
          </a:lstStyle>
          <a:p>
            <a:fld id="{DF730003-CA67-4C32-AA3D-0CF90EEC899B}" type="datetimeFigureOut">
              <a:rPr lang="it-CH" smtClean="0"/>
              <a:t>16.05.2025</a:t>
            </a:fld>
            <a:endParaRPr lang="it-CH"/>
          </a:p>
        </p:txBody>
      </p:sp>
      <p:sp>
        <p:nvSpPr>
          <p:cNvPr id="4" name="Segnaposto immagine diapositiva 3"/>
          <p:cNvSpPr>
            <a:spLocks noGrp="1" noRot="1" noChangeAspect="1"/>
          </p:cNvSpPr>
          <p:nvPr>
            <p:ph type="sldImg" idx="2"/>
          </p:nvPr>
        </p:nvSpPr>
        <p:spPr>
          <a:xfrm>
            <a:off x="6732588" y="3683000"/>
            <a:ext cx="7102475" cy="9942513"/>
          </a:xfrm>
          <a:prstGeom prst="rect">
            <a:avLst/>
          </a:prstGeom>
          <a:noFill/>
          <a:ln w="12700">
            <a:solidFill>
              <a:prstClr val="black"/>
            </a:solidFill>
          </a:ln>
        </p:spPr>
        <p:txBody>
          <a:bodyPr vert="horz" lIns="91440" tIns="45720" rIns="91440" bIns="45720" rtlCol="0" anchor="ctr"/>
          <a:lstStyle/>
          <a:p>
            <a:endParaRPr lang="it-CH"/>
          </a:p>
        </p:txBody>
      </p:sp>
      <p:sp>
        <p:nvSpPr>
          <p:cNvPr id="5" name="Segnaposto note 4"/>
          <p:cNvSpPr>
            <a:spLocks noGrp="1"/>
          </p:cNvSpPr>
          <p:nvPr>
            <p:ph type="body" sz="quarter" idx="3"/>
          </p:nvPr>
        </p:nvSpPr>
        <p:spPr>
          <a:xfrm>
            <a:off x="2057400" y="14177963"/>
            <a:ext cx="16452850" cy="11598275"/>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it-CH"/>
          </a:p>
        </p:txBody>
      </p:sp>
      <p:sp>
        <p:nvSpPr>
          <p:cNvPr id="6" name="Segnaposto piè di pagina 5"/>
          <p:cNvSpPr>
            <a:spLocks noGrp="1"/>
          </p:cNvSpPr>
          <p:nvPr>
            <p:ph type="ftr" sz="quarter" idx="4"/>
          </p:nvPr>
        </p:nvSpPr>
        <p:spPr>
          <a:xfrm>
            <a:off x="0" y="27982863"/>
            <a:ext cx="8912225" cy="1476375"/>
          </a:xfrm>
          <a:prstGeom prst="rect">
            <a:avLst/>
          </a:prstGeom>
        </p:spPr>
        <p:txBody>
          <a:bodyPr vert="horz" lIns="91440" tIns="45720" rIns="91440" bIns="45720" rtlCol="0" anchor="b"/>
          <a:lstStyle>
            <a:lvl1pPr algn="l">
              <a:defRPr sz="1200"/>
            </a:lvl1pPr>
          </a:lstStyle>
          <a:p>
            <a:endParaRPr lang="it-CH"/>
          </a:p>
        </p:txBody>
      </p:sp>
      <p:sp>
        <p:nvSpPr>
          <p:cNvPr id="7" name="Segnaposto numero diapositiva 6"/>
          <p:cNvSpPr>
            <a:spLocks noGrp="1"/>
          </p:cNvSpPr>
          <p:nvPr>
            <p:ph type="sldNum" sz="quarter" idx="5"/>
          </p:nvPr>
        </p:nvSpPr>
        <p:spPr>
          <a:xfrm>
            <a:off x="11650663" y="27982863"/>
            <a:ext cx="8912225" cy="1476375"/>
          </a:xfrm>
          <a:prstGeom prst="rect">
            <a:avLst/>
          </a:prstGeom>
        </p:spPr>
        <p:txBody>
          <a:bodyPr vert="horz" lIns="91440" tIns="45720" rIns="91440" bIns="45720" rtlCol="0" anchor="b"/>
          <a:lstStyle>
            <a:lvl1pPr algn="r">
              <a:defRPr sz="1200"/>
            </a:lvl1pPr>
          </a:lstStyle>
          <a:p>
            <a:fld id="{9099949C-42ED-467A-86A2-4E21BD333C86}" type="slidenum">
              <a:rPr lang="it-CH" smtClean="0"/>
              <a:t>‹N›</a:t>
            </a:fld>
            <a:endParaRPr lang="it-CH"/>
          </a:p>
        </p:txBody>
      </p:sp>
    </p:spTree>
    <p:extLst>
      <p:ext uri="{BB962C8B-B14F-4D97-AF65-F5344CB8AC3E}">
        <p14:creationId xmlns:p14="http://schemas.microsoft.com/office/powerpoint/2010/main" val="1646605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CH" dirty="0"/>
          </a:p>
        </p:txBody>
      </p:sp>
      <p:sp>
        <p:nvSpPr>
          <p:cNvPr id="4" name="Segnaposto numero diapositiva 3"/>
          <p:cNvSpPr>
            <a:spLocks noGrp="1"/>
          </p:cNvSpPr>
          <p:nvPr>
            <p:ph type="sldNum" sz="quarter" idx="5"/>
          </p:nvPr>
        </p:nvSpPr>
        <p:spPr/>
        <p:txBody>
          <a:bodyPr/>
          <a:lstStyle/>
          <a:p>
            <a:fld id="{9099949C-42ED-467A-86A2-4E21BD333C86}" type="slidenum">
              <a:rPr lang="it-CH" smtClean="0"/>
              <a:t>1</a:t>
            </a:fld>
            <a:endParaRPr lang="it-CH"/>
          </a:p>
        </p:txBody>
      </p:sp>
    </p:spTree>
    <p:extLst>
      <p:ext uri="{BB962C8B-B14F-4D97-AF65-F5344CB8AC3E}">
        <p14:creationId xmlns:p14="http://schemas.microsoft.com/office/powerpoint/2010/main" val="3702432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a 3 colonne">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FE40E912-3055-4E45-8B4A-168F6ADB2E86}"/>
              </a:ext>
            </a:extLst>
          </p:cNvPr>
          <p:cNvSpPr>
            <a:spLocks noGrp="1"/>
          </p:cNvSpPr>
          <p:nvPr>
            <p:ph type="title" hasCustomPrompt="1"/>
          </p:nvPr>
        </p:nvSpPr>
        <p:spPr>
          <a:xfrm>
            <a:off x="576770" y="1109486"/>
            <a:ext cx="13490606" cy="1760537"/>
          </a:xfrm>
          <a:prstGeom prst="rect">
            <a:avLst/>
          </a:prstGeom>
        </p:spPr>
        <p:txBody>
          <a:bodyPr/>
          <a:lstStyle>
            <a:lvl1pPr algn="l">
              <a:defRPr sz="6600"/>
            </a:lvl1pPr>
          </a:lstStyle>
          <a:p>
            <a:r>
              <a:rPr lang="it-IT" dirty="0"/>
              <a:t>Titolo</a:t>
            </a:r>
            <a:endParaRPr lang="it-CH" dirty="0"/>
          </a:p>
        </p:txBody>
      </p:sp>
      <p:sp>
        <p:nvSpPr>
          <p:cNvPr id="4" name="Segnaposto testo 6">
            <a:extLst>
              <a:ext uri="{FF2B5EF4-FFF2-40B4-BE49-F238E27FC236}">
                <a16:creationId xmlns:a16="http://schemas.microsoft.com/office/drawing/2014/main" id="{02E7249F-6F87-44E4-A550-44EC4C982BAD}"/>
              </a:ext>
            </a:extLst>
          </p:cNvPr>
          <p:cNvSpPr>
            <a:spLocks noGrp="1"/>
          </p:cNvSpPr>
          <p:nvPr>
            <p:ph type="body" sz="quarter" idx="13" hasCustomPrompt="1"/>
          </p:nvPr>
        </p:nvSpPr>
        <p:spPr>
          <a:xfrm>
            <a:off x="576770" y="3060378"/>
            <a:ext cx="6535230" cy="1760537"/>
          </a:xfrm>
          <a:prstGeom prst="rect">
            <a:avLst/>
          </a:prstGeom>
        </p:spPr>
        <p:txBody>
          <a:bodyPr/>
          <a:lstStyle>
            <a:lvl1pPr marL="0" indent="0">
              <a:buNone/>
              <a:defRPr/>
            </a:lvl1pPr>
            <a:lvl2pPr marL="1079998" indent="0" algn="l">
              <a:buNone/>
              <a:defRPr sz="2800"/>
            </a:lvl2pPr>
            <a:lvl5pPr marL="4319991" indent="0">
              <a:buNone/>
              <a:defRPr/>
            </a:lvl5pPr>
          </a:lstStyle>
          <a:p>
            <a:pPr lvl="0"/>
            <a:r>
              <a:rPr lang="it-CH" dirty="0"/>
              <a:t>Studente / Relatore / Correlatore</a:t>
            </a:r>
          </a:p>
          <a:p>
            <a:pPr lvl="1"/>
            <a:endParaRPr lang="it-IT" dirty="0"/>
          </a:p>
        </p:txBody>
      </p:sp>
      <p:sp>
        <p:nvSpPr>
          <p:cNvPr id="5" name="Segnaposto testo 8">
            <a:extLst>
              <a:ext uri="{FF2B5EF4-FFF2-40B4-BE49-F238E27FC236}">
                <a16:creationId xmlns:a16="http://schemas.microsoft.com/office/drawing/2014/main" id="{8C37578A-5FF4-4050-A2AD-2594421E9C5A}"/>
              </a:ext>
            </a:extLst>
          </p:cNvPr>
          <p:cNvSpPr>
            <a:spLocks noGrp="1"/>
          </p:cNvSpPr>
          <p:nvPr>
            <p:ph type="body" sz="quarter" idx="14" hasCustomPrompt="1"/>
          </p:nvPr>
        </p:nvSpPr>
        <p:spPr>
          <a:xfrm>
            <a:off x="576770" y="5359252"/>
            <a:ext cx="6535230" cy="9035406"/>
          </a:xfrm>
          <a:prstGeom prst="rect">
            <a:avLst/>
          </a:prstGeom>
        </p:spPr>
        <p:txBody>
          <a:bodyPr>
            <a:normAutofit/>
          </a:bodyPr>
          <a:lstStyle>
            <a:lvl1pPr marL="0" indent="0" algn="just">
              <a:buNone/>
              <a:defRPr sz="2600" b="0" i="0" baseline="0"/>
            </a:lvl1pPr>
          </a:lstStyle>
          <a:p>
            <a:pPr lvl="0"/>
            <a:r>
              <a:rPr lang="it-IT" dirty="0"/>
              <a:t>Abstract</a:t>
            </a:r>
          </a:p>
          <a:p>
            <a:pPr lvl="0"/>
            <a:endParaRPr lang="it-IT" dirty="0"/>
          </a:p>
          <a:p>
            <a:pPr lvl="0"/>
            <a:endParaRPr lang="it-CH" dirty="0"/>
          </a:p>
        </p:txBody>
      </p:sp>
      <p:sp>
        <p:nvSpPr>
          <p:cNvPr id="6" name="Segnaposto testo 8">
            <a:extLst>
              <a:ext uri="{FF2B5EF4-FFF2-40B4-BE49-F238E27FC236}">
                <a16:creationId xmlns:a16="http://schemas.microsoft.com/office/drawing/2014/main" id="{CE308CF4-3EC9-4BDE-A599-CBFC32014852}"/>
              </a:ext>
            </a:extLst>
          </p:cNvPr>
          <p:cNvSpPr>
            <a:spLocks noGrp="1"/>
          </p:cNvSpPr>
          <p:nvPr>
            <p:ph type="body" sz="quarter" idx="17" hasCustomPrompt="1"/>
          </p:nvPr>
        </p:nvSpPr>
        <p:spPr>
          <a:xfrm>
            <a:off x="7532148" y="5359261"/>
            <a:ext cx="6535230" cy="9035388"/>
          </a:xfrm>
          <a:prstGeom prst="rect">
            <a:avLst/>
          </a:prstGeom>
        </p:spPr>
        <p:txBody>
          <a:bodyPr>
            <a:normAutofit/>
          </a:bodyPr>
          <a:lstStyle>
            <a:lvl1pPr marL="0" indent="0" algn="just">
              <a:buNone/>
              <a:defRPr sz="2600" b="0" i="0" baseline="0"/>
            </a:lvl1pPr>
          </a:lstStyle>
          <a:p>
            <a:pPr lvl="0"/>
            <a:r>
              <a:rPr lang="it-IT" dirty="0"/>
              <a:t>Attuazione</a:t>
            </a:r>
          </a:p>
          <a:p>
            <a:pPr lvl="0"/>
            <a:endParaRPr lang="it-CH" dirty="0"/>
          </a:p>
        </p:txBody>
      </p:sp>
      <p:sp>
        <p:nvSpPr>
          <p:cNvPr id="7" name="Segnaposto immagine 7">
            <a:extLst>
              <a:ext uri="{FF2B5EF4-FFF2-40B4-BE49-F238E27FC236}">
                <a16:creationId xmlns:a16="http://schemas.microsoft.com/office/drawing/2014/main" id="{843A6E3D-34E7-46E5-ABB4-813F6C55DAA2}"/>
              </a:ext>
            </a:extLst>
          </p:cNvPr>
          <p:cNvSpPr>
            <a:spLocks noGrp="1"/>
          </p:cNvSpPr>
          <p:nvPr>
            <p:ph type="pic" sz="quarter" idx="18" hasCustomPrompt="1"/>
          </p:nvPr>
        </p:nvSpPr>
        <p:spPr>
          <a:xfrm>
            <a:off x="576770" y="14932996"/>
            <a:ext cx="20465033" cy="13481131"/>
          </a:xfrm>
          <a:prstGeom prst="rect">
            <a:avLst/>
          </a:prstGeom>
          <a:noFill/>
        </p:spPr>
        <p:txBody>
          <a:bodyPr/>
          <a:lstStyle>
            <a:lvl1pPr>
              <a:defRPr/>
            </a:lvl1pPr>
          </a:lstStyle>
          <a:p>
            <a:r>
              <a:rPr lang="it-CH" dirty="0"/>
              <a:t>Immagini</a:t>
            </a:r>
          </a:p>
        </p:txBody>
      </p:sp>
      <p:sp>
        <p:nvSpPr>
          <p:cNvPr id="8" name="Segnaposto testo 8">
            <a:extLst>
              <a:ext uri="{FF2B5EF4-FFF2-40B4-BE49-F238E27FC236}">
                <a16:creationId xmlns:a16="http://schemas.microsoft.com/office/drawing/2014/main" id="{2083AC13-69E0-4996-A9FA-C2F6DFD1005C}"/>
              </a:ext>
            </a:extLst>
          </p:cNvPr>
          <p:cNvSpPr>
            <a:spLocks noGrp="1"/>
          </p:cNvSpPr>
          <p:nvPr>
            <p:ph type="body" sz="quarter" idx="19" hasCustomPrompt="1"/>
          </p:nvPr>
        </p:nvSpPr>
        <p:spPr>
          <a:xfrm>
            <a:off x="14487525" y="5359264"/>
            <a:ext cx="6554278" cy="9035382"/>
          </a:xfrm>
          <a:prstGeom prst="rect">
            <a:avLst/>
          </a:prstGeom>
        </p:spPr>
        <p:txBody>
          <a:bodyPr>
            <a:normAutofit/>
          </a:bodyPr>
          <a:lstStyle>
            <a:lvl1pPr marL="0" indent="0" algn="just">
              <a:buNone/>
              <a:defRPr sz="2600" b="0" i="0" baseline="0"/>
            </a:lvl1pPr>
          </a:lstStyle>
          <a:p>
            <a:pPr lvl="0"/>
            <a:r>
              <a:rPr lang="it-IT" dirty="0"/>
              <a:t>Conclusioni</a:t>
            </a:r>
          </a:p>
          <a:p>
            <a:pPr lvl="0"/>
            <a:endParaRPr lang="it-CH" dirty="0"/>
          </a:p>
        </p:txBody>
      </p:sp>
      <p:sp>
        <p:nvSpPr>
          <p:cNvPr id="10" name="Segnaposto testo 6">
            <a:extLst>
              <a:ext uri="{FF2B5EF4-FFF2-40B4-BE49-F238E27FC236}">
                <a16:creationId xmlns:a16="http://schemas.microsoft.com/office/drawing/2014/main" id="{B5931484-0183-4539-ADDB-424FA7E581B7}"/>
              </a:ext>
            </a:extLst>
          </p:cNvPr>
          <p:cNvSpPr>
            <a:spLocks noGrp="1"/>
          </p:cNvSpPr>
          <p:nvPr>
            <p:ph type="body" sz="quarter" idx="21" hasCustomPrompt="1"/>
          </p:nvPr>
        </p:nvSpPr>
        <p:spPr>
          <a:xfrm>
            <a:off x="7532147" y="3060378"/>
            <a:ext cx="6535229" cy="1760537"/>
          </a:xfrm>
          <a:prstGeom prst="rect">
            <a:avLst/>
          </a:prstGeom>
        </p:spPr>
        <p:txBody>
          <a:bodyPr/>
          <a:lstStyle>
            <a:lvl1pPr marL="0" indent="0">
              <a:buNone/>
              <a:defRPr/>
            </a:lvl1pPr>
            <a:lvl2pPr marL="1079998" indent="0" algn="l">
              <a:buNone/>
              <a:defRPr sz="2800"/>
            </a:lvl2pPr>
            <a:lvl5pPr marL="4319991" indent="0">
              <a:buNone/>
              <a:defRPr/>
            </a:lvl5pPr>
          </a:lstStyle>
          <a:p>
            <a:pPr lvl="0"/>
            <a:r>
              <a:rPr lang="it-CH" dirty="0"/>
              <a:t>Progetto / Anno / Ambito</a:t>
            </a:r>
          </a:p>
          <a:p>
            <a:pPr lvl="1"/>
            <a:endParaRPr lang="it-IT" dirty="0"/>
          </a:p>
        </p:txBody>
      </p:sp>
      <p:sp>
        <p:nvSpPr>
          <p:cNvPr id="13" name="Segnaposto testo 12">
            <a:extLst>
              <a:ext uri="{FF2B5EF4-FFF2-40B4-BE49-F238E27FC236}">
                <a16:creationId xmlns:a16="http://schemas.microsoft.com/office/drawing/2014/main" id="{4B2E0C59-60DC-41B5-A2C5-A89F6CD6CB6F}"/>
              </a:ext>
            </a:extLst>
          </p:cNvPr>
          <p:cNvSpPr>
            <a:spLocks noGrp="1"/>
          </p:cNvSpPr>
          <p:nvPr>
            <p:ph type="body" sz="quarter" idx="22" hasCustomPrompt="1"/>
          </p:nvPr>
        </p:nvSpPr>
        <p:spPr>
          <a:xfrm>
            <a:off x="14487522" y="1109663"/>
            <a:ext cx="6554278" cy="3711251"/>
          </a:xfrm>
          <a:prstGeom prst="rect">
            <a:avLst/>
          </a:prstGeom>
        </p:spPr>
        <p:txBody>
          <a:bodyPr/>
          <a:lstStyle>
            <a:lvl1pPr marL="0" indent="0" algn="just">
              <a:buNone/>
              <a:defRPr lang="it-IT" sz="2600" b="0" kern="1200" dirty="0" smtClean="0">
                <a:solidFill>
                  <a:schemeClr val="tx1"/>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dirty="0"/>
              <a:t>Scopo</a:t>
            </a:r>
          </a:p>
        </p:txBody>
      </p:sp>
      <p:cxnSp>
        <p:nvCxnSpPr>
          <p:cNvPr id="14" name="Connettore diritto 13">
            <a:extLst>
              <a:ext uri="{FF2B5EF4-FFF2-40B4-BE49-F238E27FC236}">
                <a16:creationId xmlns:a16="http://schemas.microsoft.com/office/drawing/2014/main" id="{2483DA28-313D-492C-845B-866DC3032B24}"/>
              </a:ext>
            </a:extLst>
          </p:cNvPr>
          <p:cNvCxnSpPr>
            <a:cxnSpLocks/>
          </p:cNvCxnSpPr>
          <p:nvPr userDrawn="1"/>
        </p:nvCxnSpPr>
        <p:spPr>
          <a:xfrm>
            <a:off x="576770" y="832880"/>
            <a:ext cx="20465030" cy="0"/>
          </a:xfrm>
          <a:prstGeom prst="line">
            <a:avLst/>
          </a:prstGeom>
          <a:ln w="19050">
            <a:solidFill>
              <a:schemeClr val="bg1">
                <a:lumMod val="50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CE5EB45C-D213-4F52-9575-96624D694E5B}"/>
              </a:ext>
            </a:extLst>
          </p:cNvPr>
          <p:cNvCxnSpPr>
            <a:cxnSpLocks/>
          </p:cNvCxnSpPr>
          <p:nvPr userDrawn="1"/>
        </p:nvCxnSpPr>
        <p:spPr>
          <a:xfrm>
            <a:off x="576770" y="5119130"/>
            <a:ext cx="20445984" cy="0"/>
          </a:xfrm>
          <a:prstGeom prst="line">
            <a:avLst/>
          </a:prstGeom>
          <a:ln w="19050">
            <a:solidFill>
              <a:schemeClr val="bg1">
                <a:lumMod val="50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6A6F76CC-D09D-41AB-ABE5-FF166A751D34}"/>
              </a:ext>
            </a:extLst>
          </p:cNvPr>
          <p:cNvCxnSpPr>
            <a:cxnSpLocks/>
          </p:cNvCxnSpPr>
          <p:nvPr userDrawn="1"/>
        </p:nvCxnSpPr>
        <p:spPr>
          <a:xfrm>
            <a:off x="595820" y="28969730"/>
            <a:ext cx="20445984" cy="0"/>
          </a:xfrm>
          <a:prstGeom prst="line">
            <a:avLst/>
          </a:prstGeom>
          <a:ln w="19050">
            <a:solidFill>
              <a:schemeClr val="bg1">
                <a:lumMod val="50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06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fica in evidenza">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FE40E912-3055-4E45-8B4A-168F6ADB2E86}"/>
              </a:ext>
            </a:extLst>
          </p:cNvPr>
          <p:cNvSpPr>
            <a:spLocks noGrp="1"/>
          </p:cNvSpPr>
          <p:nvPr>
            <p:ph type="title" hasCustomPrompt="1"/>
          </p:nvPr>
        </p:nvSpPr>
        <p:spPr>
          <a:xfrm>
            <a:off x="576770" y="1109486"/>
            <a:ext cx="13490606" cy="1760537"/>
          </a:xfrm>
          <a:prstGeom prst="rect">
            <a:avLst/>
          </a:prstGeom>
        </p:spPr>
        <p:txBody>
          <a:bodyPr/>
          <a:lstStyle>
            <a:lvl1pPr algn="l">
              <a:defRPr sz="6600"/>
            </a:lvl1pPr>
          </a:lstStyle>
          <a:p>
            <a:r>
              <a:rPr lang="it-IT" dirty="0"/>
              <a:t>Titolo</a:t>
            </a:r>
            <a:endParaRPr lang="it-CH" dirty="0"/>
          </a:p>
        </p:txBody>
      </p:sp>
      <p:sp>
        <p:nvSpPr>
          <p:cNvPr id="4" name="Segnaposto testo 6">
            <a:extLst>
              <a:ext uri="{FF2B5EF4-FFF2-40B4-BE49-F238E27FC236}">
                <a16:creationId xmlns:a16="http://schemas.microsoft.com/office/drawing/2014/main" id="{02E7249F-6F87-44E4-A550-44EC4C982BAD}"/>
              </a:ext>
            </a:extLst>
          </p:cNvPr>
          <p:cNvSpPr>
            <a:spLocks noGrp="1"/>
          </p:cNvSpPr>
          <p:nvPr>
            <p:ph type="body" sz="quarter" idx="13" hasCustomPrompt="1"/>
          </p:nvPr>
        </p:nvSpPr>
        <p:spPr>
          <a:xfrm>
            <a:off x="576770" y="3060378"/>
            <a:ext cx="6535230" cy="1760537"/>
          </a:xfrm>
          <a:prstGeom prst="rect">
            <a:avLst/>
          </a:prstGeom>
        </p:spPr>
        <p:txBody>
          <a:bodyPr/>
          <a:lstStyle>
            <a:lvl1pPr marL="0" indent="0">
              <a:buNone/>
              <a:defRPr/>
            </a:lvl1pPr>
            <a:lvl2pPr marL="1079998" indent="0" algn="l">
              <a:buNone/>
              <a:defRPr sz="2800"/>
            </a:lvl2pPr>
            <a:lvl5pPr marL="4319991" indent="0">
              <a:buNone/>
              <a:defRPr/>
            </a:lvl5pPr>
          </a:lstStyle>
          <a:p>
            <a:pPr lvl="0"/>
            <a:r>
              <a:rPr lang="it-CH" dirty="0"/>
              <a:t>Studente:</a:t>
            </a:r>
          </a:p>
          <a:p>
            <a:pPr lvl="0"/>
            <a:r>
              <a:rPr lang="it-CH" dirty="0"/>
              <a:t>Relatore:</a:t>
            </a:r>
          </a:p>
          <a:p>
            <a:pPr lvl="0"/>
            <a:r>
              <a:rPr lang="it-CH" dirty="0"/>
              <a:t>Correlatore:</a:t>
            </a:r>
          </a:p>
          <a:p>
            <a:pPr lvl="1"/>
            <a:endParaRPr lang="it-IT" dirty="0"/>
          </a:p>
        </p:txBody>
      </p:sp>
      <p:sp>
        <p:nvSpPr>
          <p:cNvPr id="5" name="Segnaposto testo 8">
            <a:extLst>
              <a:ext uri="{FF2B5EF4-FFF2-40B4-BE49-F238E27FC236}">
                <a16:creationId xmlns:a16="http://schemas.microsoft.com/office/drawing/2014/main" id="{8C37578A-5FF4-4050-A2AD-2594421E9C5A}"/>
              </a:ext>
            </a:extLst>
          </p:cNvPr>
          <p:cNvSpPr>
            <a:spLocks noGrp="1"/>
          </p:cNvSpPr>
          <p:nvPr>
            <p:ph type="body" sz="quarter" idx="14" hasCustomPrompt="1"/>
          </p:nvPr>
        </p:nvSpPr>
        <p:spPr>
          <a:xfrm>
            <a:off x="576768" y="19298657"/>
            <a:ext cx="6535230" cy="9372860"/>
          </a:xfrm>
          <a:prstGeom prst="rect">
            <a:avLst/>
          </a:prstGeom>
        </p:spPr>
        <p:txBody>
          <a:bodyPr>
            <a:normAutofit/>
          </a:bodyPr>
          <a:lstStyle>
            <a:lvl1pPr marL="0" indent="0" algn="just">
              <a:buNone/>
              <a:defRPr sz="2600" b="0" i="0" baseline="0"/>
            </a:lvl1pPr>
          </a:lstStyle>
          <a:p>
            <a:pPr lvl="0"/>
            <a:r>
              <a:rPr lang="it-IT" dirty="0"/>
              <a:t>Abstract</a:t>
            </a:r>
          </a:p>
          <a:p>
            <a:pPr lvl="0"/>
            <a:endParaRPr lang="it-IT" dirty="0"/>
          </a:p>
          <a:p>
            <a:pPr lvl="0"/>
            <a:endParaRPr lang="it-CH" dirty="0"/>
          </a:p>
        </p:txBody>
      </p:sp>
      <p:sp>
        <p:nvSpPr>
          <p:cNvPr id="6" name="Segnaposto testo 8">
            <a:extLst>
              <a:ext uri="{FF2B5EF4-FFF2-40B4-BE49-F238E27FC236}">
                <a16:creationId xmlns:a16="http://schemas.microsoft.com/office/drawing/2014/main" id="{CE308CF4-3EC9-4BDE-A599-CBFC32014852}"/>
              </a:ext>
            </a:extLst>
          </p:cNvPr>
          <p:cNvSpPr>
            <a:spLocks noGrp="1"/>
          </p:cNvSpPr>
          <p:nvPr>
            <p:ph type="body" sz="quarter" idx="17" hasCustomPrompt="1"/>
          </p:nvPr>
        </p:nvSpPr>
        <p:spPr>
          <a:xfrm>
            <a:off x="7532146" y="19298665"/>
            <a:ext cx="6535230" cy="9372841"/>
          </a:xfrm>
          <a:prstGeom prst="rect">
            <a:avLst/>
          </a:prstGeom>
        </p:spPr>
        <p:txBody>
          <a:bodyPr>
            <a:normAutofit/>
          </a:bodyPr>
          <a:lstStyle>
            <a:lvl1pPr marL="0" indent="0" algn="just">
              <a:buNone/>
              <a:defRPr sz="2600" b="0" i="0" baseline="0"/>
            </a:lvl1pPr>
          </a:lstStyle>
          <a:p>
            <a:pPr lvl="0"/>
            <a:r>
              <a:rPr lang="it-IT" dirty="0"/>
              <a:t>Attuazione</a:t>
            </a:r>
          </a:p>
          <a:p>
            <a:pPr lvl="0"/>
            <a:endParaRPr lang="it-CH" dirty="0"/>
          </a:p>
        </p:txBody>
      </p:sp>
      <p:sp>
        <p:nvSpPr>
          <p:cNvPr id="7" name="Segnaposto immagine 7">
            <a:extLst>
              <a:ext uri="{FF2B5EF4-FFF2-40B4-BE49-F238E27FC236}">
                <a16:creationId xmlns:a16="http://schemas.microsoft.com/office/drawing/2014/main" id="{843A6E3D-34E7-46E5-ABB4-813F6C55DAA2}"/>
              </a:ext>
            </a:extLst>
          </p:cNvPr>
          <p:cNvSpPr>
            <a:spLocks noGrp="1"/>
          </p:cNvSpPr>
          <p:nvPr>
            <p:ph type="pic" sz="quarter" idx="18" hasCustomPrompt="1"/>
          </p:nvPr>
        </p:nvSpPr>
        <p:spPr>
          <a:xfrm>
            <a:off x="576772" y="5417346"/>
            <a:ext cx="20445982" cy="13481131"/>
          </a:xfrm>
          <a:prstGeom prst="rect">
            <a:avLst/>
          </a:prstGeom>
          <a:noFill/>
        </p:spPr>
        <p:txBody>
          <a:bodyPr/>
          <a:lstStyle>
            <a:lvl1pPr>
              <a:defRPr/>
            </a:lvl1pPr>
          </a:lstStyle>
          <a:p>
            <a:r>
              <a:rPr lang="it-CH" dirty="0"/>
              <a:t>Immagini</a:t>
            </a:r>
          </a:p>
        </p:txBody>
      </p:sp>
      <p:sp>
        <p:nvSpPr>
          <p:cNvPr id="8" name="Segnaposto testo 8">
            <a:extLst>
              <a:ext uri="{FF2B5EF4-FFF2-40B4-BE49-F238E27FC236}">
                <a16:creationId xmlns:a16="http://schemas.microsoft.com/office/drawing/2014/main" id="{2083AC13-69E0-4996-A9FA-C2F6DFD1005C}"/>
              </a:ext>
            </a:extLst>
          </p:cNvPr>
          <p:cNvSpPr>
            <a:spLocks noGrp="1"/>
          </p:cNvSpPr>
          <p:nvPr>
            <p:ph type="body" sz="quarter" idx="19" hasCustomPrompt="1"/>
          </p:nvPr>
        </p:nvSpPr>
        <p:spPr>
          <a:xfrm>
            <a:off x="14487523" y="19298668"/>
            <a:ext cx="6535230" cy="9372835"/>
          </a:xfrm>
          <a:prstGeom prst="rect">
            <a:avLst/>
          </a:prstGeom>
        </p:spPr>
        <p:txBody>
          <a:bodyPr>
            <a:normAutofit/>
          </a:bodyPr>
          <a:lstStyle>
            <a:lvl1pPr marL="0" indent="0" algn="just">
              <a:buNone/>
              <a:defRPr sz="2600" b="0" i="0" baseline="0"/>
            </a:lvl1pPr>
          </a:lstStyle>
          <a:p>
            <a:pPr lvl="0"/>
            <a:r>
              <a:rPr lang="it-IT" dirty="0"/>
              <a:t>Conclusioni</a:t>
            </a:r>
          </a:p>
          <a:p>
            <a:pPr lvl="0"/>
            <a:endParaRPr lang="it-CH" dirty="0"/>
          </a:p>
        </p:txBody>
      </p:sp>
      <p:sp>
        <p:nvSpPr>
          <p:cNvPr id="10" name="Segnaposto testo 6">
            <a:extLst>
              <a:ext uri="{FF2B5EF4-FFF2-40B4-BE49-F238E27FC236}">
                <a16:creationId xmlns:a16="http://schemas.microsoft.com/office/drawing/2014/main" id="{B5931484-0183-4539-ADDB-424FA7E581B7}"/>
              </a:ext>
            </a:extLst>
          </p:cNvPr>
          <p:cNvSpPr>
            <a:spLocks noGrp="1"/>
          </p:cNvSpPr>
          <p:nvPr>
            <p:ph type="body" sz="quarter" idx="21" hasCustomPrompt="1"/>
          </p:nvPr>
        </p:nvSpPr>
        <p:spPr>
          <a:xfrm>
            <a:off x="7532147" y="3060378"/>
            <a:ext cx="6535229" cy="1760537"/>
          </a:xfrm>
          <a:prstGeom prst="rect">
            <a:avLst/>
          </a:prstGeom>
        </p:spPr>
        <p:txBody>
          <a:bodyPr/>
          <a:lstStyle>
            <a:lvl1pPr marL="0" indent="0">
              <a:buNone/>
              <a:defRPr/>
            </a:lvl1pPr>
            <a:lvl2pPr marL="1079998" indent="0" algn="l">
              <a:buNone/>
              <a:defRPr sz="2800"/>
            </a:lvl2pPr>
            <a:lvl5pPr marL="4319991" indent="0">
              <a:buNone/>
              <a:defRPr/>
            </a:lvl5pPr>
          </a:lstStyle>
          <a:p>
            <a:pPr lvl="0"/>
            <a:r>
              <a:rPr lang="it-CH" dirty="0"/>
              <a:t>Progetto:</a:t>
            </a:r>
          </a:p>
          <a:p>
            <a:pPr lvl="0"/>
            <a:r>
              <a:rPr lang="it-CH" dirty="0"/>
              <a:t>Anno:</a:t>
            </a:r>
          </a:p>
          <a:p>
            <a:pPr lvl="0"/>
            <a:r>
              <a:rPr lang="it-CH" dirty="0"/>
              <a:t>Ambito: (sistemi, sviluppo)</a:t>
            </a:r>
          </a:p>
          <a:p>
            <a:pPr lvl="1"/>
            <a:endParaRPr lang="it-IT" dirty="0"/>
          </a:p>
        </p:txBody>
      </p:sp>
      <p:sp>
        <p:nvSpPr>
          <p:cNvPr id="13" name="Segnaposto testo 12">
            <a:extLst>
              <a:ext uri="{FF2B5EF4-FFF2-40B4-BE49-F238E27FC236}">
                <a16:creationId xmlns:a16="http://schemas.microsoft.com/office/drawing/2014/main" id="{4B2E0C59-60DC-41B5-A2C5-A89F6CD6CB6F}"/>
              </a:ext>
            </a:extLst>
          </p:cNvPr>
          <p:cNvSpPr>
            <a:spLocks noGrp="1"/>
          </p:cNvSpPr>
          <p:nvPr>
            <p:ph type="body" sz="quarter" idx="22" hasCustomPrompt="1"/>
          </p:nvPr>
        </p:nvSpPr>
        <p:spPr>
          <a:xfrm>
            <a:off x="14487522" y="1109663"/>
            <a:ext cx="6535231" cy="3711251"/>
          </a:xfrm>
          <a:prstGeom prst="rect">
            <a:avLst/>
          </a:prstGeom>
        </p:spPr>
        <p:txBody>
          <a:bodyPr/>
          <a:lstStyle>
            <a:lvl1pPr marL="0" indent="0" algn="just">
              <a:buNone/>
              <a:defRPr lang="it-IT" sz="2600" b="0" kern="1200" dirty="0" smtClean="0">
                <a:solidFill>
                  <a:schemeClr val="tx1"/>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dirty="0"/>
              <a:t>Scopo</a:t>
            </a:r>
          </a:p>
        </p:txBody>
      </p:sp>
      <p:cxnSp>
        <p:nvCxnSpPr>
          <p:cNvPr id="14" name="Connettore diritto 13">
            <a:extLst>
              <a:ext uri="{FF2B5EF4-FFF2-40B4-BE49-F238E27FC236}">
                <a16:creationId xmlns:a16="http://schemas.microsoft.com/office/drawing/2014/main" id="{2483DA28-313D-492C-845B-866DC3032B24}"/>
              </a:ext>
            </a:extLst>
          </p:cNvPr>
          <p:cNvCxnSpPr>
            <a:cxnSpLocks/>
          </p:cNvCxnSpPr>
          <p:nvPr userDrawn="1"/>
        </p:nvCxnSpPr>
        <p:spPr>
          <a:xfrm>
            <a:off x="576770" y="832880"/>
            <a:ext cx="20445984" cy="0"/>
          </a:xfrm>
          <a:prstGeom prst="line">
            <a:avLst/>
          </a:prstGeom>
          <a:ln w="19050">
            <a:solidFill>
              <a:schemeClr val="bg1">
                <a:lumMod val="50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CE5EB45C-D213-4F52-9575-96624D694E5B}"/>
              </a:ext>
            </a:extLst>
          </p:cNvPr>
          <p:cNvCxnSpPr>
            <a:cxnSpLocks/>
          </p:cNvCxnSpPr>
          <p:nvPr userDrawn="1"/>
        </p:nvCxnSpPr>
        <p:spPr>
          <a:xfrm>
            <a:off x="576770" y="5119130"/>
            <a:ext cx="20445984" cy="0"/>
          </a:xfrm>
          <a:prstGeom prst="line">
            <a:avLst/>
          </a:prstGeom>
          <a:ln w="19050">
            <a:solidFill>
              <a:schemeClr val="bg1">
                <a:lumMod val="50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6A6F76CC-D09D-41AB-ABE5-FF166A751D34}"/>
              </a:ext>
            </a:extLst>
          </p:cNvPr>
          <p:cNvCxnSpPr>
            <a:cxnSpLocks/>
          </p:cNvCxnSpPr>
          <p:nvPr userDrawn="1"/>
        </p:nvCxnSpPr>
        <p:spPr>
          <a:xfrm>
            <a:off x="576770" y="28969730"/>
            <a:ext cx="20445984" cy="0"/>
          </a:xfrm>
          <a:prstGeom prst="line">
            <a:avLst/>
          </a:prstGeom>
          <a:ln w="19050">
            <a:solidFill>
              <a:schemeClr val="bg1">
                <a:lumMod val="50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496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namico a piastrelle">
    <p:spTree>
      <p:nvGrpSpPr>
        <p:cNvPr id="1" name=""/>
        <p:cNvGrpSpPr/>
        <p:nvPr/>
      </p:nvGrpSpPr>
      <p:grpSpPr>
        <a:xfrm>
          <a:off x="0" y="0"/>
          <a:ext cx="0" cy="0"/>
          <a:chOff x="0" y="0"/>
          <a:chExt cx="0" cy="0"/>
        </a:xfrm>
      </p:grpSpPr>
      <p:sp>
        <p:nvSpPr>
          <p:cNvPr id="3" name="Titolo 1">
            <a:extLst>
              <a:ext uri="{FF2B5EF4-FFF2-40B4-BE49-F238E27FC236}">
                <a16:creationId xmlns:a16="http://schemas.microsoft.com/office/drawing/2014/main" id="{FE40E912-3055-4E45-8B4A-168F6ADB2E86}"/>
              </a:ext>
            </a:extLst>
          </p:cNvPr>
          <p:cNvSpPr>
            <a:spLocks noGrp="1"/>
          </p:cNvSpPr>
          <p:nvPr>
            <p:ph type="title" hasCustomPrompt="1"/>
          </p:nvPr>
        </p:nvSpPr>
        <p:spPr>
          <a:xfrm>
            <a:off x="576770" y="970422"/>
            <a:ext cx="13490606" cy="1899601"/>
          </a:xfrm>
          <a:prstGeom prst="rect">
            <a:avLst/>
          </a:prstGeom>
        </p:spPr>
        <p:txBody>
          <a:bodyPr/>
          <a:lstStyle>
            <a:lvl1pPr algn="l">
              <a:defRPr sz="6600"/>
            </a:lvl1pPr>
          </a:lstStyle>
          <a:p>
            <a:r>
              <a:rPr lang="it-IT" dirty="0"/>
              <a:t>Titolo</a:t>
            </a:r>
            <a:endParaRPr lang="it-CH" dirty="0"/>
          </a:p>
        </p:txBody>
      </p:sp>
      <p:sp>
        <p:nvSpPr>
          <p:cNvPr id="4" name="Segnaposto testo 6">
            <a:extLst>
              <a:ext uri="{FF2B5EF4-FFF2-40B4-BE49-F238E27FC236}">
                <a16:creationId xmlns:a16="http://schemas.microsoft.com/office/drawing/2014/main" id="{02E7249F-6F87-44E4-A550-44EC4C982BAD}"/>
              </a:ext>
            </a:extLst>
          </p:cNvPr>
          <p:cNvSpPr>
            <a:spLocks noGrp="1"/>
          </p:cNvSpPr>
          <p:nvPr>
            <p:ph type="body" sz="quarter" idx="13" hasCustomPrompt="1"/>
          </p:nvPr>
        </p:nvSpPr>
        <p:spPr>
          <a:xfrm>
            <a:off x="576768" y="3294474"/>
            <a:ext cx="6535230" cy="1497107"/>
          </a:xfrm>
          <a:prstGeom prst="rect">
            <a:avLst/>
          </a:prstGeom>
        </p:spPr>
        <p:txBody>
          <a:bodyPr/>
          <a:lstStyle>
            <a:lvl1pPr marL="0" indent="0">
              <a:buNone/>
              <a:defRPr/>
            </a:lvl1pPr>
            <a:lvl2pPr marL="1079998" indent="0" algn="l">
              <a:buNone/>
              <a:defRPr sz="2800"/>
            </a:lvl2pPr>
            <a:lvl5pPr marL="4319991" indent="0">
              <a:buNone/>
              <a:defRPr/>
            </a:lvl5pPr>
          </a:lstStyle>
          <a:p>
            <a:pPr lvl="0"/>
            <a:r>
              <a:rPr lang="it-CH" dirty="0"/>
              <a:t>Studente:</a:t>
            </a:r>
          </a:p>
          <a:p>
            <a:pPr lvl="0"/>
            <a:r>
              <a:rPr lang="it-CH" dirty="0"/>
              <a:t>Relatore:</a:t>
            </a:r>
          </a:p>
          <a:p>
            <a:pPr lvl="0"/>
            <a:r>
              <a:rPr lang="it-CH" dirty="0"/>
              <a:t>Correlatore:</a:t>
            </a:r>
          </a:p>
          <a:p>
            <a:pPr lvl="1"/>
            <a:endParaRPr lang="it-IT" dirty="0"/>
          </a:p>
        </p:txBody>
      </p:sp>
      <p:sp>
        <p:nvSpPr>
          <p:cNvPr id="5" name="Segnaposto testo 8">
            <a:extLst>
              <a:ext uri="{FF2B5EF4-FFF2-40B4-BE49-F238E27FC236}">
                <a16:creationId xmlns:a16="http://schemas.microsoft.com/office/drawing/2014/main" id="{8C37578A-5FF4-4050-A2AD-2594421E9C5A}"/>
              </a:ext>
            </a:extLst>
          </p:cNvPr>
          <p:cNvSpPr>
            <a:spLocks noGrp="1"/>
          </p:cNvSpPr>
          <p:nvPr>
            <p:ph type="body" sz="quarter" idx="14" hasCustomPrompt="1"/>
          </p:nvPr>
        </p:nvSpPr>
        <p:spPr>
          <a:xfrm>
            <a:off x="576770" y="5445869"/>
            <a:ext cx="6535230" cy="10820643"/>
          </a:xfrm>
          <a:prstGeom prst="rect">
            <a:avLst/>
          </a:prstGeom>
        </p:spPr>
        <p:txBody>
          <a:bodyPr>
            <a:normAutofit/>
          </a:bodyPr>
          <a:lstStyle>
            <a:lvl1pPr marL="0" indent="0" algn="just">
              <a:buNone/>
              <a:defRPr sz="2600" b="0" i="0" baseline="0"/>
            </a:lvl1pPr>
          </a:lstStyle>
          <a:p>
            <a:pPr lvl="0"/>
            <a:r>
              <a:rPr lang="it-IT" dirty="0"/>
              <a:t>Abstract</a:t>
            </a:r>
          </a:p>
          <a:p>
            <a:pPr lvl="0"/>
            <a:endParaRPr lang="it-IT" dirty="0"/>
          </a:p>
          <a:p>
            <a:pPr lvl="0"/>
            <a:endParaRPr lang="it-CH" dirty="0"/>
          </a:p>
        </p:txBody>
      </p:sp>
      <p:sp>
        <p:nvSpPr>
          <p:cNvPr id="6" name="Segnaposto testo 8">
            <a:extLst>
              <a:ext uri="{FF2B5EF4-FFF2-40B4-BE49-F238E27FC236}">
                <a16:creationId xmlns:a16="http://schemas.microsoft.com/office/drawing/2014/main" id="{CE308CF4-3EC9-4BDE-A599-CBFC32014852}"/>
              </a:ext>
            </a:extLst>
          </p:cNvPr>
          <p:cNvSpPr>
            <a:spLocks noGrp="1"/>
          </p:cNvSpPr>
          <p:nvPr>
            <p:ph type="body" sz="quarter" idx="17" hasCustomPrompt="1"/>
          </p:nvPr>
        </p:nvSpPr>
        <p:spPr>
          <a:xfrm>
            <a:off x="7532147" y="11692307"/>
            <a:ext cx="6535230" cy="10746773"/>
          </a:xfrm>
          <a:prstGeom prst="rect">
            <a:avLst/>
          </a:prstGeom>
        </p:spPr>
        <p:txBody>
          <a:bodyPr>
            <a:normAutofit/>
          </a:bodyPr>
          <a:lstStyle>
            <a:lvl1pPr marL="0" indent="0" algn="just">
              <a:buNone/>
              <a:defRPr sz="2600" b="0" i="0" baseline="0"/>
            </a:lvl1pPr>
          </a:lstStyle>
          <a:p>
            <a:pPr lvl="0"/>
            <a:r>
              <a:rPr lang="it-IT" dirty="0"/>
              <a:t>Attuazione</a:t>
            </a:r>
          </a:p>
          <a:p>
            <a:pPr lvl="0"/>
            <a:endParaRPr lang="it-CH" dirty="0"/>
          </a:p>
        </p:txBody>
      </p:sp>
      <p:sp>
        <p:nvSpPr>
          <p:cNvPr id="8" name="Segnaposto testo 8">
            <a:extLst>
              <a:ext uri="{FF2B5EF4-FFF2-40B4-BE49-F238E27FC236}">
                <a16:creationId xmlns:a16="http://schemas.microsoft.com/office/drawing/2014/main" id="{2083AC13-69E0-4996-A9FA-C2F6DFD1005C}"/>
              </a:ext>
            </a:extLst>
          </p:cNvPr>
          <p:cNvSpPr>
            <a:spLocks noGrp="1"/>
          </p:cNvSpPr>
          <p:nvPr>
            <p:ph type="body" sz="quarter" idx="19" hasCustomPrompt="1"/>
          </p:nvPr>
        </p:nvSpPr>
        <p:spPr>
          <a:xfrm>
            <a:off x="14487523" y="17949946"/>
            <a:ext cx="6535230" cy="10746775"/>
          </a:xfrm>
          <a:prstGeom prst="rect">
            <a:avLst/>
          </a:prstGeom>
        </p:spPr>
        <p:txBody>
          <a:bodyPr>
            <a:normAutofit/>
          </a:bodyPr>
          <a:lstStyle>
            <a:lvl1pPr marL="0" indent="0" algn="just">
              <a:buNone/>
              <a:defRPr sz="2600" b="0" i="0" baseline="0"/>
            </a:lvl1pPr>
          </a:lstStyle>
          <a:p>
            <a:pPr lvl="0"/>
            <a:r>
              <a:rPr lang="it-IT" dirty="0"/>
              <a:t>Conclusioni</a:t>
            </a:r>
          </a:p>
          <a:p>
            <a:pPr lvl="0"/>
            <a:endParaRPr lang="it-CH" dirty="0"/>
          </a:p>
        </p:txBody>
      </p:sp>
      <p:sp>
        <p:nvSpPr>
          <p:cNvPr id="10" name="Segnaposto testo 6">
            <a:extLst>
              <a:ext uri="{FF2B5EF4-FFF2-40B4-BE49-F238E27FC236}">
                <a16:creationId xmlns:a16="http://schemas.microsoft.com/office/drawing/2014/main" id="{B5931484-0183-4539-ADDB-424FA7E581B7}"/>
              </a:ext>
            </a:extLst>
          </p:cNvPr>
          <p:cNvSpPr>
            <a:spLocks noGrp="1"/>
          </p:cNvSpPr>
          <p:nvPr>
            <p:ph type="body" sz="quarter" idx="21" hasCustomPrompt="1"/>
          </p:nvPr>
        </p:nvSpPr>
        <p:spPr>
          <a:xfrm>
            <a:off x="7532147" y="3294474"/>
            <a:ext cx="6535229" cy="1509117"/>
          </a:xfrm>
          <a:prstGeom prst="rect">
            <a:avLst/>
          </a:prstGeom>
        </p:spPr>
        <p:txBody>
          <a:bodyPr/>
          <a:lstStyle>
            <a:lvl1pPr marL="0" indent="0">
              <a:buNone/>
              <a:defRPr/>
            </a:lvl1pPr>
            <a:lvl2pPr marL="1079998" indent="0" algn="l">
              <a:buNone/>
              <a:defRPr sz="2800"/>
            </a:lvl2pPr>
            <a:lvl5pPr marL="4319991" indent="0">
              <a:buNone/>
              <a:defRPr/>
            </a:lvl5pPr>
          </a:lstStyle>
          <a:p>
            <a:pPr lvl="0"/>
            <a:r>
              <a:rPr lang="it-CH" dirty="0"/>
              <a:t>Progetto:</a:t>
            </a:r>
          </a:p>
          <a:p>
            <a:pPr lvl="0"/>
            <a:r>
              <a:rPr lang="it-CH" dirty="0"/>
              <a:t>Anno:</a:t>
            </a:r>
          </a:p>
          <a:p>
            <a:pPr lvl="0"/>
            <a:r>
              <a:rPr lang="it-CH" dirty="0"/>
              <a:t>Ambito: (sistemi, sviluppo)</a:t>
            </a:r>
          </a:p>
          <a:p>
            <a:pPr lvl="1"/>
            <a:endParaRPr lang="it-IT" dirty="0"/>
          </a:p>
        </p:txBody>
      </p:sp>
      <p:sp>
        <p:nvSpPr>
          <p:cNvPr id="13" name="Segnaposto testo 12">
            <a:extLst>
              <a:ext uri="{FF2B5EF4-FFF2-40B4-BE49-F238E27FC236}">
                <a16:creationId xmlns:a16="http://schemas.microsoft.com/office/drawing/2014/main" id="{4B2E0C59-60DC-41B5-A2C5-A89F6CD6CB6F}"/>
              </a:ext>
            </a:extLst>
          </p:cNvPr>
          <p:cNvSpPr>
            <a:spLocks noGrp="1"/>
          </p:cNvSpPr>
          <p:nvPr>
            <p:ph type="body" sz="quarter" idx="22" hasCustomPrompt="1"/>
          </p:nvPr>
        </p:nvSpPr>
        <p:spPr>
          <a:xfrm>
            <a:off x="14487522" y="970422"/>
            <a:ext cx="6535231" cy="3833170"/>
          </a:xfrm>
          <a:prstGeom prst="rect">
            <a:avLst/>
          </a:prstGeom>
        </p:spPr>
        <p:txBody>
          <a:bodyPr/>
          <a:lstStyle>
            <a:lvl1pPr marL="0" indent="0" algn="just">
              <a:buNone/>
              <a:defRPr lang="it-IT" sz="2600" b="0" kern="1200" dirty="0" smtClean="0">
                <a:solidFill>
                  <a:schemeClr val="tx1"/>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it-IT" dirty="0"/>
              <a:t>Scopo</a:t>
            </a:r>
          </a:p>
        </p:txBody>
      </p:sp>
      <p:cxnSp>
        <p:nvCxnSpPr>
          <p:cNvPr id="14" name="Connettore diritto 13">
            <a:extLst>
              <a:ext uri="{FF2B5EF4-FFF2-40B4-BE49-F238E27FC236}">
                <a16:creationId xmlns:a16="http://schemas.microsoft.com/office/drawing/2014/main" id="{2483DA28-313D-492C-845B-866DC3032B24}"/>
              </a:ext>
            </a:extLst>
          </p:cNvPr>
          <p:cNvCxnSpPr>
            <a:cxnSpLocks/>
          </p:cNvCxnSpPr>
          <p:nvPr userDrawn="1"/>
        </p:nvCxnSpPr>
        <p:spPr>
          <a:xfrm>
            <a:off x="576770" y="697412"/>
            <a:ext cx="20445984" cy="0"/>
          </a:xfrm>
          <a:prstGeom prst="line">
            <a:avLst/>
          </a:prstGeom>
          <a:ln w="19050">
            <a:solidFill>
              <a:schemeClr val="bg1">
                <a:lumMod val="50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CE5EB45C-D213-4F52-9575-96624D694E5B}"/>
              </a:ext>
            </a:extLst>
          </p:cNvPr>
          <p:cNvCxnSpPr>
            <a:cxnSpLocks/>
          </p:cNvCxnSpPr>
          <p:nvPr userDrawn="1"/>
        </p:nvCxnSpPr>
        <p:spPr>
          <a:xfrm>
            <a:off x="576770" y="5119130"/>
            <a:ext cx="20445984" cy="0"/>
          </a:xfrm>
          <a:prstGeom prst="line">
            <a:avLst/>
          </a:prstGeom>
          <a:ln w="19050">
            <a:solidFill>
              <a:schemeClr val="bg1">
                <a:lumMod val="50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6A6F76CC-D09D-41AB-ABE5-FF166A751D34}"/>
              </a:ext>
            </a:extLst>
          </p:cNvPr>
          <p:cNvCxnSpPr>
            <a:cxnSpLocks/>
          </p:cNvCxnSpPr>
          <p:nvPr userDrawn="1"/>
        </p:nvCxnSpPr>
        <p:spPr>
          <a:xfrm>
            <a:off x="576770" y="28969730"/>
            <a:ext cx="20445984" cy="0"/>
          </a:xfrm>
          <a:prstGeom prst="line">
            <a:avLst/>
          </a:prstGeom>
          <a:ln w="19050">
            <a:solidFill>
              <a:schemeClr val="bg1">
                <a:lumMod val="50000"/>
              </a:schemeClr>
            </a:soli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17" name="Segnaposto immagine 7">
            <a:extLst>
              <a:ext uri="{FF2B5EF4-FFF2-40B4-BE49-F238E27FC236}">
                <a16:creationId xmlns:a16="http://schemas.microsoft.com/office/drawing/2014/main" id="{83955D1B-0EAA-4D58-9568-C5B1CBB8D649}"/>
              </a:ext>
            </a:extLst>
          </p:cNvPr>
          <p:cNvSpPr>
            <a:spLocks noGrp="1"/>
          </p:cNvSpPr>
          <p:nvPr>
            <p:ph type="pic" sz="quarter" idx="23" hasCustomPrompt="1"/>
          </p:nvPr>
        </p:nvSpPr>
        <p:spPr>
          <a:xfrm>
            <a:off x="576768" y="16564729"/>
            <a:ext cx="6535232" cy="5916888"/>
          </a:xfrm>
          <a:prstGeom prst="rect">
            <a:avLst/>
          </a:prstGeom>
          <a:noFill/>
        </p:spPr>
        <p:txBody>
          <a:bodyPr/>
          <a:lstStyle>
            <a:lvl1pPr>
              <a:defRPr/>
            </a:lvl1pPr>
          </a:lstStyle>
          <a:p>
            <a:r>
              <a:rPr lang="it-CH" dirty="0"/>
              <a:t>Immagini</a:t>
            </a:r>
          </a:p>
        </p:txBody>
      </p:sp>
      <p:sp>
        <p:nvSpPr>
          <p:cNvPr id="18" name="Segnaposto immagine 7">
            <a:extLst>
              <a:ext uri="{FF2B5EF4-FFF2-40B4-BE49-F238E27FC236}">
                <a16:creationId xmlns:a16="http://schemas.microsoft.com/office/drawing/2014/main" id="{32CFCEFF-D432-438B-9437-41EADA90728D}"/>
              </a:ext>
            </a:extLst>
          </p:cNvPr>
          <p:cNvSpPr>
            <a:spLocks noGrp="1"/>
          </p:cNvSpPr>
          <p:nvPr>
            <p:ph type="pic" sz="quarter" idx="24" hasCustomPrompt="1"/>
          </p:nvPr>
        </p:nvSpPr>
        <p:spPr>
          <a:xfrm>
            <a:off x="14487522" y="5434669"/>
            <a:ext cx="6535230" cy="5916887"/>
          </a:xfrm>
          <a:prstGeom prst="rect">
            <a:avLst/>
          </a:prstGeom>
          <a:noFill/>
        </p:spPr>
        <p:txBody>
          <a:bodyPr/>
          <a:lstStyle>
            <a:lvl1pPr>
              <a:defRPr/>
            </a:lvl1pPr>
          </a:lstStyle>
          <a:p>
            <a:r>
              <a:rPr lang="it-CH" dirty="0"/>
              <a:t>Immagini</a:t>
            </a:r>
          </a:p>
        </p:txBody>
      </p:sp>
      <p:sp>
        <p:nvSpPr>
          <p:cNvPr id="19" name="Segnaposto immagine 7">
            <a:extLst>
              <a:ext uri="{FF2B5EF4-FFF2-40B4-BE49-F238E27FC236}">
                <a16:creationId xmlns:a16="http://schemas.microsoft.com/office/drawing/2014/main" id="{B2236A43-F649-4877-BCCA-D0F1A790970D}"/>
              </a:ext>
            </a:extLst>
          </p:cNvPr>
          <p:cNvSpPr>
            <a:spLocks noGrp="1"/>
          </p:cNvSpPr>
          <p:nvPr>
            <p:ph type="pic" sz="quarter" idx="25" hasCustomPrompt="1"/>
          </p:nvPr>
        </p:nvSpPr>
        <p:spPr>
          <a:xfrm>
            <a:off x="7507805" y="5444555"/>
            <a:ext cx="6559571" cy="5906998"/>
          </a:xfrm>
          <a:prstGeom prst="rect">
            <a:avLst/>
          </a:prstGeom>
          <a:noFill/>
        </p:spPr>
        <p:txBody>
          <a:bodyPr/>
          <a:lstStyle>
            <a:lvl1pPr>
              <a:defRPr/>
            </a:lvl1pPr>
          </a:lstStyle>
          <a:p>
            <a:r>
              <a:rPr lang="it-CH" dirty="0"/>
              <a:t>Immagini</a:t>
            </a:r>
          </a:p>
        </p:txBody>
      </p:sp>
      <p:sp>
        <p:nvSpPr>
          <p:cNvPr id="20" name="Segnaposto immagine 7">
            <a:extLst>
              <a:ext uri="{FF2B5EF4-FFF2-40B4-BE49-F238E27FC236}">
                <a16:creationId xmlns:a16="http://schemas.microsoft.com/office/drawing/2014/main" id="{42DD9A22-66F7-440E-A0E2-252283C0A233}"/>
              </a:ext>
            </a:extLst>
          </p:cNvPr>
          <p:cNvSpPr>
            <a:spLocks noGrp="1"/>
          </p:cNvSpPr>
          <p:nvPr>
            <p:ph type="pic" sz="quarter" idx="26" hasCustomPrompt="1"/>
          </p:nvPr>
        </p:nvSpPr>
        <p:spPr>
          <a:xfrm>
            <a:off x="14487522" y="11692307"/>
            <a:ext cx="6535232" cy="5916888"/>
          </a:xfrm>
          <a:prstGeom prst="rect">
            <a:avLst/>
          </a:prstGeom>
          <a:noFill/>
        </p:spPr>
        <p:txBody>
          <a:bodyPr/>
          <a:lstStyle>
            <a:lvl1pPr>
              <a:defRPr/>
            </a:lvl1pPr>
          </a:lstStyle>
          <a:p>
            <a:r>
              <a:rPr lang="it-CH" dirty="0"/>
              <a:t>Immagini</a:t>
            </a:r>
          </a:p>
        </p:txBody>
      </p:sp>
      <p:sp>
        <p:nvSpPr>
          <p:cNvPr id="21" name="Segnaposto immagine 7">
            <a:extLst>
              <a:ext uri="{FF2B5EF4-FFF2-40B4-BE49-F238E27FC236}">
                <a16:creationId xmlns:a16="http://schemas.microsoft.com/office/drawing/2014/main" id="{14D8FBFB-9CC7-407F-B36B-D338F9BF0324}"/>
              </a:ext>
            </a:extLst>
          </p:cNvPr>
          <p:cNvSpPr>
            <a:spLocks noGrp="1"/>
          </p:cNvSpPr>
          <p:nvPr>
            <p:ph type="pic" sz="quarter" idx="27" hasCustomPrompt="1"/>
          </p:nvPr>
        </p:nvSpPr>
        <p:spPr>
          <a:xfrm>
            <a:off x="7532147" y="22779833"/>
            <a:ext cx="6535232" cy="5916888"/>
          </a:xfrm>
          <a:prstGeom prst="rect">
            <a:avLst/>
          </a:prstGeom>
          <a:noFill/>
        </p:spPr>
        <p:txBody>
          <a:bodyPr/>
          <a:lstStyle>
            <a:lvl1pPr>
              <a:defRPr/>
            </a:lvl1pPr>
          </a:lstStyle>
          <a:p>
            <a:r>
              <a:rPr lang="it-CH" dirty="0"/>
              <a:t>Immagini</a:t>
            </a:r>
          </a:p>
        </p:txBody>
      </p:sp>
      <p:sp>
        <p:nvSpPr>
          <p:cNvPr id="22" name="Segnaposto immagine 7">
            <a:extLst>
              <a:ext uri="{FF2B5EF4-FFF2-40B4-BE49-F238E27FC236}">
                <a16:creationId xmlns:a16="http://schemas.microsoft.com/office/drawing/2014/main" id="{8FFF00DC-113F-4505-A5C1-C427E1D27FB6}"/>
              </a:ext>
            </a:extLst>
          </p:cNvPr>
          <p:cNvSpPr>
            <a:spLocks noGrp="1"/>
          </p:cNvSpPr>
          <p:nvPr>
            <p:ph type="pic" sz="quarter" idx="28" hasCustomPrompt="1"/>
          </p:nvPr>
        </p:nvSpPr>
        <p:spPr>
          <a:xfrm>
            <a:off x="576768" y="22779833"/>
            <a:ext cx="6535232" cy="5916888"/>
          </a:xfrm>
          <a:prstGeom prst="rect">
            <a:avLst/>
          </a:prstGeom>
          <a:noFill/>
        </p:spPr>
        <p:txBody>
          <a:bodyPr/>
          <a:lstStyle>
            <a:lvl1pPr>
              <a:defRPr/>
            </a:lvl1pPr>
          </a:lstStyle>
          <a:p>
            <a:r>
              <a:rPr lang="it-CH" dirty="0"/>
              <a:t>Immagini</a:t>
            </a:r>
          </a:p>
        </p:txBody>
      </p:sp>
    </p:spTree>
    <p:extLst>
      <p:ext uri="{BB962C8B-B14F-4D97-AF65-F5344CB8AC3E}">
        <p14:creationId xmlns:p14="http://schemas.microsoft.com/office/powerpoint/2010/main" val="42879278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lum/>
          </a:blip>
          <a:srcRect/>
          <a:stretch>
            <a:fillRect t="-1000" b="-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6483743"/>
      </p:ext>
    </p:extLst>
  </p:cSld>
  <p:clrMap bg1="lt1" tx1="dk1" bg2="lt2" tx2="dk2" accent1="accent1" accent2="accent2" accent3="accent3" accent4="accent4" accent5="accent5" accent6="accent6" hlink="hlink" folHlink="folHlink"/>
  <p:sldLayoutIdLst>
    <p:sldLayoutId id="2147483677" r:id="rId1"/>
    <p:sldLayoutId id="2147483679" r:id="rId2"/>
    <p:sldLayoutId id="214748368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524" userDrawn="1">
          <p15:clr>
            <a:srgbClr val="F26B43"/>
          </p15:clr>
        </p15:guide>
        <p15:guide id="2" pos="6803"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AA126308-5AB3-47F2-A9D8-0683549CCC6C}"/>
              </a:ext>
            </a:extLst>
          </p:cNvPr>
          <p:cNvSpPr>
            <a:spLocks noGrp="1"/>
          </p:cNvSpPr>
          <p:nvPr>
            <p:ph type="title"/>
          </p:nvPr>
        </p:nvSpPr>
        <p:spPr/>
        <p:txBody>
          <a:bodyPr/>
          <a:lstStyle/>
          <a:p>
            <a:r>
              <a:rPr lang="fr-CH" dirty="0" err="1"/>
              <a:t>Gestione</a:t>
            </a:r>
            <a:r>
              <a:rPr lang="fr-CH" dirty="0"/>
              <a:t> </a:t>
            </a:r>
            <a:r>
              <a:rPr lang="fr-CH" dirty="0" err="1"/>
              <a:t>Iscrizioni</a:t>
            </a:r>
            <a:r>
              <a:rPr lang="fr-CH" dirty="0"/>
              <a:t> Promtec</a:t>
            </a:r>
            <a:endParaRPr lang="it-CH" dirty="0"/>
          </a:p>
        </p:txBody>
      </p:sp>
      <p:sp>
        <p:nvSpPr>
          <p:cNvPr id="26" name="Segnaposto testo 25">
            <a:extLst>
              <a:ext uri="{FF2B5EF4-FFF2-40B4-BE49-F238E27FC236}">
                <a16:creationId xmlns:a16="http://schemas.microsoft.com/office/drawing/2014/main" id="{FB6182D6-AE15-457D-84AF-007028459835}"/>
              </a:ext>
            </a:extLst>
          </p:cNvPr>
          <p:cNvSpPr>
            <a:spLocks noGrp="1"/>
          </p:cNvSpPr>
          <p:nvPr>
            <p:ph type="body" sz="quarter" idx="13"/>
          </p:nvPr>
        </p:nvSpPr>
        <p:spPr/>
        <p:txBody>
          <a:bodyPr/>
          <a:lstStyle/>
          <a:p>
            <a:r>
              <a:rPr lang="fr-CH" dirty="0" err="1"/>
              <a:t>Studente</a:t>
            </a:r>
            <a:r>
              <a:rPr lang="fr-CH" dirty="0"/>
              <a:t>: Alexandru Ciobanu</a:t>
            </a:r>
          </a:p>
          <a:p>
            <a:r>
              <a:rPr lang="fr-CH" dirty="0" err="1"/>
              <a:t>Docente</a:t>
            </a:r>
            <a:r>
              <a:rPr lang="fr-CH" dirty="0"/>
              <a:t> </a:t>
            </a:r>
            <a:r>
              <a:rPr lang="fr-CH" dirty="0" err="1"/>
              <a:t>Responsabile</a:t>
            </a:r>
            <a:r>
              <a:rPr lang="fr-CH" dirty="0"/>
              <a:t>: Fabio </a:t>
            </a:r>
            <a:r>
              <a:rPr lang="fr-CH" dirty="0" err="1"/>
              <a:t>Piccioni</a:t>
            </a:r>
            <a:br>
              <a:rPr lang="fr-CH" dirty="0"/>
            </a:br>
            <a:endParaRPr lang="it-CH" dirty="0"/>
          </a:p>
        </p:txBody>
      </p:sp>
      <p:sp>
        <p:nvSpPr>
          <p:cNvPr id="27" name="Segnaposto testo 26">
            <a:extLst>
              <a:ext uri="{FF2B5EF4-FFF2-40B4-BE49-F238E27FC236}">
                <a16:creationId xmlns:a16="http://schemas.microsoft.com/office/drawing/2014/main" id="{69F78298-D8A6-4B8C-9FC9-CF51B6073431}"/>
              </a:ext>
            </a:extLst>
          </p:cNvPr>
          <p:cNvSpPr>
            <a:spLocks noGrp="1"/>
          </p:cNvSpPr>
          <p:nvPr>
            <p:ph type="body" sz="quarter" idx="14"/>
          </p:nvPr>
        </p:nvSpPr>
        <p:spPr>
          <a:xfrm>
            <a:off x="576770" y="5359252"/>
            <a:ext cx="6535230" cy="9035406"/>
          </a:xfrm>
        </p:spPr>
        <p:txBody>
          <a:bodyPr>
            <a:normAutofit fontScale="92500"/>
          </a:bodyPr>
          <a:lstStyle/>
          <a:p>
            <a:pPr algn="l">
              <a:lnSpc>
                <a:spcPct val="100000"/>
              </a:lnSpc>
            </a:pPr>
            <a:r>
              <a:rPr lang="it-CH" b="1" dirty="0"/>
              <a:t>Abstract</a:t>
            </a:r>
          </a:p>
          <a:p>
            <a:pPr algn="l">
              <a:lnSpc>
                <a:spcPct val="100000"/>
              </a:lnSpc>
            </a:pPr>
            <a:r>
              <a:rPr lang="it-CH" dirty="0"/>
              <a:t>La necessità di semplificare e digitalizzare le iscrizioni alle giornate promozionali Promtec della Scuola Arti e Mestieri ha portato allo sviluppo di Gestione Iscrizioni Promtec, una piattaforma web pensata per migliorare l’efficienza del processo. Prima del sistema, le iscrizioni venivano gestite manualmente, con tempi lunghi e rischi di errori. La nuova soluzione permette agli amministratori e ai responsabili delle scuole medie di pianificare le giornate informative, registrare gli studenti, gestire automaticamente le liste d’attesa e inviare notifiche in modo semplice e sicuro. </a:t>
            </a:r>
            <a:br>
              <a:rPr lang="it-CH" dirty="0"/>
            </a:br>
            <a:r>
              <a:rPr lang="it-CH" dirty="0"/>
              <a:t>È stata posta particolare attenzione alla protezione dei dati personali degli studenti minorenni tramite cifratura. Inoltre, l’interfaccia è stata progettata per essere intuitiva e accessibile, facilitando l’uso da parte di utenti con competenze tecniche diverse. Grazie all’applicativo, la gestione delle attività promozionali è ora più efficiente e affidabile, con un significativo risparmio di tempo e una riduzione degli errori rispetto al metodo precedente.</a:t>
            </a:r>
          </a:p>
        </p:txBody>
      </p:sp>
      <p:sp>
        <p:nvSpPr>
          <p:cNvPr id="29" name="Segnaposto testo 28">
            <a:extLst>
              <a:ext uri="{FF2B5EF4-FFF2-40B4-BE49-F238E27FC236}">
                <a16:creationId xmlns:a16="http://schemas.microsoft.com/office/drawing/2014/main" id="{B3B9C722-D9D6-4243-AD46-1C578B00ED13}"/>
              </a:ext>
            </a:extLst>
          </p:cNvPr>
          <p:cNvSpPr>
            <a:spLocks noGrp="1"/>
          </p:cNvSpPr>
          <p:nvPr>
            <p:ph type="body" sz="quarter" idx="17"/>
          </p:nvPr>
        </p:nvSpPr>
        <p:spPr>
          <a:xfrm>
            <a:off x="7532148" y="5359261"/>
            <a:ext cx="6535228" cy="9035382"/>
          </a:xfrm>
        </p:spPr>
        <p:txBody>
          <a:bodyPr>
            <a:normAutofit/>
          </a:bodyPr>
          <a:lstStyle/>
          <a:p>
            <a:pPr algn="l"/>
            <a:r>
              <a:rPr lang="fr-CH" b="1" dirty="0" err="1"/>
              <a:t>Attuazione</a:t>
            </a:r>
            <a:endParaRPr lang="fr-CH" b="1" dirty="0"/>
          </a:p>
          <a:p>
            <a:pPr algn="l"/>
            <a:r>
              <a:rPr lang="it-CH" dirty="0"/>
              <a:t>La piattaforma è stata sviluppata per offrire una gestione centralizzata e sicura delle giornate promozionali, con un’architettura basata su container Docker. Gli utenti accedono tramite browser, stabilendo una connessione HTTPS verso un reverse proxy Nginx, che smista le richieste tra frontend e backend. L’interfaccia utente è realizzata con Vue.js e </a:t>
            </a:r>
            <a:r>
              <a:rPr lang="it-CH" dirty="0" err="1"/>
              <a:t>TypeScript</a:t>
            </a:r>
            <a:r>
              <a:rPr lang="it-CH" dirty="0"/>
              <a:t>, ed è servita come contenuto statico da un server Nginx. Il backend, sviluppato in Flask (Python), gestisce la logica applicativa e interagisce con un database MySQL per la memorizzazione dei dati. Le comunicazioni tra i componenti avvengono tramite HTTP interno, mentre i dati sensibili degli studenti minorenni vengono protetti tramite cifratura. </a:t>
            </a:r>
            <a:endParaRPr lang="it-CH" dirty="0">
              <a:solidFill>
                <a:schemeClr val="tx1">
                  <a:lumMod val="50000"/>
                  <a:lumOff val="50000"/>
                </a:schemeClr>
              </a:solidFill>
            </a:endParaRPr>
          </a:p>
          <a:p>
            <a:pPr algn="l"/>
            <a:endParaRPr lang="it-CH" dirty="0">
              <a:solidFill>
                <a:schemeClr val="tx1">
                  <a:lumMod val="50000"/>
                  <a:lumOff val="50000"/>
                </a:schemeClr>
              </a:solidFill>
            </a:endParaRPr>
          </a:p>
          <a:p>
            <a:pPr algn="l"/>
            <a:endParaRPr lang="it-CH" dirty="0">
              <a:solidFill>
                <a:schemeClr val="tx1">
                  <a:lumMod val="50000"/>
                  <a:lumOff val="50000"/>
                </a:schemeClr>
              </a:solidFill>
            </a:endParaRPr>
          </a:p>
          <a:p>
            <a:pPr algn="l"/>
            <a:endParaRPr lang="it-CH" dirty="0">
              <a:solidFill>
                <a:schemeClr val="tx1">
                  <a:lumMod val="50000"/>
                  <a:lumOff val="50000"/>
                </a:schemeClr>
              </a:solidFill>
            </a:endParaRPr>
          </a:p>
          <a:p>
            <a:pPr algn="l"/>
            <a:endParaRPr lang="it-CH" dirty="0">
              <a:solidFill>
                <a:schemeClr val="tx1">
                  <a:lumMod val="50000"/>
                  <a:lumOff val="50000"/>
                </a:schemeClr>
              </a:solidFill>
            </a:endParaRPr>
          </a:p>
          <a:p>
            <a:pPr algn="l"/>
            <a:endParaRPr lang="it-CH" dirty="0">
              <a:solidFill>
                <a:schemeClr val="tx1">
                  <a:lumMod val="50000"/>
                  <a:lumOff val="50000"/>
                </a:schemeClr>
              </a:solidFill>
            </a:endParaRPr>
          </a:p>
          <a:p>
            <a:pPr algn="l"/>
            <a:endParaRPr lang="it-CH" dirty="0">
              <a:solidFill>
                <a:schemeClr val="tx1">
                  <a:lumMod val="50000"/>
                  <a:lumOff val="50000"/>
                </a:schemeClr>
              </a:solidFill>
            </a:endParaRPr>
          </a:p>
          <a:p>
            <a:pPr algn="l"/>
            <a:endParaRPr lang="it-CH" dirty="0">
              <a:solidFill>
                <a:schemeClr val="tx1">
                  <a:lumMod val="50000"/>
                  <a:lumOff val="50000"/>
                </a:schemeClr>
              </a:solidFill>
            </a:endParaRPr>
          </a:p>
          <a:p>
            <a:pPr algn="l"/>
            <a:endParaRPr lang="it-CH" dirty="0">
              <a:solidFill>
                <a:schemeClr val="tx1">
                  <a:lumMod val="50000"/>
                  <a:lumOff val="50000"/>
                </a:schemeClr>
              </a:solidFill>
            </a:endParaRPr>
          </a:p>
          <a:p>
            <a:pPr algn="l"/>
            <a:endParaRPr lang="it-CH" dirty="0">
              <a:solidFill>
                <a:schemeClr val="tx1">
                  <a:lumMod val="50000"/>
                  <a:lumOff val="50000"/>
                </a:schemeClr>
              </a:solidFill>
            </a:endParaRPr>
          </a:p>
          <a:p>
            <a:pPr algn="l"/>
            <a:endParaRPr lang="it-CH" dirty="0">
              <a:solidFill>
                <a:schemeClr val="tx1">
                  <a:lumMod val="50000"/>
                  <a:lumOff val="50000"/>
                </a:schemeClr>
              </a:solidFill>
            </a:endParaRPr>
          </a:p>
          <a:p>
            <a:pPr algn="l"/>
            <a:endParaRPr lang="it-CH" dirty="0">
              <a:solidFill>
                <a:schemeClr val="tx1">
                  <a:lumMod val="50000"/>
                  <a:lumOff val="50000"/>
                </a:schemeClr>
              </a:solidFill>
            </a:endParaRPr>
          </a:p>
          <a:p>
            <a:pPr algn="l"/>
            <a:endParaRPr lang="it-CH" dirty="0">
              <a:solidFill>
                <a:schemeClr val="tx1">
                  <a:lumMod val="50000"/>
                  <a:lumOff val="50000"/>
                </a:schemeClr>
              </a:solidFill>
            </a:endParaRPr>
          </a:p>
          <a:p>
            <a:pPr algn="l"/>
            <a:endParaRPr lang="it-CH" dirty="0">
              <a:solidFill>
                <a:schemeClr val="tx1">
                  <a:lumMod val="50000"/>
                  <a:lumOff val="50000"/>
                </a:schemeClr>
              </a:solidFill>
            </a:endParaRPr>
          </a:p>
          <a:p>
            <a:pPr algn="l"/>
            <a:endParaRPr lang="it-CH" dirty="0">
              <a:solidFill>
                <a:schemeClr val="tx1">
                  <a:lumMod val="50000"/>
                  <a:lumOff val="50000"/>
                </a:schemeClr>
              </a:solidFill>
            </a:endParaRPr>
          </a:p>
          <a:p>
            <a:pPr algn="l"/>
            <a:endParaRPr lang="it-CH" dirty="0">
              <a:solidFill>
                <a:schemeClr val="tx1">
                  <a:lumMod val="50000"/>
                  <a:lumOff val="50000"/>
                </a:schemeClr>
              </a:solidFill>
            </a:endParaRPr>
          </a:p>
          <a:p>
            <a:pPr algn="l"/>
            <a:endParaRPr lang="it-CH" dirty="0">
              <a:solidFill>
                <a:schemeClr val="tx1">
                  <a:lumMod val="50000"/>
                  <a:lumOff val="50000"/>
                </a:schemeClr>
              </a:solidFill>
            </a:endParaRPr>
          </a:p>
          <a:p>
            <a:pPr algn="l"/>
            <a:endParaRPr lang="it-CH" dirty="0">
              <a:solidFill>
                <a:schemeClr val="tx1">
                  <a:lumMod val="50000"/>
                  <a:lumOff val="50000"/>
                </a:schemeClr>
              </a:solidFill>
            </a:endParaRPr>
          </a:p>
        </p:txBody>
      </p:sp>
      <p:sp>
        <p:nvSpPr>
          <p:cNvPr id="31" name="Segnaposto testo 30">
            <a:extLst>
              <a:ext uri="{FF2B5EF4-FFF2-40B4-BE49-F238E27FC236}">
                <a16:creationId xmlns:a16="http://schemas.microsoft.com/office/drawing/2014/main" id="{CFD7C6AD-B172-41FA-A75A-470A4F530FA6}"/>
              </a:ext>
            </a:extLst>
          </p:cNvPr>
          <p:cNvSpPr>
            <a:spLocks noGrp="1"/>
          </p:cNvSpPr>
          <p:nvPr>
            <p:ph type="body" sz="quarter" idx="19"/>
          </p:nvPr>
        </p:nvSpPr>
        <p:spPr>
          <a:xfrm>
            <a:off x="14487525" y="5359264"/>
            <a:ext cx="6554278" cy="9035382"/>
          </a:xfrm>
        </p:spPr>
        <p:txBody>
          <a:bodyPr/>
          <a:lstStyle/>
          <a:p>
            <a:pPr algn="l"/>
            <a:r>
              <a:rPr lang="fr-CH" b="1" dirty="0" err="1"/>
              <a:t>Conclusioni</a:t>
            </a:r>
            <a:endParaRPr lang="fr-CH" b="1" dirty="0"/>
          </a:p>
          <a:p>
            <a:pPr algn="l"/>
            <a:r>
              <a:rPr lang="it-CH" dirty="0"/>
              <a:t>Gli obiettivi prefissati dal progetto sono stati raggiunti con successo, garantendo una gestione digitale e semplificata delle iscrizioni alle giornate promozionali. Alcune funzionalità potrebbero essere ulteriormente migliorate o estese in futuro, ma la piattaforma attuale risponde efficacemente alle esigenze principali degli utenti. Durante lo sviluppo ho consolidato le mie competenze nello sviluppo web, nell’utilizzo di Docker, nella gestione di comunicazioni sicure e nella progettazione di architetture modulari. Questo progetto si è rivelato un’importante occasione di crescita professionale e tecnica, fornendomi strumenti e conoscenze preziose per il mio percorso lavorativo futuro, oltre a rappresentare un valido esercizio pratico in vista del lavoro di diploma.</a:t>
            </a:r>
          </a:p>
        </p:txBody>
      </p:sp>
      <p:sp>
        <p:nvSpPr>
          <p:cNvPr id="32" name="Segnaposto testo 31">
            <a:extLst>
              <a:ext uri="{FF2B5EF4-FFF2-40B4-BE49-F238E27FC236}">
                <a16:creationId xmlns:a16="http://schemas.microsoft.com/office/drawing/2014/main" id="{6B9D3D32-B808-4C52-A24A-BB33F7B5C0CC}"/>
              </a:ext>
            </a:extLst>
          </p:cNvPr>
          <p:cNvSpPr>
            <a:spLocks noGrp="1"/>
          </p:cNvSpPr>
          <p:nvPr>
            <p:ph type="body" sz="quarter" idx="21"/>
          </p:nvPr>
        </p:nvSpPr>
        <p:spPr/>
        <p:txBody>
          <a:bodyPr/>
          <a:lstStyle/>
          <a:p>
            <a:r>
              <a:rPr lang="fr-CH" dirty="0"/>
              <a:t>LPI</a:t>
            </a:r>
          </a:p>
          <a:p>
            <a:r>
              <a:rPr lang="fr-CH" dirty="0"/>
              <a:t>Anno: 2024 – 2025 </a:t>
            </a:r>
          </a:p>
          <a:p>
            <a:r>
              <a:rPr lang="fr-CH" dirty="0" err="1"/>
              <a:t>Ambito</a:t>
            </a:r>
            <a:r>
              <a:rPr lang="fr-CH" dirty="0"/>
              <a:t>: Informatica </a:t>
            </a:r>
            <a:r>
              <a:rPr lang="fr-CH" dirty="0" err="1"/>
              <a:t>aziendale</a:t>
            </a:r>
            <a:endParaRPr lang="it-CH" dirty="0"/>
          </a:p>
        </p:txBody>
      </p:sp>
      <p:sp>
        <p:nvSpPr>
          <p:cNvPr id="33" name="Segnaposto testo 32">
            <a:extLst>
              <a:ext uri="{FF2B5EF4-FFF2-40B4-BE49-F238E27FC236}">
                <a16:creationId xmlns:a16="http://schemas.microsoft.com/office/drawing/2014/main" id="{BDC286C4-5DCF-43E8-B633-13434B855C61}"/>
              </a:ext>
            </a:extLst>
          </p:cNvPr>
          <p:cNvSpPr>
            <a:spLocks noGrp="1"/>
          </p:cNvSpPr>
          <p:nvPr>
            <p:ph type="body" sz="quarter" idx="22"/>
          </p:nvPr>
        </p:nvSpPr>
        <p:spPr>
          <a:xfrm>
            <a:off x="14487522" y="1109663"/>
            <a:ext cx="6554278" cy="3711251"/>
          </a:xfrm>
        </p:spPr>
        <p:txBody>
          <a:bodyPr/>
          <a:lstStyle/>
          <a:p>
            <a:pPr algn="l"/>
            <a:r>
              <a:rPr lang="fr-CH" b="1" dirty="0" err="1"/>
              <a:t>Scopo</a:t>
            </a:r>
            <a:endParaRPr lang="fr-CH" b="1" dirty="0"/>
          </a:p>
          <a:p>
            <a:pPr algn="l"/>
            <a:r>
              <a:rPr lang="it-CH" dirty="0"/>
              <a:t>Il progetto mira a sviluppare una piattaforma web per la gestione delle iscrizioni alle giornate promozionali della Scuola Arti e Mestieri. Gli amministratori e i referenti delle scuole medie potranno pianificare gli slot disponibili e registrare gli studenti. La piattaforma offrirà strumenti intuitivi per configurare gli eventi e monitorare le iscrizioni in tempo reale.</a:t>
            </a:r>
          </a:p>
        </p:txBody>
      </p:sp>
      <p:pic>
        <p:nvPicPr>
          <p:cNvPr id="13" name="Immagine 12">
            <a:extLst>
              <a:ext uri="{FF2B5EF4-FFF2-40B4-BE49-F238E27FC236}">
                <a16:creationId xmlns:a16="http://schemas.microsoft.com/office/drawing/2014/main" id="{B5E1DFFD-8F91-4A61-8234-8C34701E3BC3}"/>
              </a:ext>
            </a:extLst>
          </p:cNvPr>
          <p:cNvPicPr>
            <a:picLocks noChangeAspect="1"/>
          </p:cNvPicPr>
          <p:nvPr/>
        </p:nvPicPr>
        <p:blipFill>
          <a:blip r:embed="rId3"/>
          <a:stretch>
            <a:fillRect/>
          </a:stretch>
        </p:blipFill>
        <p:spPr>
          <a:xfrm>
            <a:off x="849833" y="15120144"/>
            <a:ext cx="14188412" cy="6444456"/>
          </a:xfrm>
          <a:prstGeom prst="rect">
            <a:avLst/>
          </a:prstGeom>
          <a:ln>
            <a:solidFill>
              <a:schemeClr val="bg1">
                <a:lumMod val="50000"/>
              </a:schemeClr>
            </a:solidFill>
          </a:ln>
        </p:spPr>
      </p:pic>
      <p:pic>
        <p:nvPicPr>
          <p:cNvPr id="22" name="Immagine 21">
            <a:extLst>
              <a:ext uri="{FF2B5EF4-FFF2-40B4-BE49-F238E27FC236}">
                <a16:creationId xmlns:a16="http://schemas.microsoft.com/office/drawing/2014/main" id="{C6F7C018-6893-473F-9F1E-C08E1272796E}"/>
              </a:ext>
            </a:extLst>
          </p:cNvPr>
          <p:cNvPicPr>
            <a:picLocks noChangeAspect="1"/>
          </p:cNvPicPr>
          <p:nvPr/>
        </p:nvPicPr>
        <p:blipFill>
          <a:blip r:embed="rId4"/>
          <a:stretch>
            <a:fillRect/>
          </a:stretch>
        </p:blipFill>
        <p:spPr>
          <a:xfrm>
            <a:off x="9563100" y="20536031"/>
            <a:ext cx="11099930" cy="7839325"/>
          </a:xfrm>
          <a:prstGeom prst="rect">
            <a:avLst/>
          </a:prstGeom>
          <a:ln>
            <a:solidFill>
              <a:schemeClr val="bg1">
                <a:lumMod val="50000"/>
              </a:schemeClr>
            </a:solidFill>
          </a:ln>
        </p:spPr>
      </p:pic>
      <p:pic>
        <p:nvPicPr>
          <p:cNvPr id="1028" name="Picture 4" descr="File:Python-logo-notext.svg - Wikipedia">
            <a:extLst>
              <a:ext uri="{FF2B5EF4-FFF2-40B4-BE49-F238E27FC236}">
                <a16:creationId xmlns:a16="http://schemas.microsoft.com/office/drawing/2014/main" id="{30CCD928-51B3-425C-B92D-E696621EEF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4982" y="22724417"/>
            <a:ext cx="1624164" cy="178232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ocker&quot; Icon - Download for free – Iconduck">
            <a:extLst>
              <a:ext uri="{FF2B5EF4-FFF2-40B4-BE49-F238E27FC236}">
                <a16:creationId xmlns:a16="http://schemas.microsoft.com/office/drawing/2014/main" id="{486AECC6-0A12-448F-B4FF-BC56A242340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694" y="25045077"/>
            <a:ext cx="2255812" cy="192977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Vue.js - Wikipedia">
            <a:extLst>
              <a:ext uri="{FF2B5EF4-FFF2-40B4-BE49-F238E27FC236}">
                <a16:creationId xmlns:a16="http://schemas.microsoft.com/office/drawing/2014/main" id="{81963002-727A-4B4E-A2A2-58C31288D70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7358" y="22382081"/>
            <a:ext cx="1710102" cy="148208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TypeScript - Wikipedia">
            <a:extLst>
              <a:ext uri="{FF2B5EF4-FFF2-40B4-BE49-F238E27FC236}">
                <a16:creationId xmlns:a16="http://schemas.microsoft.com/office/drawing/2014/main" id="{E7D814B8-11FB-4094-976B-46825FA164D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47391" y="23361352"/>
            <a:ext cx="869427" cy="86942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MySQL icon SVG Vector &amp; PNG Free Download | UXWing">
            <a:extLst>
              <a:ext uri="{FF2B5EF4-FFF2-40B4-BE49-F238E27FC236}">
                <a16:creationId xmlns:a16="http://schemas.microsoft.com/office/drawing/2014/main" id="{928D30EB-8278-4120-8B0C-EFC75E09D28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26673" y="24881027"/>
            <a:ext cx="2590800" cy="176212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NGINX, Inc.">
            <a:extLst>
              <a:ext uri="{FF2B5EF4-FFF2-40B4-BE49-F238E27FC236}">
                <a16:creationId xmlns:a16="http://schemas.microsoft.com/office/drawing/2014/main" id="{4D80C617-E5AC-4FDF-82AC-2ED06F71E36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311761" y="15186751"/>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Gunicorn&quot; Icon - Download for free – Iconduck">
            <a:extLst>
              <a:ext uri="{FF2B5EF4-FFF2-40B4-BE49-F238E27FC236}">
                <a16:creationId xmlns:a16="http://schemas.microsoft.com/office/drawing/2014/main" id="{0ADEBCE1-19B0-401B-A530-37B850DB3801}"/>
              </a:ext>
            </a:extLst>
          </p:cNvPr>
          <p:cNvPicPr>
            <a:picLocks noGrp="1" noChangeAspect="1" noChangeArrowheads="1"/>
          </p:cNvPicPr>
          <p:nvPr>
            <p:ph type="pic" sz="quarter" idx="18"/>
          </p:nvPr>
        </p:nvPicPr>
        <p:blipFill>
          <a:blip r:embed="rId11">
            <a:extLst>
              <a:ext uri="{28A0092B-C50C-407E-A947-70E740481C1C}">
                <a14:useLocalDpi xmlns:a14="http://schemas.microsoft.com/office/drawing/2010/main" val="0"/>
              </a:ext>
            </a:extLst>
          </a:blip>
          <a:srcRect l="3856" r="3856"/>
          <a:stretch>
            <a:fillRect/>
          </a:stretch>
        </p:blipFill>
        <p:spPr bwMode="auto">
          <a:xfrm>
            <a:off x="15542044" y="15401684"/>
            <a:ext cx="2185824" cy="1439809"/>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File:Axios logo (2020).svg - Wikipedia">
            <a:extLst>
              <a:ext uri="{FF2B5EF4-FFF2-40B4-BE49-F238E27FC236}">
                <a16:creationId xmlns:a16="http://schemas.microsoft.com/office/drawing/2014/main" id="{50D6C01E-25BC-4563-8B68-8DA77F45AF9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048183" y="18342372"/>
            <a:ext cx="2670280" cy="676551"/>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AES encryption &amp; decryption Plugin | Bubble">
            <a:extLst>
              <a:ext uri="{FF2B5EF4-FFF2-40B4-BE49-F238E27FC236}">
                <a16:creationId xmlns:a16="http://schemas.microsoft.com/office/drawing/2014/main" id="{0953D6C1-4DC1-42B6-AC07-34E9E93123B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542044" y="17955756"/>
            <a:ext cx="1717199" cy="1717199"/>
          </a:xfrm>
          <a:prstGeom prst="rect">
            <a:avLst/>
          </a:prstGeom>
          <a:noFill/>
          <a:extLst>
            <a:ext uri="{909E8E84-426E-40DD-AFC4-6F175D3DCCD1}">
              <a14:hiddenFill xmlns:a14="http://schemas.microsoft.com/office/drawing/2010/main">
                <a:solidFill>
                  <a:srgbClr val="FFFFFF"/>
                </a:solidFill>
              </a14:hiddenFill>
            </a:ext>
          </a:extLst>
        </p:spPr>
      </p:pic>
      <p:sp>
        <p:nvSpPr>
          <p:cNvPr id="2" name="CasellaDiTesto 1">
            <a:extLst>
              <a:ext uri="{FF2B5EF4-FFF2-40B4-BE49-F238E27FC236}">
                <a16:creationId xmlns:a16="http://schemas.microsoft.com/office/drawing/2014/main" id="{FE75D323-2AAD-4D85-87D2-42F93C6772E8}"/>
              </a:ext>
            </a:extLst>
          </p:cNvPr>
          <p:cNvSpPr txBox="1"/>
          <p:nvPr/>
        </p:nvSpPr>
        <p:spPr>
          <a:xfrm>
            <a:off x="961177" y="20963581"/>
            <a:ext cx="2506423" cy="461665"/>
          </a:xfrm>
          <a:prstGeom prst="rect">
            <a:avLst/>
          </a:prstGeom>
          <a:solidFill>
            <a:schemeClr val="bg1">
              <a:lumMod val="95000"/>
            </a:schemeClr>
          </a:solidFill>
          <a:ln>
            <a:solidFill>
              <a:schemeClr val="tx1"/>
            </a:solidFill>
          </a:ln>
        </p:spPr>
        <p:txBody>
          <a:bodyPr wrap="square" rtlCol="0">
            <a:spAutoFit/>
          </a:bodyPr>
          <a:lstStyle/>
          <a:p>
            <a:r>
              <a:rPr lang="fr-CH" sz="2400" dirty="0" err="1"/>
              <a:t>Gestione</a:t>
            </a:r>
            <a:r>
              <a:rPr lang="fr-CH" sz="2400" dirty="0"/>
              <a:t> </a:t>
            </a:r>
            <a:r>
              <a:rPr lang="fr-CH" sz="2400" dirty="0" err="1"/>
              <a:t>iscrizioni</a:t>
            </a:r>
            <a:r>
              <a:rPr lang="fr-CH" sz="2400" dirty="0"/>
              <a:t> </a:t>
            </a:r>
            <a:endParaRPr lang="it-CH" sz="2400" dirty="0"/>
          </a:p>
        </p:txBody>
      </p:sp>
      <p:sp>
        <p:nvSpPr>
          <p:cNvPr id="21" name="CasellaDiTesto 20">
            <a:extLst>
              <a:ext uri="{FF2B5EF4-FFF2-40B4-BE49-F238E27FC236}">
                <a16:creationId xmlns:a16="http://schemas.microsoft.com/office/drawing/2014/main" id="{B8F03C92-EF3C-48CA-A979-F0FDE60BE477}"/>
              </a:ext>
            </a:extLst>
          </p:cNvPr>
          <p:cNvSpPr txBox="1"/>
          <p:nvPr/>
        </p:nvSpPr>
        <p:spPr>
          <a:xfrm>
            <a:off x="9674445" y="20732748"/>
            <a:ext cx="1704756" cy="461665"/>
          </a:xfrm>
          <a:prstGeom prst="rect">
            <a:avLst/>
          </a:prstGeom>
          <a:solidFill>
            <a:schemeClr val="bg1">
              <a:lumMod val="95000"/>
            </a:schemeClr>
          </a:solidFill>
          <a:ln>
            <a:solidFill>
              <a:schemeClr val="tx1"/>
            </a:solidFill>
          </a:ln>
        </p:spPr>
        <p:txBody>
          <a:bodyPr wrap="square" rtlCol="0">
            <a:spAutoFit/>
          </a:bodyPr>
          <a:lstStyle/>
          <a:p>
            <a:r>
              <a:rPr lang="fr-CH" sz="2400" dirty="0" err="1"/>
              <a:t>Architettura</a:t>
            </a:r>
            <a:endParaRPr lang="it-CH" sz="2400" dirty="0"/>
          </a:p>
        </p:txBody>
      </p:sp>
    </p:spTree>
    <p:extLst>
      <p:ext uri="{BB962C8B-B14F-4D97-AF65-F5344CB8AC3E}">
        <p14:creationId xmlns:p14="http://schemas.microsoft.com/office/powerpoint/2010/main" val="1002651951"/>
      </p:ext>
    </p:extLst>
  </p:cSld>
  <p:clrMapOvr>
    <a:masterClrMapping/>
  </p:clrMapOvr>
</p:sld>
</file>

<file path=ppt/theme/theme1.xml><?xml version="1.0" encoding="utf-8"?>
<a:theme xmlns:a="http://schemas.openxmlformats.org/drawingml/2006/main" name="Personalizza struttur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mpato xmlns="9b05f055-097a-4a74-97c1-cf3aef03aade">false</Stampato>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FC1BD9EB76A8C64F99586837B7A232EC" ma:contentTypeVersion="5" ma:contentTypeDescription="Creare un nuovo documento." ma:contentTypeScope="" ma:versionID="4a75b48e460fd9a7802b75ef66bc4274">
  <xsd:schema xmlns:xsd="http://www.w3.org/2001/XMLSchema" xmlns:xs="http://www.w3.org/2001/XMLSchema" xmlns:p="http://schemas.microsoft.com/office/2006/metadata/properties" xmlns:ns2="9b05f055-097a-4a74-97c1-cf3aef03aade" targetNamespace="http://schemas.microsoft.com/office/2006/metadata/properties" ma:root="true" ma:fieldsID="b32bedd7911c13c955f9a03ae2f29a21" ns2:_="">
    <xsd:import namespace="9b05f055-097a-4a74-97c1-cf3aef03aad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Stampato"/>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05f055-097a-4a74-97c1-cf3aef03aa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Stampato" ma:index="12" ma:displayName="Stampato" ma:default="0" ma:description="Il documento è stato stampato?" ma:format="Dropdown" ma:internalName="Stampato">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554AF4-BED8-4A47-B71D-99349371DDC5}">
  <ds:schemaRefs>
    <ds:schemaRef ds:uri="http://purl.org/dc/dcmitype/"/>
    <ds:schemaRef ds:uri="http://schemas.microsoft.com/office/infopath/2007/PartnerControls"/>
    <ds:schemaRef ds:uri="http://purl.org/dc/terms/"/>
    <ds:schemaRef ds:uri="http://www.w3.org/XML/1998/namespace"/>
    <ds:schemaRef ds:uri="http://schemas.microsoft.com/office/2006/documentManagement/types"/>
    <ds:schemaRef ds:uri="http://purl.org/dc/elements/1.1/"/>
    <ds:schemaRef ds:uri="http://schemas.openxmlformats.org/package/2006/metadata/core-properties"/>
    <ds:schemaRef ds:uri="9b05f055-097a-4a74-97c1-cf3aef03aade"/>
    <ds:schemaRef ds:uri="http://schemas.microsoft.com/office/2006/metadata/properties"/>
  </ds:schemaRefs>
</ds:datastoreItem>
</file>

<file path=customXml/itemProps2.xml><?xml version="1.0" encoding="utf-8"?>
<ds:datastoreItem xmlns:ds="http://schemas.openxmlformats.org/officeDocument/2006/customXml" ds:itemID="{EB61E91E-C9E1-4DBF-9110-F13E3CB391C9}">
  <ds:schemaRefs>
    <ds:schemaRef ds:uri="http://schemas.microsoft.com/sharepoint/v3/contenttype/forms"/>
  </ds:schemaRefs>
</ds:datastoreItem>
</file>

<file path=customXml/itemProps3.xml><?xml version="1.0" encoding="utf-8"?>
<ds:datastoreItem xmlns:ds="http://schemas.openxmlformats.org/officeDocument/2006/customXml" ds:itemID="{BD93B5F5-2744-4B1F-8320-9FC672CF76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b05f055-097a-4a74-97c1-cf3aef03aa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1506</TotalTime>
  <Words>479</Words>
  <Application>Microsoft Office PowerPoint</Application>
  <PresentationFormat>Personalizzato</PresentationFormat>
  <Paragraphs>32</Paragraphs>
  <Slides>1</Slides>
  <Notes>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vt:i4>
      </vt:variant>
    </vt:vector>
  </HeadingPairs>
  <TitlesOfParts>
    <vt:vector size="5" baseType="lpstr">
      <vt:lpstr>Arial</vt:lpstr>
      <vt:lpstr>Calibri</vt:lpstr>
      <vt:lpstr>Calibri Light</vt:lpstr>
      <vt:lpstr>Personalizza struttura</vt:lpstr>
      <vt:lpstr>Gestione Iscrizioni Promtec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Alessandro Castelli</dc:creator>
  <cp:lastModifiedBy>Alexandru Andrei Ciobanu</cp:lastModifiedBy>
  <cp:revision>97</cp:revision>
  <cp:lastPrinted>2024-04-12T12:28:25Z</cp:lastPrinted>
  <dcterms:created xsi:type="dcterms:W3CDTF">2024-04-09T12:49:51Z</dcterms:created>
  <dcterms:modified xsi:type="dcterms:W3CDTF">2025-05-16T14:46:45Z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0x010100FC1BD9EB76A8C64F99586837B7A232EC</vt:lpwstr>
  </property>
</Properties>
</file>