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7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20F8-6B3B-4DC8-906E-1A634322BBEB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C1DA-65F6-495E-965E-596BEB888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8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(record)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Ciobanu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Bogdan,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10,,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C”                                  12.11.2018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9" y="738492"/>
            <a:ext cx="10884876" cy="5952454"/>
          </a:xfrm>
        </p:spPr>
      </p:pic>
    </p:spTree>
    <p:extLst>
      <p:ext uri="{BB962C8B-B14F-4D97-AF65-F5344CB8AC3E}">
        <p14:creationId xmlns:p14="http://schemas.microsoft.com/office/powerpoint/2010/main" val="24302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54"/>
            <a:ext cx="10515600" cy="5095509"/>
          </a:xfrm>
        </p:spPr>
        <p:txBody>
          <a:bodyPr/>
          <a:lstStyle/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Mulţimea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date record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constituită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înregistrări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Articolele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sînt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denumite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câmpuri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fontAlgn="base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deosebire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câmpurile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tip de date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defineşte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forma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090246"/>
            <a:ext cx="10515600" cy="508671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tip&gt; = record</a:t>
            </a:r>
          </a:p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1&gt; : T1;</a:t>
            </a:r>
          </a:p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2&gt; : T2;</a:t>
            </a:r>
          </a:p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. . .</a:t>
            </a:r>
          </a:p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n&gt;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fontAlgn="base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T1,T2,…,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câmpurilor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arbitrar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rândul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 de tip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15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670"/>
            <a:ext cx="10515600" cy="557029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acelaşi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ins-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trucţiune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atribuire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atribuire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câmpurilor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stâng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record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explicit,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numelevariabilei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denumirile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câmpuri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separate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operaţiile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tip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7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2" y="10135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6962"/>
            <a:ext cx="5181600" cy="49900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rogram p2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                                                 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=record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den_carte,autor:string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nr_pagini:</a:t>
            </a:r>
            <a:r>
              <a:rPr lang="en-US" sz="2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A:array[1..100]of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I,n:integer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introduceti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=‘);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 do begin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introduceti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carte=’,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(‘intr.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Denumire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carte:’);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den_carte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introduceti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(‘intr.nr 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nr_pagini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 do begin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4885"/>
            <a:ext cx="5181600" cy="490207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Writeln</a:t>
            </a:r>
            <a:r>
              <a:rPr lang="en-US" dirty="0"/>
              <a:t>(‘carte </a:t>
            </a:r>
            <a:r>
              <a:rPr lang="en-US" dirty="0" err="1"/>
              <a:t>nr</a:t>
            </a:r>
            <a:r>
              <a:rPr lang="en-US" dirty="0"/>
              <a:t>=‘,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carte:’,A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den_carte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autor</a:t>
            </a:r>
            <a:r>
              <a:rPr lang="en-US" dirty="0"/>
              <a:t>:’,A[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autor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nr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:’,A[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nr_pagini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</a:p>
          <a:p>
            <a:pPr marL="0" indent="0" fontAlgn="base">
              <a:buNone/>
            </a:pPr>
            <a:r>
              <a:rPr lang="en-US" dirty="0"/>
              <a:t>If (A[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nr_pagini</a:t>
            </a:r>
            <a:r>
              <a:rPr lang="en-US" dirty="0"/>
              <a:t> &gt;500) then begin</a:t>
            </a:r>
          </a:p>
          <a:p>
            <a:pPr marL="0" indent="0" fontAlgn="base">
              <a:buNone/>
            </a:pP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cartii</a:t>
            </a:r>
            <a:r>
              <a:rPr lang="en-US" dirty="0"/>
              <a:t>’,A[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den_carte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autor</a:t>
            </a:r>
            <a:r>
              <a:rPr lang="en-US" dirty="0"/>
              <a:t>:’,A[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autor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 err="1"/>
              <a:t>Writeln</a:t>
            </a:r>
            <a:r>
              <a:rPr lang="en-US" dirty="0"/>
              <a:t>(‘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Stratan</a:t>
            </a:r>
            <a:r>
              <a:rPr lang="en-US" dirty="0"/>
              <a:t> Iulian’);</a:t>
            </a:r>
          </a:p>
          <a:p>
            <a:pPr marL="0" indent="0" fontAlgn="base">
              <a:buNone/>
            </a:pPr>
            <a:r>
              <a:rPr lang="en-US" dirty="0" err="1"/>
              <a:t>readln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End.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2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0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0"/>
            <a:ext cx="11702562" cy="6734908"/>
          </a:xfrm>
        </p:spPr>
      </p:pic>
    </p:spTree>
    <p:extLst>
      <p:ext uri="{BB962C8B-B14F-4D97-AF65-F5344CB8AC3E}">
        <p14:creationId xmlns:p14="http://schemas.microsoft.com/office/powerpoint/2010/main" val="346779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Tipul de date articol (record)</vt:lpstr>
      <vt:lpstr>Cuprins:</vt:lpstr>
      <vt:lpstr>PowerPoint Presentation</vt:lpstr>
      <vt:lpstr>Record</vt:lpstr>
      <vt:lpstr>Definirea</vt:lpstr>
      <vt:lpstr>PowerPoint Presentation</vt:lpstr>
      <vt:lpstr>Exemplu: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Tipul de date articol (record)</dc:title>
  <dc:creator>Пользователь</dc:creator>
  <cp:lastModifiedBy>Пользователь</cp:lastModifiedBy>
  <cp:revision>6</cp:revision>
  <dcterms:created xsi:type="dcterms:W3CDTF">2018-11-11T12:03:58Z</dcterms:created>
  <dcterms:modified xsi:type="dcterms:W3CDTF">2018-11-12T20:49:40Z</dcterms:modified>
</cp:coreProperties>
</file>