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5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E87E-8067-480D-AAAD-B3FDF11412A4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BB1E9D2-3304-4F8A-BF7F-B532094337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3331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E87E-8067-480D-AAAD-B3FDF11412A4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BB1E9D2-3304-4F8A-BF7F-B532094337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28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E87E-8067-480D-AAAD-B3FDF11412A4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BB1E9D2-3304-4F8A-BF7F-B532094337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165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E87E-8067-480D-AAAD-B3FDF11412A4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BB1E9D2-3304-4F8A-BF7F-B53209433731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729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E87E-8067-480D-AAAD-B3FDF11412A4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BB1E9D2-3304-4F8A-BF7F-B532094337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057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E87E-8067-480D-AAAD-B3FDF11412A4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E9D2-3304-4F8A-BF7F-B532094337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297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E87E-8067-480D-AAAD-B3FDF11412A4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E9D2-3304-4F8A-BF7F-B532094337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43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E87E-8067-480D-AAAD-B3FDF11412A4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E9D2-3304-4F8A-BF7F-B532094337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29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8ADE87E-8067-480D-AAAD-B3FDF11412A4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BB1E9D2-3304-4F8A-BF7F-B532094337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98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E87E-8067-480D-AAAD-B3FDF11412A4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E9D2-3304-4F8A-BF7F-B532094337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09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E87E-8067-480D-AAAD-B3FDF11412A4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BB1E9D2-3304-4F8A-BF7F-B532094337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578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E87E-8067-480D-AAAD-B3FDF11412A4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E9D2-3304-4F8A-BF7F-B532094337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2296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E87E-8067-480D-AAAD-B3FDF11412A4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E9D2-3304-4F8A-BF7F-B532094337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383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E87E-8067-480D-AAAD-B3FDF11412A4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E9D2-3304-4F8A-BF7F-B532094337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95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E87E-8067-480D-AAAD-B3FDF11412A4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E9D2-3304-4F8A-BF7F-B532094337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6824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E87E-8067-480D-AAAD-B3FDF11412A4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E9D2-3304-4F8A-BF7F-B532094337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719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E87E-8067-480D-AAAD-B3FDF11412A4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E9D2-3304-4F8A-BF7F-B532094337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07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DE87E-8067-480D-AAAD-B3FDF11412A4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1E9D2-3304-4F8A-BF7F-B532094337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167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Clasificarea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calculatoarelor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Ciobanu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Bogdan</a:t>
            </a:r>
          </a:p>
          <a:p>
            <a:pPr algn="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 ,,C”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335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277" y="708025"/>
            <a:ext cx="10515600" cy="1059229"/>
          </a:xfrm>
        </p:spPr>
        <p:txBody>
          <a:bodyPr>
            <a:normAutofit fontScale="90000"/>
          </a:bodyPr>
          <a:lstStyle/>
          <a:p>
            <a:pPr algn="ctr"/>
            <a:r>
              <a:rPr lang="ro-RO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Caracteristica generală a unui calculator include următoarle date: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viteza de operare</a:t>
            </a:r>
            <a:r>
              <a:rPr lang="ro-RO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capacitatea memoriei interne</a:t>
            </a:r>
            <a:r>
              <a:rPr lang="ro-RO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componența, capacitatea și timpul de acces ale unităților de memorie externă</a:t>
            </a:r>
            <a:r>
              <a:rPr lang="ro-RO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componența și parametrii tehnici respectivi ai echipamnetelor periferice</a:t>
            </a:r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parametrii de bază și gabarit</a:t>
            </a: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costul.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40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 funcție de aceste date, calculatoarele moderne se clasifică în 4 categorii: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o-RO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supercalculatoare;</a:t>
            </a: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o-RO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calculatoare mari (macrocalculatoare);</a:t>
            </a: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o-RO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minicalculatoare;</a:t>
            </a: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o-RO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microcalculatoare.</a:t>
            </a:r>
            <a:endParaRPr lang="ru-RU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350" y="2373511"/>
            <a:ext cx="4700588" cy="3525441"/>
          </a:xfrm>
        </p:spPr>
      </p:pic>
    </p:spTree>
    <p:extLst>
      <p:ext uri="{BB962C8B-B14F-4D97-AF65-F5344CB8AC3E}">
        <p14:creationId xmlns:p14="http://schemas.microsoft.com/office/powerpoint/2010/main" val="6326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9421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Supercalculatoarele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Acestea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bilioane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operații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secundă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prețul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depășește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milioane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Cercetări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proiectări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industria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supercalculatoarelor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realizează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Japonia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firmele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Reseach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Fujitsu EAT Systems, Sutherland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Supercalculatoarele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utilizează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prelucrări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complexe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aeronautică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fizica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nucleară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astronautică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seismologie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prognoza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etc.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906" y="2526506"/>
            <a:ext cx="2657475" cy="3219450"/>
          </a:xfrm>
        </p:spPr>
      </p:pic>
    </p:spTree>
    <p:extLst>
      <p:ext uri="{BB962C8B-B14F-4D97-AF65-F5344CB8AC3E}">
        <p14:creationId xmlns:p14="http://schemas.microsoft.com/office/powerpoint/2010/main" val="1533616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Calculatoarele</a:t>
            </a:r>
            <a: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</a:t>
            </a:r>
            <a:endParaRPr lang="ru-RU" sz="5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1" y="2048608"/>
            <a:ext cx="5181600" cy="4730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Acestea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operații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secundă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prețul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variind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între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 de mii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cîteva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milioane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Calculatoarele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zeci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unități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disc magnetic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imprimante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console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aflate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diferite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distanțe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unitatea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centrală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calculatoare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urtilizează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cadrul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funcționează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non-stop.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Pricipalele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producătoare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calculatoare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sînt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IBM, UNYSIS, HONEYWELL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244" y="3283744"/>
            <a:ext cx="1828800" cy="1704975"/>
          </a:xfrm>
        </p:spPr>
      </p:pic>
    </p:spTree>
    <p:extLst>
      <p:ext uri="{BB962C8B-B14F-4D97-AF65-F5344CB8AC3E}">
        <p14:creationId xmlns:p14="http://schemas.microsoft.com/office/powerpoint/2010/main" val="131260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Minicalcultoarele</a:t>
            </a:r>
            <a:endParaRPr lang="ru-RU" sz="5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1" y="1668657"/>
            <a:ext cx="4698358" cy="35993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Acestea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efctua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milioane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operații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secundă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prețul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depășește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200-300 de mii de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dolari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Echipamentele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periferice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minicalculator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cîteva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discuri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magnetice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imprimante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console.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Minicalculatoarele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sînt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ușor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decît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calculatoarele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utilizează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proiectarea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asisată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calculator,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automatizări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industriale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prelucrarea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experimentele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științifice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etc.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Dintre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firmele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producătoare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minicalculatoare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remarca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IBM, Wang, Texas Instruments, Data General, DEC, Hewlett-Packard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144" y="3259931"/>
            <a:ext cx="1905000" cy="1752600"/>
          </a:xfrm>
        </p:spPr>
      </p:pic>
    </p:spTree>
    <p:extLst>
      <p:ext uri="{BB962C8B-B14F-4D97-AF65-F5344CB8AC3E}">
        <p14:creationId xmlns:p14="http://schemas.microsoft.com/office/powerpoint/2010/main" val="2979441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Microcalculatoarele</a:t>
            </a:r>
            <a:endParaRPr lang="ru-RU" sz="5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0615" y="1866228"/>
            <a:ext cx="5181600" cy="45400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Acestea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denumite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calculatore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personale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sînt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realizate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prețuri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scăzute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între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15000 de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dolari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asigură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viteză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ordinul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milioanelor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operații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secundă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Echipamentele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periferice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microcalculator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unitate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disc rigid,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unități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disc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flexibil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imprimantă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Structura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modulară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gruparea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tuturor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echipamentelor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jurul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magistrale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permite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configurarea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microcalculatorului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funcție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necesitățile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individuale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fiecărui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Corporații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microcalculatoare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există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foarte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țări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însă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lideri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mondiali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unanim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recunoscuți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sînt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firmele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IBM, DEC, Hewlett-Packard, Apple, Olivetti 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269" y="3421856"/>
            <a:ext cx="1428750" cy="1428750"/>
          </a:xfrm>
        </p:spPr>
      </p:pic>
    </p:spTree>
    <p:extLst>
      <p:ext uri="{BB962C8B-B14F-4D97-AF65-F5344CB8AC3E}">
        <p14:creationId xmlns:p14="http://schemas.microsoft.com/office/powerpoint/2010/main" val="1875661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15" y="28445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Multumesc</a:t>
            </a:r>
            <a:r>
              <a:rPr lang="en-US" sz="6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6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atentie</a:t>
            </a:r>
            <a:r>
              <a:rPr lang="en-US" sz="6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sz="6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37086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23</TotalTime>
  <Words>383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Times New Roman</vt:lpstr>
      <vt:lpstr>Trebuchet MS</vt:lpstr>
      <vt:lpstr>Berlin</vt:lpstr>
      <vt:lpstr>Clasificarea calculatoarelor</vt:lpstr>
      <vt:lpstr>Caracteristica generală a unui calculator include următoarle date:</vt:lpstr>
      <vt:lpstr>În funcție de aceste date, calculatoarele moderne se clasifică în 4 categorii:</vt:lpstr>
      <vt:lpstr>Supercalculatoarele</vt:lpstr>
      <vt:lpstr>Calculatoarele mari</vt:lpstr>
      <vt:lpstr>Minicalcultoarele</vt:lpstr>
      <vt:lpstr>Microcalculatoarele</vt:lpstr>
      <vt:lpstr>Multumesc pentru atentie!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Clasificarea calculatoarelor</dc:title>
  <dc:creator>Пользователь</dc:creator>
  <cp:lastModifiedBy>Пользователь</cp:lastModifiedBy>
  <cp:revision>4</cp:revision>
  <dcterms:created xsi:type="dcterms:W3CDTF">2019-04-21T07:10:34Z</dcterms:created>
  <dcterms:modified xsi:type="dcterms:W3CDTF">2019-04-30T10:01:12Z</dcterms:modified>
</cp:coreProperties>
</file>