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21C9C-BCC3-321E-A3D0-A49723F44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E50E0F6-4E4E-2CB1-4653-AA774BF25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E48C54-8F08-CE9B-4A3C-7883E0F5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7FA6-D50F-4257-9AA1-AC5E220C9D39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042619-2BA1-C53E-6320-C995FFA7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3A0DFB-BD0B-1A5A-E348-3F2C3378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92B7-D57B-4C28-A303-3DBE34D0B8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573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C6F20F-1F9E-8948-1588-387B7609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537EA0C-96A6-746E-6954-D317534BC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0DFD81-B44B-6893-D204-A2166E6C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7FA6-D50F-4257-9AA1-AC5E220C9D39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C519B9-7D48-AD87-713F-DAF21D7F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7AE5A0-D831-2CB5-5ED4-5E81FA10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92B7-D57B-4C28-A303-3DBE34D0B8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16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56BFC68-96D9-5CF3-0F14-11B0F4C98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C9A1E0A-3FB1-4316-1D1B-A2F5956A7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9E0124-ED91-0AD4-B518-AAE831EB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7FA6-D50F-4257-9AA1-AC5E220C9D39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8B1EAD-5367-2545-3B03-B5F47E06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62D221-9082-8AFD-A69B-4EB5A2B7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92B7-D57B-4C28-A303-3DBE34D0B8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758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EA3496-1D6B-E896-07BD-C9C74BF4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B1442A-2610-9E47-D389-FF96ECA3C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3911F5-057C-18FB-AEAB-A50268A4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7FA6-D50F-4257-9AA1-AC5E220C9D39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F77B91-715B-5ECE-C594-578DD7CD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8D8DCF-FDF6-1D61-CEE5-E175D6D9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92B7-D57B-4C28-A303-3DBE34D0B8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509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578831-42BC-2836-7F0D-FB4D696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F3DD288-71A1-3A2E-C9B1-9BFF5D88E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16653F-523D-181D-BA9F-0D787FE8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7FA6-D50F-4257-9AA1-AC5E220C9D39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11D59E-742B-2E15-EC63-160129BF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03DA80-66DE-16A7-011B-B775AF23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92B7-D57B-4C28-A303-3DBE34D0B8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12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0102DD-949E-43E5-B7C0-2E3A35D4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FD4FA8-2F4A-30B4-1DED-F67849663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7F429E6-F125-07C6-1974-4977DA17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A22F8D-8641-D038-1513-8CF4C4C8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7FA6-D50F-4257-9AA1-AC5E220C9D39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1BCC23-AA23-7BB2-5369-D861334A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C1FD1A-3714-A771-CA69-EBC80A4E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92B7-D57B-4C28-A303-3DBE34D0B8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51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FF508E-791A-2558-9466-433C34F9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162478-5869-56B1-AC27-20C38A2E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BF90C0-E897-9CB2-6CB7-11FA31265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E7B1376-C6CF-FC7F-B14F-60E24C01F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D028B05-CD43-422D-4849-B0D19C8E6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BDC3A7B-A34C-487C-64BC-A4358375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7FA6-D50F-4257-9AA1-AC5E220C9D39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A8024D-5F98-2D0E-0013-AC3F68F5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AF43606-F583-C6CC-8D5D-3317A1C2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92B7-D57B-4C28-A303-3DBE34D0B8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892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ECD10C-9FB7-17C3-EC89-27A49B3F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16DBAD7-C5CC-2FC8-A3BB-39061AE5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7FA6-D50F-4257-9AA1-AC5E220C9D39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F40EA1B-03EA-5F50-76C9-86BB5B72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897387A-DF0A-BB91-CA27-CAB0CA96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92B7-D57B-4C28-A303-3DBE34D0B8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931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DE9B3E9-F63E-8480-73E2-53869AFB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7FA6-D50F-4257-9AA1-AC5E220C9D39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9A9768C-8D61-BF07-C3A8-2D2E9375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0A167F7-DA4F-5887-460C-05F11A8B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92B7-D57B-4C28-A303-3DBE34D0B8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980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0B97BF-A238-3F5F-35FE-E53330E5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27A74C-E0DF-7156-452C-2D52AB5FC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4BCB35-07B2-B0BC-6B86-16408688F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66414F-C048-A548-0B9F-49BCE95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7FA6-D50F-4257-9AA1-AC5E220C9D39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B09D23C-C995-6C4B-8427-4C89F2468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7469D8-E773-49DD-CAA7-39C59C94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92B7-D57B-4C28-A303-3DBE34D0B8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490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D048D7-08C8-4F2E-C10B-6C426CE0E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8BF2D1B-555B-FB55-17CD-C407B3B43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6F7DC81-A692-10C1-26AA-30EB318DA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9909B9-BF69-C36C-4DA6-2745F18C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7FA6-D50F-4257-9AA1-AC5E220C9D39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792309B-3231-F796-B7E7-315089CE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DBBC82-315F-CA4A-1B60-6FD70D49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92B7-D57B-4C28-A303-3DBE34D0B8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840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22000">
              <a:schemeClr val="bg2">
                <a:lumMod val="50000"/>
              </a:schemeClr>
            </a:gs>
            <a:gs pos="48000">
              <a:schemeClr val="tx1">
                <a:lumMod val="75000"/>
                <a:lumOff val="25000"/>
              </a:schemeClr>
            </a:gs>
            <a:gs pos="8100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059F34D-9453-CA4C-32AE-DCCCC274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77589B2-3D47-F6DD-EEE3-F12362BB3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0AE2EA-162B-E3E8-D9A6-A33788D96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7FA6-D50F-4257-9AA1-AC5E220C9D39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8CDFC8-0C0B-AA38-2FE2-F8FFC7ACD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566FB0-2B6B-96A1-E079-EBF2FCE36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C92B7-D57B-4C28-A303-3DBE34D0B8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182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15B831-C0CC-961A-9283-77A906FC4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NOSTRO</a:t>
            </a:r>
            <a:b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GIUOCO DELL’ORCA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588F69A-6F9D-61A5-DD12-CCB205BFB0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Andrea,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Klajdi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Manuel</a:t>
            </a:r>
          </a:p>
        </p:txBody>
      </p:sp>
    </p:spTree>
    <p:extLst>
      <p:ext uri="{BB962C8B-B14F-4D97-AF65-F5344CB8AC3E}">
        <p14:creationId xmlns:p14="http://schemas.microsoft.com/office/powerpoint/2010/main" val="1439116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FB39F5-ECED-6604-2D42-612CF948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Ora, un ultimo attimo di serietà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A3B88E-CAC9-32AB-C287-5B75FEE2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lavoro è stato svolto bene, anche se procrastinando un po’</a:t>
            </a:r>
          </a:p>
          <a:p>
            <a:pPr marL="0" indent="0">
              <a:buNone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Alla fine siamo riusciti a risolvere tutti i problemi assieme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ci siamo confrontati per trovare la soluzione migliore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l’abbiamo applicata assieme nel codice</a:t>
            </a:r>
          </a:p>
        </p:txBody>
      </p:sp>
    </p:spTree>
    <p:extLst>
      <p:ext uri="{BB962C8B-B14F-4D97-AF65-F5344CB8AC3E}">
        <p14:creationId xmlns:p14="http://schemas.microsoft.com/office/powerpoint/2010/main" val="180103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A710D39-CB55-1057-EAEB-3348DAED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1383" y="1992699"/>
            <a:ext cx="3683890" cy="2872601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Grazie per l’attenzione dal gruppo di studio collettivo delle 23:52 del 25/01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0516B10-1E2A-A654-2420-6FCE51904D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" r="7015" b="2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  <p:sp>
        <p:nvSpPr>
          <p:cNvPr id="5" name="Cuore 4">
            <a:extLst>
              <a:ext uri="{FF2B5EF4-FFF2-40B4-BE49-F238E27FC236}">
                <a16:creationId xmlns:a16="http://schemas.microsoft.com/office/drawing/2014/main" id="{BF01B702-BD5C-9A48-8C2F-2ABA9C84A8D0}"/>
              </a:ext>
            </a:extLst>
          </p:cNvPr>
          <p:cNvSpPr/>
          <p:nvPr/>
        </p:nvSpPr>
        <p:spPr>
          <a:xfrm rot="1471631">
            <a:off x="10304584" y="5140945"/>
            <a:ext cx="1477108" cy="1477108"/>
          </a:xfrm>
          <a:prstGeom prst="hear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uore 5">
            <a:extLst>
              <a:ext uri="{FF2B5EF4-FFF2-40B4-BE49-F238E27FC236}">
                <a16:creationId xmlns:a16="http://schemas.microsoft.com/office/drawing/2014/main" id="{6DE6407D-DEBF-8383-6E92-9219E368379A}"/>
              </a:ext>
            </a:extLst>
          </p:cNvPr>
          <p:cNvSpPr/>
          <p:nvPr/>
        </p:nvSpPr>
        <p:spPr>
          <a:xfrm rot="19488169">
            <a:off x="10014988" y="5583679"/>
            <a:ext cx="1111459" cy="1089272"/>
          </a:xfrm>
          <a:prstGeom prst="hear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uore 6">
            <a:extLst>
              <a:ext uri="{FF2B5EF4-FFF2-40B4-BE49-F238E27FC236}">
                <a16:creationId xmlns:a16="http://schemas.microsoft.com/office/drawing/2014/main" id="{E495B541-EF6B-603C-50FC-04232AA5AD52}"/>
              </a:ext>
            </a:extLst>
          </p:cNvPr>
          <p:cNvSpPr/>
          <p:nvPr/>
        </p:nvSpPr>
        <p:spPr>
          <a:xfrm rot="1471631">
            <a:off x="8347578" y="204253"/>
            <a:ext cx="1477108" cy="1477108"/>
          </a:xfrm>
          <a:prstGeom prst="hear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uore 7">
            <a:extLst>
              <a:ext uri="{FF2B5EF4-FFF2-40B4-BE49-F238E27FC236}">
                <a16:creationId xmlns:a16="http://schemas.microsoft.com/office/drawing/2014/main" id="{DAAB21C3-3D53-2094-AB77-A38EDD26D5E0}"/>
              </a:ext>
            </a:extLst>
          </p:cNvPr>
          <p:cNvSpPr/>
          <p:nvPr/>
        </p:nvSpPr>
        <p:spPr>
          <a:xfrm rot="19488169">
            <a:off x="8057982" y="646987"/>
            <a:ext cx="1111459" cy="1089272"/>
          </a:xfrm>
          <a:prstGeom prst="hear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4D59F54-A061-0394-9F58-4095C7D63202}"/>
              </a:ext>
            </a:extLst>
          </p:cNvPr>
          <p:cNvSpPr txBox="1"/>
          <p:nvPr/>
        </p:nvSpPr>
        <p:spPr>
          <a:xfrm>
            <a:off x="3997396" y="149469"/>
            <a:ext cx="257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Edwardian Script ITC" panose="030303020407070D0804" pitchFamily="66" charset="0"/>
              </a:rPr>
              <a:t>Enrico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08CF8D4-58F9-D191-286C-FA22E6E56F3F}"/>
              </a:ext>
            </a:extLst>
          </p:cNvPr>
          <p:cNvSpPr txBox="1"/>
          <p:nvPr/>
        </p:nvSpPr>
        <p:spPr>
          <a:xfrm>
            <a:off x="87749" y="2324100"/>
            <a:ext cx="257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Edwardian Script ITC" panose="030303020407070D0804" pitchFamily="66" charset="0"/>
              </a:rPr>
              <a:t>German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5554EBE-AF79-05D6-20DA-685A417F54AF}"/>
              </a:ext>
            </a:extLst>
          </p:cNvPr>
          <p:cNvSpPr txBox="1"/>
          <p:nvPr/>
        </p:nvSpPr>
        <p:spPr>
          <a:xfrm>
            <a:off x="3997396" y="2324099"/>
            <a:ext cx="257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Edwardian Script ITC" panose="030303020407070D0804" pitchFamily="66" charset="0"/>
              </a:rPr>
              <a:t>Andrea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9EF2ECA-000F-1E75-83C9-C04A6A171913}"/>
              </a:ext>
            </a:extLst>
          </p:cNvPr>
          <p:cNvSpPr txBox="1"/>
          <p:nvPr/>
        </p:nvSpPr>
        <p:spPr>
          <a:xfrm>
            <a:off x="87749" y="4531937"/>
            <a:ext cx="257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Edwardian Script ITC" panose="030303020407070D0804" pitchFamily="66" charset="0"/>
              </a:rPr>
              <a:t>Xavier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028191A-9CA5-61D7-353C-FB644C37E0C7}"/>
              </a:ext>
            </a:extLst>
          </p:cNvPr>
          <p:cNvSpPr txBox="1"/>
          <p:nvPr/>
        </p:nvSpPr>
        <p:spPr>
          <a:xfrm>
            <a:off x="4007217" y="4575044"/>
            <a:ext cx="257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Edwardian Script ITC" panose="030303020407070D0804" pitchFamily="66" charset="0"/>
              </a:rPr>
              <a:t>Lucidi</a:t>
            </a:r>
          </a:p>
        </p:txBody>
      </p:sp>
    </p:spTree>
    <p:extLst>
      <p:ext uri="{BB962C8B-B14F-4D97-AF65-F5344CB8AC3E}">
        <p14:creationId xmlns:p14="http://schemas.microsoft.com/office/powerpoint/2010/main" val="326569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1D0D0D-FCBD-3B46-33C3-1AF76084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Queste sono le nostre classi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4DF30B-5712-1727-26DF-553DA4A4C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6214" y="1825625"/>
            <a:ext cx="3827585" cy="4351338"/>
          </a:xfrm>
        </p:spPr>
        <p:txBody>
          <a:bodyPr/>
          <a:lstStyle/>
          <a:p>
            <a:pPr marL="0" indent="0">
              <a:buNone/>
            </a:pPr>
            <a:endParaRPr lang="it-IT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Quante frecce 😮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903DB2D-04E9-8B75-66BB-BA1BA1004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15" y="1825625"/>
            <a:ext cx="6482697" cy="426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8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2356EB-8689-6F1A-CED1-33BD24E9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 siamo suddivisi il lavoro così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E0C2EA-7F07-D77E-8868-89991F90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lnSpcReduction="10000"/>
          </a:bodyPr>
          <a:lstStyle/>
          <a:p>
            <a:pPr marL="0" indent="0" algn="ctr">
              <a:buNone/>
            </a:pPr>
            <a:endParaRPr lang="it-IT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it-I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Andrea</a:t>
            </a:r>
          </a:p>
          <a:p>
            <a:pPr marL="0" indent="0" algn="ctr">
              <a:buNone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GiuocoDellOrca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Tabellone</a:t>
            </a:r>
          </a:p>
          <a:p>
            <a:pPr marL="0" indent="0" algn="ctr">
              <a:buNone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Casella</a:t>
            </a:r>
          </a:p>
          <a:p>
            <a:pPr marL="0" indent="0" algn="ctr">
              <a:buNone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Klajdi</a:t>
            </a:r>
            <a:endParaRPr lang="it-IT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Domanda</a:t>
            </a:r>
          </a:p>
          <a:p>
            <a:pPr marL="0" indent="0" algn="ctr">
              <a:buNone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Domandiere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Imprevisti</a:t>
            </a:r>
          </a:p>
          <a:p>
            <a:pPr marL="0" indent="0" algn="ctr">
              <a:buNone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Manuel</a:t>
            </a:r>
          </a:p>
          <a:p>
            <a:pPr marL="0" indent="0" algn="ctr">
              <a:buNone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Giocatore</a:t>
            </a:r>
          </a:p>
          <a:p>
            <a:pPr marL="0" indent="0" algn="ctr">
              <a:buNone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</a:t>
            </a:r>
          </a:p>
          <a:p>
            <a:pPr marL="0" indent="0" algn="ctr">
              <a:buNone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026" name="Picture 2" descr="Condividere fa squadra e crea spirito d'azienda - Skille Competenze">
            <a:extLst>
              <a:ext uri="{FF2B5EF4-FFF2-40B4-BE49-F238E27FC236}">
                <a16:creationId xmlns:a16="http://schemas.microsoft.com/office/drawing/2014/main" id="{4B17F9BA-6DB5-0135-F233-3F2E8E598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888" y="3807068"/>
            <a:ext cx="4502927" cy="283112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4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F2E0A7-D8DB-8317-AB1B-351493D3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E’ andata come volevamo?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9920CB-C3C1-4B4F-3008-2B5AD7846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it-IT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ASSOLUTAMENTE NO</a:t>
            </a:r>
          </a:p>
          <a:p>
            <a:pPr marL="0" indent="0" algn="ctr">
              <a:buNone/>
            </a:pPr>
            <a:r>
              <a:rPr lang="it-IT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:D</a:t>
            </a:r>
          </a:p>
        </p:txBody>
      </p:sp>
      <p:pic>
        <p:nvPicPr>
          <p:cNvPr id="2050" name="Picture 2" descr="Lista di faccine con simboli - confuso - Simboli Facebook">
            <a:extLst>
              <a:ext uri="{FF2B5EF4-FFF2-40B4-BE49-F238E27FC236}">
                <a16:creationId xmlns:a16="http://schemas.microsoft.com/office/drawing/2014/main" id="{82634CE0-9388-5E05-651C-5EE6B548D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84" b="99746" l="2375" r="96375">
                        <a14:foregroundMark x1="7875" y1="71792" x2="5875" y2="48158"/>
                        <a14:foregroundMark x1="5875" y1="48158" x2="9375" y2="36849"/>
                        <a14:foregroundMark x1="2375" y1="61372" x2="3750" y2="48158"/>
                        <a14:foregroundMark x1="25625" y1="49555" x2="36375" y2="57814"/>
                        <a14:foregroundMark x1="36375" y1="57814" x2="36250" y2="47014"/>
                        <a14:foregroundMark x1="36250" y1="47014" x2="59875" y2="54384"/>
                        <a14:foregroundMark x1="59875" y1="54384" x2="61125" y2="51842"/>
                        <a14:foregroundMark x1="58625" y1="51588" x2="54000" y2="45362"/>
                        <a14:foregroundMark x1="54000" y1="45362" x2="30125" y2="44600"/>
                        <a14:foregroundMark x1="30125" y1="44600" x2="27500" y2="45743"/>
                        <a14:foregroundMark x1="33125" y1="50191" x2="34500" y2="56925"/>
                        <a14:foregroundMark x1="34500" y1="56925" x2="37250" y2="61118"/>
                        <a14:foregroundMark x1="52375" y1="55019" x2="48625" y2="50953"/>
                        <a14:foregroundMark x1="58250" y1="43075" x2="44750" y2="38755"/>
                        <a14:foregroundMark x1="44750" y1="38755" x2="43875" y2="39390"/>
                        <a14:foregroundMark x1="30750" y1="44346" x2="34000" y2="34307"/>
                        <a14:foregroundMark x1="34000" y1="34307" x2="34250" y2="34307"/>
                        <a14:foregroundMark x1="34000" y1="40915" x2="24125" y2="40152"/>
                        <a14:foregroundMark x1="27625" y1="41931" x2="21500" y2="43583"/>
                        <a14:foregroundMark x1="45000" y1="39898" x2="54875" y2="38119"/>
                        <a14:foregroundMark x1="54875" y1="38119" x2="54875" y2="38247"/>
                        <a14:foregroundMark x1="48000" y1="48793" x2="48250" y2="58577"/>
                        <a14:foregroundMark x1="92625" y1="28335" x2="91875" y2="43583"/>
                        <a14:foregroundMark x1="91875" y1="43583" x2="91000" y2="44727"/>
                        <a14:foregroundMark x1="96375" y1="39136" x2="94875" y2="27954"/>
                        <a14:foregroundMark x1="59000" y1="52732" x2="47625" y2="56163"/>
                        <a14:foregroundMark x1="47625" y1="56163" x2="46750" y2="54638"/>
                        <a14:foregroundMark x1="55125" y1="59593" x2="46875" y2="64676"/>
                        <a14:foregroundMark x1="24875" y1="49555" x2="27375" y2="59593"/>
                        <a14:foregroundMark x1="27375" y1="59593" x2="39000" y2="67217"/>
                        <a14:foregroundMark x1="39000" y1="67217" x2="39000" y2="67217"/>
                        <a14:foregroundMark x1="25125" y1="50826" x2="23250" y2="59720"/>
                        <a14:foregroundMark x1="23250" y1="59720" x2="27875" y2="66328"/>
                        <a14:foregroundMark x1="27875" y1="66328" x2="27875" y2="66328"/>
                        <a14:foregroundMark x1="35250" y1="39136" x2="38500" y2="45997"/>
                        <a14:foregroundMark x1="29500" y1="89454" x2="37125" y2="92630"/>
                        <a14:foregroundMark x1="37125" y1="92630" x2="59750" y2="91233"/>
                        <a14:foregroundMark x1="59750" y1="91233" x2="62375" y2="88564"/>
                        <a14:foregroundMark x1="33625" y1="93901" x2="42625" y2="96823"/>
                        <a14:foregroundMark x1="42625" y1="96823" x2="50125" y2="95172"/>
                        <a14:foregroundMark x1="50125" y1="95172" x2="54000" y2="92376"/>
                        <a14:foregroundMark x1="42625" y1="99619" x2="44375" y2="997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212" y="-123143"/>
            <a:ext cx="2806211" cy="276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66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2356EB-8689-6F1A-CED1-33BD24E9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 ci siamo suddivisi il lavoro veramente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E0C2EA-7F07-D77E-8868-89991F90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 lnSpcReduction="10000"/>
          </a:bodyPr>
          <a:lstStyle/>
          <a:p>
            <a:pPr marL="0" indent="0" algn="ctr">
              <a:buNone/>
            </a:pPr>
            <a:endParaRPr lang="it-IT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it-I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Andrea</a:t>
            </a:r>
          </a:p>
          <a:p>
            <a:pPr marL="0" indent="0" algn="ctr">
              <a:buNone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GiuocoDellOrca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Tabellone</a:t>
            </a:r>
          </a:p>
          <a:p>
            <a:pPr marL="0" indent="0" algn="ctr">
              <a:buNone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Casella</a:t>
            </a:r>
          </a:p>
          <a:p>
            <a:pPr marL="0" indent="0" algn="ctr">
              <a:buNone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½ Domanda</a:t>
            </a:r>
          </a:p>
          <a:p>
            <a:pPr marL="0" indent="0" algn="ctr">
              <a:buNone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Aiuta Manuel a fare Giocatore</a:t>
            </a:r>
          </a:p>
          <a:p>
            <a:pPr marL="0" indent="0" algn="ctr">
              <a:buNone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Klajdi</a:t>
            </a:r>
            <a:endParaRPr lang="it-IT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½ Domanda</a:t>
            </a:r>
          </a:p>
          <a:p>
            <a:pPr marL="0" indent="0" algn="ctr">
              <a:buNone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Domandiere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Imprevisti</a:t>
            </a:r>
          </a:p>
          <a:p>
            <a:pPr marL="0" indent="0" algn="ctr">
              <a:buNone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Manuel</a:t>
            </a:r>
          </a:p>
          <a:p>
            <a:pPr marL="0" indent="0" algn="ctr">
              <a:buNone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Giocatore con aiuto di Andrea</a:t>
            </a:r>
          </a:p>
          <a:p>
            <a:pPr marL="0" indent="0" algn="ctr">
              <a:buNone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</a:t>
            </a:r>
          </a:p>
          <a:p>
            <a:pPr marL="0" indent="0" algn="ctr">
              <a:buNone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026" name="Picture 2" descr="Condividere fa squadra e crea spirito d'azienda - Skille Competenze">
            <a:extLst>
              <a:ext uri="{FF2B5EF4-FFF2-40B4-BE49-F238E27FC236}">
                <a16:creationId xmlns:a16="http://schemas.microsoft.com/office/drawing/2014/main" id="{4B17F9BA-6DB5-0135-F233-3F2E8E598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888" y="3807068"/>
            <a:ext cx="4502927" cy="283112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23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5C3834-8B67-7A35-856A-6CDD2A863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743"/>
            <a:ext cx="10515600" cy="1325563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Vediamo un po’ di codici fighi : la stampa del Tabellone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8F613AD-0374-2240-B491-C76C1E1D4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950" y="1400175"/>
            <a:ext cx="8322325" cy="5264082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C84D0DF-3866-CBD2-5F70-BC7DF113EBDA}"/>
              </a:ext>
            </a:extLst>
          </p:cNvPr>
          <p:cNvSpPr txBox="1"/>
          <p:nvPr/>
        </p:nvSpPr>
        <p:spPr>
          <a:xfrm>
            <a:off x="9346629" y="6294925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Andrea</a:t>
            </a:r>
          </a:p>
        </p:txBody>
      </p:sp>
    </p:spTree>
    <p:extLst>
      <p:ext uri="{BB962C8B-B14F-4D97-AF65-F5344CB8AC3E}">
        <p14:creationId xmlns:p14="http://schemas.microsoft.com/office/powerpoint/2010/main" val="155152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5C3834-8B67-7A35-856A-6CDD2A863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743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Vediamo un po’ di codici fighi : UN GATTO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85FF29E-79FE-93AE-EC41-5EA0DDFAF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70" y="1830998"/>
            <a:ext cx="8130060" cy="439395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15EBD1E-0356-4C7D-8BD4-24ADD80962F5}"/>
              </a:ext>
            </a:extLst>
          </p:cNvPr>
          <p:cNvSpPr txBox="1"/>
          <p:nvPr/>
        </p:nvSpPr>
        <p:spPr>
          <a:xfrm>
            <a:off x="9469314" y="5855622"/>
            <a:ext cx="69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Klajdi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620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5C3834-8B67-7A35-856A-6CDD2A863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743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Vediamo un po’ di codici fighi : il movimento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23AFB45-01DF-9B52-4494-DC56556C7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1519306"/>
            <a:ext cx="6429375" cy="496252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31D5ECD-027D-3BFB-8142-07F7A9A90BE2}"/>
              </a:ext>
            </a:extLst>
          </p:cNvPr>
          <p:cNvSpPr txBox="1"/>
          <p:nvPr/>
        </p:nvSpPr>
        <p:spPr>
          <a:xfrm>
            <a:off x="8405446" y="6112499"/>
            <a:ext cx="90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Manuel</a:t>
            </a:r>
          </a:p>
        </p:txBody>
      </p:sp>
    </p:spTree>
    <p:extLst>
      <p:ext uri="{BB962C8B-B14F-4D97-AF65-F5344CB8AC3E}">
        <p14:creationId xmlns:p14="http://schemas.microsoft.com/office/powerpoint/2010/main" val="198068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5C3834-8B67-7A35-856A-6CDD2A863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743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Vediamo un po’ di codici fighi : CHANCE BALL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AA7C6E2-7F8A-6CFB-5336-779152AF0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926" y="1519306"/>
            <a:ext cx="6460148" cy="482834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593EFAF-4FA6-A8AD-492E-B0A902873759}"/>
              </a:ext>
            </a:extLst>
          </p:cNvPr>
          <p:cNvSpPr txBox="1"/>
          <p:nvPr/>
        </p:nvSpPr>
        <p:spPr>
          <a:xfrm>
            <a:off x="8634359" y="5978320"/>
            <a:ext cx="69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Klajdi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3028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184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Edwardian Script ITC</vt:lpstr>
      <vt:lpstr>Times New Roman</vt:lpstr>
      <vt:lpstr>Tema di Office</vt:lpstr>
      <vt:lpstr>IL NOSTRO GIUOCO DELL’ORCA</vt:lpstr>
      <vt:lpstr>Queste sono le nostre classi</vt:lpstr>
      <vt:lpstr>Ci siamo suddivisi il lavoro così</vt:lpstr>
      <vt:lpstr>E’ andata come volevamo?</vt:lpstr>
      <vt:lpstr>Come ci siamo suddivisi il lavoro veramente</vt:lpstr>
      <vt:lpstr>Vediamo un po’ di codici fighi : la stampa del Tabellone</vt:lpstr>
      <vt:lpstr>Vediamo un po’ di codici fighi : UN GATTO</vt:lpstr>
      <vt:lpstr>Vediamo un po’ di codici fighi : il movimento</vt:lpstr>
      <vt:lpstr>Vediamo un po’ di codici fighi : CHANCE BALL</vt:lpstr>
      <vt:lpstr>Ora, un ultimo attimo di serietà</vt:lpstr>
      <vt:lpstr>Grazie per l’attenzione dal gruppo di studio collettivo delle 23:52 del 25/01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NOSTRO GIUOCO DELL’ORCA</dc:title>
  <dc:creator>Andrea Marino</dc:creator>
  <cp:lastModifiedBy>Andrea Marino</cp:lastModifiedBy>
  <cp:revision>8</cp:revision>
  <dcterms:created xsi:type="dcterms:W3CDTF">2023-01-25T21:58:01Z</dcterms:created>
  <dcterms:modified xsi:type="dcterms:W3CDTF">2023-01-25T23:00:33Z</dcterms:modified>
</cp:coreProperties>
</file>