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31"/>
  </p:notesMasterIdLst>
  <p:sldIdLst>
    <p:sldId id="256" r:id="rId5"/>
    <p:sldId id="257" r:id="rId6"/>
    <p:sldId id="258" r:id="rId7"/>
    <p:sldId id="259" r:id="rId8"/>
    <p:sldId id="263" r:id="rId9"/>
    <p:sldId id="260" r:id="rId10"/>
    <p:sldId id="261" r:id="rId11"/>
    <p:sldId id="262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9" r:id="rId21"/>
    <p:sldId id="280" r:id="rId22"/>
    <p:sldId id="275" r:id="rId23"/>
    <p:sldId id="276" r:id="rId24"/>
    <p:sldId id="281" r:id="rId25"/>
    <p:sldId id="277" r:id="rId26"/>
    <p:sldId id="274" r:id="rId27"/>
    <p:sldId id="272" r:id="rId28"/>
    <p:sldId id="273" r:id="rId29"/>
    <p:sldId id="27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RNES, JACOB D." initials="TJD" lastIdx="1" clrIdx="0">
    <p:extLst>
      <p:ext uri="{19B8F6BF-5375-455C-9EA6-DF929625EA0E}">
        <p15:presenceInfo xmlns:p15="http://schemas.microsoft.com/office/powerpoint/2012/main" userId="TERNES, JACOB 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F6A7B-3B75-48E9-980A-D41E47E23A8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F6B3A-D943-4CCC-826F-6E2761ACB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40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8ee7e5d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8ee7e5d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19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8ee7e5d6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8ee7e5d6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4533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8ee7e5d6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8ee7e5d6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649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what a class roster search may look like using c# and to search SQL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2810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907056c8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907056c8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what a SQL search might look like using C#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398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506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0274" y="1122363"/>
            <a:ext cx="8791575" cy="2387600"/>
          </a:xfrm>
        </p:spPr>
        <p:txBody>
          <a:bodyPr/>
          <a:lstStyle/>
          <a:p>
            <a:r>
              <a:rPr lang="en-US" dirty="0" smtClean="0"/>
              <a:t>Project kettle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0274" y="3602038"/>
            <a:ext cx="8791575" cy="1655762"/>
          </a:xfrm>
        </p:spPr>
        <p:txBody>
          <a:bodyPr/>
          <a:lstStyle/>
          <a:p>
            <a:r>
              <a:rPr lang="en-US" dirty="0" smtClean="0"/>
              <a:t>A new, in-house developed grade and attendance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2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60" y="2045369"/>
            <a:ext cx="11127809" cy="339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3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Attendance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Multi-day table created from database with drop-down selection</a:t>
            </a:r>
          </a:p>
          <a:p>
            <a:pPr lvl="1"/>
            <a:r>
              <a:rPr lang="en-US" dirty="0" smtClean="0"/>
              <a:t>Also tracks total number of Presences, Absences, and </a:t>
            </a:r>
            <a:r>
              <a:rPr lang="en-US" dirty="0" err="1" smtClean="0"/>
              <a:t>Tardies</a:t>
            </a:r>
            <a:endParaRPr lang="en-US" dirty="0" smtClean="0"/>
          </a:p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Understandable drop-down selection for each day displayed</a:t>
            </a:r>
          </a:p>
          <a:p>
            <a:pPr lvl="1"/>
            <a:r>
              <a:rPr lang="en-US" dirty="0" smtClean="0"/>
              <a:t>Updates Database automatically</a:t>
            </a:r>
          </a:p>
          <a:p>
            <a:pPr lvl="1"/>
            <a:r>
              <a:rPr lang="en-US" dirty="0" smtClean="0"/>
              <a:t>Clean, no clutter design</a:t>
            </a:r>
          </a:p>
          <a:p>
            <a:pPr lvl="1"/>
            <a:r>
              <a:rPr lang="en-US" dirty="0" smtClean="0"/>
              <a:t>Tracks and automatically emails students when they reach three consecutive absences in order to avoid “surprise” administrative withdraws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4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" y="1754652"/>
            <a:ext cx="10058400" cy="378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2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400A0C-54F7-4125-972A-FD77B252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162" y="1820952"/>
            <a:ext cx="7563854" cy="37259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3928C7-3AA0-42EC-A9F6-5DCE75D45B55}"/>
              </a:ext>
            </a:extLst>
          </p:cNvPr>
          <p:cNvSpPr txBox="1"/>
          <p:nvPr/>
        </p:nvSpPr>
        <p:spPr>
          <a:xfrm>
            <a:off x="311054" y="2206603"/>
            <a:ext cx="33706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each class, the student list will populate automatically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Students are listed alphabetically: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LAST NAME, PREFERED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 a student from the drop-down list, and click “Add Seat” to create a new seat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Seating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74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091875" y="640992"/>
            <a:ext cx="870935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 smtClean="0"/>
              <a:t>Assignments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977575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Easily move between forms</a:t>
            </a:r>
            <a:endParaRPr dirty="0"/>
          </a:p>
          <a:p>
            <a:r>
              <a:rPr lang="en" dirty="0"/>
              <a:t>Remove tabular system</a:t>
            </a:r>
            <a:endParaRPr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501" y="2994900"/>
            <a:ext cx="8955001" cy="3096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361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1368100" y="593367"/>
            <a:ext cx="7023425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New Assignment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1196650" y="1536633"/>
            <a:ext cx="8604575" cy="115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Condense Form to remove scrolling</a:t>
            </a:r>
            <a:endParaRPr dirty="0"/>
          </a:p>
          <a:p>
            <a:r>
              <a:rPr lang="en" dirty="0"/>
              <a:t>Remove long input areas</a:t>
            </a:r>
            <a:endParaRPr dirty="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434" y="2696234"/>
            <a:ext cx="8687111" cy="3755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251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1625275" y="593367"/>
            <a:ext cx="64805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Archived Assignment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1482400" y="1450908"/>
            <a:ext cx="8195119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Cleanup UI - New Card Layout</a:t>
            </a:r>
            <a:endParaRPr dirty="0"/>
          </a:p>
          <a:p>
            <a:r>
              <a:rPr lang="en" dirty="0"/>
              <a:t>Add removal feature</a:t>
            </a:r>
            <a:endParaRPr dirty="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433" y="2659967"/>
            <a:ext cx="7802336" cy="4036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648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579" y="578790"/>
            <a:ext cx="11360800" cy="763600"/>
          </a:xfrm>
        </p:spPr>
        <p:txBody>
          <a:bodyPr/>
          <a:lstStyle/>
          <a:p>
            <a:r>
              <a:rPr lang="en-US" dirty="0" smtClean="0"/>
              <a:t>Gradebook</a:t>
            </a:r>
            <a:endParaRPr lang="en-US" dirty="0"/>
          </a:p>
        </p:txBody>
      </p:sp>
      <p:sp>
        <p:nvSpPr>
          <p:cNvPr id="4" name="Google Shape;54;p13"/>
          <p:cNvSpPr txBox="1">
            <a:spLocks noGrp="1"/>
          </p:cNvSpPr>
          <p:nvPr/>
        </p:nvSpPr>
        <p:spPr>
          <a:xfrm>
            <a:off x="1835700" y="4115556"/>
            <a:ext cx="8520600" cy="1779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Built using Bootstrap</a:t>
            </a:r>
            <a:endParaRPr lang="en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" dirty="0" smtClean="0">
                <a:solidFill>
                  <a:schemeClr val="tx1"/>
                </a:solidFill>
              </a:rPr>
              <a:t>Clean, intuative U</a:t>
            </a:r>
            <a:r>
              <a:rPr lang="en-US" dirty="0" smtClean="0">
                <a:solidFill>
                  <a:schemeClr val="tx1"/>
                </a:solidFill>
              </a:rPr>
              <a:t>I </a:t>
            </a:r>
            <a:endParaRPr lang="en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" dirty="0">
                <a:solidFill>
                  <a:schemeClr val="tx1"/>
                </a:solidFill>
              </a:rPr>
              <a:t>Navbar </a:t>
            </a:r>
            <a:r>
              <a:rPr lang="en-US" dirty="0">
                <a:solidFill>
                  <a:schemeClr val="tx1"/>
                </a:solidFill>
              </a:rPr>
              <a:t>to link other </a:t>
            </a:r>
            <a:r>
              <a:rPr lang="en-US" dirty="0" smtClean="0">
                <a:solidFill>
                  <a:schemeClr val="tx1"/>
                </a:solidFill>
              </a:rPr>
              <a:t>pages</a:t>
            </a:r>
            <a:endParaRPr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" dirty="0">
                <a:solidFill>
                  <a:schemeClr val="tx1"/>
                </a:solidFill>
              </a:rPr>
              <a:t>All classes in dropdown </a:t>
            </a:r>
            <a:r>
              <a:rPr lang="en" dirty="0" smtClean="0">
                <a:solidFill>
                  <a:schemeClr val="tx1"/>
                </a:solidFill>
              </a:rPr>
              <a:t>menu</a:t>
            </a:r>
            <a:endParaRPr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" dirty="0">
                <a:solidFill>
                  <a:schemeClr val="tx1"/>
                </a:solidFill>
              </a:rPr>
              <a:t>Easy to fi</a:t>
            </a:r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change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grades</a:t>
            </a:r>
          </a:p>
          <a:p>
            <a:pPr>
              <a:buClr>
                <a:schemeClr val="tx1"/>
              </a:buClr>
            </a:pPr>
            <a:r>
              <a:rPr lang="en-US" altLang="zh-CN" dirty="0" smtClean="0">
                <a:solidFill>
                  <a:schemeClr val="tx1"/>
                </a:solidFill>
              </a:rPr>
              <a:t>Automatically emails students when overall grade drops below 65%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dirty="0">
              <a:solidFill>
                <a:schemeClr val="tx1"/>
              </a:solidFill>
            </a:endParaRPr>
          </a:p>
        </p:txBody>
      </p:sp>
      <p:pic>
        <p:nvPicPr>
          <p:cNvPr id="5" name="图片 6" descr="电脑截图&#10;&#10;描述已自动生成">
            <a:extLst>
              <a:ext uri="{FF2B5EF4-FFF2-40B4-BE49-F238E27FC236}">
                <a16:creationId xmlns:a16="http://schemas.microsoft.com/office/drawing/2014/main" id="{992E12AE-2F3C-40A7-8A10-4DA0F29F6D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87" b="51165"/>
          <a:stretch/>
        </p:blipFill>
        <p:spPr>
          <a:xfrm>
            <a:off x="1347537" y="1386012"/>
            <a:ext cx="9370904" cy="268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2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579" y="578790"/>
            <a:ext cx="11360800" cy="763600"/>
          </a:xfrm>
        </p:spPr>
        <p:txBody>
          <a:bodyPr/>
          <a:lstStyle/>
          <a:p>
            <a:r>
              <a:rPr lang="en-US" dirty="0" smtClean="0"/>
              <a:t>Gradebook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7" y="1665118"/>
            <a:ext cx="66389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7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the Database (Queries)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2510917"/>
            <a:ext cx="9305925" cy="325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93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Splash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uilt </a:t>
            </a:r>
            <a:r>
              <a:rPr lang="en-US" dirty="0"/>
              <a:t>using Bootstrap </a:t>
            </a:r>
            <a:r>
              <a:rPr lang="en-US" dirty="0" smtClean="0"/>
              <a:t>4</a:t>
            </a:r>
            <a:endParaRPr lang="en-US" dirty="0"/>
          </a:p>
          <a:p>
            <a:r>
              <a:rPr lang="en-US" dirty="0" smtClean="0"/>
              <a:t>Quick, responsive</a:t>
            </a:r>
            <a:endParaRPr lang="en-US" dirty="0"/>
          </a:p>
          <a:p>
            <a:r>
              <a:rPr lang="en-US" dirty="0" smtClean="0"/>
              <a:t>Can recover </a:t>
            </a:r>
            <a:r>
              <a:rPr lang="en-US" dirty="0"/>
              <a:t>the </a:t>
            </a:r>
            <a:r>
              <a:rPr lang="en-US" dirty="0" smtClean="0"/>
              <a:t>user’s </a:t>
            </a:r>
            <a:r>
              <a:rPr lang="en-US" dirty="0"/>
              <a:t>login information if </a:t>
            </a:r>
            <a:r>
              <a:rPr lang="en-US" dirty="0" smtClean="0"/>
              <a:t>forgotten</a:t>
            </a: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ompatible </a:t>
            </a:r>
            <a:r>
              <a:rPr lang="en-US" dirty="0"/>
              <a:t>with mobile technology such as phones and </a:t>
            </a:r>
            <a:r>
              <a:rPr lang="en-US" dirty="0" smtClean="0"/>
              <a:t>tablets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2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457449" y="1181690"/>
            <a:ext cx="10515600" cy="776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 if we only wanted courses taught by a specific </a:t>
            </a:r>
            <a:r>
              <a:rPr lang="en-US" sz="2000" dirty="0" smtClean="0"/>
              <a:t>Instructor?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460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647950"/>
            <a:ext cx="10505464" cy="3006892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457449" y="1181690"/>
            <a:ext cx="10515600" cy="776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 if we only wanted courses taught by a specific </a:t>
            </a:r>
            <a:r>
              <a:rPr lang="en-US" sz="2000" dirty="0" smtClean="0"/>
              <a:t>Instructor?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142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6318"/>
          </a:xfrm>
        </p:spPr>
        <p:txBody>
          <a:bodyPr>
            <a:normAutofit/>
          </a:bodyPr>
          <a:lstStyle/>
          <a:p>
            <a:r>
              <a:rPr lang="en-US" dirty="0"/>
              <a:t>Includes a separate </a:t>
            </a:r>
            <a:r>
              <a:rPr lang="en-US" dirty="0" smtClean="0"/>
              <a:t>fields </a:t>
            </a:r>
            <a:r>
              <a:rPr lang="en-US" dirty="0"/>
              <a:t>for </a:t>
            </a:r>
            <a:r>
              <a:rPr lang="en-US" dirty="0" smtClean="0"/>
              <a:t>gender and sex </a:t>
            </a:r>
            <a:r>
              <a:rPr lang="en-US" dirty="0"/>
              <a:t>to </a:t>
            </a:r>
            <a:r>
              <a:rPr lang="en-US" dirty="0" smtClean="0"/>
              <a:t>comply with Title </a:t>
            </a:r>
            <a:r>
              <a:rPr lang="en-US" dirty="0"/>
              <a:t>IX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120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2886291"/>
            <a:ext cx="9999661" cy="292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2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50" y="2168405"/>
            <a:ext cx="7019925" cy="3948708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169579" y="578790"/>
            <a:ext cx="11360800" cy="763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Desktop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34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800" y="1241821"/>
            <a:ext cx="7448550" cy="41898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169579" y="578790"/>
            <a:ext cx="11360800" cy="763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Desktop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5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107" y="1476375"/>
            <a:ext cx="7833785" cy="440650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169579" y="578790"/>
            <a:ext cx="11360800" cy="763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Desktop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3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400" y="593367"/>
            <a:ext cx="8211042" cy="763600"/>
          </a:xfrm>
        </p:spPr>
        <p:txBody>
          <a:bodyPr/>
          <a:lstStyle/>
          <a:p>
            <a:pPr algn="ctr"/>
            <a:r>
              <a:rPr lang="en-US" dirty="0" smtClean="0"/>
              <a:t>               Credits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019" y="1215793"/>
            <a:ext cx="11360800" cy="4555200"/>
          </a:xfrm>
        </p:spPr>
        <p:txBody>
          <a:bodyPr/>
          <a:lstStyle/>
          <a:p>
            <a:r>
              <a:rPr lang="en-US" dirty="0" smtClean="0"/>
              <a:t>Mr. Ross Lowrance – Instructor</a:t>
            </a:r>
          </a:p>
          <a:p>
            <a:r>
              <a:rPr lang="en-US" dirty="0" smtClean="0"/>
              <a:t>Mr. Quintin Guitar – Desktop Version</a:t>
            </a:r>
          </a:p>
          <a:p>
            <a:r>
              <a:rPr lang="en-US" dirty="0" smtClean="0"/>
              <a:t>Mr. Eric Haden – Web-Based Navigation and Toolbox</a:t>
            </a:r>
          </a:p>
          <a:p>
            <a:r>
              <a:rPr lang="en-US" dirty="0" smtClean="0"/>
              <a:t>Mr. Chester “Chet” </a:t>
            </a:r>
            <a:r>
              <a:rPr lang="en-US" dirty="0" err="1" smtClean="0"/>
              <a:t>Hietman</a:t>
            </a:r>
            <a:r>
              <a:rPr lang="en-US" dirty="0" smtClean="0"/>
              <a:t> – Desktop Version</a:t>
            </a:r>
          </a:p>
          <a:p>
            <a:r>
              <a:rPr lang="en-US" dirty="0" smtClean="0"/>
              <a:t>Mr. Hunter </a:t>
            </a:r>
            <a:r>
              <a:rPr lang="en-US" dirty="0" err="1" smtClean="0"/>
              <a:t>Holderfield</a:t>
            </a:r>
            <a:r>
              <a:rPr lang="en-US" dirty="0" smtClean="0"/>
              <a:t> – Web-Based Navigation and Toolbox</a:t>
            </a:r>
          </a:p>
          <a:p>
            <a:r>
              <a:rPr lang="en-US" dirty="0" smtClean="0"/>
              <a:t>Mr. Samuel “Sam” </a:t>
            </a:r>
            <a:r>
              <a:rPr lang="en-US" dirty="0" err="1" smtClean="0"/>
              <a:t>Lohbeck</a:t>
            </a:r>
            <a:r>
              <a:rPr lang="en-US" dirty="0" smtClean="0"/>
              <a:t> – Web-Based Assignments &amp; Grades</a:t>
            </a:r>
          </a:p>
          <a:p>
            <a:r>
              <a:rPr lang="en-US" dirty="0" smtClean="0"/>
              <a:t>Mr. Ryan Mackey – Lead Web Developer</a:t>
            </a:r>
          </a:p>
          <a:p>
            <a:r>
              <a:rPr lang="en-US" dirty="0" smtClean="0"/>
              <a:t>Mr. Anthony “Tony” </a:t>
            </a:r>
            <a:r>
              <a:rPr lang="en-US" dirty="0" err="1" smtClean="0"/>
              <a:t>Parras</a:t>
            </a:r>
            <a:r>
              <a:rPr lang="en-US" dirty="0" smtClean="0"/>
              <a:t> – Web-Based Attendance</a:t>
            </a:r>
          </a:p>
          <a:p>
            <a:r>
              <a:rPr lang="en-US" dirty="0" smtClean="0"/>
              <a:t>Mr. Justin Shull – Database Design and Administration</a:t>
            </a:r>
          </a:p>
          <a:p>
            <a:r>
              <a:rPr lang="en-US" dirty="0" smtClean="0"/>
              <a:t>Mr. Jacob </a:t>
            </a:r>
            <a:r>
              <a:rPr lang="en-US" dirty="0" err="1" smtClean="0"/>
              <a:t>Ternes</a:t>
            </a:r>
            <a:r>
              <a:rPr lang="en-US" dirty="0" smtClean="0"/>
              <a:t> – Web-Based Seating Chart</a:t>
            </a:r>
          </a:p>
          <a:p>
            <a:r>
              <a:rPr lang="en-US" dirty="0" smtClean="0"/>
              <a:t>Mr. Nicholas “Nick” Wu – Web-Based Grades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2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Features useful tools such as </a:t>
            </a:r>
            <a:r>
              <a:rPr lang="en-US" dirty="0"/>
              <a:t>access to the </a:t>
            </a:r>
            <a:r>
              <a:rPr lang="en-US" dirty="0" smtClean="0"/>
              <a:t>College calendar </a:t>
            </a:r>
            <a:r>
              <a:rPr lang="en-US" dirty="0"/>
              <a:t>(with real-time updates) </a:t>
            </a:r>
            <a:r>
              <a:rPr lang="en-US" dirty="0" smtClean="0"/>
              <a:t>, </a:t>
            </a:r>
            <a:r>
              <a:rPr lang="en-US" dirty="0"/>
              <a:t>a calculator, and a GPA </a:t>
            </a:r>
            <a:r>
              <a:rPr lang="en-US" dirty="0" smtClean="0"/>
              <a:t>calculator</a:t>
            </a:r>
          </a:p>
          <a:p>
            <a:r>
              <a:rPr lang="en-US" dirty="0"/>
              <a:t>Students can quickly view their grades by clicking the </a:t>
            </a:r>
            <a:r>
              <a:rPr lang="en-US" dirty="0" smtClean="0"/>
              <a:t>“Grades” </a:t>
            </a:r>
            <a:r>
              <a:rPr lang="en-US" dirty="0"/>
              <a:t>button in the top of the </a:t>
            </a:r>
            <a:r>
              <a:rPr lang="en-US" dirty="0" smtClean="0"/>
              <a:t>navigation bar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Calendar will </a:t>
            </a:r>
            <a:r>
              <a:rPr lang="en-US" dirty="0"/>
              <a:t>list all major holidays, the OTC student academic calendar, and personal events that the student can create and will link directly to their </a:t>
            </a:r>
            <a:r>
              <a:rPr lang="en-US" dirty="0" smtClean="0"/>
              <a:t>account</a:t>
            </a:r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the navigation bar </a:t>
            </a:r>
            <a:r>
              <a:rPr lang="en-US" dirty="0" smtClean="0"/>
              <a:t>features quick </a:t>
            </a:r>
            <a:r>
              <a:rPr lang="en-US" dirty="0"/>
              <a:t>access to a </a:t>
            </a:r>
            <a:r>
              <a:rPr lang="en-US" dirty="0" smtClean="0"/>
              <a:t>DuckDuckGo </a:t>
            </a:r>
            <a:r>
              <a:rPr lang="en-US" dirty="0"/>
              <a:t>search, </a:t>
            </a:r>
            <a:r>
              <a:rPr lang="en-US" dirty="0" smtClean="0"/>
              <a:t>allowing Users to search the </a:t>
            </a:r>
            <a:r>
              <a:rPr lang="en-US" dirty="0"/>
              <a:t>web </a:t>
            </a:r>
            <a:r>
              <a:rPr lang="en-US" dirty="0" smtClean="0"/>
              <a:t>directly from kettle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7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sidebar is the easiest way for the students to access their classes/gradebook for their current courses </a:t>
            </a:r>
            <a:endParaRPr lang="en-US" dirty="0" smtClean="0"/>
          </a:p>
          <a:p>
            <a:r>
              <a:rPr lang="en-US" dirty="0" smtClean="0"/>
              <a:t>Underneath </a:t>
            </a:r>
            <a:r>
              <a:rPr lang="en-US" dirty="0"/>
              <a:t>the </a:t>
            </a:r>
            <a:r>
              <a:rPr lang="en-US" dirty="0" smtClean="0"/>
              <a:t>“Home” </a:t>
            </a:r>
            <a:r>
              <a:rPr lang="en-US" dirty="0"/>
              <a:t>button, students can </a:t>
            </a:r>
            <a:r>
              <a:rPr lang="en-US" dirty="0" smtClean="0"/>
              <a:t>upload/access files using </a:t>
            </a:r>
            <a:r>
              <a:rPr lang="en-US" dirty="0"/>
              <a:t>the </a:t>
            </a:r>
            <a:r>
              <a:rPr lang="en-US" dirty="0" smtClean="0"/>
              <a:t>“Files” tab</a:t>
            </a:r>
            <a:endParaRPr lang="en-US" dirty="0"/>
          </a:p>
          <a:p>
            <a:r>
              <a:rPr lang="en-US" dirty="0"/>
              <a:t>Also underneath the </a:t>
            </a:r>
            <a:r>
              <a:rPr lang="en-US" dirty="0" smtClean="0"/>
              <a:t>“Home” </a:t>
            </a:r>
            <a:r>
              <a:rPr lang="en-US" dirty="0"/>
              <a:t>button the user can logout of their account or </a:t>
            </a:r>
            <a:r>
              <a:rPr lang="en-US" dirty="0" smtClean="0"/>
              <a:t>access </a:t>
            </a:r>
            <a:r>
              <a:rPr lang="en-US" dirty="0"/>
              <a:t>the settings page for their </a:t>
            </a:r>
            <a:r>
              <a:rPr lang="en-US" dirty="0" smtClean="0"/>
              <a:t>account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the right of the </a:t>
            </a:r>
            <a:r>
              <a:rPr lang="en-US" dirty="0" smtClean="0"/>
              <a:t>sidebar </a:t>
            </a:r>
            <a:r>
              <a:rPr lang="en-US" dirty="0"/>
              <a:t>there is a toggle button to show/hide the sidebar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5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338" y="739479"/>
            <a:ext cx="9432810" cy="5172037"/>
          </a:xfrm>
        </p:spPr>
      </p:pic>
    </p:spTree>
    <p:extLst>
      <p:ext uri="{BB962C8B-B14F-4D97-AF65-F5344CB8AC3E}">
        <p14:creationId xmlns:p14="http://schemas.microsoft.com/office/powerpoint/2010/main" val="135003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379" y="1026699"/>
            <a:ext cx="9024479" cy="4946473"/>
          </a:xfrm>
        </p:spPr>
      </p:pic>
    </p:spTree>
    <p:extLst>
      <p:ext uri="{BB962C8B-B14F-4D97-AF65-F5344CB8AC3E}">
        <p14:creationId xmlns:p14="http://schemas.microsoft.com/office/powerpoint/2010/main" val="236210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68" y="1325719"/>
            <a:ext cx="10832676" cy="4146884"/>
          </a:xfrm>
        </p:spPr>
      </p:pic>
    </p:spTree>
    <p:extLst>
      <p:ext uri="{BB962C8B-B14F-4D97-AF65-F5344CB8AC3E}">
        <p14:creationId xmlns:p14="http://schemas.microsoft.com/office/powerpoint/2010/main" val="318698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190" y="1495514"/>
            <a:ext cx="5074446" cy="3541712"/>
          </a:xfrm>
        </p:spPr>
      </p:pic>
    </p:spTree>
    <p:extLst>
      <p:ext uri="{BB962C8B-B14F-4D97-AF65-F5344CB8AC3E}">
        <p14:creationId xmlns:p14="http://schemas.microsoft.com/office/powerpoint/2010/main" val="420834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Attendance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Single day, check-box style, attendance with </a:t>
            </a:r>
            <a:r>
              <a:rPr lang="en-US" sz="2400" u="sng" dirty="0" smtClean="0"/>
              <a:t>expandable</a:t>
            </a:r>
            <a:r>
              <a:rPr lang="en-US" sz="2400" dirty="0" smtClean="0"/>
              <a:t> comment box</a:t>
            </a:r>
            <a:endParaRPr lang="en-US" dirty="0" smtClean="0"/>
          </a:p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Simple “Click and Submit” design</a:t>
            </a:r>
          </a:p>
          <a:p>
            <a:pPr lvl="1"/>
            <a:r>
              <a:rPr lang="en-US" dirty="0" smtClean="0"/>
              <a:t>Comment box for absence notations</a:t>
            </a:r>
          </a:p>
          <a:p>
            <a:pPr lvl="1"/>
            <a:r>
              <a:rPr lang="en-US" dirty="0" smtClean="0"/>
              <a:t>Updates Database on submission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27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2137FEDA07A84B88AAB5EBDC797D4E" ma:contentTypeVersion="13" ma:contentTypeDescription="Create a new document." ma:contentTypeScope="" ma:versionID="5a3a86e805b76d0f19ba1d87efa2bc8d">
  <xsd:schema xmlns:xsd="http://www.w3.org/2001/XMLSchema" xmlns:xs="http://www.w3.org/2001/XMLSchema" xmlns:p="http://schemas.microsoft.com/office/2006/metadata/properties" xmlns:ns3="b5dc6431-7db3-430f-8f53-aa10fb0ad53d" xmlns:ns4="0f1e0df6-be8a-49a0-ad3f-da4e0eefc1cf" targetNamespace="http://schemas.microsoft.com/office/2006/metadata/properties" ma:root="true" ma:fieldsID="adf21673914bc997feefae0acb3e2ce5" ns3:_="" ns4:_="">
    <xsd:import namespace="b5dc6431-7db3-430f-8f53-aa10fb0ad53d"/>
    <xsd:import namespace="0f1e0df6-be8a-49a0-ad3f-da4e0eefc1c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dc6431-7db3-430f-8f53-aa10fb0ad5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1e0df6-be8a-49a0-ad3f-da4e0eefc1c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839429-227B-4293-9352-AC97D5411D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352AE8-DF2D-4F11-BF65-C5F7CEBE7F9E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b5dc6431-7db3-430f-8f53-aa10fb0ad53d"/>
    <ds:schemaRef ds:uri="0f1e0df6-be8a-49a0-ad3f-da4e0eefc1c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2DC6F91-8033-4A5D-8C83-23F7459574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dc6431-7db3-430f-8f53-aa10fb0ad53d"/>
    <ds:schemaRef ds:uri="0f1e0df6-be8a-49a0-ad3f-da4e0eefc1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229</TotalTime>
  <Words>580</Words>
  <Application>Microsoft Office PowerPoint</Application>
  <PresentationFormat>Widescreen</PresentationFormat>
  <Paragraphs>75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Trebuchet MS</vt:lpstr>
      <vt:lpstr>Tw Cen MT</vt:lpstr>
      <vt:lpstr>Circuit</vt:lpstr>
      <vt:lpstr>Project kettle</vt:lpstr>
      <vt:lpstr>Splash screen</vt:lpstr>
      <vt:lpstr>Navigation bar</vt:lpstr>
      <vt:lpstr>sidebar</vt:lpstr>
      <vt:lpstr>PowerPoint Presentation</vt:lpstr>
      <vt:lpstr>PowerPoint Presentation</vt:lpstr>
      <vt:lpstr>PowerPoint Presentation</vt:lpstr>
      <vt:lpstr>PowerPoint Presentation</vt:lpstr>
      <vt:lpstr>Quick Attendance</vt:lpstr>
      <vt:lpstr>PowerPoint Presentation</vt:lpstr>
      <vt:lpstr>Grid Attendance</vt:lpstr>
      <vt:lpstr>PowerPoint Presentation</vt:lpstr>
      <vt:lpstr>PowerPoint Presentation</vt:lpstr>
      <vt:lpstr>Assignments</vt:lpstr>
      <vt:lpstr>New Assignment</vt:lpstr>
      <vt:lpstr>Archived Assignment</vt:lpstr>
      <vt:lpstr>Gradebook</vt:lpstr>
      <vt:lpstr>Gradebook</vt:lpstr>
      <vt:lpstr>Search the Database (Queries)</vt:lpstr>
      <vt:lpstr>PowerPoint Presentation</vt:lpstr>
      <vt:lpstr>PowerPoint Presentation</vt:lpstr>
      <vt:lpstr>Title IX</vt:lpstr>
      <vt:lpstr>PowerPoint Presentation</vt:lpstr>
      <vt:lpstr>PowerPoint Presentation</vt:lpstr>
      <vt:lpstr>PowerPoint Presentation</vt:lpstr>
      <vt:lpstr>               Credits</vt:lpstr>
    </vt:vector>
  </TitlesOfParts>
  <Company>Ozarks Technical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LOWRANCE, ROSS R.</dc:creator>
  <cp:lastModifiedBy>LOWRANCE, ROSS R.</cp:lastModifiedBy>
  <cp:revision>19</cp:revision>
  <dcterms:created xsi:type="dcterms:W3CDTF">2019-11-26T15:30:20Z</dcterms:created>
  <dcterms:modified xsi:type="dcterms:W3CDTF">2019-12-05T17:40:34Z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0x010100752137FEDA07A84B88AAB5EBDC797D4E</vt:lpwstr>
  </property>
</Properties>
</file>