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58778-147A-4042-8994-6B743D0B0D6C}" v="736" dt="2022-12-11T23:18:05.438"/>
    <p1510:client id="{B5D363E4-D813-4F7E-98D7-79A14B465ED7}" v="394" dt="2022-12-11T22:34:02.666"/>
    <p1510:client id="{C252C641-739A-49A2-8216-A4B6DAC7F411}" v="35" dt="2022-12-12T14:36:35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3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1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4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45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97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4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6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07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3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9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9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3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2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6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2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3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2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08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E47B96-BCB6-4C81-9254-AAD9B4D1A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r="-2" b="14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 sz="4400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  <a:cs typeface="Calibri"/>
              </a:rPr>
              <a:t>Crearea</a:t>
            </a:r>
            <a:r>
              <a:rPr lang="en-US" sz="44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  <a:cs typeface="Calibri"/>
              </a:rPr>
              <a:t> </a:t>
            </a:r>
            <a:r>
              <a:rPr lang="en-US" sz="4400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  <a:cs typeface="Calibri"/>
              </a:rPr>
              <a:t>unei</a:t>
            </a:r>
            <a:r>
              <a:rPr lang="en-US" sz="44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  <a:cs typeface="Calibri"/>
              </a:rPr>
              <a:t> </a:t>
            </a:r>
            <a:r>
              <a:rPr lang="en-US" sz="4400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  <a:cs typeface="Calibri"/>
              </a:rPr>
              <a:t>Aplicatii</a:t>
            </a:r>
            <a:r>
              <a:rPr lang="en-US" sz="44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  <a:cs typeface="Calibri"/>
              </a:rPr>
              <a:t> crud cu </a:t>
            </a:r>
            <a:r>
              <a:rPr lang="en-US" sz="4400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  <a:cs typeface="Calibri"/>
              </a:rPr>
              <a:t>baze</a:t>
            </a:r>
            <a:r>
              <a:rPr lang="en-US" sz="44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  <a:cs typeface="Calibri"/>
              </a:rPr>
              <a:t> de date </a:t>
            </a:r>
            <a:r>
              <a:rPr lang="en-US" sz="4400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  <a:cs typeface="Calibri"/>
              </a:rPr>
              <a:t>locala</a:t>
            </a:r>
            <a:r>
              <a:rPr lang="en-US" sz="44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  <a:cs typeface="Calibri"/>
              </a:rPr>
              <a:t> in flutter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7415" y="4360048"/>
            <a:ext cx="8676222" cy="1392732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Ciont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Cristian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E3B54-E610-E3AA-6FCA-F8FBF695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  <a:cs typeface="Calibri"/>
              </a:rPr>
              <a:t>Descrierea</a:t>
            </a:r>
            <a:r>
              <a:rPr 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</a:rPr>
              <a:t> </a:t>
            </a:r>
            <a:r>
              <a:rPr lang="en-US" dirty="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</a:rPr>
              <a:t>Aplicatiei</a:t>
            </a:r>
            <a:endParaRPr lang="en-US" dirty="0" err="1">
              <a:solidFill>
                <a:srgbClr val="BFBFBF"/>
              </a:solidFill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C8DC-D1AA-DA43-1820-664BE5008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sz="2100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Mediul</a:t>
            </a:r>
            <a:r>
              <a:rPr lang="en-US" sz="21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 de </a:t>
            </a:r>
            <a:r>
              <a:rPr lang="en-US" sz="2100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dezvoltare</a:t>
            </a:r>
            <a:r>
              <a:rPr lang="en-US" sz="21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: </a:t>
            </a:r>
            <a:r>
              <a:rPr lang="en-US" sz="2100" u="sng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android studio</a:t>
            </a:r>
          </a:p>
          <a:p>
            <a:pPr>
              <a:buClr>
                <a:srgbClr val="000000"/>
              </a:buClr>
            </a:pPr>
            <a:r>
              <a:rPr lang="en-US" sz="2100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Limbaj</a:t>
            </a:r>
            <a:r>
              <a:rPr lang="en-US" sz="21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: </a:t>
            </a:r>
            <a:r>
              <a:rPr lang="en-US" sz="2100" u="sng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flutter</a:t>
            </a:r>
          </a:p>
          <a:p>
            <a:pPr>
              <a:buClr>
                <a:srgbClr val="000000"/>
              </a:buClr>
            </a:pPr>
            <a:r>
              <a:rPr lang="en-US" sz="21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Baze de data </a:t>
            </a:r>
            <a:r>
              <a:rPr lang="en-US" sz="2100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locala</a:t>
            </a:r>
            <a:r>
              <a:rPr lang="en-US" sz="21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 </a:t>
            </a:r>
            <a:r>
              <a:rPr lang="en-US" sz="2100" u="sng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sqflite</a:t>
            </a:r>
            <a:r>
              <a:rPr lang="en-US" sz="2100" u="sng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 </a:t>
            </a:r>
          </a:p>
          <a:p>
            <a:pPr>
              <a:buClr>
                <a:srgbClr val="000000"/>
              </a:buClr>
            </a:pPr>
            <a:r>
              <a:rPr lang="ro" sz="210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Aplicatia</a:t>
            </a:r>
            <a:r>
              <a:rPr lang="ro" sz="21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 permite utilizatorilor sa </a:t>
            </a:r>
            <a:r>
              <a:rPr lang="ro" sz="210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isi</a:t>
            </a:r>
            <a:r>
              <a:rPr lang="ro" sz="21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 gestioneze jocurile video preferate sub forma unui </a:t>
            </a:r>
            <a:r>
              <a:rPr lang="ro" sz="210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wishlist</a:t>
            </a:r>
            <a:r>
              <a:rPr lang="ro" sz="21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. </a:t>
            </a:r>
            <a:r>
              <a:rPr lang="ro" sz="210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Acestia</a:t>
            </a:r>
            <a:r>
              <a:rPr lang="ro" sz="21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 pot sa adauge titluri noi, sa le editeze in orice moment si sa le </a:t>
            </a:r>
            <a:r>
              <a:rPr lang="ro" sz="2100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stearga</a:t>
            </a:r>
            <a:r>
              <a:rPr lang="ro" sz="21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 in momentul in care s-au </a:t>
            </a:r>
            <a:r>
              <a:rPr lang="ro" sz="2100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razgandit</a:t>
            </a:r>
            <a:r>
              <a:rPr lang="ro" sz="21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 sau au </a:t>
            </a:r>
            <a:r>
              <a:rPr lang="ro" sz="2100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achizitionat</a:t>
            </a:r>
            <a:r>
              <a:rPr lang="ro" sz="21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Arial"/>
              </a:rPr>
              <a:t> jocul.</a:t>
            </a:r>
          </a:p>
          <a:p>
            <a:pPr>
              <a:buClr>
                <a:srgbClr val="000000"/>
              </a:buClr>
            </a:pPr>
            <a:endParaRPr lang="en-US" sz="2400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aramon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9067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10A1EB3-C927-4536-9880-11F77B7E0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71782-BC75-4C39-CA7A-79959198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783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1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Aplicatia</a:t>
            </a:r>
            <a:r>
              <a:rPr lang="en-US" sz="2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1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este</a:t>
            </a:r>
            <a:r>
              <a:rPr lang="en-US" sz="2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1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formata</a:t>
            </a:r>
            <a:r>
              <a:rPr lang="en-US" sz="2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din 3 </a:t>
            </a:r>
            <a:r>
              <a:rPr lang="en-US" sz="21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ecrane</a:t>
            </a:r>
            <a:r>
              <a:rPr lang="en-US" sz="2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  <a:br>
              <a:rPr lang="en-US" sz="2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1.Ecranul principal cu </a:t>
            </a:r>
            <a:r>
              <a:rPr lang="en-US" sz="21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lista</a:t>
            </a:r>
            <a:r>
              <a:rPr lang="en-US" sz="2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en-US" sz="21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jocuri</a:t>
            </a:r>
            <a:br>
              <a:rPr lang="en-US" sz="2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2.Ecranul </a:t>
            </a:r>
            <a:r>
              <a:rPr lang="en-US" sz="21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pentru</a:t>
            </a:r>
            <a:r>
              <a:rPr lang="en-US" sz="2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1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adaugarea</a:t>
            </a:r>
            <a:r>
              <a:rPr lang="en-US" sz="2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1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unui</a:t>
            </a:r>
            <a:r>
              <a:rPr lang="en-US" sz="2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1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joc</a:t>
            </a:r>
            <a:r>
              <a:rPr lang="en-US" sz="2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1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nou</a:t>
            </a:r>
            <a:br>
              <a:rPr lang="en-US" sz="2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3.Ecranul </a:t>
            </a:r>
            <a:r>
              <a:rPr lang="en-US" sz="21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pentru</a:t>
            </a:r>
            <a:r>
              <a:rPr lang="en-US" sz="2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1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editarea</a:t>
            </a:r>
            <a:r>
              <a:rPr lang="en-US" sz="2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1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unui</a:t>
            </a:r>
            <a:r>
              <a:rPr lang="en-US" sz="2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1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joc</a:t>
            </a:r>
            <a:endParaRPr lang="en-US" sz="2100" dirty="0" err="1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C67178-C15E-489D-8DDF-CB1BD419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1" y="547807"/>
            <a:ext cx="11085044" cy="3816806"/>
          </a:xfrm>
          <a:prstGeom prst="rect">
            <a:avLst/>
          </a:prstGeom>
          <a:solidFill>
            <a:schemeClr val="bg2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0B138F-20FD-D045-0A08-2E7C4CC4B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754" y="700337"/>
            <a:ext cx="1604180" cy="3525671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4319DA-B422-7163-2EF0-ABA3F117C7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3935647" y="698376"/>
            <a:ext cx="1579488" cy="3529584"/>
          </a:xfrm>
          <a:prstGeom prst="rect">
            <a:avLst/>
          </a:prstGeom>
        </p:spPr>
      </p:pic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68D1574-B158-4D1A-F869-920439EB28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656094" y="700335"/>
            <a:ext cx="1595366" cy="3525671"/>
          </a:xfrm>
          <a:prstGeom prst="rect">
            <a:avLst/>
          </a:prstGeom>
        </p:spPr>
      </p:pic>
      <p:pic>
        <p:nvPicPr>
          <p:cNvPr id="9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2D00777-AB6E-7196-8588-CA89573FC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6270" y="1586336"/>
            <a:ext cx="2596896" cy="175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3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0581-F48E-6DEE-FCED-72DE0197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51858"/>
          </a:xfrm>
        </p:spPr>
        <p:txBody>
          <a:bodyPr/>
          <a:lstStyle/>
          <a:p>
            <a:pPr algn="ctr"/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Structura</a:t>
            </a: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aplicatiei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2340-CF5D-649D-C01B-D9C881F8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0260"/>
            <a:ext cx="9905998" cy="377094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Game.dart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: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Clasa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model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pentru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entitatea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Game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DBUtils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: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Clasa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pentru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relationarea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cu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baza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de date (Metode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pentru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crearea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tabelelor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add, update, delete, find all)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Main.dart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: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Clasa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principala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cu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lista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de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jocuri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contine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: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un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buton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care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deschide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ecranul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pentru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add game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La click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scurt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pe un element din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lista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se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deschide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ecranul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pentru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editarea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elementului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respectiv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La click lung pe un element din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lista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apare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un pop-up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pentru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confirmarea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stergerii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elementului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Add.dart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: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Clasa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pentru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adaugarea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unui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joc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nou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Update.dart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: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Clasa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pentru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editarea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unui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joc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deja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existent</a:t>
            </a:r>
          </a:p>
        </p:txBody>
      </p:sp>
    </p:spTree>
    <p:extLst>
      <p:ext uri="{BB962C8B-B14F-4D97-AF65-F5344CB8AC3E}">
        <p14:creationId xmlns:p14="http://schemas.microsoft.com/office/powerpoint/2010/main" val="266057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36C4-F6C3-1160-FFAD-92B565F3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32" y="936170"/>
            <a:ext cx="5435760" cy="11453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Persistarea de date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04B69DF-5762-F034-59F0-983EF3F2C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74" y="5034271"/>
            <a:ext cx="8421916" cy="1007299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EFAEFD3-84D3-6E7C-D611-1F2CDF3A5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919000" y="1679616"/>
            <a:ext cx="4765597" cy="2628557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C729A-F7E9-C49A-6B78-E5776DDAF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4723" y="1986812"/>
            <a:ext cx="5435760" cy="21678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100" dirty="0" err="1"/>
              <a:t>Aplicatia</a:t>
            </a:r>
            <a:r>
              <a:rPr lang="en-US" sz="2100" dirty="0"/>
              <a:t> </a:t>
            </a:r>
            <a:r>
              <a:rPr lang="en-US" sz="2100" dirty="0" err="1"/>
              <a:t>foloseste</a:t>
            </a:r>
            <a:r>
              <a:rPr lang="en-US" sz="2100" dirty="0"/>
              <a:t> o </a:t>
            </a:r>
            <a:r>
              <a:rPr lang="en-US" sz="2100" dirty="0" err="1"/>
              <a:t>baza</a:t>
            </a:r>
            <a:r>
              <a:rPr lang="en-US" sz="2100" dirty="0"/>
              <a:t> de date </a:t>
            </a:r>
            <a:r>
              <a:rPr lang="en-US" sz="2100" dirty="0" err="1"/>
              <a:t>locala</a:t>
            </a:r>
            <a:r>
              <a:rPr lang="en-US" sz="2100" dirty="0"/>
              <a:t> </a:t>
            </a:r>
            <a:r>
              <a:rPr lang="en-US" sz="2100" dirty="0" err="1"/>
              <a:t>SQFLite</a:t>
            </a:r>
            <a:r>
              <a:rPr lang="en-US" sz="2100" dirty="0"/>
              <a:t> </a:t>
            </a:r>
            <a:r>
              <a:rPr lang="en-US" sz="2100" dirty="0" err="1"/>
              <a:t>pentru</a:t>
            </a:r>
            <a:r>
              <a:rPr lang="en-US" sz="2100" dirty="0"/>
              <a:t> a </a:t>
            </a:r>
            <a:r>
              <a:rPr lang="en-US" sz="2100" dirty="0" err="1"/>
              <a:t>stoca</a:t>
            </a:r>
            <a:r>
              <a:rPr lang="en-US" sz="2100" dirty="0"/>
              <a:t> </a:t>
            </a:r>
            <a:r>
              <a:rPr lang="en-US" sz="2100" dirty="0" err="1"/>
              <a:t>informatiile</a:t>
            </a:r>
            <a:r>
              <a:rPr lang="en-US" sz="2100" dirty="0"/>
              <a:t> </a:t>
            </a:r>
            <a:r>
              <a:rPr lang="en-US" sz="2100" dirty="0" err="1"/>
              <a:t>despre</a:t>
            </a:r>
            <a:r>
              <a:rPr lang="en-US" sz="2100" dirty="0"/>
              <a:t> </a:t>
            </a:r>
            <a:r>
              <a:rPr lang="en-US" sz="2100" dirty="0" err="1"/>
              <a:t>jocuri</a:t>
            </a:r>
            <a:r>
              <a:rPr lang="en-US" sz="2100" dirty="0"/>
              <a:t>. </a:t>
            </a:r>
            <a:r>
              <a:rPr lang="en-US" sz="2100" dirty="0" err="1"/>
              <a:t>Contine</a:t>
            </a:r>
            <a:r>
              <a:rPr lang="en-US" sz="2100" dirty="0"/>
              <a:t> un </a:t>
            </a:r>
            <a:r>
              <a:rPr lang="en-US" sz="2100" dirty="0" err="1"/>
              <a:t>singur</a:t>
            </a:r>
            <a:r>
              <a:rPr lang="en-US" sz="2100" dirty="0"/>
              <a:t> </a:t>
            </a:r>
            <a:r>
              <a:rPr lang="en-US" sz="2100" dirty="0" err="1"/>
              <a:t>tabel</a:t>
            </a:r>
            <a:r>
              <a:rPr lang="en-US" sz="2100" dirty="0"/>
              <a:t>.</a:t>
            </a:r>
            <a:endParaRPr lang="en-US" sz="21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82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E02AB-BA9F-24D2-19FC-974CA0CF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Posibile</a:t>
            </a: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imbunatatiri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65E4-D5C3-3D2B-EC7D-C0A5AF5B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Adaugarea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de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exceptii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pentru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cazurile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speciale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( Field-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uri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goale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Tipuri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incompatibile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de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variabile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Functii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de search /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filtrari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Interfata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grafica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mai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bogata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321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mera lens close up">
            <a:extLst>
              <a:ext uri="{FF2B5EF4-FFF2-40B4-BE49-F238E27FC236}">
                <a16:creationId xmlns:a16="http://schemas.microsoft.com/office/drawing/2014/main" id="{729EB2FC-5D0C-AE52-5E5C-32DA994C5D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454294-12FD-4556-F105-2C674F58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2618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Mesh</vt:lpstr>
      <vt:lpstr>Crearea unei Aplicatii crud cu baze de date locala in flutter</vt:lpstr>
      <vt:lpstr>Descrierea Aplicatiei</vt:lpstr>
      <vt:lpstr>Aplicatia este formata din 3 ecrane:  1.Ecranul principal cu lista de jocuri 2.Ecranul pentru adaugarea unui joc nou 3.Ecranul pentru editarea unui joc</vt:lpstr>
      <vt:lpstr>Structura aplicatiei</vt:lpstr>
      <vt:lpstr>Persistarea de date</vt:lpstr>
      <vt:lpstr>Posibile imbunatatiri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221</cp:revision>
  <dcterms:created xsi:type="dcterms:W3CDTF">2022-12-11T22:13:07Z</dcterms:created>
  <dcterms:modified xsi:type="dcterms:W3CDTF">2022-12-12T16:15:51Z</dcterms:modified>
</cp:coreProperties>
</file>