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8" r:id="rId5"/>
    <p:sldId id="269" r:id="rId6"/>
    <p:sldId id="270" r:id="rId7"/>
    <p:sldId id="260" r:id="rId8"/>
    <p:sldId id="265" r:id="rId9"/>
    <p:sldId id="262" r:id="rId10"/>
    <p:sldId id="264" r:id="rId11"/>
    <p:sldId id="261" r:id="rId12"/>
    <p:sldId id="275" r:id="rId13"/>
    <p:sldId id="266" r:id="rId14"/>
    <p:sldId id="271" r:id="rId15"/>
    <p:sldId id="273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00"/>
    <a:srgbClr val="6495ED"/>
    <a:srgbClr val="C47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C6632B-3E8F-DD7C-50F5-0F7876235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C7106FC-995F-4A27-7020-BC7CB3446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695BEF-EDF9-AE78-2BFE-B087D25D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C3EC-88CA-437A-85DE-08C84DD892F5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32CBE5-AF14-B2D5-9CBD-AD471E3EA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48CB4A-D015-363F-783A-4E6C063B6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0020-C80E-4601-804F-6FC325CC2C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1261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2BAE27-1A00-7115-F7B3-E4CFB8C4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884F3A0-D617-E3E0-FAAB-A23A4FC69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01E0C9-BBB9-F8F9-B934-B9BF85E59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C3EC-88CA-437A-85DE-08C84DD892F5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0308BD-1F76-AE48-012E-57A015BD1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FBC924-2F21-86BB-E190-4E8D7942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0020-C80E-4601-804F-6FC325CC2C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859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B6062A7-1B2C-BA68-D2C1-82FAC7E151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EB9766C-F9C4-0933-D9F8-525220594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68D832F-10B1-639A-EDEC-B05EA12A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C3EC-88CA-437A-85DE-08C84DD892F5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79A2D50-54E4-092B-D5C6-4F33609F3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D80B4B-6AA4-D187-B7FD-73A3DB6A2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0020-C80E-4601-804F-6FC325CC2C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638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BFCFE1-366D-88CF-BD75-894F76D6F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28AFF2-5F70-3130-70B3-6858E928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26B879-30CE-4CBD-FF9B-534AF41AD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C3EC-88CA-437A-85DE-08C84DD892F5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6D1C86-24F4-0421-DD23-4A6F2A0A9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334E2C-5CB1-C019-F6C3-520F13797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0020-C80E-4601-804F-6FC325CC2C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775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A6916F-100E-5165-9157-D257BFCFF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6FCF225-5949-AF9D-0C33-678EF1859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CFA5EA2-D497-47A0-7DE6-E05C10E1D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C3EC-88CA-437A-85DE-08C84DD892F5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0535A7-C61C-5A6E-F4F0-FC533DB76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335ADE-F4C2-7E70-5B2E-961C7B428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0020-C80E-4601-804F-6FC325CC2C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29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222052-CAF6-6317-88E5-D3C64E60B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6C48B4-DF83-6C3E-32B5-BF53F8891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2DFF834-A82A-A927-1432-82FB88A8E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48D8F25-438B-7E18-E995-0D50F3D7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C3EC-88CA-437A-85DE-08C84DD892F5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6DBD8F-4EBD-5498-7695-1B67F876B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DB9357E-E503-8ADE-4089-E01373486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0020-C80E-4601-804F-6FC325CC2C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479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51E293-2324-A612-7654-CC39BF420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C42594C-7E7C-C457-2416-78FCB0861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0251D3E-7BAF-CAF1-0909-FAD2B2ED3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88334EB-7ED4-5C4D-811D-86634F7F7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FC1C00-941C-1317-0C36-CA105B2FD1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1158DA3-37AB-9CCB-7133-088A5F010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C3EC-88CA-437A-85DE-08C84DD892F5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124ACAA-9825-453B-F8C6-9570EA33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46680BE-5FB9-D1E9-DE96-9DD56D63F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0020-C80E-4601-804F-6FC325CC2C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0679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9687B0-1AD6-F3E9-56F8-487D6A454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732A735-F064-924A-D199-B98BCBBDA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C3EC-88CA-437A-85DE-08C84DD892F5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AFC5144-D1B8-B7D4-870A-103A8A019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1A9C123-7E2D-7296-0E58-BBFC1C18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0020-C80E-4601-804F-6FC325CC2C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232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40BC845-0FF2-18C9-F440-1EFEA366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C3EC-88CA-437A-85DE-08C84DD892F5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6E1818C-BCD9-8FC6-57E1-298AE753F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F16109-B149-29F0-13CC-2B01A29FE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0020-C80E-4601-804F-6FC325CC2C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955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2DC7FB-4AB3-9518-CCB9-FA708461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E7B981-3BCC-0F2C-8C67-984A539A0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F300C73-2270-7E00-B330-278BA50F1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E8858C1-8AE0-16D6-A0AA-2F6C0F4AB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C3EC-88CA-437A-85DE-08C84DD892F5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F1CD722-D99A-36B2-6265-FB1560A1E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73F8EB6-9E40-ACCF-B2F8-92A8D7940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0020-C80E-4601-804F-6FC325CC2C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892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229236-46D5-A15A-FE2E-27A0F69C8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5270209-7793-F328-E371-09098F26F6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806CD34-96B6-C64A-3296-245364DD2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1334031-28C0-5E16-9E84-FEBEFD0E9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C3EC-88CA-437A-85DE-08C84DD892F5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DA27E20-175B-D859-BDA8-9221BF534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BD19C3E-9CDC-1D37-506D-EEADB338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0020-C80E-4601-804F-6FC325CC2C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472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E8EFB7B-46A5-E881-DA78-5AECBC09E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A7D8DED-0B5D-906E-84C8-581EBEE77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FB2D96-C2AB-195C-14D2-09B307033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70C3EC-88CA-437A-85DE-08C84DD892F5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62AFD4-8DB4-69CC-E09E-2A1622DA6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02A65C-EE28-6E9E-6850-1D2B2F861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840020-C80E-4601-804F-6FC325CC2C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89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7" Type="http://schemas.openxmlformats.org/officeDocument/2006/relationships/image" Target="../media/image3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47699B5-A73B-89D6-9145-0768B0E568ED}"/>
              </a:ext>
            </a:extLst>
          </p:cNvPr>
          <p:cNvSpPr/>
          <p:nvPr/>
        </p:nvSpPr>
        <p:spPr>
          <a:xfrm>
            <a:off x="-21336" y="0"/>
            <a:ext cx="12213336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56CED76-F87C-75AC-D9E4-53AB27F7D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244" y="883223"/>
            <a:ext cx="11314176" cy="3038855"/>
          </a:xfrm>
        </p:spPr>
        <p:txBody>
          <a:bodyPr>
            <a:normAutofit/>
          </a:bodyPr>
          <a:lstStyle/>
          <a:p>
            <a:r>
              <a:rPr lang="it-IT" sz="13800" dirty="0" err="1">
                <a:solidFill>
                  <a:srgbClr val="6495ED"/>
                </a:solidFill>
                <a:latin typeface="Slackey" panose="02000000000000000000" pitchFamily="2" charset="0"/>
              </a:rPr>
              <a:t>MusicMind</a:t>
            </a:r>
            <a:endParaRPr lang="it-IT" sz="13800" dirty="0">
              <a:solidFill>
                <a:srgbClr val="6495ED"/>
              </a:solidFill>
              <a:latin typeface="Slackey" panose="02000000000000000000" pitchFamily="2" charset="0"/>
            </a:endParaRP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19E0CD99-FA99-5890-C056-6017E59DF42C}"/>
              </a:ext>
            </a:extLst>
          </p:cNvPr>
          <p:cNvSpPr/>
          <p:nvPr/>
        </p:nvSpPr>
        <p:spPr>
          <a:xfrm>
            <a:off x="2795016" y="4392865"/>
            <a:ext cx="6601968" cy="1014984"/>
          </a:xfrm>
          <a:prstGeom prst="roundRect">
            <a:avLst>
              <a:gd name="adj" fmla="val 7658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rgbClr val="6495ED"/>
                </a:solidFill>
                <a:latin typeface="Audiowide" panose="02000503000000020004" pitchFamily="2" charset="0"/>
              </a:rPr>
              <a:t>EAR TRAINING, BUT FUNNIER!</a:t>
            </a:r>
          </a:p>
        </p:txBody>
      </p:sp>
    </p:spTree>
    <p:extLst>
      <p:ext uri="{BB962C8B-B14F-4D97-AF65-F5344CB8AC3E}">
        <p14:creationId xmlns:p14="http://schemas.microsoft.com/office/powerpoint/2010/main" val="1103661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7BC08-80BC-42DA-8908-9A81FAFC6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B78C601-B6A6-6810-A769-1259A0BDF3B9}"/>
              </a:ext>
            </a:extLst>
          </p:cNvPr>
          <p:cNvSpPr/>
          <p:nvPr/>
        </p:nvSpPr>
        <p:spPr>
          <a:xfrm>
            <a:off x="-10668" y="0"/>
            <a:ext cx="12213336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6495ED"/>
              </a:solidFill>
              <a:latin typeface="Audiowide" panose="02000503000000020004" pitchFamily="2" charset="0"/>
            </a:endParaRP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B0CFE059-6B1A-D3BA-E0AE-D019A0C52375}"/>
              </a:ext>
            </a:extLst>
          </p:cNvPr>
          <p:cNvSpPr/>
          <p:nvPr/>
        </p:nvSpPr>
        <p:spPr>
          <a:xfrm>
            <a:off x="481584" y="497521"/>
            <a:ext cx="6601968" cy="1014984"/>
          </a:xfrm>
          <a:prstGeom prst="roundRect">
            <a:avLst>
              <a:gd name="adj" fmla="val 7658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rgbClr val="6495ED"/>
                </a:solidFill>
                <a:latin typeface="Audiowide" panose="02000503000000020004" pitchFamily="2" charset="0"/>
              </a:rPr>
              <a:t>KEYBOARD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5F6EAACE-CB5D-71C3-4E69-CA723003E0BD}"/>
              </a:ext>
            </a:extLst>
          </p:cNvPr>
          <p:cNvSpPr/>
          <p:nvPr/>
        </p:nvSpPr>
        <p:spPr>
          <a:xfrm>
            <a:off x="484632" y="1765488"/>
            <a:ext cx="11222736" cy="4671887"/>
          </a:xfrm>
          <a:prstGeom prst="roundRect">
            <a:avLst>
              <a:gd name="adj" fmla="val 1395"/>
            </a:avLst>
          </a:prstGeom>
          <a:blipFill>
            <a:blip r:embed="rId3"/>
            <a:stretch>
              <a:fillRect/>
            </a:stretch>
          </a:blipFill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rgbClr val="6495ED"/>
              </a:solidFill>
              <a:latin typeface="Audiowid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030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E3DD5-8E3F-6F7E-CAC9-3B05CFFB5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DB8504DE-4EAA-4A00-B419-9B127EA63D66}"/>
              </a:ext>
            </a:extLst>
          </p:cNvPr>
          <p:cNvSpPr/>
          <p:nvPr/>
        </p:nvSpPr>
        <p:spPr>
          <a:xfrm>
            <a:off x="-10668" y="0"/>
            <a:ext cx="12213336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6495ED"/>
              </a:solidFill>
              <a:latin typeface="Audiowide" panose="02000503000000020004" pitchFamily="2" charset="0"/>
            </a:endParaRP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C3FBD747-0944-B9DF-FB28-324796C3D0DE}"/>
              </a:ext>
            </a:extLst>
          </p:cNvPr>
          <p:cNvSpPr/>
          <p:nvPr/>
        </p:nvSpPr>
        <p:spPr>
          <a:xfrm>
            <a:off x="481584" y="497521"/>
            <a:ext cx="6601968" cy="1014984"/>
          </a:xfrm>
          <a:prstGeom prst="roundRect">
            <a:avLst>
              <a:gd name="adj" fmla="val 7658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rgbClr val="6495ED"/>
                </a:solidFill>
                <a:latin typeface="Audiowide" panose="02000503000000020004" pitchFamily="2" charset="0"/>
              </a:rPr>
              <a:t>BACKEND IMPLEMENTATION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539065E3-B96F-CC53-40E4-24460E6E944D}"/>
              </a:ext>
            </a:extLst>
          </p:cNvPr>
          <p:cNvSpPr/>
          <p:nvPr/>
        </p:nvSpPr>
        <p:spPr>
          <a:xfrm>
            <a:off x="484632" y="1765488"/>
            <a:ext cx="11222736" cy="4671887"/>
          </a:xfrm>
          <a:prstGeom prst="roundRect">
            <a:avLst>
              <a:gd name="adj" fmla="val 1395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rgbClr val="6495ED"/>
              </a:solidFill>
              <a:latin typeface="Audiowide" panose="02000503000000020004" pitchFamily="2" charset="0"/>
            </a:endParaRPr>
          </a:p>
        </p:txBody>
      </p:sp>
      <p:pic>
        <p:nvPicPr>
          <p:cNvPr id="62" name="Immagine 61" descr="Immagine che contiene logo, Elementi grafici, Carattere, design&#10;&#10;Descrizione generata automaticamente">
            <a:extLst>
              <a:ext uri="{FF2B5EF4-FFF2-40B4-BE49-F238E27FC236}">
                <a16:creationId xmlns:a16="http://schemas.microsoft.com/office/drawing/2014/main" id="{83966C21-31B9-2210-39A5-E59839FE1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2259000"/>
            <a:ext cx="2340000" cy="2340000"/>
          </a:xfrm>
          <a:prstGeom prst="ellipse">
            <a:avLst/>
          </a:prstGeom>
          <a:ln w="190500" cap="rnd">
            <a:solidFill>
              <a:srgbClr val="FFA500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994926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23162-E141-0685-95E8-78669E6D1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A5035B1-6CC7-E100-F33A-0AEFADCF158C}"/>
              </a:ext>
            </a:extLst>
          </p:cNvPr>
          <p:cNvSpPr/>
          <p:nvPr/>
        </p:nvSpPr>
        <p:spPr>
          <a:xfrm>
            <a:off x="-10668" y="0"/>
            <a:ext cx="12213336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6495ED"/>
              </a:solidFill>
              <a:latin typeface="Audiowide" panose="02000503000000020004" pitchFamily="2" charset="0"/>
            </a:endParaRP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ECE73AEF-8089-C946-E39B-17DF0A9AAFB9}"/>
              </a:ext>
            </a:extLst>
          </p:cNvPr>
          <p:cNvSpPr/>
          <p:nvPr/>
        </p:nvSpPr>
        <p:spPr>
          <a:xfrm>
            <a:off x="481584" y="497521"/>
            <a:ext cx="6601968" cy="1014984"/>
          </a:xfrm>
          <a:prstGeom prst="roundRect">
            <a:avLst>
              <a:gd name="adj" fmla="val 7658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rgbClr val="6495ED"/>
                </a:solidFill>
                <a:latin typeface="Audiowide" panose="02000503000000020004" pitchFamily="2" charset="0"/>
              </a:rPr>
              <a:t>BACKEND IMPLEMENTATION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DFA59E19-B13A-D247-2FDE-757090D5742B}"/>
              </a:ext>
            </a:extLst>
          </p:cNvPr>
          <p:cNvSpPr/>
          <p:nvPr/>
        </p:nvSpPr>
        <p:spPr>
          <a:xfrm>
            <a:off x="484632" y="1765488"/>
            <a:ext cx="11222736" cy="4671887"/>
          </a:xfrm>
          <a:prstGeom prst="roundRect">
            <a:avLst>
              <a:gd name="adj" fmla="val 1395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rgbClr val="6495ED"/>
              </a:solidFill>
              <a:latin typeface="Audiowide" panose="02000503000000020004" pitchFamily="2" charset="0"/>
            </a:endParaRPr>
          </a:p>
        </p:txBody>
      </p:sp>
      <p:pic>
        <p:nvPicPr>
          <p:cNvPr id="62" name="Immagine 61" descr="Immagine che contiene logo, Elementi grafici, Carattere, design&#10;&#10;Descrizione generata automaticamente">
            <a:extLst>
              <a:ext uri="{FF2B5EF4-FFF2-40B4-BE49-F238E27FC236}">
                <a16:creationId xmlns:a16="http://schemas.microsoft.com/office/drawing/2014/main" id="{BDA17A9D-8C0A-B3A0-7B55-25C7E7509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2259000"/>
            <a:ext cx="2340000" cy="2340000"/>
          </a:xfrm>
          <a:prstGeom prst="ellipse">
            <a:avLst/>
          </a:prstGeom>
          <a:ln w="190500" cap="rnd">
            <a:solidFill>
              <a:srgbClr val="FFA500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</p:spPr>
      </p:pic>
      <p:sp>
        <p:nvSpPr>
          <p:cNvPr id="64" name="Ovale 63">
            <a:extLst>
              <a:ext uri="{FF2B5EF4-FFF2-40B4-BE49-F238E27FC236}">
                <a16:creationId xmlns:a16="http://schemas.microsoft.com/office/drawing/2014/main" id="{307BC109-AC78-1B8E-B041-725915DCE56E}"/>
              </a:ext>
            </a:extLst>
          </p:cNvPr>
          <p:cNvSpPr/>
          <p:nvPr/>
        </p:nvSpPr>
        <p:spPr>
          <a:xfrm>
            <a:off x="1998194" y="3943037"/>
            <a:ext cx="1692000" cy="1692000"/>
          </a:xfrm>
          <a:prstGeom prst="ellipse">
            <a:avLst/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5" name="Ovale 64">
            <a:extLst>
              <a:ext uri="{FF2B5EF4-FFF2-40B4-BE49-F238E27FC236}">
                <a16:creationId xmlns:a16="http://schemas.microsoft.com/office/drawing/2014/main" id="{29A99D45-373C-F256-D484-2EE6A33AF7B1}"/>
              </a:ext>
            </a:extLst>
          </p:cNvPr>
          <p:cNvSpPr/>
          <p:nvPr/>
        </p:nvSpPr>
        <p:spPr>
          <a:xfrm>
            <a:off x="8501806" y="3943037"/>
            <a:ext cx="1692000" cy="1692000"/>
          </a:xfrm>
          <a:prstGeom prst="ellipse">
            <a:avLst/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EEBD397C-C45D-6DC6-41A3-270D27EC8DB1}"/>
              </a:ext>
            </a:extLst>
          </p:cNvPr>
          <p:cNvCxnSpPr>
            <a:stCxn id="62" idx="6"/>
            <a:endCxn id="65" idx="1"/>
          </p:cNvCxnSpPr>
          <p:nvPr/>
        </p:nvCxnSpPr>
        <p:spPr>
          <a:xfrm>
            <a:off x="7266000" y="3429000"/>
            <a:ext cx="1483594" cy="761825"/>
          </a:xfrm>
          <a:prstGeom prst="straightConnector1">
            <a:avLst/>
          </a:prstGeom>
          <a:ln w="38100">
            <a:solidFill>
              <a:srgbClr val="FFA5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5922FBC7-3F90-39FA-0669-41C6A306A281}"/>
              </a:ext>
            </a:extLst>
          </p:cNvPr>
          <p:cNvCxnSpPr>
            <a:stCxn id="62" idx="2"/>
            <a:endCxn id="64" idx="7"/>
          </p:cNvCxnSpPr>
          <p:nvPr/>
        </p:nvCxnSpPr>
        <p:spPr>
          <a:xfrm flipH="1">
            <a:off x="3442406" y="3429000"/>
            <a:ext cx="1483594" cy="761825"/>
          </a:xfrm>
          <a:prstGeom prst="straightConnector1">
            <a:avLst/>
          </a:prstGeom>
          <a:ln w="38100">
            <a:solidFill>
              <a:srgbClr val="FFA5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ttangolo con angoli arrotondati 72">
            <a:extLst>
              <a:ext uri="{FF2B5EF4-FFF2-40B4-BE49-F238E27FC236}">
                <a16:creationId xmlns:a16="http://schemas.microsoft.com/office/drawing/2014/main" id="{3985BAA7-5710-EC56-B2D4-481350C79DAA}"/>
              </a:ext>
            </a:extLst>
          </p:cNvPr>
          <p:cNvSpPr/>
          <p:nvPr/>
        </p:nvSpPr>
        <p:spPr>
          <a:xfrm>
            <a:off x="1942215" y="5644200"/>
            <a:ext cx="1803958" cy="454056"/>
          </a:xfrm>
          <a:prstGeom prst="roundRect">
            <a:avLst>
              <a:gd name="adj" fmla="val 7658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6495ED"/>
                </a:solidFill>
                <a:latin typeface="Audiowide" panose="02000503000000020004" pitchFamily="2" charset="0"/>
              </a:rPr>
              <a:t>ANONYMOUS AUTHENTICATION</a:t>
            </a:r>
          </a:p>
        </p:txBody>
      </p:sp>
      <p:sp>
        <p:nvSpPr>
          <p:cNvPr id="75" name="Rettangolo con angoli arrotondati 74">
            <a:extLst>
              <a:ext uri="{FF2B5EF4-FFF2-40B4-BE49-F238E27FC236}">
                <a16:creationId xmlns:a16="http://schemas.microsoft.com/office/drawing/2014/main" id="{5C026C19-CA4D-FE12-21B2-DEB3F85D25B0}"/>
              </a:ext>
            </a:extLst>
          </p:cNvPr>
          <p:cNvSpPr/>
          <p:nvPr/>
        </p:nvSpPr>
        <p:spPr>
          <a:xfrm>
            <a:off x="8445829" y="5644200"/>
            <a:ext cx="1803958" cy="454056"/>
          </a:xfrm>
          <a:prstGeom prst="roundRect">
            <a:avLst>
              <a:gd name="adj" fmla="val 7658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6495ED"/>
                </a:solidFill>
                <a:latin typeface="Audiowide" panose="02000503000000020004" pitchFamily="2" charset="0"/>
              </a:rPr>
              <a:t>DATA CONDIVISION</a:t>
            </a:r>
          </a:p>
        </p:txBody>
      </p:sp>
      <p:pic>
        <p:nvPicPr>
          <p:cNvPr id="77" name="Elemento grafico 76">
            <a:extLst>
              <a:ext uri="{FF2B5EF4-FFF2-40B4-BE49-F238E27FC236}">
                <a16:creationId xmlns:a16="http://schemas.microsoft.com/office/drawing/2014/main" id="{66E227FF-9DFA-D994-F603-A1F95F2212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04194" y="4249037"/>
            <a:ext cx="1080000" cy="1080000"/>
          </a:xfrm>
          <a:prstGeom prst="rect">
            <a:avLst/>
          </a:prstGeom>
        </p:spPr>
      </p:pic>
      <p:pic>
        <p:nvPicPr>
          <p:cNvPr id="79" name="Elemento grafico 78">
            <a:extLst>
              <a:ext uri="{FF2B5EF4-FFF2-40B4-BE49-F238E27FC236}">
                <a16:creationId xmlns:a16="http://schemas.microsoft.com/office/drawing/2014/main" id="{0B3C841D-E376-612F-4A1A-4DB57AC64A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07806" y="4249037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04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24F7C-9A83-8238-C60C-B2AAF63D4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EAE55BC0-84F5-1A94-B2CC-9C89A974A985}"/>
              </a:ext>
            </a:extLst>
          </p:cNvPr>
          <p:cNvSpPr/>
          <p:nvPr/>
        </p:nvSpPr>
        <p:spPr>
          <a:xfrm>
            <a:off x="-1432" y="-9236"/>
            <a:ext cx="12213336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6495ED"/>
              </a:solidFill>
              <a:latin typeface="Audiowide" panose="02000503000000020004" pitchFamily="2" charset="0"/>
            </a:endParaRP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F80569A9-FC1A-4DCC-566C-515AD663B36E}"/>
              </a:ext>
            </a:extLst>
          </p:cNvPr>
          <p:cNvSpPr/>
          <p:nvPr/>
        </p:nvSpPr>
        <p:spPr>
          <a:xfrm>
            <a:off x="481584" y="497521"/>
            <a:ext cx="6601968" cy="1014984"/>
          </a:xfrm>
          <a:prstGeom prst="roundRect">
            <a:avLst>
              <a:gd name="adj" fmla="val 7658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rgbClr val="6495ED"/>
                </a:solidFill>
                <a:latin typeface="Audiowide" panose="02000503000000020004" pitchFamily="2" charset="0"/>
              </a:rPr>
              <a:t>LOGIN SYSTEM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C67146C5-00F1-3597-BE9C-8E3439B5A035}"/>
              </a:ext>
            </a:extLst>
          </p:cNvPr>
          <p:cNvSpPr/>
          <p:nvPr/>
        </p:nvSpPr>
        <p:spPr>
          <a:xfrm>
            <a:off x="484632" y="1765488"/>
            <a:ext cx="11222736" cy="4671887"/>
          </a:xfrm>
          <a:prstGeom prst="roundRect">
            <a:avLst>
              <a:gd name="adj" fmla="val 1395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rgbClr val="6495ED"/>
              </a:solidFill>
              <a:latin typeface="Audiowide" panose="02000503000000020004" pitchFamily="2" charset="0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5B011895-9A44-3B82-C034-FE0563A99B73}"/>
              </a:ext>
            </a:extLst>
          </p:cNvPr>
          <p:cNvGrpSpPr/>
          <p:nvPr/>
        </p:nvGrpSpPr>
        <p:grpSpPr>
          <a:xfrm>
            <a:off x="1650245" y="3028489"/>
            <a:ext cx="8909982" cy="2145884"/>
            <a:chOff x="2130458" y="3285283"/>
            <a:chExt cx="8909982" cy="2145884"/>
          </a:xfrm>
        </p:grpSpPr>
        <p:grpSp>
          <p:nvGrpSpPr>
            <p:cNvPr id="3" name="Gruppo 2">
              <a:extLst>
                <a:ext uri="{FF2B5EF4-FFF2-40B4-BE49-F238E27FC236}">
                  <a16:creationId xmlns:a16="http://schemas.microsoft.com/office/drawing/2014/main" id="{AF96FE90-A560-746F-2179-2407E8FE7684}"/>
                </a:ext>
              </a:extLst>
            </p:cNvPr>
            <p:cNvGrpSpPr/>
            <p:nvPr/>
          </p:nvGrpSpPr>
          <p:grpSpPr>
            <a:xfrm>
              <a:off x="2130458" y="3285283"/>
              <a:ext cx="1803958" cy="2141639"/>
              <a:chOff x="1837089" y="3271787"/>
              <a:chExt cx="1803958" cy="2141639"/>
            </a:xfrm>
          </p:grpSpPr>
          <p:sp>
            <p:nvSpPr>
              <p:cNvPr id="15" name="Ovale 14">
                <a:extLst>
                  <a:ext uri="{FF2B5EF4-FFF2-40B4-BE49-F238E27FC236}">
                    <a16:creationId xmlns:a16="http://schemas.microsoft.com/office/drawing/2014/main" id="{2F68749C-8344-A87F-BE00-BDFCF4EB1419}"/>
                  </a:ext>
                </a:extLst>
              </p:cNvPr>
              <p:cNvSpPr/>
              <p:nvPr/>
            </p:nvSpPr>
            <p:spPr>
              <a:xfrm>
                <a:off x="1893068" y="3271787"/>
                <a:ext cx="1692000" cy="1692000"/>
              </a:xfrm>
              <a:prstGeom prst="ellipse">
                <a:avLst/>
              </a:prstGeom>
              <a:noFill/>
              <a:ln w="38100">
                <a:solidFill>
                  <a:srgbClr val="FFA5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6" name="Rettangolo con angoli arrotondati 15">
                <a:extLst>
                  <a:ext uri="{FF2B5EF4-FFF2-40B4-BE49-F238E27FC236}">
                    <a16:creationId xmlns:a16="http://schemas.microsoft.com/office/drawing/2014/main" id="{738BDEC4-C565-2BFF-4732-B8C2F1A03E4F}"/>
                  </a:ext>
                </a:extLst>
              </p:cNvPr>
              <p:cNvSpPr/>
              <p:nvPr/>
            </p:nvSpPr>
            <p:spPr>
              <a:xfrm>
                <a:off x="1837089" y="4959370"/>
                <a:ext cx="1803958" cy="454056"/>
              </a:xfrm>
              <a:prstGeom prst="roundRect">
                <a:avLst>
                  <a:gd name="adj" fmla="val 7658"/>
                </a:avLst>
              </a:prstGeom>
              <a:noFill/>
              <a:ln w="38100">
                <a:solidFill>
                  <a:srgbClr val="FFA5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200" dirty="0">
                    <a:solidFill>
                      <a:srgbClr val="6495ED"/>
                    </a:solidFill>
                    <a:latin typeface="Audiowide" panose="02000503000000020004" pitchFamily="2" charset="0"/>
                  </a:rPr>
                  <a:t>AWAIT USER SIGNIN FUNCTION</a:t>
                </a:r>
              </a:p>
            </p:txBody>
          </p:sp>
        </p:grpSp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9A8E2C9A-F6BB-E0E5-1038-206C0084A56C}"/>
                </a:ext>
              </a:extLst>
            </p:cNvPr>
            <p:cNvGrpSpPr/>
            <p:nvPr/>
          </p:nvGrpSpPr>
          <p:grpSpPr>
            <a:xfrm>
              <a:off x="5731612" y="3287978"/>
              <a:ext cx="1803958" cy="2141639"/>
              <a:chOff x="1665950" y="3274482"/>
              <a:chExt cx="1803958" cy="2141639"/>
            </a:xfrm>
          </p:grpSpPr>
          <p:sp>
            <p:nvSpPr>
              <p:cNvPr id="13" name="Ovale 12">
                <a:extLst>
                  <a:ext uri="{FF2B5EF4-FFF2-40B4-BE49-F238E27FC236}">
                    <a16:creationId xmlns:a16="http://schemas.microsoft.com/office/drawing/2014/main" id="{C2E13E3E-6EA5-9F74-5D90-76372F77CD6C}"/>
                  </a:ext>
                </a:extLst>
              </p:cNvPr>
              <p:cNvSpPr/>
              <p:nvPr/>
            </p:nvSpPr>
            <p:spPr>
              <a:xfrm>
                <a:off x="1721929" y="3274482"/>
                <a:ext cx="1692000" cy="1692000"/>
              </a:xfrm>
              <a:prstGeom prst="ellipse">
                <a:avLst/>
              </a:prstGeom>
              <a:noFill/>
              <a:ln w="38100">
                <a:solidFill>
                  <a:srgbClr val="FFA5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4" name="Rettangolo con angoli arrotondati 13">
                <a:extLst>
                  <a:ext uri="{FF2B5EF4-FFF2-40B4-BE49-F238E27FC236}">
                    <a16:creationId xmlns:a16="http://schemas.microsoft.com/office/drawing/2014/main" id="{9F832989-8982-438A-6B44-E30AE60B38C3}"/>
                  </a:ext>
                </a:extLst>
              </p:cNvPr>
              <p:cNvSpPr/>
              <p:nvPr/>
            </p:nvSpPr>
            <p:spPr>
              <a:xfrm>
                <a:off x="1665950" y="4962065"/>
                <a:ext cx="1803958" cy="454056"/>
              </a:xfrm>
              <a:prstGeom prst="roundRect">
                <a:avLst>
                  <a:gd name="adj" fmla="val 7658"/>
                </a:avLst>
              </a:prstGeom>
              <a:noFill/>
              <a:ln w="38100">
                <a:solidFill>
                  <a:srgbClr val="FFA5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200" dirty="0">
                    <a:solidFill>
                      <a:srgbClr val="6495ED"/>
                    </a:solidFill>
                    <a:latin typeface="Audiowide" panose="02000503000000020004" pitchFamily="2" charset="0"/>
                  </a:rPr>
                  <a:t>DATABASE CREATES USER</a:t>
                </a:r>
              </a:p>
            </p:txBody>
          </p:sp>
        </p:grpSp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C56CB051-BA3C-8164-DC1A-F7CB3D22E1A0}"/>
                </a:ext>
              </a:extLst>
            </p:cNvPr>
            <p:cNvGrpSpPr/>
            <p:nvPr/>
          </p:nvGrpSpPr>
          <p:grpSpPr>
            <a:xfrm>
              <a:off x="9236482" y="3289528"/>
              <a:ext cx="1803958" cy="2141639"/>
              <a:chOff x="1342548" y="3276032"/>
              <a:chExt cx="1803958" cy="2141639"/>
            </a:xfrm>
          </p:grpSpPr>
          <p:sp>
            <p:nvSpPr>
              <p:cNvPr id="11" name="Ovale 10">
                <a:extLst>
                  <a:ext uri="{FF2B5EF4-FFF2-40B4-BE49-F238E27FC236}">
                    <a16:creationId xmlns:a16="http://schemas.microsoft.com/office/drawing/2014/main" id="{44262A3A-2657-90BB-3E67-82054D6BCF85}"/>
                  </a:ext>
                </a:extLst>
              </p:cNvPr>
              <p:cNvSpPr/>
              <p:nvPr/>
            </p:nvSpPr>
            <p:spPr>
              <a:xfrm>
                <a:off x="1398527" y="3276032"/>
                <a:ext cx="1692000" cy="1692000"/>
              </a:xfrm>
              <a:prstGeom prst="ellipse">
                <a:avLst/>
              </a:prstGeom>
              <a:noFill/>
              <a:ln w="38100">
                <a:solidFill>
                  <a:srgbClr val="FFA5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2" name="Rettangolo con angoli arrotondati 11">
                <a:extLst>
                  <a:ext uri="{FF2B5EF4-FFF2-40B4-BE49-F238E27FC236}">
                    <a16:creationId xmlns:a16="http://schemas.microsoft.com/office/drawing/2014/main" id="{189BEC8F-7E31-761B-6EC0-936A90D0BEB4}"/>
                  </a:ext>
                </a:extLst>
              </p:cNvPr>
              <p:cNvSpPr/>
              <p:nvPr/>
            </p:nvSpPr>
            <p:spPr>
              <a:xfrm>
                <a:off x="1342548" y="4963615"/>
                <a:ext cx="1803958" cy="454056"/>
              </a:xfrm>
              <a:prstGeom prst="roundRect">
                <a:avLst>
                  <a:gd name="adj" fmla="val 7658"/>
                </a:avLst>
              </a:prstGeom>
              <a:noFill/>
              <a:ln w="38100">
                <a:solidFill>
                  <a:srgbClr val="FFA5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200" dirty="0">
                    <a:solidFill>
                      <a:srgbClr val="6495ED"/>
                    </a:solidFill>
                    <a:latin typeface="Audiowide" panose="02000503000000020004" pitchFamily="2" charset="0"/>
                  </a:rPr>
                  <a:t>CLIENT GETS AND SAVES HIS DATA</a:t>
                </a:r>
              </a:p>
            </p:txBody>
          </p:sp>
        </p:grpSp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DB1BB93C-B1BA-4492-9A1F-BEFD7DCAB80B}"/>
                </a:ext>
              </a:extLst>
            </p:cNvPr>
            <p:cNvCxnSpPr>
              <a:cxnSpLocks/>
              <a:stCxn id="15" idx="6"/>
              <a:endCxn id="13" idx="2"/>
            </p:cNvCxnSpPr>
            <p:nvPr/>
          </p:nvCxnSpPr>
          <p:spPr>
            <a:xfrm>
              <a:off x="3878437" y="4131283"/>
              <a:ext cx="1909154" cy="2695"/>
            </a:xfrm>
            <a:prstGeom prst="straightConnector1">
              <a:avLst/>
            </a:prstGeom>
            <a:ln w="38100">
              <a:solidFill>
                <a:srgbClr val="FFA5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2 9">
              <a:extLst>
                <a:ext uri="{FF2B5EF4-FFF2-40B4-BE49-F238E27FC236}">
                  <a16:creationId xmlns:a16="http://schemas.microsoft.com/office/drawing/2014/main" id="{93266DEC-67E3-209B-F2DB-A2DAE3412F29}"/>
                </a:ext>
              </a:extLst>
            </p:cNvPr>
            <p:cNvCxnSpPr>
              <a:cxnSpLocks/>
              <a:stCxn id="13" idx="6"/>
              <a:endCxn id="11" idx="2"/>
            </p:cNvCxnSpPr>
            <p:nvPr/>
          </p:nvCxnSpPr>
          <p:spPr>
            <a:xfrm>
              <a:off x="7479591" y="4133978"/>
              <a:ext cx="1812870" cy="1550"/>
            </a:xfrm>
            <a:prstGeom prst="straightConnector1">
              <a:avLst/>
            </a:prstGeom>
            <a:ln w="38100">
              <a:solidFill>
                <a:srgbClr val="FFA5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Elemento grafico 17">
            <a:extLst>
              <a:ext uri="{FF2B5EF4-FFF2-40B4-BE49-F238E27FC236}">
                <a16:creationId xmlns:a16="http://schemas.microsoft.com/office/drawing/2014/main" id="{07493145-562E-E496-0CFD-64EE665F7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2224" y="3337064"/>
            <a:ext cx="1080000" cy="1080000"/>
          </a:xfrm>
          <a:prstGeom prst="rect">
            <a:avLst/>
          </a:prstGeom>
        </p:spPr>
      </p:pic>
      <p:pic>
        <p:nvPicPr>
          <p:cNvPr id="20" name="Elemento grafico 19">
            <a:extLst>
              <a:ext uri="{FF2B5EF4-FFF2-40B4-BE49-F238E27FC236}">
                <a16:creationId xmlns:a16="http://schemas.microsoft.com/office/drawing/2014/main" id="{1064FA7B-4775-51DC-CDB5-EE18957FA2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18248" y="3336526"/>
            <a:ext cx="1080000" cy="1080000"/>
          </a:xfrm>
          <a:prstGeom prst="rect">
            <a:avLst/>
          </a:prstGeom>
        </p:spPr>
      </p:pic>
      <p:pic>
        <p:nvPicPr>
          <p:cNvPr id="22" name="Elemento grafico 21">
            <a:extLst>
              <a:ext uri="{FF2B5EF4-FFF2-40B4-BE49-F238E27FC236}">
                <a16:creationId xmlns:a16="http://schemas.microsoft.com/office/drawing/2014/main" id="{8AC4F2BE-B820-6A52-3B9C-2EEAA44A70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13378" y="333807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80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2DC80-A479-B289-3292-6D777E317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9E9EC43-0E34-6AF9-44C1-CB86D48B83E0}"/>
              </a:ext>
            </a:extLst>
          </p:cNvPr>
          <p:cNvSpPr/>
          <p:nvPr/>
        </p:nvSpPr>
        <p:spPr>
          <a:xfrm>
            <a:off x="-10668" y="0"/>
            <a:ext cx="12213336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E680EE2D-5350-FFA7-CE69-524269DDB1B5}"/>
              </a:ext>
            </a:extLst>
          </p:cNvPr>
          <p:cNvSpPr/>
          <p:nvPr/>
        </p:nvSpPr>
        <p:spPr>
          <a:xfrm>
            <a:off x="481584" y="497521"/>
            <a:ext cx="6601968" cy="1014984"/>
          </a:xfrm>
          <a:prstGeom prst="roundRect">
            <a:avLst>
              <a:gd name="adj" fmla="val 7658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rgbClr val="6495ED"/>
                </a:solidFill>
                <a:latin typeface="Audiowide" panose="02000503000000020004" pitchFamily="2" charset="0"/>
              </a:rPr>
              <a:t>MULTIPLAYER SHARED DATA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114DCC18-1B1F-961F-8E18-D473F863509F}"/>
              </a:ext>
            </a:extLst>
          </p:cNvPr>
          <p:cNvSpPr/>
          <p:nvPr/>
        </p:nvSpPr>
        <p:spPr>
          <a:xfrm>
            <a:off x="484632" y="1765488"/>
            <a:ext cx="7552944" cy="4671887"/>
          </a:xfrm>
          <a:prstGeom prst="roundRect">
            <a:avLst>
              <a:gd name="adj" fmla="val 1395"/>
            </a:avLst>
          </a:prstGeom>
          <a:blipFill>
            <a:blip r:embed="rId3"/>
            <a:stretch>
              <a:fillRect/>
            </a:stretch>
          </a:blipFill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solidFill>
                <a:srgbClr val="6495ED"/>
              </a:solidFill>
              <a:latin typeface="Audiowide" panose="02000503000000020004" pitchFamily="2" charset="0"/>
            </a:endParaRP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865919BE-D044-8D4D-F184-FED425FA68F7}"/>
              </a:ext>
            </a:extLst>
          </p:cNvPr>
          <p:cNvSpPr/>
          <p:nvPr/>
        </p:nvSpPr>
        <p:spPr>
          <a:xfrm>
            <a:off x="9200031" y="432505"/>
            <a:ext cx="2160000" cy="2160000"/>
          </a:xfrm>
          <a:prstGeom prst="ellipse">
            <a:avLst/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04430FC9-3EBC-096B-D737-3C485640838B}"/>
              </a:ext>
            </a:extLst>
          </p:cNvPr>
          <p:cNvSpPr/>
          <p:nvPr/>
        </p:nvSpPr>
        <p:spPr>
          <a:xfrm>
            <a:off x="9200031" y="4265495"/>
            <a:ext cx="2160000" cy="2160000"/>
          </a:xfrm>
          <a:prstGeom prst="ellipse">
            <a:avLst/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15C2E0ED-1D41-DD91-D312-EDD77BAFA7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88031" y="4553495"/>
            <a:ext cx="1584000" cy="1584000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3314FD2-D1D7-8E6A-8E0B-7368CD866F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88031" y="720505"/>
            <a:ext cx="1584000" cy="1584000"/>
          </a:xfrm>
          <a:prstGeom prst="rect">
            <a:avLst/>
          </a:prstGeom>
        </p:spPr>
      </p:pic>
      <p:cxnSp>
        <p:nvCxnSpPr>
          <p:cNvPr id="13" name="Connettore a gomito 12">
            <a:extLst>
              <a:ext uri="{FF2B5EF4-FFF2-40B4-BE49-F238E27FC236}">
                <a16:creationId xmlns:a16="http://schemas.microsoft.com/office/drawing/2014/main" id="{980C439B-CE43-A202-B02B-2C7C8CDF1B30}"/>
              </a:ext>
            </a:extLst>
          </p:cNvPr>
          <p:cNvCxnSpPr>
            <a:stCxn id="23" idx="2"/>
            <a:endCxn id="20" idx="2"/>
          </p:cNvCxnSpPr>
          <p:nvPr/>
        </p:nvCxnSpPr>
        <p:spPr>
          <a:xfrm rot="10800000">
            <a:off x="9200031" y="1512505"/>
            <a:ext cx="12700" cy="3832990"/>
          </a:xfrm>
          <a:prstGeom prst="bentConnector3">
            <a:avLst>
              <a:gd name="adj1" fmla="val 1800000"/>
            </a:avLst>
          </a:prstGeom>
          <a:ln w="38100" cap="sq">
            <a:solidFill>
              <a:srgbClr val="FFA500"/>
            </a:solidFill>
            <a:miter lim="800000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a gomito 14">
            <a:extLst>
              <a:ext uri="{FF2B5EF4-FFF2-40B4-BE49-F238E27FC236}">
                <a16:creationId xmlns:a16="http://schemas.microsoft.com/office/drawing/2014/main" id="{F5484EF6-86BE-56AA-2811-F902A26EEE32}"/>
              </a:ext>
            </a:extLst>
          </p:cNvPr>
          <p:cNvCxnSpPr>
            <a:stCxn id="20" idx="6"/>
            <a:endCxn id="23" idx="6"/>
          </p:cNvCxnSpPr>
          <p:nvPr/>
        </p:nvCxnSpPr>
        <p:spPr>
          <a:xfrm>
            <a:off x="11360031" y="1512505"/>
            <a:ext cx="12700" cy="3832990"/>
          </a:xfrm>
          <a:prstGeom prst="bentConnector3">
            <a:avLst>
              <a:gd name="adj1" fmla="val 1800000"/>
            </a:avLst>
          </a:prstGeom>
          <a:ln w="38100">
            <a:solidFill>
              <a:srgbClr val="FFA5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EFB3235E-CACF-802C-59E5-54CAF280F634}"/>
              </a:ext>
            </a:extLst>
          </p:cNvPr>
          <p:cNvSpPr/>
          <p:nvPr/>
        </p:nvSpPr>
        <p:spPr>
          <a:xfrm>
            <a:off x="9378052" y="2612449"/>
            <a:ext cx="1803958" cy="454056"/>
          </a:xfrm>
          <a:prstGeom prst="roundRect">
            <a:avLst>
              <a:gd name="adj" fmla="val 7658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6495ED"/>
                </a:solidFill>
                <a:latin typeface="Audiowide" panose="02000503000000020004" pitchFamily="2" charset="0"/>
              </a:rPr>
              <a:t>UPLOAD PLAYER DATA</a:t>
            </a: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0570661E-4C52-BFDB-7F73-DA1C5A7748F6}"/>
              </a:ext>
            </a:extLst>
          </p:cNvPr>
          <p:cNvSpPr/>
          <p:nvPr/>
        </p:nvSpPr>
        <p:spPr>
          <a:xfrm>
            <a:off x="9378052" y="3791495"/>
            <a:ext cx="1803958" cy="454056"/>
          </a:xfrm>
          <a:prstGeom prst="roundRect">
            <a:avLst>
              <a:gd name="adj" fmla="val 7658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6495ED"/>
                </a:solidFill>
                <a:latin typeface="Audiowide" panose="02000503000000020004" pitchFamily="2" charset="0"/>
              </a:rPr>
              <a:t>DOWNLOAD ALL PLAYERS DATA</a:t>
            </a:r>
          </a:p>
        </p:txBody>
      </p:sp>
    </p:spTree>
    <p:extLst>
      <p:ext uri="{BB962C8B-B14F-4D97-AF65-F5344CB8AC3E}">
        <p14:creationId xmlns:p14="http://schemas.microsoft.com/office/powerpoint/2010/main" val="1631353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98F1D-FB1A-BD90-29DA-A023291E8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7BAE324-DCFF-3182-51EE-23182437160C}"/>
              </a:ext>
            </a:extLst>
          </p:cNvPr>
          <p:cNvSpPr/>
          <p:nvPr/>
        </p:nvSpPr>
        <p:spPr>
          <a:xfrm>
            <a:off x="-21336" y="0"/>
            <a:ext cx="12213336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6F72E72-CDB8-D12F-CCF1-1876C5189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244" y="883223"/>
            <a:ext cx="11314176" cy="3038855"/>
          </a:xfrm>
        </p:spPr>
        <p:txBody>
          <a:bodyPr>
            <a:normAutofit/>
          </a:bodyPr>
          <a:lstStyle/>
          <a:p>
            <a:r>
              <a:rPr lang="it-IT" sz="13800" dirty="0" err="1">
                <a:solidFill>
                  <a:srgbClr val="6495ED"/>
                </a:solidFill>
                <a:latin typeface="Slackey" panose="02000000000000000000" pitchFamily="2" charset="0"/>
              </a:rPr>
              <a:t>MusicMind</a:t>
            </a:r>
            <a:endParaRPr lang="it-IT" sz="13800" dirty="0">
              <a:solidFill>
                <a:srgbClr val="6495ED"/>
              </a:solidFill>
              <a:latin typeface="Slackey" panose="02000000000000000000" pitchFamily="2" charset="0"/>
            </a:endParaRP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32163FC0-FF9B-4726-21E1-7B10169A8B8E}"/>
              </a:ext>
            </a:extLst>
          </p:cNvPr>
          <p:cNvSpPr/>
          <p:nvPr/>
        </p:nvSpPr>
        <p:spPr>
          <a:xfrm>
            <a:off x="2795016" y="4392865"/>
            <a:ext cx="6601968" cy="1014984"/>
          </a:xfrm>
          <a:prstGeom prst="roundRect">
            <a:avLst>
              <a:gd name="adj" fmla="val 7658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rgbClr val="6495ED"/>
                </a:solidFill>
                <a:latin typeface="Audiowide" panose="02000503000000020004" pitchFamily="2" charset="0"/>
              </a:rPr>
              <a:t>THANKS FOR THE ATTENTION</a:t>
            </a:r>
          </a:p>
        </p:txBody>
      </p:sp>
    </p:spTree>
    <p:extLst>
      <p:ext uri="{BB962C8B-B14F-4D97-AF65-F5344CB8AC3E}">
        <p14:creationId xmlns:p14="http://schemas.microsoft.com/office/powerpoint/2010/main" val="247332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6A2ED-9039-7844-FA2D-8944A55F9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C8B0C57-7C21-673F-04F1-D767F2C46A94}"/>
              </a:ext>
            </a:extLst>
          </p:cNvPr>
          <p:cNvSpPr/>
          <p:nvPr/>
        </p:nvSpPr>
        <p:spPr>
          <a:xfrm>
            <a:off x="-21336" y="0"/>
            <a:ext cx="12213336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6495ED"/>
              </a:solidFill>
              <a:latin typeface="Audiowide" panose="02000503000000020004" pitchFamily="2" charset="0"/>
            </a:endParaRP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C9E46003-BFDC-5840-8CA4-2FAF18EF7E15}"/>
              </a:ext>
            </a:extLst>
          </p:cNvPr>
          <p:cNvSpPr/>
          <p:nvPr/>
        </p:nvSpPr>
        <p:spPr>
          <a:xfrm>
            <a:off x="481584" y="497521"/>
            <a:ext cx="6601968" cy="1014984"/>
          </a:xfrm>
          <a:prstGeom prst="roundRect">
            <a:avLst>
              <a:gd name="adj" fmla="val 7658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rgbClr val="6495ED"/>
                </a:solidFill>
                <a:latin typeface="Audiowide" panose="02000503000000020004" pitchFamily="2" charset="0"/>
              </a:rPr>
              <a:t>PROJECTUAL PHILOSOPHY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00859595-E0EE-B793-96BC-D6DCA2DABB95}"/>
              </a:ext>
            </a:extLst>
          </p:cNvPr>
          <p:cNvSpPr/>
          <p:nvPr/>
        </p:nvSpPr>
        <p:spPr>
          <a:xfrm>
            <a:off x="484632" y="1765488"/>
            <a:ext cx="11222736" cy="4671887"/>
          </a:xfrm>
          <a:prstGeom prst="roundRect">
            <a:avLst>
              <a:gd name="adj" fmla="val 1395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rgbClr val="6495ED"/>
                </a:solidFill>
                <a:latin typeface="Audiowide" panose="02000503000000020004" pitchFamily="2" charset="0"/>
              </a:rPr>
              <a:t>«NON FUNZIONA NIENTE»</a:t>
            </a:r>
          </a:p>
          <a:p>
            <a:pPr algn="ctr"/>
            <a:r>
              <a:rPr lang="it-IT" sz="1400" dirty="0">
                <a:solidFill>
                  <a:srgbClr val="6495ED"/>
                </a:solidFill>
                <a:latin typeface="Audiowide" panose="02000503000000020004" pitchFamily="2" charset="0"/>
              </a:rPr>
              <a:t>-Marco Porcella</a:t>
            </a:r>
          </a:p>
          <a:p>
            <a:pPr algn="ctr"/>
            <a:endParaRPr lang="it-IT" sz="1400" dirty="0">
              <a:solidFill>
                <a:srgbClr val="6495ED"/>
              </a:solidFill>
              <a:latin typeface="Audiowide" panose="02000503000000020004" pitchFamily="2" charset="0"/>
            </a:endParaRPr>
          </a:p>
          <a:p>
            <a:pPr algn="ctr"/>
            <a:r>
              <a:rPr lang="it-IT" sz="2800" dirty="0">
                <a:solidFill>
                  <a:srgbClr val="6495ED"/>
                </a:solidFill>
                <a:latin typeface="Audiowide" panose="02000503000000020004" pitchFamily="2" charset="0"/>
              </a:rPr>
              <a:t>«MA COME SI FA?»</a:t>
            </a:r>
          </a:p>
          <a:p>
            <a:pPr algn="ctr"/>
            <a:r>
              <a:rPr lang="it-IT" sz="1400" dirty="0">
                <a:solidFill>
                  <a:srgbClr val="6495ED"/>
                </a:solidFill>
                <a:latin typeface="Audiowide" panose="02000503000000020004" pitchFamily="2" charset="0"/>
              </a:rPr>
              <a:t>-Andrea Crisafulli</a:t>
            </a:r>
          </a:p>
          <a:p>
            <a:pPr algn="ctr"/>
            <a:endParaRPr lang="it-IT" sz="1400" dirty="0">
              <a:solidFill>
                <a:srgbClr val="6495ED"/>
              </a:solidFill>
              <a:latin typeface="Audiowide" panose="02000503000000020004" pitchFamily="2" charset="0"/>
            </a:endParaRPr>
          </a:p>
          <a:p>
            <a:pPr algn="ctr"/>
            <a:r>
              <a:rPr lang="it-IT" sz="2800" dirty="0">
                <a:solidFill>
                  <a:srgbClr val="6495ED"/>
                </a:solidFill>
                <a:latin typeface="Audiowide" panose="02000503000000020004" pitchFamily="2" charset="0"/>
              </a:rPr>
              <a:t>«CHIEDIAMO A CHAT GPT.»</a:t>
            </a:r>
          </a:p>
          <a:p>
            <a:pPr algn="ctr"/>
            <a:r>
              <a:rPr lang="it-IT" sz="1400" dirty="0">
                <a:solidFill>
                  <a:srgbClr val="6495ED"/>
                </a:solidFill>
                <a:latin typeface="Audiowide" panose="02000503000000020004" pitchFamily="2" charset="0"/>
              </a:rPr>
              <a:t>-Filippo Longhi</a:t>
            </a:r>
          </a:p>
          <a:p>
            <a:pPr algn="ctr"/>
            <a:endParaRPr lang="it-IT" sz="1400" dirty="0">
              <a:solidFill>
                <a:srgbClr val="6495ED"/>
              </a:solidFill>
              <a:latin typeface="Audiowide" panose="02000503000000020004" pitchFamily="2" charset="0"/>
            </a:endParaRPr>
          </a:p>
          <a:p>
            <a:pPr algn="ctr"/>
            <a:r>
              <a:rPr lang="it-IT" sz="2800" dirty="0">
                <a:solidFill>
                  <a:srgbClr val="6495ED"/>
                </a:solidFill>
                <a:latin typeface="Audiowide" panose="02000503000000020004" pitchFamily="2" charset="0"/>
              </a:rPr>
              <a:t>«CAMBIAMO IL COLORE DELLO SFONDO»</a:t>
            </a:r>
          </a:p>
          <a:p>
            <a:pPr algn="ctr"/>
            <a:r>
              <a:rPr lang="it-IT" sz="1400" dirty="0">
                <a:solidFill>
                  <a:srgbClr val="6495ED"/>
                </a:solidFill>
                <a:latin typeface="Audiowide" panose="02000503000000020004" pitchFamily="2" charset="0"/>
              </a:rPr>
              <a:t>-Giacomo De Toni</a:t>
            </a:r>
          </a:p>
        </p:txBody>
      </p:sp>
    </p:spTree>
    <p:extLst>
      <p:ext uri="{BB962C8B-B14F-4D97-AF65-F5344CB8AC3E}">
        <p14:creationId xmlns:p14="http://schemas.microsoft.com/office/powerpoint/2010/main" val="326012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75EA3-5E49-5CED-330A-A1F048560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6E0E612-0D3F-8C3A-6E59-93F0925A61A9}"/>
              </a:ext>
            </a:extLst>
          </p:cNvPr>
          <p:cNvSpPr/>
          <p:nvPr/>
        </p:nvSpPr>
        <p:spPr>
          <a:xfrm>
            <a:off x="-10668" y="0"/>
            <a:ext cx="12213336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0362C98A-574D-E49C-CF2B-5C22B7517F33}"/>
              </a:ext>
            </a:extLst>
          </p:cNvPr>
          <p:cNvSpPr/>
          <p:nvPr/>
        </p:nvSpPr>
        <p:spPr>
          <a:xfrm>
            <a:off x="481584" y="497521"/>
            <a:ext cx="6601968" cy="1014984"/>
          </a:xfrm>
          <a:prstGeom prst="roundRect">
            <a:avLst>
              <a:gd name="adj" fmla="val 7658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rgbClr val="6495ED"/>
                </a:solidFill>
                <a:latin typeface="Audiowide" panose="02000503000000020004" pitchFamily="2" charset="0"/>
              </a:rPr>
              <a:t>THE CONCEPT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4649EEA0-01E7-D05D-E5F4-63120F37151C}"/>
              </a:ext>
            </a:extLst>
          </p:cNvPr>
          <p:cNvSpPr/>
          <p:nvPr/>
        </p:nvSpPr>
        <p:spPr>
          <a:xfrm>
            <a:off x="484632" y="1765488"/>
            <a:ext cx="7552944" cy="4671887"/>
          </a:xfrm>
          <a:prstGeom prst="roundRect">
            <a:avLst>
              <a:gd name="adj" fmla="val 1395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solidFill>
                <a:srgbClr val="6495ED"/>
              </a:solidFill>
              <a:latin typeface="Audiowide" panose="02000503000000020004" pitchFamily="2" charset="0"/>
            </a:endParaRPr>
          </a:p>
        </p:txBody>
      </p:sp>
      <p:sp>
        <p:nvSpPr>
          <p:cNvPr id="11" name="Fumetto: rettangolo con angoli arrotondati 10">
            <a:extLst>
              <a:ext uri="{FF2B5EF4-FFF2-40B4-BE49-F238E27FC236}">
                <a16:creationId xmlns:a16="http://schemas.microsoft.com/office/drawing/2014/main" id="{4F88852F-EEBF-662E-B098-34D98BBCB583}"/>
              </a:ext>
            </a:extLst>
          </p:cNvPr>
          <p:cNvSpPr/>
          <p:nvPr/>
        </p:nvSpPr>
        <p:spPr>
          <a:xfrm>
            <a:off x="959358" y="2313779"/>
            <a:ext cx="2587752" cy="393192"/>
          </a:xfrm>
          <a:prstGeom prst="wedgeRoundRectCallout">
            <a:avLst>
              <a:gd name="adj1" fmla="val -55153"/>
              <a:gd name="adj2" fmla="val 32770"/>
              <a:gd name="adj3" fmla="val 16667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err="1">
                <a:solidFill>
                  <a:srgbClr val="6495ED"/>
                </a:solidFill>
                <a:latin typeface="Audiowide" panose="02000503000000020004" pitchFamily="2" charset="0"/>
              </a:rPr>
              <a:t>What</a:t>
            </a:r>
            <a:r>
              <a:rPr lang="it-IT" dirty="0">
                <a:solidFill>
                  <a:srgbClr val="6495ED"/>
                </a:solidFill>
                <a:latin typeface="Audiowide" panose="02000503000000020004" pitchFamily="2" charset="0"/>
              </a:rPr>
              <a:t> do </a:t>
            </a:r>
            <a:r>
              <a:rPr lang="it-IT" dirty="0" err="1">
                <a:solidFill>
                  <a:srgbClr val="6495ED"/>
                </a:solidFill>
                <a:latin typeface="Audiowide" panose="02000503000000020004" pitchFamily="2" charset="0"/>
              </a:rPr>
              <a:t>we</a:t>
            </a:r>
            <a:r>
              <a:rPr lang="it-IT" dirty="0">
                <a:solidFill>
                  <a:srgbClr val="6495ED"/>
                </a:solidFill>
                <a:latin typeface="Audiowide" panose="02000503000000020004" pitchFamily="2" charset="0"/>
              </a:rPr>
              <a:t> </a:t>
            </a:r>
            <a:r>
              <a:rPr lang="it-IT" dirty="0" err="1">
                <a:solidFill>
                  <a:srgbClr val="6495ED"/>
                </a:solidFill>
                <a:latin typeface="Audiowide" panose="02000503000000020004" pitchFamily="2" charset="0"/>
              </a:rPr>
              <a:t>want</a:t>
            </a:r>
            <a:r>
              <a:rPr lang="it-IT" dirty="0">
                <a:solidFill>
                  <a:srgbClr val="6495ED"/>
                </a:solidFill>
                <a:latin typeface="Audiowide" panose="02000503000000020004" pitchFamily="2" charset="0"/>
              </a:rPr>
              <a:t>?</a:t>
            </a:r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23F27746-6205-C816-7176-028FFAA68B64}"/>
              </a:ext>
            </a:extLst>
          </p:cNvPr>
          <p:cNvGrpSpPr/>
          <p:nvPr/>
        </p:nvGrpSpPr>
        <p:grpSpPr>
          <a:xfrm>
            <a:off x="9200031" y="432505"/>
            <a:ext cx="2160000" cy="2160000"/>
            <a:chOff x="9174333" y="432505"/>
            <a:chExt cx="2160000" cy="2160000"/>
          </a:xfrm>
        </p:grpSpPr>
        <p:sp>
          <p:nvSpPr>
            <p:cNvPr id="20" name="Ovale 19">
              <a:extLst>
                <a:ext uri="{FF2B5EF4-FFF2-40B4-BE49-F238E27FC236}">
                  <a16:creationId xmlns:a16="http://schemas.microsoft.com/office/drawing/2014/main" id="{B0FA9C40-32A6-A2F7-E2C7-B0B7D1CD64D5}"/>
                </a:ext>
              </a:extLst>
            </p:cNvPr>
            <p:cNvSpPr/>
            <p:nvPr/>
          </p:nvSpPr>
          <p:spPr>
            <a:xfrm>
              <a:off x="9174333" y="432505"/>
              <a:ext cx="2160000" cy="2160000"/>
            </a:xfrm>
            <a:prstGeom prst="ellipse">
              <a:avLst/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19" name="Elemento grafico 18">
              <a:extLst>
                <a:ext uri="{FF2B5EF4-FFF2-40B4-BE49-F238E27FC236}">
                  <a16:creationId xmlns:a16="http://schemas.microsoft.com/office/drawing/2014/main" id="{F03C993E-EED2-9345-B685-C1BED8E6A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62333" y="720505"/>
              <a:ext cx="1584000" cy="1584000"/>
            </a:xfrm>
            <a:prstGeom prst="rect">
              <a:avLst/>
            </a:prstGeom>
          </p:spPr>
        </p:pic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2A6265FB-D523-75B2-A821-788727346B1B}"/>
              </a:ext>
            </a:extLst>
          </p:cNvPr>
          <p:cNvGrpSpPr/>
          <p:nvPr/>
        </p:nvGrpSpPr>
        <p:grpSpPr>
          <a:xfrm>
            <a:off x="9200031" y="4265495"/>
            <a:ext cx="2160000" cy="2160000"/>
            <a:chOff x="9200031" y="2933555"/>
            <a:chExt cx="2160000" cy="2160000"/>
          </a:xfrm>
        </p:grpSpPr>
        <p:sp>
          <p:nvSpPr>
            <p:cNvPr id="23" name="Ovale 22">
              <a:extLst>
                <a:ext uri="{FF2B5EF4-FFF2-40B4-BE49-F238E27FC236}">
                  <a16:creationId xmlns:a16="http://schemas.microsoft.com/office/drawing/2014/main" id="{B9F7CADD-2EAB-A5A6-D438-47842C7DBD42}"/>
                </a:ext>
              </a:extLst>
            </p:cNvPr>
            <p:cNvSpPr/>
            <p:nvPr/>
          </p:nvSpPr>
          <p:spPr>
            <a:xfrm>
              <a:off x="9200031" y="2933555"/>
              <a:ext cx="2160000" cy="2160000"/>
            </a:xfrm>
            <a:prstGeom prst="ellipse">
              <a:avLst/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17" name="Elemento grafico 16">
              <a:extLst>
                <a:ext uri="{FF2B5EF4-FFF2-40B4-BE49-F238E27FC236}">
                  <a16:creationId xmlns:a16="http://schemas.microsoft.com/office/drawing/2014/main" id="{98FBA5A6-FDDB-A86E-927C-243AA24A5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462333" y="3221555"/>
              <a:ext cx="1584000" cy="1584000"/>
            </a:xfrm>
            <a:prstGeom prst="rect">
              <a:avLst/>
            </a:prstGeom>
          </p:spPr>
        </p:pic>
      </p:grp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859B93F6-BF97-B7D0-434C-065E6827E9A0}"/>
              </a:ext>
            </a:extLst>
          </p:cNvPr>
          <p:cNvCxnSpPr>
            <a:stCxn id="20" idx="4"/>
            <a:endCxn id="23" idx="0"/>
          </p:cNvCxnSpPr>
          <p:nvPr/>
        </p:nvCxnSpPr>
        <p:spPr>
          <a:xfrm>
            <a:off x="10280031" y="2592505"/>
            <a:ext cx="0" cy="1672990"/>
          </a:xfrm>
          <a:prstGeom prst="straightConnector1">
            <a:avLst/>
          </a:prstGeom>
          <a:ln w="38100">
            <a:solidFill>
              <a:srgbClr val="FFA5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id="{C13111AE-D5E1-3952-26F2-E57E2FB916F7}"/>
              </a:ext>
            </a:extLst>
          </p:cNvPr>
          <p:cNvSpPr/>
          <p:nvPr/>
        </p:nvSpPr>
        <p:spPr>
          <a:xfrm rot="16200000">
            <a:off x="9228567" y="3062631"/>
            <a:ext cx="1672991" cy="732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rgbClr val="6495ED"/>
                </a:solidFill>
                <a:latin typeface="Audiowide" panose="02000503000000020004" pitchFamily="2" charset="0"/>
              </a:rPr>
              <a:t>GAMIFICATION</a:t>
            </a:r>
          </a:p>
        </p:txBody>
      </p:sp>
    </p:spTree>
    <p:extLst>
      <p:ext uri="{BB962C8B-B14F-4D97-AF65-F5344CB8AC3E}">
        <p14:creationId xmlns:p14="http://schemas.microsoft.com/office/powerpoint/2010/main" val="32378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DA3E9-BF8C-7B19-2852-DCFFEB12B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F420F520-4091-F42C-890C-D5AFCB3136C4}"/>
              </a:ext>
            </a:extLst>
          </p:cNvPr>
          <p:cNvSpPr/>
          <p:nvPr/>
        </p:nvSpPr>
        <p:spPr>
          <a:xfrm>
            <a:off x="-10668" y="0"/>
            <a:ext cx="12213336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100C025E-F4F3-26ED-8070-4390992455D4}"/>
              </a:ext>
            </a:extLst>
          </p:cNvPr>
          <p:cNvSpPr/>
          <p:nvPr/>
        </p:nvSpPr>
        <p:spPr>
          <a:xfrm>
            <a:off x="481584" y="497521"/>
            <a:ext cx="6601968" cy="1014984"/>
          </a:xfrm>
          <a:prstGeom prst="roundRect">
            <a:avLst>
              <a:gd name="adj" fmla="val 7658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rgbClr val="6495ED"/>
                </a:solidFill>
                <a:latin typeface="Audiowide" panose="02000503000000020004" pitchFamily="2" charset="0"/>
              </a:rPr>
              <a:t>THE CONCEPT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088B8770-98AC-B09F-B105-962A3FF909E3}"/>
              </a:ext>
            </a:extLst>
          </p:cNvPr>
          <p:cNvSpPr/>
          <p:nvPr/>
        </p:nvSpPr>
        <p:spPr>
          <a:xfrm>
            <a:off x="484632" y="1765488"/>
            <a:ext cx="7552944" cy="4671887"/>
          </a:xfrm>
          <a:prstGeom prst="roundRect">
            <a:avLst>
              <a:gd name="adj" fmla="val 1395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solidFill>
                <a:srgbClr val="6495ED"/>
              </a:solidFill>
              <a:latin typeface="Audiowide" panose="02000503000000020004" pitchFamily="2" charset="0"/>
            </a:endParaRP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A057AAD3-B8D8-44C1-09C7-1731A9A9A1A7}"/>
              </a:ext>
            </a:extLst>
          </p:cNvPr>
          <p:cNvGrpSpPr/>
          <p:nvPr/>
        </p:nvGrpSpPr>
        <p:grpSpPr>
          <a:xfrm>
            <a:off x="959358" y="2313779"/>
            <a:ext cx="6603492" cy="1353312"/>
            <a:chOff x="923544" y="2194560"/>
            <a:chExt cx="6603492" cy="1353312"/>
          </a:xfrm>
        </p:grpSpPr>
        <p:sp>
          <p:nvSpPr>
            <p:cNvPr id="11" name="Fumetto: rettangolo con angoli arrotondati 10">
              <a:extLst>
                <a:ext uri="{FF2B5EF4-FFF2-40B4-BE49-F238E27FC236}">
                  <a16:creationId xmlns:a16="http://schemas.microsoft.com/office/drawing/2014/main" id="{C6FB92CF-D579-A99E-C987-FEBF190862B5}"/>
                </a:ext>
              </a:extLst>
            </p:cNvPr>
            <p:cNvSpPr/>
            <p:nvPr/>
          </p:nvSpPr>
          <p:spPr>
            <a:xfrm>
              <a:off x="923544" y="2194560"/>
              <a:ext cx="2587752" cy="393192"/>
            </a:xfrm>
            <a:prstGeom prst="wedgeRoundRectCallout">
              <a:avLst>
                <a:gd name="adj1" fmla="val -55153"/>
                <a:gd name="adj2" fmla="val 32770"/>
                <a:gd name="adj3" fmla="val 16667"/>
              </a:avLst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What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do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we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want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?</a:t>
              </a:r>
            </a:p>
          </p:txBody>
        </p:sp>
        <p:sp>
          <p:nvSpPr>
            <p:cNvPr id="12" name="Fumetto: rettangolo con angoli arrotondati 11">
              <a:extLst>
                <a:ext uri="{FF2B5EF4-FFF2-40B4-BE49-F238E27FC236}">
                  <a16:creationId xmlns:a16="http://schemas.microsoft.com/office/drawing/2014/main" id="{3C22F161-8520-ECB0-83EA-AC383421E953}"/>
                </a:ext>
              </a:extLst>
            </p:cNvPr>
            <p:cNvSpPr/>
            <p:nvPr/>
          </p:nvSpPr>
          <p:spPr>
            <a:xfrm flipH="1">
              <a:off x="4302252" y="2587752"/>
              <a:ext cx="3224784" cy="960120"/>
            </a:xfrm>
            <a:prstGeom prst="wedgeRoundRectCallout">
              <a:avLst>
                <a:gd name="adj1" fmla="val -55153"/>
                <a:gd name="adj2" fmla="val 32770"/>
                <a:gd name="adj3" fmla="val 16667"/>
              </a:avLst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We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want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to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develop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an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application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for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ear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training.</a:t>
              </a:r>
            </a:p>
          </p:txBody>
        </p:sp>
      </p:grp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2A2F3114-6E35-5124-A748-B7C761777664}"/>
              </a:ext>
            </a:extLst>
          </p:cNvPr>
          <p:cNvGrpSpPr/>
          <p:nvPr/>
        </p:nvGrpSpPr>
        <p:grpSpPr>
          <a:xfrm>
            <a:off x="9200031" y="432505"/>
            <a:ext cx="2160000" cy="2160000"/>
            <a:chOff x="9174333" y="432505"/>
            <a:chExt cx="2160000" cy="2160000"/>
          </a:xfrm>
        </p:grpSpPr>
        <p:sp>
          <p:nvSpPr>
            <p:cNvPr id="20" name="Ovale 19">
              <a:extLst>
                <a:ext uri="{FF2B5EF4-FFF2-40B4-BE49-F238E27FC236}">
                  <a16:creationId xmlns:a16="http://schemas.microsoft.com/office/drawing/2014/main" id="{EAEF9E06-94FA-625C-7BC1-DFB60C6172BA}"/>
                </a:ext>
              </a:extLst>
            </p:cNvPr>
            <p:cNvSpPr/>
            <p:nvPr/>
          </p:nvSpPr>
          <p:spPr>
            <a:xfrm>
              <a:off x="9174333" y="432505"/>
              <a:ext cx="2160000" cy="2160000"/>
            </a:xfrm>
            <a:prstGeom prst="ellipse">
              <a:avLst/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19" name="Elemento grafico 18">
              <a:extLst>
                <a:ext uri="{FF2B5EF4-FFF2-40B4-BE49-F238E27FC236}">
                  <a16:creationId xmlns:a16="http://schemas.microsoft.com/office/drawing/2014/main" id="{09755ED3-7974-B003-6AA7-A75249CC3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62333" y="720505"/>
              <a:ext cx="1584000" cy="1584000"/>
            </a:xfrm>
            <a:prstGeom prst="rect">
              <a:avLst/>
            </a:prstGeom>
          </p:spPr>
        </p:pic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4C51C7A3-7FF7-E257-7726-D38D561EE18A}"/>
              </a:ext>
            </a:extLst>
          </p:cNvPr>
          <p:cNvGrpSpPr/>
          <p:nvPr/>
        </p:nvGrpSpPr>
        <p:grpSpPr>
          <a:xfrm>
            <a:off x="9200031" y="4265495"/>
            <a:ext cx="2160000" cy="2160000"/>
            <a:chOff x="9200031" y="2933555"/>
            <a:chExt cx="2160000" cy="2160000"/>
          </a:xfrm>
        </p:grpSpPr>
        <p:sp>
          <p:nvSpPr>
            <p:cNvPr id="23" name="Ovale 22">
              <a:extLst>
                <a:ext uri="{FF2B5EF4-FFF2-40B4-BE49-F238E27FC236}">
                  <a16:creationId xmlns:a16="http://schemas.microsoft.com/office/drawing/2014/main" id="{F3B883A9-5D8C-C917-B29B-6AF07AE1ACB6}"/>
                </a:ext>
              </a:extLst>
            </p:cNvPr>
            <p:cNvSpPr/>
            <p:nvPr/>
          </p:nvSpPr>
          <p:spPr>
            <a:xfrm>
              <a:off x="9200031" y="2933555"/>
              <a:ext cx="2160000" cy="2160000"/>
            </a:xfrm>
            <a:prstGeom prst="ellipse">
              <a:avLst/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17" name="Elemento grafico 16">
              <a:extLst>
                <a:ext uri="{FF2B5EF4-FFF2-40B4-BE49-F238E27FC236}">
                  <a16:creationId xmlns:a16="http://schemas.microsoft.com/office/drawing/2014/main" id="{FC9F713B-DD5E-418D-51ED-541A27F52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462333" y="3221555"/>
              <a:ext cx="1584000" cy="1584000"/>
            </a:xfrm>
            <a:prstGeom prst="rect">
              <a:avLst/>
            </a:prstGeom>
          </p:spPr>
        </p:pic>
      </p:grp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602DAD5C-0C15-2873-B3E9-71DFACB4D3F0}"/>
              </a:ext>
            </a:extLst>
          </p:cNvPr>
          <p:cNvCxnSpPr>
            <a:stCxn id="20" idx="4"/>
            <a:endCxn id="23" idx="0"/>
          </p:cNvCxnSpPr>
          <p:nvPr/>
        </p:nvCxnSpPr>
        <p:spPr>
          <a:xfrm>
            <a:off x="10280031" y="2592505"/>
            <a:ext cx="0" cy="1672990"/>
          </a:xfrm>
          <a:prstGeom prst="straightConnector1">
            <a:avLst/>
          </a:prstGeom>
          <a:ln w="38100">
            <a:solidFill>
              <a:srgbClr val="FFA5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id="{47EAA599-EFA0-D6C8-8A80-E9DB4F56138B}"/>
              </a:ext>
            </a:extLst>
          </p:cNvPr>
          <p:cNvSpPr/>
          <p:nvPr/>
        </p:nvSpPr>
        <p:spPr>
          <a:xfrm rot="16200000">
            <a:off x="9228567" y="3062631"/>
            <a:ext cx="1672991" cy="732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rgbClr val="6495ED"/>
                </a:solidFill>
                <a:latin typeface="Audiowide" panose="02000503000000020004" pitchFamily="2" charset="0"/>
              </a:rPr>
              <a:t>GAMIFICATION</a:t>
            </a:r>
          </a:p>
        </p:txBody>
      </p:sp>
    </p:spTree>
    <p:extLst>
      <p:ext uri="{BB962C8B-B14F-4D97-AF65-F5344CB8AC3E}">
        <p14:creationId xmlns:p14="http://schemas.microsoft.com/office/powerpoint/2010/main" val="2198033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A17AD-C0E3-E528-CFE7-7D2D3FFCB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F50657F2-B941-F7AE-3E3C-BCB1972EF402}"/>
              </a:ext>
            </a:extLst>
          </p:cNvPr>
          <p:cNvSpPr/>
          <p:nvPr/>
        </p:nvSpPr>
        <p:spPr>
          <a:xfrm>
            <a:off x="-10668" y="0"/>
            <a:ext cx="12213336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D0D037FC-53F5-8892-D55B-1D328381412D}"/>
              </a:ext>
            </a:extLst>
          </p:cNvPr>
          <p:cNvSpPr/>
          <p:nvPr/>
        </p:nvSpPr>
        <p:spPr>
          <a:xfrm>
            <a:off x="481584" y="497521"/>
            <a:ext cx="6601968" cy="1014984"/>
          </a:xfrm>
          <a:prstGeom prst="roundRect">
            <a:avLst>
              <a:gd name="adj" fmla="val 7658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rgbClr val="6495ED"/>
                </a:solidFill>
                <a:latin typeface="Audiowide" panose="02000503000000020004" pitchFamily="2" charset="0"/>
              </a:rPr>
              <a:t>THE CONCEPT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61FE9217-52E7-ACAE-85F3-DC7E139940F8}"/>
              </a:ext>
            </a:extLst>
          </p:cNvPr>
          <p:cNvSpPr/>
          <p:nvPr/>
        </p:nvSpPr>
        <p:spPr>
          <a:xfrm>
            <a:off x="484632" y="1765488"/>
            <a:ext cx="7552944" cy="4671887"/>
          </a:xfrm>
          <a:prstGeom prst="roundRect">
            <a:avLst>
              <a:gd name="adj" fmla="val 1395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solidFill>
                <a:srgbClr val="6495ED"/>
              </a:solidFill>
              <a:latin typeface="Audiowide" panose="02000503000000020004" pitchFamily="2" charset="0"/>
            </a:endParaRP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53FA9F4E-2FA8-3179-1303-30AF350426C8}"/>
              </a:ext>
            </a:extLst>
          </p:cNvPr>
          <p:cNvGrpSpPr/>
          <p:nvPr/>
        </p:nvGrpSpPr>
        <p:grpSpPr>
          <a:xfrm>
            <a:off x="959358" y="2313779"/>
            <a:ext cx="6603492" cy="1984248"/>
            <a:chOff x="923544" y="2194560"/>
            <a:chExt cx="6603492" cy="1984248"/>
          </a:xfrm>
        </p:grpSpPr>
        <p:sp>
          <p:nvSpPr>
            <p:cNvPr id="11" name="Fumetto: rettangolo con angoli arrotondati 10">
              <a:extLst>
                <a:ext uri="{FF2B5EF4-FFF2-40B4-BE49-F238E27FC236}">
                  <a16:creationId xmlns:a16="http://schemas.microsoft.com/office/drawing/2014/main" id="{A69F5F71-B649-0376-CF56-78C8F23138F3}"/>
                </a:ext>
              </a:extLst>
            </p:cNvPr>
            <p:cNvSpPr/>
            <p:nvPr/>
          </p:nvSpPr>
          <p:spPr>
            <a:xfrm>
              <a:off x="923544" y="2194560"/>
              <a:ext cx="2587752" cy="393192"/>
            </a:xfrm>
            <a:prstGeom prst="wedgeRoundRectCallout">
              <a:avLst>
                <a:gd name="adj1" fmla="val -55153"/>
                <a:gd name="adj2" fmla="val 32770"/>
                <a:gd name="adj3" fmla="val 16667"/>
              </a:avLst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What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do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we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want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?</a:t>
              </a:r>
            </a:p>
          </p:txBody>
        </p:sp>
        <p:sp>
          <p:nvSpPr>
            <p:cNvPr id="12" name="Fumetto: rettangolo con angoli arrotondati 11">
              <a:extLst>
                <a:ext uri="{FF2B5EF4-FFF2-40B4-BE49-F238E27FC236}">
                  <a16:creationId xmlns:a16="http://schemas.microsoft.com/office/drawing/2014/main" id="{038E7945-AB16-23E8-32D4-96895B99F42D}"/>
                </a:ext>
              </a:extLst>
            </p:cNvPr>
            <p:cNvSpPr/>
            <p:nvPr/>
          </p:nvSpPr>
          <p:spPr>
            <a:xfrm flipH="1">
              <a:off x="4302252" y="2587752"/>
              <a:ext cx="3224784" cy="960120"/>
            </a:xfrm>
            <a:prstGeom prst="wedgeRoundRectCallout">
              <a:avLst>
                <a:gd name="adj1" fmla="val -55153"/>
                <a:gd name="adj2" fmla="val 32770"/>
                <a:gd name="adj3" fmla="val 16667"/>
              </a:avLst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We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want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to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develop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an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application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for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ear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training.</a:t>
              </a:r>
            </a:p>
          </p:txBody>
        </p:sp>
        <p:sp>
          <p:nvSpPr>
            <p:cNvPr id="13" name="Fumetto: rettangolo con angoli arrotondati 12">
              <a:extLst>
                <a:ext uri="{FF2B5EF4-FFF2-40B4-BE49-F238E27FC236}">
                  <a16:creationId xmlns:a16="http://schemas.microsoft.com/office/drawing/2014/main" id="{278DE438-32DE-166D-1FC3-56E4C6E9835A}"/>
                </a:ext>
              </a:extLst>
            </p:cNvPr>
            <p:cNvSpPr/>
            <p:nvPr/>
          </p:nvSpPr>
          <p:spPr>
            <a:xfrm>
              <a:off x="923544" y="3547872"/>
              <a:ext cx="2587752" cy="630936"/>
            </a:xfrm>
            <a:prstGeom prst="wedgeRoundRectCallout">
              <a:avLst>
                <a:gd name="adj1" fmla="val -55153"/>
                <a:gd name="adj2" fmla="val 32770"/>
                <a:gd name="adj3" fmla="val 16667"/>
              </a:avLst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How do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we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want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to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get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our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result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?</a:t>
              </a:r>
            </a:p>
          </p:txBody>
        </p:sp>
      </p:grp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7A5D384E-C4E8-4683-F77B-39BB6FCCBDDC}"/>
              </a:ext>
            </a:extLst>
          </p:cNvPr>
          <p:cNvGrpSpPr/>
          <p:nvPr/>
        </p:nvGrpSpPr>
        <p:grpSpPr>
          <a:xfrm>
            <a:off x="9200031" y="432505"/>
            <a:ext cx="2160000" cy="2160000"/>
            <a:chOff x="9174333" y="432505"/>
            <a:chExt cx="2160000" cy="2160000"/>
          </a:xfrm>
        </p:grpSpPr>
        <p:sp>
          <p:nvSpPr>
            <p:cNvPr id="20" name="Ovale 19">
              <a:extLst>
                <a:ext uri="{FF2B5EF4-FFF2-40B4-BE49-F238E27FC236}">
                  <a16:creationId xmlns:a16="http://schemas.microsoft.com/office/drawing/2014/main" id="{0A949E79-FACB-B06C-4B93-BDB4B098F79B}"/>
                </a:ext>
              </a:extLst>
            </p:cNvPr>
            <p:cNvSpPr/>
            <p:nvPr/>
          </p:nvSpPr>
          <p:spPr>
            <a:xfrm>
              <a:off x="9174333" y="432505"/>
              <a:ext cx="2160000" cy="2160000"/>
            </a:xfrm>
            <a:prstGeom prst="ellipse">
              <a:avLst/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19" name="Elemento grafico 18">
              <a:extLst>
                <a:ext uri="{FF2B5EF4-FFF2-40B4-BE49-F238E27FC236}">
                  <a16:creationId xmlns:a16="http://schemas.microsoft.com/office/drawing/2014/main" id="{707A0AC3-FE3F-D92E-DC58-64600C2C5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62333" y="720505"/>
              <a:ext cx="1584000" cy="1584000"/>
            </a:xfrm>
            <a:prstGeom prst="rect">
              <a:avLst/>
            </a:prstGeom>
          </p:spPr>
        </p:pic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EDA91173-5EA9-BFB3-6AF3-8225E7B7A9D9}"/>
              </a:ext>
            </a:extLst>
          </p:cNvPr>
          <p:cNvGrpSpPr/>
          <p:nvPr/>
        </p:nvGrpSpPr>
        <p:grpSpPr>
          <a:xfrm>
            <a:off x="9200031" y="4265495"/>
            <a:ext cx="2160000" cy="2160000"/>
            <a:chOff x="9200031" y="2933555"/>
            <a:chExt cx="2160000" cy="2160000"/>
          </a:xfrm>
        </p:grpSpPr>
        <p:sp>
          <p:nvSpPr>
            <p:cNvPr id="23" name="Ovale 22">
              <a:extLst>
                <a:ext uri="{FF2B5EF4-FFF2-40B4-BE49-F238E27FC236}">
                  <a16:creationId xmlns:a16="http://schemas.microsoft.com/office/drawing/2014/main" id="{90DCF703-80F8-130F-BAB5-8E7BCAB5CAA3}"/>
                </a:ext>
              </a:extLst>
            </p:cNvPr>
            <p:cNvSpPr/>
            <p:nvPr/>
          </p:nvSpPr>
          <p:spPr>
            <a:xfrm>
              <a:off x="9200031" y="2933555"/>
              <a:ext cx="2160000" cy="2160000"/>
            </a:xfrm>
            <a:prstGeom prst="ellipse">
              <a:avLst/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17" name="Elemento grafico 16">
              <a:extLst>
                <a:ext uri="{FF2B5EF4-FFF2-40B4-BE49-F238E27FC236}">
                  <a16:creationId xmlns:a16="http://schemas.microsoft.com/office/drawing/2014/main" id="{4708C98F-4623-E728-8FAC-A90DA06C1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462333" y="3221555"/>
              <a:ext cx="1584000" cy="1584000"/>
            </a:xfrm>
            <a:prstGeom prst="rect">
              <a:avLst/>
            </a:prstGeom>
          </p:spPr>
        </p:pic>
      </p:grp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CEE2CD6E-BA58-8811-5AEA-D76DD4276024}"/>
              </a:ext>
            </a:extLst>
          </p:cNvPr>
          <p:cNvCxnSpPr>
            <a:stCxn id="20" idx="4"/>
            <a:endCxn id="23" idx="0"/>
          </p:cNvCxnSpPr>
          <p:nvPr/>
        </p:nvCxnSpPr>
        <p:spPr>
          <a:xfrm>
            <a:off x="10280031" y="2592505"/>
            <a:ext cx="0" cy="1672990"/>
          </a:xfrm>
          <a:prstGeom prst="straightConnector1">
            <a:avLst/>
          </a:prstGeom>
          <a:ln w="38100">
            <a:solidFill>
              <a:srgbClr val="FFA5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id="{4E6F04F7-5DE0-2C7D-BDA6-0AB29DE6B078}"/>
              </a:ext>
            </a:extLst>
          </p:cNvPr>
          <p:cNvSpPr/>
          <p:nvPr/>
        </p:nvSpPr>
        <p:spPr>
          <a:xfrm rot="16200000">
            <a:off x="9228567" y="3062631"/>
            <a:ext cx="1672991" cy="732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rgbClr val="6495ED"/>
                </a:solidFill>
                <a:latin typeface="Audiowide" panose="02000503000000020004" pitchFamily="2" charset="0"/>
              </a:rPr>
              <a:t>GAMIFICATION</a:t>
            </a:r>
          </a:p>
        </p:txBody>
      </p:sp>
    </p:spTree>
    <p:extLst>
      <p:ext uri="{BB962C8B-B14F-4D97-AF65-F5344CB8AC3E}">
        <p14:creationId xmlns:p14="http://schemas.microsoft.com/office/powerpoint/2010/main" val="1186193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615C0-7F5E-5D10-38E1-B01669C32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EF6FB11-115A-C5D0-9634-54BD61BF5849}"/>
              </a:ext>
            </a:extLst>
          </p:cNvPr>
          <p:cNvSpPr/>
          <p:nvPr/>
        </p:nvSpPr>
        <p:spPr>
          <a:xfrm>
            <a:off x="-10668" y="0"/>
            <a:ext cx="12213336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BA788B1B-26C8-5D40-A0C5-BF5BADC8249F}"/>
              </a:ext>
            </a:extLst>
          </p:cNvPr>
          <p:cNvSpPr/>
          <p:nvPr/>
        </p:nvSpPr>
        <p:spPr>
          <a:xfrm>
            <a:off x="481584" y="497521"/>
            <a:ext cx="6601968" cy="1014984"/>
          </a:xfrm>
          <a:prstGeom prst="roundRect">
            <a:avLst>
              <a:gd name="adj" fmla="val 7658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rgbClr val="6495ED"/>
                </a:solidFill>
                <a:latin typeface="Audiowide" panose="02000503000000020004" pitchFamily="2" charset="0"/>
              </a:rPr>
              <a:t>THE CONCEPT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1FE7A171-A139-AF44-E9ED-2EA2F5E247B2}"/>
              </a:ext>
            </a:extLst>
          </p:cNvPr>
          <p:cNvSpPr/>
          <p:nvPr/>
        </p:nvSpPr>
        <p:spPr>
          <a:xfrm>
            <a:off x="484632" y="1765488"/>
            <a:ext cx="7552944" cy="4671887"/>
          </a:xfrm>
          <a:prstGeom prst="roundRect">
            <a:avLst>
              <a:gd name="adj" fmla="val 1395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solidFill>
                <a:srgbClr val="6495ED"/>
              </a:solidFill>
              <a:latin typeface="Audiowide" panose="02000503000000020004" pitchFamily="2" charset="0"/>
            </a:endParaRP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ACF6B284-EB42-C0D4-D80D-CABF520267C9}"/>
              </a:ext>
            </a:extLst>
          </p:cNvPr>
          <p:cNvGrpSpPr/>
          <p:nvPr/>
        </p:nvGrpSpPr>
        <p:grpSpPr>
          <a:xfrm>
            <a:off x="959358" y="2313779"/>
            <a:ext cx="6603492" cy="3575304"/>
            <a:chOff x="923544" y="2194560"/>
            <a:chExt cx="6603492" cy="3575304"/>
          </a:xfrm>
        </p:grpSpPr>
        <p:sp>
          <p:nvSpPr>
            <p:cNvPr id="11" name="Fumetto: rettangolo con angoli arrotondati 10">
              <a:extLst>
                <a:ext uri="{FF2B5EF4-FFF2-40B4-BE49-F238E27FC236}">
                  <a16:creationId xmlns:a16="http://schemas.microsoft.com/office/drawing/2014/main" id="{F96E0EE9-8CC5-85C9-4BA7-3B4B608B7B1A}"/>
                </a:ext>
              </a:extLst>
            </p:cNvPr>
            <p:cNvSpPr/>
            <p:nvPr/>
          </p:nvSpPr>
          <p:spPr>
            <a:xfrm>
              <a:off x="923544" y="2194560"/>
              <a:ext cx="2587752" cy="393192"/>
            </a:xfrm>
            <a:prstGeom prst="wedgeRoundRectCallout">
              <a:avLst>
                <a:gd name="adj1" fmla="val -55153"/>
                <a:gd name="adj2" fmla="val 32770"/>
                <a:gd name="adj3" fmla="val 16667"/>
              </a:avLst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What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do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we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want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?</a:t>
              </a:r>
            </a:p>
          </p:txBody>
        </p:sp>
        <p:sp>
          <p:nvSpPr>
            <p:cNvPr id="12" name="Fumetto: rettangolo con angoli arrotondati 11">
              <a:extLst>
                <a:ext uri="{FF2B5EF4-FFF2-40B4-BE49-F238E27FC236}">
                  <a16:creationId xmlns:a16="http://schemas.microsoft.com/office/drawing/2014/main" id="{6FA4B6BE-02B7-F2E0-6797-F557B1357376}"/>
                </a:ext>
              </a:extLst>
            </p:cNvPr>
            <p:cNvSpPr/>
            <p:nvPr/>
          </p:nvSpPr>
          <p:spPr>
            <a:xfrm flipH="1">
              <a:off x="4302252" y="2587752"/>
              <a:ext cx="3224784" cy="960120"/>
            </a:xfrm>
            <a:prstGeom prst="wedgeRoundRectCallout">
              <a:avLst>
                <a:gd name="adj1" fmla="val -55153"/>
                <a:gd name="adj2" fmla="val 32770"/>
                <a:gd name="adj3" fmla="val 16667"/>
              </a:avLst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We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want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to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develop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an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application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for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ear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training.</a:t>
              </a:r>
            </a:p>
          </p:txBody>
        </p:sp>
        <p:sp>
          <p:nvSpPr>
            <p:cNvPr id="13" name="Fumetto: rettangolo con angoli arrotondati 12">
              <a:extLst>
                <a:ext uri="{FF2B5EF4-FFF2-40B4-BE49-F238E27FC236}">
                  <a16:creationId xmlns:a16="http://schemas.microsoft.com/office/drawing/2014/main" id="{F34B15A3-2EC1-DA35-5DCA-2DCBF5BBE738}"/>
                </a:ext>
              </a:extLst>
            </p:cNvPr>
            <p:cNvSpPr/>
            <p:nvPr/>
          </p:nvSpPr>
          <p:spPr>
            <a:xfrm>
              <a:off x="923544" y="3547872"/>
              <a:ext cx="2587752" cy="630936"/>
            </a:xfrm>
            <a:prstGeom prst="wedgeRoundRectCallout">
              <a:avLst>
                <a:gd name="adj1" fmla="val -55153"/>
                <a:gd name="adj2" fmla="val 32770"/>
                <a:gd name="adj3" fmla="val 16667"/>
              </a:avLst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How do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we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want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to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get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our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result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?</a:t>
              </a:r>
            </a:p>
          </p:txBody>
        </p:sp>
        <p:sp>
          <p:nvSpPr>
            <p:cNvPr id="14" name="Fumetto: rettangolo con angoli arrotondati 13">
              <a:extLst>
                <a:ext uri="{FF2B5EF4-FFF2-40B4-BE49-F238E27FC236}">
                  <a16:creationId xmlns:a16="http://schemas.microsoft.com/office/drawing/2014/main" id="{5185A8C4-BD48-1C6D-6DCF-11FEB01F9457}"/>
                </a:ext>
              </a:extLst>
            </p:cNvPr>
            <p:cNvSpPr/>
            <p:nvPr/>
          </p:nvSpPr>
          <p:spPr>
            <a:xfrm flipH="1">
              <a:off x="4302252" y="4178808"/>
              <a:ext cx="3224784" cy="1591056"/>
            </a:xfrm>
            <a:prstGeom prst="wedgeRoundRectCallout">
              <a:avLst>
                <a:gd name="adj1" fmla="val -55153"/>
                <a:gd name="adj2" fmla="val 32770"/>
                <a:gd name="adj3" fmla="val 16667"/>
              </a:avLst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Via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developing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a web game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which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allows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us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to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get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to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our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goal in a way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that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is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fun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for the user.</a:t>
              </a:r>
            </a:p>
          </p:txBody>
        </p:sp>
      </p:grp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CEF58EFC-6268-06CE-2315-E1374ACB61FD}"/>
              </a:ext>
            </a:extLst>
          </p:cNvPr>
          <p:cNvGrpSpPr/>
          <p:nvPr/>
        </p:nvGrpSpPr>
        <p:grpSpPr>
          <a:xfrm>
            <a:off x="9200031" y="432505"/>
            <a:ext cx="2160000" cy="2160000"/>
            <a:chOff x="9174333" y="432505"/>
            <a:chExt cx="2160000" cy="2160000"/>
          </a:xfrm>
        </p:grpSpPr>
        <p:sp>
          <p:nvSpPr>
            <p:cNvPr id="20" name="Ovale 19">
              <a:extLst>
                <a:ext uri="{FF2B5EF4-FFF2-40B4-BE49-F238E27FC236}">
                  <a16:creationId xmlns:a16="http://schemas.microsoft.com/office/drawing/2014/main" id="{5BEE8155-20E5-EB4B-7CB0-7C300BE6B477}"/>
                </a:ext>
              </a:extLst>
            </p:cNvPr>
            <p:cNvSpPr/>
            <p:nvPr/>
          </p:nvSpPr>
          <p:spPr>
            <a:xfrm>
              <a:off x="9174333" y="432505"/>
              <a:ext cx="2160000" cy="2160000"/>
            </a:xfrm>
            <a:prstGeom prst="ellipse">
              <a:avLst/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19" name="Elemento grafico 18">
              <a:extLst>
                <a:ext uri="{FF2B5EF4-FFF2-40B4-BE49-F238E27FC236}">
                  <a16:creationId xmlns:a16="http://schemas.microsoft.com/office/drawing/2014/main" id="{BA86844E-15D8-D686-F3E8-0D6FE4695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62333" y="720505"/>
              <a:ext cx="1584000" cy="1584000"/>
            </a:xfrm>
            <a:prstGeom prst="rect">
              <a:avLst/>
            </a:prstGeom>
          </p:spPr>
        </p:pic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941A9152-7CD4-46C3-F799-BA3E8FE6A3E0}"/>
              </a:ext>
            </a:extLst>
          </p:cNvPr>
          <p:cNvGrpSpPr/>
          <p:nvPr/>
        </p:nvGrpSpPr>
        <p:grpSpPr>
          <a:xfrm>
            <a:off x="9200031" y="4265495"/>
            <a:ext cx="2160000" cy="2160000"/>
            <a:chOff x="9200031" y="2933555"/>
            <a:chExt cx="2160000" cy="2160000"/>
          </a:xfrm>
        </p:grpSpPr>
        <p:sp>
          <p:nvSpPr>
            <p:cNvPr id="23" name="Ovale 22">
              <a:extLst>
                <a:ext uri="{FF2B5EF4-FFF2-40B4-BE49-F238E27FC236}">
                  <a16:creationId xmlns:a16="http://schemas.microsoft.com/office/drawing/2014/main" id="{65759826-4705-3CB3-BEE8-85C1ADF998A7}"/>
                </a:ext>
              </a:extLst>
            </p:cNvPr>
            <p:cNvSpPr/>
            <p:nvPr/>
          </p:nvSpPr>
          <p:spPr>
            <a:xfrm>
              <a:off x="9200031" y="2933555"/>
              <a:ext cx="2160000" cy="2160000"/>
            </a:xfrm>
            <a:prstGeom prst="ellipse">
              <a:avLst/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17" name="Elemento grafico 16">
              <a:extLst>
                <a:ext uri="{FF2B5EF4-FFF2-40B4-BE49-F238E27FC236}">
                  <a16:creationId xmlns:a16="http://schemas.microsoft.com/office/drawing/2014/main" id="{E5E83B69-9103-1B70-7180-AB89C2C63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462333" y="3221555"/>
              <a:ext cx="1584000" cy="1584000"/>
            </a:xfrm>
            <a:prstGeom prst="rect">
              <a:avLst/>
            </a:prstGeom>
          </p:spPr>
        </p:pic>
      </p:grp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BCFB7E50-F516-0E7A-7062-973158C24C2F}"/>
              </a:ext>
            </a:extLst>
          </p:cNvPr>
          <p:cNvCxnSpPr>
            <a:stCxn id="20" idx="4"/>
            <a:endCxn id="23" idx="0"/>
          </p:cNvCxnSpPr>
          <p:nvPr/>
        </p:nvCxnSpPr>
        <p:spPr>
          <a:xfrm>
            <a:off x="10280031" y="2592505"/>
            <a:ext cx="0" cy="1672990"/>
          </a:xfrm>
          <a:prstGeom prst="straightConnector1">
            <a:avLst/>
          </a:prstGeom>
          <a:ln w="38100">
            <a:solidFill>
              <a:srgbClr val="FFA5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id="{42ADFE4B-9DDD-F335-DD2C-1B68003EA11B}"/>
              </a:ext>
            </a:extLst>
          </p:cNvPr>
          <p:cNvSpPr/>
          <p:nvPr/>
        </p:nvSpPr>
        <p:spPr>
          <a:xfrm rot="16200000">
            <a:off x="9228567" y="3062631"/>
            <a:ext cx="1672991" cy="732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rgbClr val="6495ED"/>
                </a:solidFill>
                <a:latin typeface="Audiowide" panose="02000503000000020004" pitchFamily="2" charset="0"/>
              </a:rPr>
              <a:t>GAMIFICATION</a:t>
            </a:r>
          </a:p>
        </p:txBody>
      </p:sp>
    </p:spTree>
    <p:extLst>
      <p:ext uri="{BB962C8B-B14F-4D97-AF65-F5344CB8AC3E}">
        <p14:creationId xmlns:p14="http://schemas.microsoft.com/office/powerpoint/2010/main" val="1887969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DC504-5684-5C9C-0972-074827DED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EB9960F-0116-3BE1-0745-0BF308127EDE}"/>
              </a:ext>
            </a:extLst>
          </p:cNvPr>
          <p:cNvSpPr/>
          <p:nvPr/>
        </p:nvSpPr>
        <p:spPr>
          <a:xfrm>
            <a:off x="-10668" y="0"/>
            <a:ext cx="12213336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6495ED"/>
              </a:solidFill>
              <a:latin typeface="Audiowide" panose="02000503000000020004" pitchFamily="2" charset="0"/>
            </a:endParaRP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178F1318-661C-5AC9-7C6A-F36545065406}"/>
              </a:ext>
            </a:extLst>
          </p:cNvPr>
          <p:cNvSpPr/>
          <p:nvPr/>
        </p:nvSpPr>
        <p:spPr>
          <a:xfrm>
            <a:off x="481584" y="497521"/>
            <a:ext cx="6601968" cy="1014984"/>
          </a:xfrm>
          <a:prstGeom prst="roundRect">
            <a:avLst>
              <a:gd name="adj" fmla="val 7658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rgbClr val="6495ED"/>
                </a:solidFill>
                <a:latin typeface="Audiowide" panose="02000503000000020004" pitchFamily="2" charset="0"/>
              </a:rPr>
              <a:t>THE PIPELINE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2B6D8D9A-4D01-FF3A-C392-59CAF4173A1A}"/>
              </a:ext>
            </a:extLst>
          </p:cNvPr>
          <p:cNvSpPr/>
          <p:nvPr/>
        </p:nvSpPr>
        <p:spPr>
          <a:xfrm>
            <a:off x="484632" y="1765488"/>
            <a:ext cx="11222736" cy="4671887"/>
          </a:xfrm>
          <a:prstGeom prst="roundRect">
            <a:avLst>
              <a:gd name="adj" fmla="val 1395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rgbClr val="6495ED"/>
              </a:solidFill>
              <a:latin typeface="Audiowide" panose="02000503000000020004" pitchFamily="2" charset="0"/>
            </a:endParaRP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07D98BAC-8092-1786-D64B-A6BBD080517B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7235369" y="2699838"/>
            <a:ext cx="1844623" cy="1304109"/>
          </a:xfrm>
          <a:prstGeom prst="straightConnector1">
            <a:avLst/>
          </a:prstGeom>
          <a:ln w="38100">
            <a:solidFill>
              <a:srgbClr val="FFA5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ttangolo 30">
            <a:extLst>
              <a:ext uri="{FF2B5EF4-FFF2-40B4-BE49-F238E27FC236}">
                <a16:creationId xmlns:a16="http://schemas.microsoft.com/office/drawing/2014/main" id="{753BB45B-9EEC-2584-38C8-B78CC0A34966}"/>
              </a:ext>
            </a:extLst>
          </p:cNvPr>
          <p:cNvSpPr/>
          <p:nvPr/>
        </p:nvSpPr>
        <p:spPr>
          <a:xfrm rot="16200000">
            <a:off x="-1473898" y="3741276"/>
            <a:ext cx="4659463" cy="732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6495ED"/>
                </a:solidFill>
                <a:latin typeface="Audiowide" panose="02000503000000020004" pitchFamily="2" charset="0"/>
              </a:rPr>
              <a:t>SINGLEPLAYER</a:t>
            </a:r>
          </a:p>
        </p:txBody>
      </p:sp>
      <p:grpSp>
        <p:nvGrpSpPr>
          <p:cNvPr id="52" name="Gruppo 51">
            <a:extLst>
              <a:ext uri="{FF2B5EF4-FFF2-40B4-BE49-F238E27FC236}">
                <a16:creationId xmlns:a16="http://schemas.microsoft.com/office/drawing/2014/main" id="{BFA72CD6-432C-D2E8-106A-9D70BA667FF1}"/>
              </a:ext>
            </a:extLst>
          </p:cNvPr>
          <p:cNvGrpSpPr/>
          <p:nvPr/>
        </p:nvGrpSpPr>
        <p:grpSpPr>
          <a:xfrm>
            <a:off x="2006746" y="1853838"/>
            <a:ext cx="8765246" cy="4495185"/>
            <a:chOff x="1713377" y="1840342"/>
            <a:chExt cx="8765246" cy="4495185"/>
          </a:xfrm>
        </p:grpSpPr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23777304-929A-635C-5815-3E5567A6C715}"/>
                </a:ext>
              </a:extLst>
            </p:cNvPr>
            <p:cNvSpPr/>
            <p:nvPr/>
          </p:nvSpPr>
          <p:spPr>
            <a:xfrm>
              <a:off x="1713377" y="3144451"/>
              <a:ext cx="1692000" cy="1692000"/>
            </a:xfrm>
            <a:prstGeom prst="ellipse">
              <a:avLst/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C359756C-A988-E05C-B6D9-C664C6A6A972}"/>
                </a:ext>
              </a:extLst>
            </p:cNvPr>
            <p:cNvSpPr/>
            <p:nvPr/>
          </p:nvSpPr>
          <p:spPr>
            <a:xfrm>
              <a:off x="5250000" y="1840342"/>
              <a:ext cx="1692000" cy="1692000"/>
            </a:xfrm>
            <a:prstGeom prst="ellipse">
              <a:avLst/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2E1A7D7D-68B0-6250-4330-5F524EADF430}"/>
                </a:ext>
              </a:extLst>
            </p:cNvPr>
            <p:cNvSpPr/>
            <p:nvPr/>
          </p:nvSpPr>
          <p:spPr>
            <a:xfrm>
              <a:off x="8786623" y="3144451"/>
              <a:ext cx="1692000" cy="1692000"/>
            </a:xfrm>
            <a:prstGeom prst="ellipse">
              <a:avLst/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14" name="Connettore 2 13">
              <a:extLst>
                <a:ext uri="{FF2B5EF4-FFF2-40B4-BE49-F238E27FC236}">
                  <a16:creationId xmlns:a16="http://schemas.microsoft.com/office/drawing/2014/main" id="{7B013EE7-BB3B-401D-916A-E3DE4075AA02}"/>
                </a:ext>
              </a:extLst>
            </p:cNvPr>
            <p:cNvCxnSpPr>
              <a:stCxn id="9" idx="6"/>
              <a:endCxn id="11" idx="2"/>
            </p:cNvCxnSpPr>
            <p:nvPr/>
          </p:nvCxnSpPr>
          <p:spPr>
            <a:xfrm flipV="1">
              <a:off x="3405377" y="2686342"/>
              <a:ext cx="1844623" cy="1304109"/>
            </a:xfrm>
            <a:prstGeom prst="straightConnector1">
              <a:avLst/>
            </a:prstGeom>
            <a:ln w="38100">
              <a:solidFill>
                <a:srgbClr val="FFA5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Elemento grafico 17">
              <a:extLst>
                <a:ext uri="{FF2B5EF4-FFF2-40B4-BE49-F238E27FC236}">
                  <a16:creationId xmlns:a16="http://schemas.microsoft.com/office/drawing/2014/main" id="{B49523AD-085B-37FB-FF2D-E07207CAD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19377" y="3450451"/>
              <a:ext cx="1080000" cy="1080000"/>
            </a:xfrm>
            <a:prstGeom prst="rect">
              <a:avLst/>
            </a:prstGeom>
          </p:spPr>
        </p:pic>
        <p:pic>
          <p:nvPicPr>
            <p:cNvPr id="26" name="Elemento grafico 25">
              <a:extLst>
                <a:ext uri="{FF2B5EF4-FFF2-40B4-BE49-F238E27FC236}">
                  <a16:creationId xmlns:a16="http://schemas.microsoft.com/office/drawing/2014/main" id="{A236B791-1CAB-1A1E-7AC6-43E560647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92623" y="3450451"/>
              <a:ext cx="1080000" cy="1080000"/>
            </a:xfrm>
            <a:prstGeom prst="rect">
              <a:avLst/>
            </a:prstGeom>
          </p:spPr>
        </p:pic>
        <p:sp>
          <p:nvSpPr>
            <p:cNvPr id="33" name="Rettangolo con angoli arrotondati 32">
              <a:extLst>
                <a:ext uri="{FF2B5EF4-FFF2-40B4-BE49-F238E27FC236}">
                  <a16:creationId xmlns:a16="http://schemas.microsoft.com/office/drawing/2014/main" id="{C8AC57CE-EB99-3F98-55B9-941C7B8B15BE}"/>
                </a:ext>
              </a:extLst>
            </p:cNvPr>
            <p:cNvSpPr/>
            <p:nvPr/>
          </p:nvSpPr>
          <p:spPr>
            <a:xfrm>
              <a:off x="1713377" y="4847481"/>
              <a:ext cx="1692000" cy="454056"/>
            </a:xfrm>
            <a:prstGeom prst="roundRect">
              <a:avLst>
                <a:gd name="adj" fmla="val 7658"/>
              </a:avLst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rgbClr val="6495ED"/>
                  </a:solidFill>
                  <a:latin typeface="Audiowide" panose="02000503000000020004" pitchFamily="2" charset="0"/>
                </a:rPr>
                <a:t>GROUP DIVISION</a:t>
              </a:r>
            </a:p>
          </p:txBody>
        </p:sp>
        <p:sp>
          <p:nvSpPr>
            <p:cNvPr id="36" name="Ovale 35">
              <a:extLst>
                <a:ext uri="{FF2B5EF4-FFF2-40B4-BE49-F238E27FC236}">
                  <a16:creationId xmlns:a16="http://schemas.microsoft.com/office/drawing/2014/main" id="{89E7D72F-A0BE-A4BE-7C97-227B3A8EBE66}"/>
                </a:ext>
              </a:extLst>
            </p:cNvPr>
            <p:cNvSpPr/>
            <p:nvPr/>
          </p:nvSpPr>
          <p:spPr>
            <a:xfrm>
              <a:off x="5250000" y="4187107"/>
              <a:ext cx="1692000" cy="1692000"/>
            </a:xfrm>
            <a:prstGeom prst="ellipse">
              <a:avLst/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38" name="Connettore 2 37">
              <a:extLst>
                <a:ext uri="{FF2B5EF4-FFF2-40B4-BE49-F238E27FC236}">
                  <a16:creationId xmlns:a16="http://schemas.microsoft.com/office/drawing/2014/main" id="{718FE876-544E-0061-C88A-7B05E349DD7B}"/>
                </a:ext>
              </a:extLst>
            </p:cNvPr>
            <p:cNvCxnSpPr>
              <a:stCxn id="9" idx="6"/>
              <a:endCxn id="36" idx="2"/>
            </p:cNvCxnSpPr>
            <p:nvPr/>
          </p:nvCxnSpPr>
          <p:spPr>
            <a:xfrm>
              <a:off x="3405377" y="3990451"/>
              <a:ext cx="1844623" cy="1042656"/>
            </a:xfrm>
            <a:prstGeom prst="straightConnector1">
              <a:avLst/>
            </a:prstGeom>
            <a:ln w="38100">
              <a:solidFill>
                <a:srgbClr val="FFA5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2 39">
              <a:extLst>
                <a:ext uri="{FF2B5EF4-FFF2-40B4-BE49-F238E27FC236}">
                  <a16:creationId xmlns:a16="http://schemas.microsoft.com/office/drawing/2014/main" id="{0654FF4C-28C7-BD9F-5400-4AB6D2E52060}"/>
                </a:ext>
              </a:extLst>
            </p:cNvPr>
            <p:cNvCxnSpPr>
              <a:stCxn id="36" idx="6"/>
              <a:endCxn id="12" idx="2"/>
            </p:cNvCxnSpPr>
            <p:nvPr/>
          </p:nvCxnSpPr>
          <p:spPr>
            <a:xfrm flipV="1">
              <a:off x="6942000" y="3990451"/>
              <a:ext cx="1844623" cy="1042656"/>
            </a:xfrm>
            <a:prstGeom prst="straightConnector1">
              <a:avLst/>
            </a:prstGeom>
            <a:ln w="38100">
              <a:solidFill>
                <a:srgbClr val="FFA5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ttangolo con angoli arrotondati 44">
              <a:extLst>
                <a:ext uri="{FF2B5EF4-FFF2-40B4-BE49-F238E27FC236}">
                  <a16:creationId xmlns:a16="http://schemas.microsoft.com/office/drawing/2014/main" id="{D5D4DB08-0965-E974-B891-55ABBD252774}"/>
                </a:ext>
              </a:extLst>
            </p:cNvPr>
            <p:cNvSpPr/>
            <p:nvPr/>
          </p:nvSpPr>
          <p:spPr>
            <a:xfrm>
              <a:off x="5250000" y="3558297"/>
              <a:ext cx="1692000" cy="454056"/>
            </a:xfrm>
            <a:prstGeom prst="roundRect">
              <a:avLst>
                <a:gd name="adj" fmla="val 7658"/>
              </a:avLst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rgbClr val="6495ED"/>
                  </a:solidFill>
                  <a:latin typeface="Audiowide" panose="02000503000000020004" pitchFamily="2" charset="0"/>
                </a:rPr>
                <a:t>DRUM MACHINE MINIGAMES</a:t>
              </a:r>
            </a:p>
          </p:txBody>
        </p:sp>
        <p:sp>
          <p:nvSpPr>
            <p:cNvPr id="46" name="Rettangolo con angoli arrotondati 45">
              <a:extLst>
                <a:ext uri="{FF2B5EF4-FFF2-40B4-BE49-F238E27FC236}">
                  <a16:creationId xmlns:a16="http://schemas.microsoft.com/office/drawing/2014/main" id="{935B7DCE-98E9-18B1-553A-EA3B42909E6C}"/>
                </a:ext>
              </a:extLst>
            </p:cNvPr>
            <p:cNvSpPr/>
            <p:nvPr/>
          </p:nvSpPr>
          <p:spPr>
            <a:xfrm>
              <a:off x="5249530" y="5881471"/>
              <a:ext cx="1692000" cy="454056"/>
            </a:xfrm>
            <a:prstGeom prst="roundRect">
              <a:avLst>
                <a:gd name="adj" fmla="val 7658"/>
              </a:avLst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rgbClr val="6495ED"/>
                  </a:solidFill>
                  <a:latin typeface="Audiowide" panose="02000503000000020004" pitchFamily="2" charset="0"/>
                </a:rPr>
                <a:t>KEYBOARD MINIGAMES</a:t>
              </a:r>
            </a:p>
          </p:txBody>
        </p:sp>
        <p:sp>
          <p:nvSpPr>
            <p:cNvPr id="47" name="Rettangolo con angoli arrotondati 46">
              <a:extLst>
                <a:ext uri="{FF2B5EF4-FFF2-40B4-BE49-F238E27FC236}">
                  <a16:creationId xmlns:a16="http://schemas.microsoft.com/office/drawing/2014/main" id="{5684BE61-3601-AFD9-40CD-711B46A1FC79}"/>
                </a:ext>
              </a:extLst>
            </p:cNvPr>
            <p:cNvSpPr/>
            <p:nvPr/>
          </p:nvSpPr>
          <p:spPr>
            <a:xfrm>
              <a:off x="8786623" y="4862406"/>
              <a:ext cx="1692000" cy="454056"/>
            </a:xfrm>
            <a:prstGeom prst="roundRect">
              <a:avLst>
                <a:gd name="adj" fmla="val 7658"/>
              </a:avLst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rgbClr val="6495ED"/>
                  </a:solidFill>
                  <a:latin typeface="Audiowide" panose="02000503000000020004" pitchFamily="2" charset="0"/>
                </a:rPr>
                <a:t>COMMON GAME LOGIC</a:t>
              </a:r>
            </a:p>
          </p:txBody>
        </p:sp>
        <p:pic>
          <p:nvPicPr>
            <p:cNvPr id="49" name="Elemento grafico 48">
              <a:extLst>
                <a:ext uri="{FF2B5EF4-FFF2-40B4-BE49-F238E27FC236}">
                  <a16:creationId xmlns:a16="http://schemas.microsoft.com/office/drawing/2014/main" id="{9291D2F6-BB02-A506-6A87-E10B6308E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550326" y="4496284"/>
              <a:ext cx="1080000" cy="1080000"/>
            </a:xfrm>
            <a:prstGeom prst="rect">
              <a:avLst/>
            </a:prstGeom>
          </p:spPr>
        </p:pic>
        <p:pic>
          <p:nvPicPr>
            <p:cNvPr id="51" name="Elemento grafico 50">
              <a:extLst>
                <a:ext uri="{FF2B5EF4-FFF2-40B4-BE49-F238E27FC236}">
                  <a16:creationId xmlns:a16="http://schemas.microsoft.com/office/drawing/2014/main" id="{17EABD8B-B820-CB11-D84B-0C9D59BD2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550326" y="2142925"/>
              <a:ext cx="1080000" cy="10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8605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4ED73-F849-F840-E2E6-86F84C2A8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F570A61C-F411-2AFF-65DB-07ABB46C4A64}"/>
              </a:ext>
            </a:extLst>
          </p:cNvPr>
          <p:cNvSpPr/>
          <p:nvPr/>
        </p:nvSpPr>
        <p:spPr>
          <a:xfrm>
            <a:off x="-10668" y="0"/>
            <a:ext cx="12213336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6495ED"/>
              </a:solidFill>
              <a:latin typeface="Audiowide" panose="02000503000000020004" pitchFamily="2" charset="0"/>
            </a:endParaRP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02B9EF67-5ADC-50FB-E2E6-93A0985717C2}"/>
              </a:ext>
            </a:extLst>
          </p:cNvPr>
          <p:cNvSpPr/>
          <p:nvPr/>
        </p:nvSpPr>
        <p:spPr>
          <a:xfrm>
            <a:off x="481584" y="497521"/>
            <a:ext cx="6601968" cy="1014984"/>
          </a:xfrm>
          <a:prstGeom prst="roundRect">
            <a:avLst>
              <a:gd name="adj" fmla="val 7658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rgbClr val="6495ED"/>
                </a:solidFill>
                <a:latin typeface="Audiowide" panose="02000503000000020004" pitchFamily="2" charset="0"/>
              </a:rPr>
              <a:t>THE PIPELINE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610A1B28-5DF6-8565-3AE2-4A0B2A913130}"/>
              </a:ext>
            </a:extLst>
          </p:cNvPr>
          <p:cNvSpPr/>
          <p:nvPr/>
        </p:nvSpPr>
        <p:spPr>
          <a:xfrm>
            <a:off x="484632" y="1765488"/>
            <a:ext cx="11222736" cy="4671887"/>
          </a:xfrm>
          <a:prstGeom prst="roundRect">
            <a:avLst>
              <a:gd name="adj" fmla="val 1395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rgbClr val="6495ED"/>
              </a:solidFill>
              <a:latin typeface="Audiowide" panose="02000503000000020004" pitchFamily="2" charset="0"/>
            </a:endParaRP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AE486AA0-F0E0-5B08-5FD4-40D2DCF4D5A3}"/>
              </a:ext>
            </a:extLst>
          </p:cNvPr>
          <p:cNvSpPr/>
          <p:nvPr/>
        </p:nvSpPr>
        <p:spPr>
          <a:xfrm rot="16200000">
            <a:off x="-1473898" y="3741276"/>
            <a:ext cx="4659463" cy="732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6495ED"/>
                </a:solidFill>
                <a:latin typeface="Audiowide" panose="02000503000000020004" pitchFamily="2" charset="0"/>
              </a:rPr>
              <a:t>MULTIPLAYER</a:t>
            </a:r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E3EF5C67-5C78-0379-6D9D-5F1A9C8034B4}"/>
              </a:ext>
            </a:extLst>
          </p:cNvPr>
          <p:cNvGrpSpPr/>
          <p:nvPr/>
        </p:nvGrpSpPr>
        <p:grpSpPr>
          <a:xfrm>
            <a:off x="1942215" y="3157947"/>
            <a:ext cx="8909982" cy="2145884"/>
            <a:chOff x="2130458" y="3285283"/>
            <a:chExt cx="8909982" cy="2145884"/>
          </a:xfrm>
        </p:grpSpPr>
        <p:grpSp>
          <p:nvGrpSpPr>
            <p:cNvPr id="52" name="Gruppo 51">
              <a:extLst>
                <a:ext uri="{FF2B5EF4-FFF2-40B4-BE49-F238E27FC236}">
                  <a16:creationId xmlns:a16="http://schemas.microsoft.com/office/drawing/2014/main" id="{25EC4C8E-3EC5-A6FB-073B-ABDACC44CA0B}"/>
                </a:ext>
              </a:extLst>
            </p:cNvPr>
            <p:cNvGrpSpPr/>
            <p:nvPr/>
          </p:nvGrpSpPr>
          <p:grpSpPr>
            <a:xfrm>
              <a:off x="2130458" y="3285283"/>
              <a:ext cx="1803958" cy="2141639"/>
              <a:chOff x="1837089" y="3271787"/>
              <a:chExt cx="1803958" cy="2141639"/>
            </a:xfrm>
          </p:grpSpPr>
          <p:sp>
            <p:nvSpPr>
              <p:cNvPr id="9" name="Ovale 8">
                <a:extLst>
                  <a:ext uri="{FF2B5EF4-FFF2-40B4-BE49-F238E27FC236}">
                    <a16:creationId xmlns:a16="http://schemas.microsoft.com/office/drawing/2014/main" id="{2924AC7B-ED3F-B802-B450-3AB9050E8334}"/>
                  </a:ext>
                </a:extLst>
              </p:cNvPr>
              <p:cNvSpPr/>
              <p:nvPr/>
            </p:nvSpPr>
            <p:spPr>
              <a:xfrm>
                <a:off x="1893068" y="3271787"/>
                <a:ext cx="1692000" cy="1692000"/>
              </a:xfrm>
              <a:prstGeom prst="ellipse">
                <a:avLst/>
              </a:prstGeom>
              <a:noFill/>
              <a:ln w="38100">
                <a:solidFill>
                  <a:srgbClr val="FFA5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3" name="Rettangolo con angoli arrotondati 32">
                <a:extLst>
                  <a:ext uri="{FF2B5EF4-FFF2-40B4-BE49-F238E27FC236}">
                    <a16:creationId xmlns:a16="http://schemas.microsoft.com/office/drawing/2014/main" id="{7A6394E2-4411-4204-FA06-CECAE6E6F1D0}"/>
                  </a:ext>
                </a:extLst>
              </p:cNvPr>
              <p:cNvSpPr/>
              <p:nvPr/>
            </p:nvSpPr>
            <p:spPr>
              <a:xfrm>
                <a:off x="1837089" y="4959370"/>
                <a:ext cx="1803958" cy="454056"/>
              </a:xfrm>
              <a:prstGeom prst="roundRect">
                <a:avLst>
                  <a:gd name="adj" fmla="val 7658"/>
                </a:avLst>
              </a:prstGeom>
              <a:noFill/>
              <a:ln w="38100">
                <a:solidFill>
                  <a:srgbClr val="FFA5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200" dirty="0">
                    <a:solidFill>
                      <a:srgbClr val="6495ED"/>
                    </a:solidFill>
                    <a:latin typeface="Audiowide" panose="02000503000000020004" pitchFamily="2" charset="0"/>
                  </a:rPr>
                  <a:t>USER AUTHENTICATION</a:t>
                </a:r>
              </a:p>
            </p:txBody>
          </p:sp>
        </p:grpSp>
        <p:grpSp>
          <p:nvGrpSpPr>
            <p:cNvPr id="2" name="Gruppo 1">
              <a:extLst>
                <a:ext uri="{FF2B5EF4-FFF2-40B4-BE49-F238E27FC236}">
                  <a16:creationId xmlns:a16="http://schemas.microsoft.com/office/drawing/2014/main" id="{8E624441-CD71-E725-AFD5-32E2309C994F}"/>
                </a:ext>
              </a:extLst>
            </p:cNvPr>
            <p:cNvGrpSpPr/>
            <p:nvPr/>
          </p:nvGrpSpPr>
          <p:grpSpPr>
            <a:xfrm>
              <a:off x="5731612" y="3287978"/>
              <a:ext cx="1803958" cy="2141639"/>
              <a:chOff x="1665950" y="3274482"/>
              <a:chExt cx="1803958" cy="2141639"/>
            </a:xfrm>
          </p:grpSpPr>
          <p:sp>
            <p:nvSpPr>
              <p:cNvPr id="3" name="Ovale 2">
                <a:extLst>
                  <a:ext uri="{FF2B5EF4-FFF2-40B4-BE49-F238E27FC236}">
                    <a16:creationId xmlns:a16="http://schemas.microsoft.com/office/drawing/2014/main" id="{9C8B4D0A-52BE-39B8-FEF1-F38BBCFD16B0}"/>
                  </a:ext>
                </a:extLst>
              </p:cNvPr>
              <p:cNvSpPr/>
              <p:nvPr/>
            </p:nvSpPr>
            <p:spPr>
              <a:xfrm>
                <a:off x="1721929" y="3274482"/>
                <a:ext cx="1692000" cy="1692000"/>
              </a:xfrm>
              <a:prstGeom prst="ellipse">
                <a:avLst/>
              </a:prstGeom>
              <a:noFill/>
              <a:ln w="38100">
                <a:solidFill>
                  <a:srgbClr val="FFA5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6" name="Rettangolo con angoli arrotondati 5">
                <a:extLst>
                  <a:ext uri="{FF2B5EF4-FFF2-40B4-BE49-F238E27FC236}">
                    <a16:creationId xmlns:a16="http://schemas.microsoft.com/office/drawing/2014/main" id="{02B66011-5A31-1B43-2917-767FEA9F667A}"/>
                  </a:ext>
                </a:extLst>
              </p:cNvPr>
              <p:cNvSpPr/>
              <p:nvPr/>
            </p:nvSpPr>
            <p:spPr>
              <a:xfrm>
                <a:off x="1665950" y="4962065"/>
                <a:ext cx="1803958" cy="454056"/>
              </a:xfrm>
              <a:prstGeom prst="roundRect">
                <a:avLst>
                  <a:gd name="adj" fmla="val 7658"/>
                </a:avLst>
              </a:prstGeom>
              <a:noFill/>
              <a:ln w="38100">
                <a:solidFill>
                  <a:srgbClr val="FFA5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200" dirty="0">
                    <a:solidFill>
                      <a:srgbClr val="6495ED"/>
                    </a:solidFill>
                    <a:latin typeface="Audiowide" panose="02000503000000020004" pitchFamily="2" charset="0"/>
                  </a:rPr>
                  <a:t>DATABASE IMPLEMENTATION</a:t>
                </a:r>
              </a:p>
            </p:txBody>
          </p:sp>
        </p:grpSp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1FCE3193-3025-4D9F-6401-B654D56720D7}"/>
                </a:ext>
              </a:extLst>
            </p:cNvPr>
            <p:cNvGrpSpPr/>
            <p:nvPr/>
          </p:nvGrpSpPr>
          <p:grpSpPr>
            <a:xfrm>
              <a:off x="9236482" y="3289528"/>
              <a:ext cx="1803958" cy="2141639"/>
              <a:chOff x="1342548" y="3276032"/>
              <a:chExt cx="1803958" cy="2141639"/>
            </a:xfrm>
          </p:grpSpPr>
          <p:sp>
            <p:nvSpPr>
              <p:cNvPr id="10" name="Ovale 9">
                <a:extLst>
                  <a:ext uri="{FF2B5EF4-FFF2-40B4-BE49-F238E27FC236}">
                    <a16:creationId xmlns:a16="http://schemas.microsoft.com/office/drawing/2014/main" id="{64318935-7E0C-6A76-AF83-94C5F0D52F3E}"/>
                  </a:ext>
                </a:extLst>
              </p:cNvPr>
              <p:cNvSpPr/>
              <p:nvPr/>
            </p:nvSpPr>
            <p:spPr>
              <a:xfrm>
                <a:off x="1398527" y="3276032"/>
                <a:ext cx="1692000" cy="1692000"/>
              </a:xfrm>
              <a:prstGeom prst="ellipse">
                <a:avLst/>
              </a:prstGeom>
              <a:noFill/>
              <a:ln w="38100">
                <a:solidFill>
                  <a:srgbClr val="FFA5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3" name="Rettangolo con angoli arrotondati 12">
                <a:extLst>
                  <a:ext uri="{FF2B5EF4-FFF2-40B4-BE49-F238E27FC236}">
                    <a16:creationId xmlns:a16="http://schemas.microsoft.com/office/drawing/2014/main" id="{8966B4E7-2B5A-B37A-1398-2567FE8BE9E3}"/>
                  </a:ext>
                </a:extLst>
              </p:cNvPr>
              <p:cNvSpPr/>
              <p:nvPr/>
            </p:nvSpPr>
            <p:spPr>
              <a:xfrm>
                <a:off x="1342548" y="4963615"/>
                <a:ext cx="1803958" cy="454056"/>
              </a:xfrm>
              <a:prstGeom prst="roundRect">
                <a:avLst>
                  <a:gd name="adj" fmla="val 7658"/>
                </a:avLst>
              </a:prstGeom>
              <a:noFill/>
              <a:ln w="38100">
                <a:solidFill>
                  <a:srgbClr val="FFA5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200" dirty="0">
                    <a:solidFill>
                      <a:srgbClr val="6495ED"/>
                    </a:solidFill>
                    <a:latin typeface="Audiowide" panose="02000503000000020004" pitchFamily="2" charset="0"/>
                  </a:rPr>
                  <a:t>GAME LOGIC ADAPTATION</a:t>
                </a:r>
              </a:p>
            </p:txBody>
          </p:sp>
        </p:grpSp>
        <p:cxnSp>
          <p:nvCxnSpPr>
            <p:cNvPr id="17" name="Connettore 2 16">
              <a:extLst>
                <a:ext uri="{FF2B5EF4-FFF2-40B4-BE49-F238E27FC236}">
                  <a16:creationId xmlns:a16="http://schemas.microsoft.com/office/drawing/2014/main" id="{BE2491CA-C490-785C-26A7-3E4310B111D4}"/>
                </a:ext>
              </a:extLst>
            </p:cNvPr>
            <p:cNvCxnSpPr>
              <a:cxnSpLocks/>
              <a:stCxn id="9" idx="6"/>
              <a:endCxn id="3" idx="2"/>
            </p:cNvCxnSpPr>
            <p:nvPr/>
          </p:nvCxnSpPr>
          <p:spPr>
            <a:xfrm>
              <a:off x="3878437" y="4131283"/>
              <a:ext cx="1909154" cy="2695"/>
            </a:xfrm>
            <a:prstGeom prst="straightConnector1">
              <a:avLst/>
            </a:prstGeom>
            <a:ln w="38100">
              <a:solidFill>
                <a:srgbClr val="FFA5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2 19">
              <a:extLst>
                <a:ext uri="{FF2B5EF4-FFF2-40B4-BE49-F238E27FC236}">
                  <a16:creationId xmlns:a16="http://schemas.microsoft.com/office/drawing/2014/main" id="{C67FF674-4EF1-0503-E5BD-165FA4FB308A}"/>
                </a:ext>
              </a:extLst>
            </p:cNvPr>
            <p:cNvCxnSpPr>
              <a:cxnSpLocks/>
              <a:stCxn id="3" idx="6"/>
              <a:endCxn id="10" idx="2"/>
            </p:cNvCxnSpPr>
            <p:nvPr/>
          </p:nvCxnSpPr>
          <p:spPr>
            <a:xfrm>
              <a:off x="7479591" y="4133978"/>
              <a:ext cx="1812870" cy="1550"/>
            </a:xfrm>
            <a:prstGeom prst="straightConnector1">
              <a:avLst/>
            </a:prstGeom>
            <a:ln w="38100">
              <a:solidFill>
                <a:srgbClr val="FFA5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6" name="Elemento grafico 55">
            <a:extLst>
              <a:ext uri="{FF2B5EF4-FFF2-40B4-BE49-F238E27FC236}">
                <a16:creationId xmlns:a16="http://schemas.microsoft.com/office/drawing/2014/main" id="{418DBE1C-8B4A-2672-A27C-1C8292284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04194" y="3465984"/>
            <a:ext cx="1080000" cy="1080000"/>
          </a:xfrm>
          <a:prstGeom prst="rect">
            <a:avLst/>
          </a:prstGeom>
        </p:spPr>
      </p:pic>
      <p:pic>
        <p:nvPicPr>
          <p:cNvPr id="58" name="Elemento grafico 57">
            <a:extLst>
              <a:ext uri="{FF2B5EF4-FFF2-40B4-BE49-F238E27FC236}">
                <a16:creationId xmlns:a16="http://schemas.microsoft.com/office/drawing/2014/main" id="{BF964DF7-0A7A-1B23-4BD1-D44E928585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05348" y="3465984"/>
            <a:ext cx="1080000" cy="1080000"/>
          </a:xfrm>
          <a:prstGeom prst="rect">
            <a:avLst/>
          </a:prstGeom>
        </p:spPr>
      </p:pic>
      <p:pic>
        <p:nvPicPr>
          <p:cNvPr id="60" name="Elemento grafico 59">
            <a:extLst>
              <a:ext uri="{FF2B5EF4-FFF2-40B4-BE49-F238E27FC236}">
                <a16:creationId xmlns:a16="http://schemas.microsoft.com/office/drawing/2014/main" id="{163D680E-3A3B-6F38-3F38-E0DB3CC0DB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10218" y="3465984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387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61E51-146B-85B8-A4A9-1E34CF7E1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E3E720D-1F4A-E0B1-85D1-B738E11DD64D}"/>
              </a:ext>
            </a:extLst>
          </p:cNvPr>
          <p:cNvSpPr/>
          <p:nvPr/>
        </p:nvSpPr>
        <p:spPr>
          <a:xfrm>
            <a:off x="-10668" y="0"/>
            <a:ext cx="12213336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6495ED"/>
              </a:solidFill>
              <a:latin typeface="Audiowide" panose="02000503000000020004" pitchFamily="2" charset="0"/>
            </a:endParaRP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58EAA4BC-154C-031E-82E7-69D7C76BDD27}"/>
              </a:ext>
            </a:extLst>
          </p:cNvPr>
          <p:cNvSpPr/>
          <p:nvPr/>
        </p:nvSpPr>
        <p:spPr>
          <a:xfrm>
            <a:off x="481584" y="497521"/>
            <a:ext cx="6601968" cy="1014984"/>
          </a:xfrm>
          <a:prstGeom prst="roundRect">
            <a:avLst>
              <a:gd name="adj" fmla="val 7658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rgbClr val="6495ED"/>
                </a:solidFill>
                <a:latin typeface="Audiowide" panose="02000503000000020004" pitchFamily="2" charset="0"/>
              </a:rPr>
              <a:t>DRUM MACHINE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80AB3A74-A4C5-9487-3DCE-B3846E9DBB59}"/>
              </a:ext>
            </a:extLst>
          </p:cNvPr>
          <p:cNvSpPr/>
          <p:nvPr/>
        </p:nvSpPr>
        <p:spPr>
          <a:xfrm>
            <a:off x="484632" y="1765488"/>
            <a:ext cx="11222736" cy="4671887"/>
          </a:xfrm>
          <a:prstGeom prst="roundRect">
            <a:avLst>
              <a:gd name="adj" fmla="val 1395"/>
            </a:avLst>
          </a:prstGeom>
          <a:blipFill>
            <a:blip r:embed="rId3"/>
            <a:stretch>
              <a:fillRect/>
            </a:stretch>
          </a:blipFill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rgbClr val="6495ED"/>
              </a:solidFill>
              <a:latin typeface="Audiowid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7247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213</Words>
  <Application>Microsoft Office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Audiowide</vt:lpstr>
      <vt:lpstr>Slackey</vt:lpstr>
      <vt:lpstr>Tema di Office</vt:lpstr>
      <vt:lpstr>MusicMind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MusicMind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Porcella</dc:creator>
  <cp:lastModifiedBy>Marco Porcella</cp:lastModifiedBy>
  <cp:revision>5</cp:revision>
  <dcterms:created xsi:type="dcterms:W3CDTF">2025-01-13T14:17:28Z</dcterms:created>
  <dcterms:modified xsi:type="dcterms:W3CDTF">2025-01-14T16:03:07Z</dcterms:modified>
</cp:coreProperties>
</file>