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59" r:id="rId7"/>
    <p:sldId id="260" r:id="rId8"/>
    <p:sldId id="265" r:id="rId9"/>
    <p:sldId id="262" r:id="rId10"/>
    <p:sldId id="264" r:id="rId11"/>
    <p:sldId id="261" r:id="rId12"/>
    <p:sldId id="275" r:id="rId13"/>
    <p:sldId id="266" r:id="rId14"/>
    <p:sldId id="271" r:id="rId15"/>
    <p:sldId id="27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6495ED"/>
    <a:srgbClr val="C4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6632B-3E8F-DD7C-50F5-0F787623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7106FC-995F-4A27-7020-BC7CB344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695BEF-EDF9-AE78-2BFE-B087D25D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32CBE5-AF14-B2D5-9CBD-AD471E3E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48CB4A-D015-363F-783A-4E6C063B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26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BAE27-1A00-7115-F7B3-E4CFB8C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84F3A0-D617-E3E0-FAAB-A23A4FC6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01E0C9-BBB9-F8F9-B934-B9BF85E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0308BD-1F76-AE48-012E-57A015B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BC924-2F21-86BB-E190-4E8D79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5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6062A7-1B2C-BA68-D2C1-82FAC7E1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B9766C-F9C4-0933-D9F8-52522059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8D832F-10B1-639A-EDEC-B05EA12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9A2D50-54E4-092B-D5C6-4F33609F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D80B4B-6AA4-D187-B7FD-73A3DB6A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38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FCFE1-366D-88CF-BD75-894F76D6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28AFF2-5F70-3130-70B3-6858E928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26B879-30CE-4CBD-FF9B-534AF41A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D1C86-24F4-0421-DD23-4A6F2A0A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334E2C-5CB1-C019-F6C3-520F1379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7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6916F-100E-5165-9157-D257BFCF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FCF225-5949-AF9D-0C33-678EF18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FA5EA2-D497-47A0-7DE6-E05C10E1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535A7-C61C-5A6E-F4F0-FC533DB7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335ADE-F4C2-7E70-5B2E-961C7B42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9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22052-CAF6-6317-88E5-D3C64E60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C48B4-DF83-6C3E-32B5-BF53F8891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DFF834-A82A-A927-1432-82FB88A8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8D8F25-438B-7E18-E995-0D50F3D7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BD8F-4EBD-5498-7695-1B67F876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B9357E-E503-8ADE-4089-E0137348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7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1E293-2324-A612-7654-CC39BF42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42594C-7E7C-C457-2416-78FCB086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51D3E-7BAF-CAF1-0909-FAD2B2ED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8334EB-7ED4-5C4D-811D-86634F7F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FC1C00-941C-1317-0C36-CA105B2FD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158DA3-37AB-9CCB-7133-088A5F01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24ACAA-9825-453B-F8C6-9570EA33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6680BE-5FB9-D1E9-DE96-9DD56D63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6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687B0-1AD6-F3E9-56F8-487D6A45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32A735-F064-924A-D199-B98BCBBD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FC5144-D1B8-B7D4-870A-103A8A0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A9C123-7E2D-7296-0E58-BBFC1C18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32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0BC845-0FF2-18C9-F440-1EFEA36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E1818C-BCD9-8FC6-57E1-298AE753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16109-B149-29F0-13CC-2B01A29F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5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DC7FB-4AB3-9518-CCB9-FA708461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E7B981-3BCC-0F2C-8C67-984A539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00C73-2270-7E00-B330-278BA50F1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8858C1-8AE0-16D6-A0AA-2F6C0F4A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CD722-D99A-36B2-6265-FB1560A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3F8EB6-9E40-ACCF-B2F8-92A8D794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9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29236-46D5-A15A-FE2E-27A0F69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270209-7793-F328-E371-09098F26F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06CD34-96B6-C64A-3296-245364DD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334031-28C0-5E16-9E84-FEBEFD0E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A27E20-175B-D859-BDA8-9221BF53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D19C3E-9CDC-1D37-506D-EEADB338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7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8EFB7B-46A5-E881-DA78-5AECBC0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7D8DED-0B5D-906E-84C8-581EBEE7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FB2D96-C2AB-195C-14D2-09B307033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0C3EC-88CA-437A-85DE-08C84DD892F5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62AFD4-8DB4-69CC-E09E-2A1622DA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02A65C-EE28-6E9E-6850-1D2B2F861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9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47699B5-A73B-89D6-9145-0768B0E568ED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6CED76-F87C-75AC-D9E4-53AB27F7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44" y="883223"/>
            <a:ext cx="11314176" cy="3038855"/>
          </a:xfrm>
        </p:spPr>
        <p:txBody>
          <a:bodyPr>
            <a:normAutofit/>
          </a:bodyPr>
          <a:lstStyle/>
          <a:p>
            <a:r>
              <a:rPr lang="it-IT" sz="13800" dirty="0" err="1">
                <a:solidFill>
                  <a:srgbClr val="6495ED"/>
                </a:solidFill>
                <a:latin typeface="Slackey" panose="02000000000000000000" pitchFamily="2" charset="0"/>
              </a:rPr>
              <a:t>MusicMind</a:t>
            </a:r>
            <a:endParaRPr lang="it-IT" sz="13800" dirty="0">
              <a:solidFill>
                <a:srgbClr val="6495ED"/>
              </a:solidFill>
              <a:latin typeface="Slackey" panose="02000000000000000000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9E0CD99-FA99-5890-C056-6017E59DF42C}"/>
              </a:ext>
            </a:extLst>
          </p:cNvPr>
          <p:cNvSpPr/>
          <p:nvPr/>
        </p:nvSpPr>
        <p:spPr>
          <a:xfrm>
            <a:off x="2795016" y="4392865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EAR TRAINING, BUT FUNNIER!</a:t>
            </a:r>
          </a:p>
        </p:txBody>
      </p:sp>
    </p:spTree>
    <p:extLst>
      <p:ext uri="{BB962C8B-B14F-4D97-AF65-F5344CB8AC3E}">
        <p14:creationId xmlns:p14="http://schemas.microsoft.com/office/powerpoint/2010/main" val="110366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7BC08-80BC-42DA-8908-9A81FAFC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78C601-B6A6-6810-A769-1259A0BDF3B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0CFE059-6B1A-D3BA-E0AE-D019A0C5237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KEYBOARD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F6EAACE-CB5D-71C3-4E69-CA723003E0BD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3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3DD5-8E3F-6F7E-CAC9-3B05CFFB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B8504DE-4EAA-4A00-B419-9B127EA63D66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3FBD747-0944-B9DF-FB28-324796C3D0DE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BACKEND IMPLEMENTATION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39065E3-B96F-CC53-40E4-24460E6E944D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pic>
        <p:nvPicPr>
          <p:cNvPr id="62" name="Immagine 61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3966C21-31B9-2210-39A5-E59839FE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259000"/>
            <a:ext cx="2340000" cy="2340000"/>
          </a:xfrm>
          <a:prstGeom prst="ellipse">
            <a:avLst/>
          </a:prstGeom>
          <a:ln w="190500" cap="rnd">
            <a:solidFill>
              <a:srgbClr val="FFA5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949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3162-E141-0685-95E8-78669E6D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A5035B1-6CC7-E100-F33A-0AEFADCF158C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CE73AEF-8089-C946-E39B-17DF0A9AAFB9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BACKEND IMPLEMENTATION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FA59E19-B13A-D247-2FDE-757090D5742B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pic>
        <p:nvPicPr>
          <p:cNvPr id="62" name="Immagine 61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BDA17A9D-8C0A-B3A0-7B55-25C7E750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259000"/>
            <a:ext cx="2340000" cy="2340000"/>
          </a:xfrm>
          <a:prstGeom prst="ellipse">
            <a:avLst/>
          </a:prstGeom>
          <a:ln w="190500" cap="rnd">
            <a:solidFill>
              <a:srgbClr val="FFA5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307BC109-AC78-1B8E-B041-725915DCE56E}"/>
              </a:ext>
            </a:extLst>
          </p:cNvPr>
          <p:cNvSpPr/>
          <p:nvPr/>
        </p:nvSpPr>
        <p:spPr>
          <a:xfrm>
            <a:off x="1998194" y="3943037"/>
            <a:ext cx="1692000" cy="1692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29A99D45-373C-F256-D484-2EE6A33AF7B1}"/>
              </a:ext>
            </a:extLst>
          </p:cNvPr>
          <p:cNvSpPr/>
          <p:nvPr/>
        </p:nvSpPr>
        <p:spPr>
          <a:xfrm>
            <a:off x="8501806" y="3943037"/>
            <a:ext cx="1692000" cy="1692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EEBD397C-C45D-6DC6-41A3-270D27EC8DB1}"/>
              </a:ext>
            </a:extLst>
          </p:cNvPr>
          <p:cNvCxnSpPr>
            <a:stCxn id="62" idx="6"/>
            <a:endCxn id="65" idx="1"/>
          </p:cNvCxnSpPr>
          <p:nvPr/>
        </p:nvCxnSpPr>
        <p:spPr>
          <a:xfrm>
            <a:off x="7266000" y="3429000"/>
            <a:ext cx="1483594" cy="76182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5922FBC7-3F90-39FA-0669-41C6A306A281}"/>
              </a:ext>
            </a:extLst>
          </p:cNvPr>
          <p:cNvCxnSpPr>
            <a:stCxn id="62" idx="2"/>
            <a:endCxn id="64" idx="7"/>
          </p:cNvCxnSpPr>
          <p:nvPr/>
        </p:nvCxnSpPr>
        <p:spPr>
          <a:xfrm flipH="1">
            <a:off x="3442406" y="3429000"/>
            <a:ext cx="1483594" cy="76182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985BAA7-5710-EC56-B2D4-481350C79DAA}"/>
              </a:ext>
            </a:extLst>
          </p:cNvPr>
          <p:cNvSpPr/>
          <p:nvPr/>
        </p:nvSpPr>
        <p:spPr>
          <a:xfrm>
            <a:off x="1942215" y="5644200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ANONYMOUS AUTHENTICATION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5C026C19-CA4D-FE12-21B2-DEB3F85D25B0}"/>
              </a:ext>
            </a:extLst>
          </p:cNvPr>
          <p:cNvSpPr/>
          <p:nvPr/>
        </p:nvSpPr>
        <p:spPr>
          <a:xfrm>
            <a:off x="8445829" y="5644200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REALTIME DATABASE</a:t>
            </a:r>
          </a:p>
        </p:txBody>
      </p:sp>
      <p:pic>
        <p:nvPicPr>
          <p:cNvPr id="77" name="Elemento grafico 76">
            <a:extLst>
              <a:ext uri="{FF2B5EF4-FFF2-40B4-BE49-F238E27FC236}">
                <a16:creationId xmlns:a16="http://schemas.microsoft.com/office/drawing/2014/main" id="{66E227FF-9DFA-D994-F603-A1F95F221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194" y="4249037"/>
            <a:ext cx="1080000" cy="1080000"/>
          </a:xfrm>
          <a:prstGeom prst="rect">
            <a:avLst/>
          </a:prstGeom>
        </p:spPr>
      </p:pic>
      <p:pic>
        <p:nvPicPr>
          <p:cNvPr id="79" name="Elemento grafico 78">
            <a:extLst>
              <a:ext uri="{FF2B5EF4-FFF2-40B4-BE49-F238E27FC236}">
                <a16:creationId xmlns:a16="http://schemas.microsoft.com/office/drawing/2014/main" id="{0B3C841D-E376-612F-4A1A-4DB57AC64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7806" y="424903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4F7C-9A83-8238-C60C-B2AAF63D4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E55BC0-84F5-1A94-B2CC-9C89A974A985}"/>
              </a:ext>
            </a:extLst>
          </p:cNvPr>
          <p:cNvSpPr/>
          <p:nvPr/>
        </p:nvSpPr>
        <p:spPr>
          <a:xfrm>
            <a:off x="-1432" y="-9236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80569A9-FC1A-4DCC-566C-515AD663B36E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LOGIN SYSTEM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67146C5-00F1-3597-BE9C-8E3439B5A035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B011895-9A44-3B82-C034-FE0563A99B73}"/>
              </a:ext>
            </a:extLst>
          </p:cNvPr>
          <p:cNvGrpSpPr/>
          <p:nvPr/>
        </p:nvGrpSpPr>
        <p:grpSpPr>
          <a:xfrm>
            <a:off x="1650245" y="3028489"/>
            <a:ext cx="8909982" cy="2145884"/>
            <a:chOff x="2130458" y="3285283"/>
            <a:chExt cx="8909982" cy="214588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AF96FE90-A560-746F-2179-2407E8FE7684}"/>
                </a:ext>
              </a:extLst>
            </p:cNvPr>
            <p:cNvGrpSpPr/>
            <p:nvPr/>
          </p:nvGrpSpPr>
          <p:grpSpPr>
            <a:xfrm>
              <a:off x="2130458" y="3285283"/>
              <a:ext cx="1803958" cy="2141639"/>
              <a:chOff x="1837089" y="3271787"/>
              <a:chExt cx="1803958" cy="2141639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2F68749C-8344-A87F-BE00-BDFCF4EB1419}"/>
                  </a:ext>
                </a:extLst>
              </p:cNvPr>
              <p:cNvSpPr/>
              <p:nvPr/>
            </p:nvSpPr>
            <p:spPr>
              <a:xfrm>
                <a:off x="1893068" y="3271787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738BDEC4-C565-2BFF-4732-B8C2F1A03E4F}"/>
                  </a:ext>
                </a:extLst>
              </p:cNvPr>
              <p:cNvSpPr/>
              <p:nvPr/>
            </p:nvSpPr>
            <p:spPr>
              <a:xfrm>
                <a:off x="1837089" y="4959370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AWAIT USER SIGNIN FUNCTION</a:t>
                </a:r>
              </a:p>
            </p:txBody>
          </p:sp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A8E2C9A-F6BB-E0E5-1038-206C0084A56C}"/>
                </a:ext>
              </a:extLst>
            </p:cNvPr>
            <p:cNvGrpSpPr/>
            <p:nvPr/>
          </p:nvGrpSpPr>
          <p:grpSpPr>
            <a:xfrm>
              <a:off x="5731612" y="3287978"/>
              <a:ext cx="1803958" cy="2141639"/>
              <a:chOff x="1665950" y="3274482"/>
              <a:chExt cx="1803958" cy="2141639"/>
            </a:xfrm>
          </p:grpSpPr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C2E13E3E-6EA5-9F74-5D90-76372F77CD6C}"/>
                  </a:ext>
                </a:extLst>
              </p:cNvPr>
              <p:cNvSpPr/>
              <p:nvPr/>
            </p:nvSpPr>
            <p:spPr>
              <a:xfrm>
                <a:off x="1721929" y="327448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9F832989-8982-438A-6B44-E30AE60B38C3}"/>
                  </a:ext>
                </a:extLst>
              </p:cNvPr>
              <p:cNvSpPr/>
              <p:nvPr/>
            </p:nvSpPr>
            <p:spPr>
              <a:xfrm>
                <a:off x="1665950" y="496206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DATABASE CREATES USER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56CB051-BA3C-8164-DC1A-F7CB3D22E1A0}"/>
                </a:ext>
              </a:extLst>
            </p:cNvPr>
            <p:cNvGrpSpPr/>
            <p:nvPr/>
          </p:nvGrpSpPr>
          <p:grpSpPr>
            <a:xfrm>
              <a:off x="9236482" y="3289528"/>
              <a:ext cx="1803958" cy="2141639"/>
              <a:chOff x="1342548" y="3276032"/>
              <a:chExt cx="1803958" cy="2141639"/>
            </a:xfrm>
          </p:grpSpPr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44262A3A-2657-90BB-3E67-82054D6BCF85}"/>
                  </a:ext>
                </a:extLst>
              </p:cNvPr>
              <p:cNvSpPr/>
              <p:nvPr/>
            </p:nvSpPr>
            <p:spPr>
              <a:xfrm>
                <a:off x="1398527" y="327603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89BEC8F-7E31-761B-6EC0-936A90D0BEB4}"/>
                  </a:ext>
                </a:extLst>
              </p:cNvPr>
              <p:cNvSpPr/>
              <p:nvPr/>
            </p:nvSpPr>
            <p:spPr>
              <a:xfrm>
                <a:off x="1342548" y="496361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CLIENT GETS AND SAVES HIS DATA</a:t>
                </a:r>
              </a:p>
            </p:txBody>
          </p:sp>
        </p:grp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DB1BB93C-B1BA-4492-9A1F-BEFD7DCAB80B}"/>
                </a:ext>
              </a:extLst>
            </p:cNvPr>
            <p:cNvCxnSpPr>
              <a:cxnSpLocks/>
              <a:stCxn id="15" idx="6"/>
              <a:endCxn id="13" idx="2"/>
            </p:cNvCxnSpPr>
            <p:nvPr/>
          </p:nvCxnSpPr>
          <p:spPr>
            <a:xfrm>
              <a:off x="3878437" y="4131283"/>
              <a:ext cx="1909154" cy="2695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3266DEC-67E3-209B-F2DB-A2DAE3412F29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7479591" y="4133978"/>
              <a:ext cx="1812870" cy="1550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07493145-562E-E496-0CFD-64EE665F7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224" y="3337064"/>
            <a:ext cx="1080000" cy="1080000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064FA7B-4775-51DC-CDB5-EE18957FA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8248" y="3336526"/>
            <a:ext cx="1080000" cy="108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8AC4F2BE-B820-6A52-3B9C-2EEAA44A70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3378" y="33380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8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C80-A479-B289-3292-6D777E317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9E9EC43-0E34-6AF9-44C1-CB86D48B83E0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680EE2D-5350-FFA7-CE69-524269DDB1B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MULTIPLAYER SHARED DATA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14DCC18-1B1F-961F-8E18-D473F863509F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65919BE-D044-8D4D-F184-FED425FA68F7}"/>
              </a:ext>
            </a:extLst>
          </p:cNvPr>
          <p:cNvSpPr/>
          <p:nvPr/>
        </p:nvSpPr>
        <p:spPr>
          <a:xfrm>
            <a:off x="9200031" y="432505"/>
            <a:ext cx="2160000" cy="2160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4430FC9-3EBC-096B-D737-3C485640838B}"/>
              </a:ext>
            </a:extLst>
          </p:cNvPr>
          <p:cNvSpPr/>
          <p:nvPr/>
        </p:nvSpPr>
        <p:spPr>
          <a:xfrm>
            <a:off x="9200031" y="4265495"/>
            <a:ext cx="2160000" cy="2160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15C2E0ED-1D41-DD91-D312-EDD77BAFA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8031" y="4553495"/>
            <a:ext cx="1584000" cy="1584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314FD2-D1D7-8E6A-8E0B-7368CD866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8031" y="720505"/>
            <a:ext cx="1584000" cy="1584000"/>
          </a:xfrm>
          <a:prstGeom prst="rect">
            <a:avLst/>
          </a:prstGeom>
        </p:spPr>
      </p:pic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980C439B-CE43-A202-B02B-2C7C8CDF1B30}"/>
              </a:ext>
            </a:extLst>
          </p:cNvPr>
          <p:cNvCxnSpPr>
            <a:stCxn id="23" idx="2"/>
            <a:endCxn id="20" idx="2"/>
          </p:cNvCxnSpPr>
          <p:nvPr/>
        </p:nvCxnSpPr>
        <p:spPr>
          <a:xfrm rot="10800000">
            <a:off x="9200031" y="1512505"/>
            <a:ext cx="12700" cy="3832990"/>
          </a:xfrm>
          <a:prstGeom prst="bentConnector3">
            <a:avLst>
              <a:gd name="adj1" fmla="val 1800000"/>
            </a:avLst>
          </a:prstGeom>
          <a:ln w="38100" cap="sq">
            <a:solidFill>
              <a:srgbClr val="FFA500"/>
            </a:solidFill>
            <a:miter lim="800000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F5484EF6-86BE-56AA-2811-F902A26EEE32}"/>
              </a:ext>
            </a:extLst>
          </p:cNvPr>
          <p:cNvCxnSpPr>
            <a:stCxn id="20" idx="6"/>
            <a:endCxn id="23" idx="6"/>
          </p:cNvCxnSpPr>
          <p:nvPr/>
        </p:nvCxnSpPr>
        <p:spPr>
          <a:xfrm>
            <a:off x="11360031" y="1512505"/>
            <a:ext cx="12700" cy="3832990"/>
          </a:xfrm>
          <a:prstGeom prst="bentConnector3">
            <a:avLst>
              <a:gd name="adj1" fmla="val 1800000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FB3235E-CACF-802C-59E5-54CAF280F634}"/>
              </a:ext>
            </a:extLst>
          </p:cNvPr>
          <p:cNvSpPr/>
          <p:nvPr/>
        </p:nvSpPr>
        <p:spPr>
          <a:xfrm>
            <a:off x="9378052" y="2612449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UPLOAD PLAYER DATA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0570661E-4C52-BFDB-7F73-DA1C5A7748F6}"/>
              </a:ext>
            </a:extLst>
          </p:cNvPr>
          <p:cNvSpPr/>
          <p:nvPr/>
        </p:nvSpPr>
        <p:spPr>
          <a:xfrm>
            <a:off x="9378052" y="3791495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DOWNLOAD ALL PLAYERS DATA</a:t>
            </a:r>
          </a:p>
        </p:txBody>
      </p:sp>
    </p:spTree>
    <p:extLst>
      <p:ext uri="{BB962C8B-B14F-4D97-AF65-F5344CB8AC3E}">
        <p14:creationId xmlns:p14="http://schemas.microsoft.com/office/powerpoint/2010/main" val="163135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98F1D-FB1A-BD90-29DA-A023291E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7BAE324-DCFF-3182-51EE-23182437160C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F72E72-CDB8-D12F-CCF1-1876C518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44" y="-195769"/>
            <a:ext cx="11314176" cy="3038855"/>
          </a:xfrm>
        </p:spPr>
        <p:txBody>
          <a:bodyPr>
            <a:normAutofit/>
          </a:bodyPr>
          <a:lstStyle/>
          <a:p>
            <a:r>
              <a:rPr lang="it-IT" sz="13800" dirty="0" err="1">
                <a:solidFill>
                  <a:srgbClr val="6495ED"/>
                </a:solidFill>
                <a:latin typeface="Slackey" panose="02000000000000000000" pitchFamily="2" charset="0"/>
              </a:rPr>
              <a:t>MusicMind</a:t>
            </a:r>
            <a:endParaRPr lang="it-IT" sz="13800" dirty="0">
              <a:solidFill>
                <a:srgbClr val="6495ED"/>
              </a:solidFill>
              <a:latin typeface="Slackey" panose="02000000000000000000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2163FC0-FF9B-4726-21E1-7B10169A8B8E}"/>
              </a:ext>
            </a:extLst>
          </p:cNvPr>
          <p:cNvSpPr/>
          <p:nvPr/>
        </p:nvSpPr>
        <p:spPr>
          <a:xfrm>
            <a:off x="2795016" y="3038855"/>
            <a:ext cx="6601968" cy="1477343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THANKS FOR THE ATTENTION</a:t>
            </a:r>
          </a:p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NOW IT’S TIME TO PLAY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B16503D-4E5E-FDDF-4F43-22062E855450}"/>
              </a:ext>
            </a:extLst>
          </p:cNvPr>
          <p:cNvSpPr/>
          <p:nvPr/>
        </p:nvSpPr>
        <p:spPr>
          <a:xfrm>
            <a:off x="609600" y="5085936"/>
            <a:ext cx="10972800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https://ciorpy.github.io/ACTaM-Project-2024-25/</a:t>
            </a:r>
          </a:p>
        </p:txBody>
      </p:sp>
    </p:spTree>
    <p:extLst>
      <p:ext uri="{BB962C8B-B14F-4D97-AF65-F5344CB8AC3E}">
        <p14:creationId xmlns:p14="http://schemas.microsoft.com/office/powerpoint/2010/main" val="247332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75EA3-5E49-5CED-330A-A1F048560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E0E612-0D3F-8C3A-6E59-93F0925A61A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362C98A-574D-E49C-CF2B-5C22B7517F33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649EEA0-01E7-D05D-E5F4-63120F37151C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4F88852F-EEBF-662E-B098-34D98BBCB583}"/>
              </a:ext>
            </a:extLst>
          </p:cNvPr>
          <p:cNvSpPr/>
          <p:nvPr/>
        </p:nvSpPr>
        <p:spPr>
          <a:xfrm>
            <a:off x="959358" y="2313779"/>
            <a:ext cx="2587752" cy="393192"/>
          </a:xfrm>
          <a:prstGeom prst="wedgeRoundRectCallout">
            <a:avLst>
              <a:gd name="adj1" fmla="val -55153"/>
              <a:gd name="adj2" fmla="val 32770"/>
              <a:gd name="adj3" fmla="val 16667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What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 do </a:t>
            </a:r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we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want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?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3F27746-6205-C816-7176-028FFAA68B64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B0FA9C40-32A6-A2F7-E2C7-B0B7D1CD64D5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F03C993E-EED2-9345-B685-C1BED8E6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A6265FB-D523-75B2-A821-788727346B1B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B9F7CADD-2EAB-A5A6-D438-47842C7DBD42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98FBA5A6-FDDB-A86E-927C-243AA24A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59B93F6-BF97-B7D0-434C-065E6827E9A0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C13111AE-D5E1-3952-26F2-E57E2FB916F7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32378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DA3E9-BF8C-7B19-2852-DCFFEB12B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420F520-4091-F42C-890C-D5AFCB3136C4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00C025E-F4F3-26ED-8070-4390992455D4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88B8770-98AC-B09F-B105-962A3FF909E3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057AAD3-B8D8-44C1-09C7-1731A9A9A1A7}"/>
              </a:ext>
            </a:extLst>
          </p:cNvPr>
          <p:cNvGrpSpPr/>
          <p:nvPr/>
        </p:nvGrpSpPr>
        <p:grpSpPr>
          <a:xfrm>
            <a:off x="959358" y="2313779"/>
            <a:ext cx="6603492" cy="1353312"/>
            <a:chOff x="923544" y="2194560"/>
            <a:chExt cx="6603492" cy="1353312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C6FB92CF-D579-A99E-C987-FEBF190862B5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3C22F161-8520-ECB0-83EA-AC383421E953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A2F3114-6E35-5124-A748-B7C761777664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EAEF9E06-94FA-625C-7BC1-DFB60C6172BA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09755ED3-7974-B003-6AA7-A75249CC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C51C7A3-7FF7-E257-7726-D38D561EE18A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3B883A9-5D8C-C917-B29B-6AF07AE1ACB6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C9F713B-DD5E-418D-51ED-541A27F52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02DAD5C-0C15-2873-B3E9-71DFACB4D3F0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7EAA599-EFA0-D6C8-8A80-E9DB4F56138B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21980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17AD-C0E3-E528-CFE7-7D2D3FFC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0657F2-B941-F7AE-3E3C-BCB1972EF402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0D037FC-53F5-8892-D55B-1D328381412D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1FE9217-52E7-ACAE-85F3-DC7E139940F8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3FA9F4E-2FA8-3179-1303-30AF350426C8}"/>
              </a:ext>
            </a:extLst>
          </p:cNvPr>
          <p:cNvGrpSpPr/>
          <p:nvPr/>
        </p:nvGrpSpPr>
        <p:grpSpPr>
          <a:xfrm>
            <a:off x="959358" y="2313779"/>
            <a:ext cx="6603492" cy="1984248"/>
            <a:chOff x="923544" y="2194560"/>
            <a:chExt cx="6603492" cy="1984248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A69F5F71-B649-0376-CF56-78C8F23138F3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038E7945-AB16-23E8-32D4-96895B99F42D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  <p:sp>
          <p:nvSpPr>
            <p:cNvPr id="13" name="Fumetto: rettangolo con angoli arrotondati 12">
              <a:extLst>
                <a:ext uri="{FF2B5EF4-FFF2-40B4-BE49-F238E27FC236}">
                  <a16:creationId xmlns:a16="http://schemas.microsoft.com/office/drawing/2014/main" id="{278DE438-32DE-166D-1FC3-56E4C6E9835A}"/>
                </a:ext>
              </a:extLst>
            </p:cNvPr>
            <p:cNvSpPr/>
            <p:nvPr/>
          </p:nvSpPr>
          <p:spPr>
            <a:xfrm>
              <a:off x="923544" y="3547872"/>
              <a:ext cx="2587752" cy="63093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How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result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7A5D384E-C4E8-4683-F77B-39BB6FCCBDDC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0A949E79-FACB-B06C-4B93-BDB4B098F79B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707A0AC3-FE3F-D92E-DC58-64600C2C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DA91173-5EA9-BFB3-6AF3-8225E7B7A9D9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90DCF703-80F8-130F-BAB5-8E7BCAB5CAA3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4708C98F-4623-E728-8FAC-A90DA06C1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EE2CD6E-BA58-8811-5AEA-D76DD4276024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E6F04F7-5DE0-2C7D-BDA6-0AB29DE6B078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11861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615C0-7F5E-5D10-38E1-B01669C3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EF6FB11-115A-C5D0-9634-54BD61BF584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A788B1B-26C8-5D40-A0C5-BF5BADC8249F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FE7A171-A139-AF44-E9ED-2EA2F5E247B2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CF6B284-EB42-C0D4-D80D-CABF520267C9}"/>
              </a:ext>
            </a:extLst>
          </p:cNvPr>
          <p:cNvGrpSpPr/>
          <p:nvPr/>
        </p:nvGrpSpPr>
        <p:grpSpPr>
          <a:xfrm>
            <a:off x="959358" y="2313779"/>
            <a:ext cx="6603492" cy="3575304"/>
            <a:chOff x="923544" y="2194560"/>
            <a:chExt cx="6603492" cy="3575304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F96E0EE9-8CC5-85C9-4BA7-3B4B608B7B1A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6FA4B6BE-02B7-F2E0-6797-F557B1357376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  <p:sp>
          <p:nvSpPr>
            <p:cNvPr id="13" name="Fumetto: rettangolo con angoli arrotondati 12">
              <a:extLst>
                <a:ext uri="{FF2B5EF4-FFF2-40B4-BE49-F238E27FC236}">
                  <a16:creationId xmlns:a16="http://schemas.microsoft.com/office/drawing/2014/main" id="{F34B15A3-2EC1-DA35-5DCA-2DCBF5BBE738}"/>
                </a:ext>
              </a:extLst>
            </p:cNvPr>
            <p:cNvSpPr/>
            <p:nvPr/>
          </p:nvSpPr>
          <p:spPr>
            <a:xfrm>
              <a:off x="923544" y="3547872"/>
              <a:ext cx="2587752" cy="63093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How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result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4" name="Fumetto: rettangolo con angoli arrotondati 13">
              <a:extLst>
                <a:ext uri="{FF2B5EF4-FFF2-40B4-BE49-F238E27FC236}">
                  <a16:creationId xmlns:a16="http://schemas.microsoft.com/office/drawing/2014/main" id="{5185A8C4-BD48-1C6D-6DCF-11FEB01F9457}"/>
                </a:ext>
              </a:extLst>
            </p:cNvPr>
            <p:cNvSpPr/>
            <p:nvPr/>
          </p:nvSpPr>
          <p:spPr>
            <a:xfrm flipH="1">
              <a:off x="4302252" y="4178808"/>
              <a:ext cx="3224784" cy="159105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Via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developing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 web game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which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allows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us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goal in a way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that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is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fun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the user.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EF58EFC-6268-06CE-2315-E1374ACB61FD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5BEE8155-20E5-EB4B-7CB0-7C300BE6B477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BA86844E-15D8-D686-F3E8-0D6FE4695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41A9152-7CD4-46C3-F799-BA3E8FE6A3E0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65759826-4705-3CB3-BEE8-85C1ADF998A7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E5E83B69-9103-1B70-7180-AB89C2C6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CFB7E50-F516-0E7A-7062-973158C24C2F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2ADFE4B-9DDD-F335-DD2C-1B68003EA11B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188796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A2ED-9039-7844-FA2D-8944A55F9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8B0C57-7C21-673F-04F1-D767F2C46A94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9E46003-BFDC-5840-8CA4-2FAF18EF7E1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PROJECTUAL PHILOSOPHY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0859595-E0EE-B793-96BC-D6DCA2DABB95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«NON FUNZIONA NIENTE»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-Marco Porcella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«MA COME SI FA?»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-Andrea Crisafulli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«CHIEDIAMO A CHAT GPT.»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-Filippo Longhi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«CAMBIAMO IL COLORE DELLO SFONDO»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-Giacomo De Toni</a:t>
            </a:r>
          </a:p>
        </p:txBody>
      </p:sp>
    </p:spTree>
    <p:extLst>
      <p:ext uri="{BB962C8B-B14F-4D97-AF65-F5344CB8AC3E}">
        <p14:creationId xmlns:p14="http://schemas.microsoft.com/office/powerpoint/2010/main" val="326012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DC504-5684-5C9C-0972-074827DED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EB9960F-0116-3BE1-0745-0BF308127EDE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78F1318-661C-5AC9-7C6A-F36545065406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PIPELINE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B6D8D9A-4D01-FF3A-C392-59CAF4173A1A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7D98BAC-8092-1786-D64B-A6BBD080517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235369" y="2699838"/>
            <a:ext cx="1844623" cy="1304109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753BB45B-9EEC-2584-38C8-B78CC0A34966}"/>
              </a:ext>
            </a:extLst>
          </p:cNvPr>
          <p:cNvSpPr/>
          <p:nvPr/>
        </p:nvSpPr>
        <p:spPr>
          <a:xfrm rot="16200000">
            <a:off x="-1473898" y="3741276"/>
            <a:ext cx="4659463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SINGLEPLAYER</a:t>
            </a:r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BFA72CD6-432C-D2E8-106A-9D70BA667FF1}"/>
              </a:ext>
            </a:extLst>
          </p:cNvPr>
          <p:cNvGrpSpPr/>
          <p:nvPr/>
        </p:nvGrpSpPr>
        <p:grpSpPr>
          <a:xfrm>
            <a:off x="2006746" y="1853838"/>
            <a:ext cx="8765246" cy="4495185"/>
            <a:chOff x="1713377" y="1840342"/>
            <a:chExt cx="8765246" cy="4495185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3777304-929A-635C-5815-3E5567A6C715}"/>
                </a:ext>
              </a:extLst>
            </p:cNvPr>
            <p:cNvSpPr/>
            <p:nvPr/>
          </p:nvSpPr>
          <p:spPr>
            <a:xfrm>
              <a:off x="1713377" y="3144451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C359756C-A988-E05C-B6D9-C664C6A6A972}"/>
                </a:ext>
              </a:extLst>
            </p:cNvPr>
            <p:cNvSpPr/>
            <p:nvPr/>
          </p:nvSpPr>
          <p:spPr>
            <a:xfrm>
              <a:off x="5250000" y="1840342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E1A7D7D-68B0-6250-4330-5F524EADF430}"/>
                </a:ext>
              </a:extLst>
            </p:cNvPr>
            <p:cNvSpPr/>
            <p:nvPr/>
          </p:nvSpPr>
          <p:spPr>
            <a:xfrm>
              <a:off x="8786623" y="3144451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7B013EE7-BB3B-401D-916A-E3DE4075AA02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3405377" y="2686342"/>
              <a:ext cx="1844623" cy="1304109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B49523AD-085B-37FB-FF2D-E07207CAD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9377" y="3450451"/>
              <a:ext cx="1080000" cy="1080000"/>
            </a:xfrm>
            <a:prstGeom prst="rect">
              <a:avLst/>
            </a:prstGeom>
          </p:spPr>
        </p:pic>
        <p:pic>
          <p:nvPicPr>
            <p:cNvPr id="26" name="Elemento grafico 25">
              <a:extLst>
                <a:ext uri="{FF2B5EF4-FFF2-40B4-BE49-F238E27FC236}">
                  <a16:creationId xmlns:a16="http://schemas.microsoft.com/office/drawing/2014/main" id="{A236B791-1CAB-1A1E-7AC6-43E56064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92623" y="3450451"/>
              <a:ext cx="1080000" cy="1080000"/>
            </a:xfrm>
            <a:prstGeom prst="rect">
              <a:avLst/>
            </a:prstGeom>
          </p:spPr>
        </p:pic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C8AC57CE-EB99-3F98-55B9-941C7B8B15BE}"/>
                </a:ext>
              </a:extLst>
            </p:cNvPr>
            <p:cNvSpPr/>
            <p:nvPr/>
          </p:nvSpPr>
          <p:spPr>
            <a:xfrm>
              <a:off x="1713377" y="4847481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GROUP DIVISION</a:t>
              </a:r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89E7D72F-A0BE-A4BE-7C97-227B3A8EBE66}"/>
                </a:ext>
              </a:extLst>
            </p:cNvPr>
            <p:cNvSpPr/>
            <p:nvPr/>
          </p:nvSpPr>
          <p:spPr>
            <a:xfrm>
              <a:off x="5250000" y="4187107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718FE876-544E-0061-C88A-7B05E349DD7B}"/>
                </a:ext>
              </a:extLst>
            </p:cNvPr>
            <p:cNvCxnSpPr>
              <a:stCxn id="9" idx="6"/>
              <a:endCxn id="36" idx="2"/>
            </p:cNvCxnSpPr>
            <p:nvPr/>
          </p:nvCxnSpPr>
          <p:spPr>
            <a:xfrm>
              <a:off x="3405377" y="3990451"/>
              <a:ext cx="1844623" cy="1042656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0654FF4C-28C7-BD9F-5400-4AB6D2E52060}"/>
                </a:ext>
              </a:extLst>
            </p:cNvPr>
            <p:cNvCxnSpPr>
              <a:stCxn id="36" idx="6"/>
              <a:endCxn id="12" idx="2"/>
            </p:cNvCxnSpPr>
            <p:nvPr/>
          </p:nvCxnSpPr>
          <p:spPr>
            <a:xfrm flipV="1">
              <a:off x="6942000" y="3990451"/>
              <a:ext cx="1844623" cy="1042656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D5D4DB08-0965-E974-B891-55ABBD252774}"/>
                </a:ext>
              </a:extLst>
            </p:cNvPr>
            <p:cNvSpPr/>
            <p:nvPr/>
          </p:nvSpPr>
          <p:spPr>
            <a:xfrm>
              <a:off x="5250000" y="3558297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DRUM MACHINE MINIGAMES</a:t>
              </a:r>
            </a:p>
          </p:txBody>
        </p:sp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935B7DCE-98E9-18B1-553A-EA3B42909E6C}"/>
                </a:ext>
              </a:extLst>
            </p:cNvPr>
            <p:cNvSpPr/>
            <p:nvPr/>
          </p:nvSpPr>
          <p:spPr>
            <a:xfrm>
              <a:off x="5249530" y="5881471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KEYBOARD MINIGAMES</a:t>
              </a: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5684BE61-3601-AFD9-40CD-711B46A1FC79}"/>
                </a:ext>
              </a:extLst>
            </p:cNvPr>
            <p:cNvSpPr/>
            <p:nvPr/>
          </p:nvSpPr>
          <p:spPr>
            <a:xfrm>
              <a:off x="8786623" y="4862406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COMMON GAME LOGIC</a:t>
              </a:r>
            </a:p>
          </p:txBody>
        </p:sp>
        <p:pic>
          <p:nvPicPr>
            <p:cNvPr id="49" name="Elemento grafico 48">
              <a:extLst>
                <a:ext uri="{FF2B5EF4-FFF2-40B4-BE49-F238E27FC236}">
                  <a16:creationId xmlns:a16="http://schemas.microsoft.com/office/drawing/2014/main" id="{9291D2F6-BB02-A506-6A87-E10B6308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50326" y="4496284"/>
              <a:ext cx="1080000" cy="1080000"/>
            </a:xfrm>
            <a:prstGeom prst="rect">
              <a:avLst/>
            </a:prstGeom>
          </p:spPr>
        </p:pic>
        <p:pic>
          <p:nvPicPr>
            <p:cNvPr id="51" name="Elemento grafico 50">
              <a:extLst>
                <a:ext uri="{FF2B5EF4-FFF2-40B4-BE49-F238E27FC236}">
                  <a16:creationId xmlns:a16="http://schemas.microsoft.com/office/drawing/2014/main" id="{17EABD8B-B820-CB11-D84B-0C9D59BD2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0326" y="2142925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860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ED73-F849-F840-E2E6-86F84C2A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70A61C-F411-2AFF-65DB-07ABB46C4A64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2B9EF67-5ADC-50FB-E2E6-93A0985717C2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PIPELINE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10A1B28-5DF6-8565-3AE2-4A0B2A913130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AE486AA0-F0E0-5B08-5FD4-40D2DCF4D5A3}"/>
              </a:ext>
            </a:extLst>
          </p:cNvPr>
          <p:cNvSpPr/>
          <p:nvPr/>
        </p:nvSpPr>
        <p:spPr>
          <a:xfrm rot="16200000">
            <a:off x="-1473898" y="3741276"/>
            <a:ext cx="4659463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MULTIPLAYER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3EF5C67-5C78-0379-6D9D-5F1A9C8034B4}"/>
              </a:ext>
            </a:extLst>
          </p:cNvPr>
          <p:cNvGrpSpPr/>
          <p:nvPr/>
        </p:nvGrpSpPr>
        <p:grpSpPr>
          <a:xfrm>
            <a:off x="1942215" y="3157947"/>
            <a:ext cx="8909982" cy="2145884"/>
            <a:chOff x="2130458" y="3285283"/>
            <a:chExt cx="8909982" cy="2145884"/>
          </a:xfrm>
        </p:grpSpPr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5EC4C8E-3EC5-A6FB-073B-ABDACC44CA0B}"/>
                </a:ext>
              </a:extLst>
            </p:cNvPr>
            <p:cNvGrpSpPr/>
            <p:nvPr/>
          </p:nvGrpSpPr>
          <p:grpSpPr>
            <a:xfrm>
              <a:off x="2130458" y="3285283"/>
              <a:ext cx="1803958" cy="2141639"/>
              <a:chOff x="1837089" y="3271787"/>
              <a:chExt cx="1803958" cy="2141639"/>
            </a:xfrm>
          </p:grpSpPr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2924AC7B-ED3F-B802-B450-3AB9050E8334}"/>
                  </a:ext>
                </a:extLst>
              </p:cNvPr>
              <p:cNvSpPr/>
              <p:nvPr/>
            </p:nvSpPr>
            <p:spPr>
              <a:xfrm>
                <a:off x="1893068" y="3271787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7A6394E2-4411-4204-FA06-CECAE6E6F1D0}"/>
                  </a:ext>
                </a:extLst>
              </p:cNvPr>
              <p:cNvSpPr/>
              <p:nvPr/>
            </p:nvSpPr>
            <p:spPr>
              <a:xfrm>
                <a:off x="1837089" y="4959370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USER AUTHENTICATION</a:t>
                </a:r>
              </a:p>
            </p:txBody>
          </p:sp>
        </p:grp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8E624441-CD71-E725-AFD5-32E2309C994F}"/>
                </a:ext>
              </a:extLst>
            </p:cNvPr>
            <p:cNvGrpSpPr/>
            <p:nvPr/>
          </p:nvGrpSpPr>
          <p:grpSpPr>
            <a:xfrm>
              <a:off x="5731612" y="3287978"/>
              <a:ext cx="1803958" cy="2141639"/>
              <a:chOff x="1665950" y="3274482"/>
              <a:chExt cx="1803958" cy="2141639"/>
            </a:xfrm>
          </p:grpSpPr>
          <p:sp>
            <p:nvSpPr>
              <p:cNvPr id="3" name="Ovale 2">
                <a:extLst>
                  <a:ext uri="{FF2B5EF4-FFF2-40B4-BE49-F238E27FC236}">
                    <a16:creationId xmlns:a16="http://schemas.microsoft.com/office/drawing/2014/main" id="{9C8B4D0A-52BE-39B8-FEF1-F38BBCFD16B0}"/>
                  </a:ext>
                </a:extLst>
              </p:cNvPr>
              <p:cNvSpPr/>
              <p:nvPr/>
            </p:nvSpPr>
            <p:spPr>
              <a:xfrm>
                <a:off x="1721929" y="327448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02B66011-5A31-1B43-2917-767FEA9F667A}"/>
                  </a:ext>
                </a:extLst>
              </p:cNvPr>
              <p:cNvSpPr/>
              <p:nvPr/>
            </p:nvSpPr>
            <p:spPr>
              <a:xfrm>
                <a:off x="1665950" y="496206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DATABASE IMPLEMENTATION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FCE3193-3025-4D9F-6401-B654D56720D7}"/>
                </a:ext>
              </a:extLst>
            </p:cNvPr>
            <p:cNvGrpSpPr/>
            <p:nvPr/>
          </p:nvGrpSpPr>
          <p:grpSpPr>
            <a:xfrm>
              <a:off x="9236482" y="3289528"/>
              <a:ext cx="1803958" cy="2141639"/>
              <a:chOff x="1342548" y="3276032"/>
              <a:chExt cx="1803958" cy="2141639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64318935-7E0C-6A76-AF83-94C5F0D52F3E}"/>
                  </a:ext>
                </a:extLst>
              </p:cNvPr>
              <p:cNvSpPr/>
              <p:nvPr/>
            </p:nvSpPr>
            <p:spPr>
              <a:xfrm>
                <a:off x="1398527" y="327603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8966B4E7-2B5A-B37A-1398-2567FE8BE9E3}"/>
                  </a:ext>
                </a:extLst>
              </p:cNvPr>
              <p:cNvSpPr/>
              <p:nvPr/>
            </p:nvSpPr>
            <p:spPr>
              <a:xfrm>
                <a:off x="1342548" y="496361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GAME LOGIC ADAPTATION</a:t>
                </a:r>
              </a:p>
            </p:txBody>
          </p:sp>
        </p:grp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BE2491CA-C490-785C-26A7-3E4310B111D4}"/>
                </a:ext>
              </a:extLst>
            </p:cNvPr>
            <p:cNvCxnSpPr>
              <a:cxnSpLocks/>
              <a:stCxn id="9" idx="6"/>
              <a:endCxn id="3" idx="2"/>
            </p:cNvCxnSpPr>
            <p:nvPr/>
          </p:nvCxnSpPr>
          <p:spPr>
            <a:xfrm>
              <a:off x="3878437" y="4131283"/>
              <a:ext cx="1909154" cy="2695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C67FF674-4EF1-0503-E5BD-165FA4FB308A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7479591" y="4133978"/>
              <a:ext cx="1812870" cy="1550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Elemento grafico 55">
            <a:extLst>
              <a:ext uri="{FF2B5EF4-FFF2-40B4-BE49-F238E27FC236}">
                <a16:creationId xmlns:a16="http://schemas.microsoft.com/office/drawing/2014/main" id="{418DBE1C-8B4A-2672-A27C-1C829228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4194" y="3465984"/>
            <a:ext cx="1080000" cy="1080000"/>
          </a:xfrm>
          <a:prstGeom prst="rect">
            <a:avLst/>
          </a:prstGeom>
        </p:spPr>
      </p:pic>
      <p:pic>
        <p:nvPicPr>
          <p:cNvPr id="58" name="Elemento grafico 57">
            <a:extLst>
              <a:ext uri="{FF2B5EF4-FFF2-40B4-BE49-F238E27FC236}">
                <a16:creationId xmlns:a16="http://schemas.microsoft.com/office/drawing/2014/main" id="{BF964DF7-0A7A-1B23-4BD1-D44E92858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5348" y="3465984"/>
            <a:ext cx="1080000" cy="1080000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163D680E-3A3B-6F38-3F38-E0DB3CC0D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0218" y="346598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1E51-146B-85B8-A4A9-1E34CF7E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E3E720D-1F4A-E0B1-85D1-B738E11DD64D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8EAA4BC-154C-031E-82E7-69D7C76BDD27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DRUM MACHINE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0AB3A74-A4C5-9487-3DCE-B3846E9DBB59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24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228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Audiowide</vt:lpstr>
      <vt:lpstr>Slackey</vt:lpstr>
      <vt:lpstr>Tema di Office</vt:lpstr>
      <vt:lpstr>MusicMind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MusicMind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Marco Porcella</cp:lastModifiedBy>
  <cp:revision>6</cp:revision>
  <dcterms:created xsi:type="dcterms:W3CDTF">2025-01-13T14:17:28Z</dcterms:created>
  <dcterms:modified xsi:type="dcterms:W3CDTF">2025-01-15T11:12:52Z</dcterms:modified>
</cp:coreProperties>
</file>