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2" r:id="rId7"/>
    <p:sldId id="269" r:id="rId8"/>
    <p:sldId id="270" r:id="rId9"/>
    <p:sldId id="273" r:id="rId10"/>
    <p:sldId id="274" r:id="rId11"/>
    <p:sldId id="275" r:id="rId12"/>
    <p:sldId id="288" r:id="rId13"/>
    <p:sldId id="276" r:id="rId14"/>
    <p:sldId id="280" r:id="rId15"/>
    <p:sldId id="282" r:id="rId16"/>
    <p:sldId id="277" r:id="rId17"/>
    <p:sldId id="297" r:id="rId18"/>
    <p:sldId id="287" r:id="rId19"/>
    <p:sldId id="284" r:id="rId20"/>
    <p:sldId id="285" r:id="rId21"/>
    <p:sldId id="286" r:id="rId22"/>
    <p:sldId id="283" r:id="rId23"/>
    <p:sldId id="289" r:id="rId24"/>
    <p:sldId id="296" r:id="rId25"/>
    <p:sldId id="298" r:id="rId26"/>
    <p:sldId id="299" r:id="rId27"/>
    <p:sldId id="294" r:id="rId28"/>
    <p:sldId id="290" r:id="rId29"/>
    <p:sldId id="291" r:id="rId30"/>
    <p:sldId id="292" r:id="rId31"/>
    <p:sldId id="293" r:id="rId32"/>
    <p:sldId id="295" r:id="rId33"/>
    <p:sldId id="301" r:id="rId34"/>
    <p:sldId id="300" r:id="rId35"/>
    <p:sldId id="302" r:id="rId36"/>
    <p:sldId id="303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277"/>
    <a:srgbClr val="5BA191"/>
    <a:srgbClr val="1C656D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55.svg"/><Relationship Id="rId4" Type="http://schemas.openxmlformats.org/officeDocument/2006/relationships/image" Target="../media/image57.sv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57.sv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70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4.png"/><Relationship Id="rId7" Type="http://schemas.openxmlformats.org/officeDocument/2006/relationships/image" Target="../media/image7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6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84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84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7.svg"/><Relationship Id="rId4" Type="http://schemas.openxmlformats.org/officeDocument/2006/relationships/image" Target="../media/image85.sv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5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18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25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6.sv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82BD51A9-36A2-5535-40EF-B334AE809A8E}"/>
              </a:ext>
            </a:extLst>
          </p:cNvPr>
          <p:cNvGrpSpPr/>
          <p:nvPr/>
        </p:nvGrpSpPr>
        <p:grpSpPr>
          <a:xfrm>
            <a:off x="343558" y="470708"/>
            <a:ext cx="11504883" cy="5916583"/>
            <a:chOff x="343558" y="559875"/>
            <a:chExt cx="11504883" cy="5916583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2BE335E-559E-5313-19F7-76311024919E}"/>
                </a:ext>
              </a:extLst>
            </p:cNvPr>
            <p:cNvGrpSpPr/>
            <p:nvPr/>
          </p:nvGrpSpPr>
          <p:grpSpPr>
            <a:xfrm>
              <a:off x="3846000" y="559875"/>
              <a:ext cx="4500000" cy="4500000"/>
              <a:chOff x="6750808" y="1178999"/>
              <a:chExt cx="4500000" cy="4500000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7745F5C2-E6C4-5F50-823A-80A17DE3800E}"/>
                  </a:ext>
                </a:extLst>
              </p:cNvPr>
              <p:cNvSpPr/>
              <p:nvPr/>
            </p:nvSpPr>
            <p:spPr>
              <a:xfrm>
                <a:off x="6750808" y="1178999"/>
                <a:ext cx="4500000" cy="4500000"/>
              </a:xfrm>
              <a:prstGeom prst="ellipse">
                <a:avLst/>
              </a:prstGeom>
              <a:gradFill flip="none" rotWithShape="1">
                <a:gsLst>
                  <a:gs pos="88000">
                    <a:srgbClr val="5DB372"/>
                  </a:gs>
                  <a:gs pos="100000">
                    <a:srgbClr val="2F827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BC6A333-8593-BD84-D1AA-26F8A75C129B}"/>
                  </a:ext>
                </a:extLst>
              </p:cNvPr>
              <p:cNvSpPr/>
              <p:nvPr/>
            </p:nvSpPr>
            <p:spPr>
              <a:xfrm>
                <a:off x="6840808" y="1268999"/>
                <a:ext cx="4320000" cy="4320000"/>
              </a:xfrm>
              <a:prstGeom prst="ellipse">
                <a:avLst/>
              </a:prstGeom>
              <a:solidFill>
                <a:srgbClr val="FFFD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Immagine 5" descr="Immagine che contiene Elementi grafici, Carattere, arte, disegno&#10;&#10;Il contenuto generato dall'IA potrebbe non essere corretto.">
                <a:extLst>
                  <a:ext uri="{FF2B5EF4-FFF2-40B4-BE49-F238E27FC236}">
                    <a16:creationId xmlns:a16="http://schemas.microsoft.com/office/drawing/2014/main" id="{DB34C0BB-8C31-56CF-EEF3-D84CB94C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408" y="1423293"/>
                <a:ext cx="4068801" cy="4011413"/>
              </a:xfrm>
              <a:prstGeom prst="rect">
                <a:avLst/>
              </a:prstGeom>
              <a:noFill/>
            </p:spPr>
          </p:pic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4B18862-7109-C164-57E3-BCA843625F59}"/>
                </a:ext>
              </a:extLst>
            </p:cNvPr>
            <p:cNvSpPr txBox="1"/>
            <p:nvPr/>
          </p:nvSpPr>
          <p:spPr>
            <a:xfrm>
              <a:off x="343558" y="5214169"/>
              <a:ext cx="115048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G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enerative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udio via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I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nteraction with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mbient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26244EF-840F-FE94-4C04-6045BAC59EE8}"/>
                </a:ext>
              </a:extLst>
            </p:cNvPr>
            <p:cNvSpPr txBox="1"/>
            <p:nvPr/>
          </p:nvSpPr>
          <p:spPr>
            <a:xfrm>
              <a:off x="581024" y="6137904"/>
              <a:ext cx="110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CMLS </a:t>
              </a:r>
              <a:r>
                <a:rPr lang="it-IT" sz="1600" dirty="0" err="1">
                  <a:solidFill>
                    <a:srgbClr val="5BA191"/>
                  </a:solidFill>
                  <a:latin typeface="Abadi" panose="020F0502020204030204" pitchFamily="34" charset="0"/>
                </a:rPr>
                <a:t>Final</a:t>
              </a:r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 Project 2024/25</a:t>
              </a:r>
              <a:endParaRPr lang="it-IT" sz="1400" dirty="0">
                <a:solidFill>
                  <a:srgbClr val="5BA191"/>
                </a:solidFill>
                <a:latin typeface="Abad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collection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661F12B-2689-D693-F749-5EEC548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C0C095-1984-435F-52AB-4CEDE872F60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Arduino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-world data from a DHT22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sensor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(temperature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) and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photoresistor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(light).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3244104-C2FA-DB57-66F8-433393FF6647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DA23AED5-E6C1-535D-3484-1A7969DAF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04FF9C8-D79D-F4BC-5274-470CCFE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00FCEC94-E2CD-6F55-EDFA-35838C6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4497B-BD7C-3F58-2986-71CDCC39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60BB24-273B-7DA8-111C-5DC6E6F4F7E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Random generation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B4C8393-599D-A696-25B2-DC97C64D0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C48F9-1E46-95B2-114D-9FDB7FDBA0D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Arduino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manages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musical timing and event generation (for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notes)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influence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sound generation.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B99AE8-931C-3CBF-AEA2-455ECFEE75B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DDDB1874-60FE-2FD1-C39A-B9ADF5AE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D20D73F8-7BD7-EB66-4E5D-3E5C6F41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5BE0CE48-5DFB-D7EB-EA82-16E6F694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5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81033-FBAA-77CC-4EF1-0444494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CE13F-1D8A-2F4C-20FA-E108CB1A998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transmission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AB227FA-70EA-B6EC-69CD-E20EE192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9FA84-5A68-93C7-8A57-2C3FCF21015F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data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formatted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transmitted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 via Open Sound Control (OSC) over Wi-Fi to the user machine,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specifically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SuperCollider and Processing. 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DC057AE-9AC3-1CB3-0C97-0645DEB76E64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3A13BB16-1E61-658E-2656-9D65F70D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12FFCA2-717E-F174-D7EC-37C58DE9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DE4AACC0-B941-C81F-3B57-C57571C65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1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10E96-364B-C1A3-6C53-2CD5C4BC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schermata&#10;&#10;Il contenuto generato dall'IA potrebbe non essere corretto.">
            <a:extLst>
              <a:ext uri="{FF2B5EF4-FFF2-40B4-BE49-F238E27FC236}">
                <a16:creationId xmlns:a16="http://schemas.microsoft.com/office/drawing/2014/main" id="{BB410417-6C6C-F2A6-F519-DB0705E5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FEC8EC-CC66-A809-5958-D6D07F6968C0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26F90102-B41B-7452-9B3B-82498962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2E6808-6E02-55A3-079E-071259286159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6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05812-A351-35F9-3995-AE0048DD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4EA0DF98-0BDF-1339-A709-B575BDB1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9716D-54A0-4410-B19D-A59CE1EC7FFB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695CDE75-6C49-0CA7-6981-4AE00A923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D03345-67C5-6B85-D597-793FCB2284B4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F8017-3473-7BAA-BEB5-D1F59470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8DF4E-140A-3E7D-A2E0-9936AB16ADC8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Variables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initialization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1D5635F-2BB5-5F81-9B9F-083CD29E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03B26A-4CEC-E98C-BB5A-0675715D987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SuperCollider first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be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initialized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variables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guarantee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correct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execution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7FA2CD-8DAB-8DF1-3646-7C21F562DEA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F9A7963D-FD26-B7D2-E6C1-0A30580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49059A05-87A6-A423-AF2B-587FE2C6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735F676-BA2F-1458-DA3C-55BA59ABD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AE1F056-5FE1-24EE-9434-D4E98401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40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71988-A1D1-968C-1131-957C3D52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8C1A5-2F3D-2415-7D12-7F8464EE75A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reception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6421A5CF-2FC8-CA9B-F3CA-8ECB48AF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E93463-8D61-1E20-4D9C-DF088FF57C2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work, 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mandatory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retrieve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data from the GAIA totem.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so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declared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achieve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D4BA82-C002-AB09-BEE4-E8EA249127E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074C093F-B71F-9A34-8316-AA511614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F2CC7B48-3888-8CC5-056E-B715C62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68859BEA-4DF6-350D-9DA9-1EB15454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25D714A5-27A2-24CD-020F-DD456C42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26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D13D8-E27E-197C-7810-8FEAC48E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BE61A-E99E-FFB2-349F-C8EBB7E8255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Synth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definition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19022E1-65B1-1DA3-D065-F60038CB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B0C22-0074-A13C-FD91-0F16B4EA283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GAIA synth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defined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compute music with the ambient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values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retrieved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the GAIA totem.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5DF3EDD-F944-9B4A-2E5B-F6CB8F99344F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CE0EC2EE-F1DA-114D-5A59-3CBB95A1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A03B368-5A37-B85F-E4F7-57A3B88C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A9F3B96-3F2E-0C3D-7EA7-B8E5E68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4D21890-1A2E-D9D7-F0BA-5940F2AD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4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F6D5-5D46-F1F2-AA7C-F9A37988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1E97E6-10E7-CE32-8FB4-EAC40E9DB1C4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Alternative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F90E62-A532-F729-E4E4-D3FF2BF02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CB615-3996-9F4D-50C1-15B5A74EF58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There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two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options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execute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GAIA: one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involves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GAIA totem,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other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 a random data generation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function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B01B8E-6533-6ADF-B5CD-3E36A1964303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41291F0D-C7FF-C4B3-36B4-6D02273E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8DDB9A45-D1A1-5057-6493-B2BDC148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15D42F12-EE22-4B9B-B2F1-3FE6A96A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0FFC236-07DF-A454-7A28-2D5D0FD4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3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0EDB1-E9FC-FB1B-B3D6-72B4EB12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C72F6-018E-E03C-AE8E-53300D8F931C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UGen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graphs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1118FB7-2727-C319-4818-65958C39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7ECF22D3-C905-6E2C-1FAD-DD9287EE8B53}"/>
              </a:ext>
            </a:extLst>
          </p:cNvPr>
          <p:cNvGrpSpPr/>
          <p:nvPr/>
        </p:nvGrpSpPr>
        <p:grpSpPr>
          <a:xfrm>
            <a:off x="3783095" y="1505764"/>
            <a:ext cx="7448072" cy="443363"/>
            <a:chOff x="1611745" y="1528624"/>
            <a:chExt cx="7448072" cy="443363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222C903-8BB4-29FB-B801-55549FC0B91E}"/>
                </a:ext>
              </a:extLst>
            </p:cNvPr>
            <p:cNvSpPr/>
            <p:nvPr/>
          </p:nvSpPr>
          <p:spPr>
            <a:xfrm>
              <a:off x="1611745" y="1528642"/>
              <a:ext cx="549562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temp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D014E59E-A7CD-C618-936E-CCE6FA30898A}"/>
                </a:ext>
              </a:extLst>
            </p:cNvPr>
            <p:cNvSpPr/>
            <p:nvPr/>
          </p:nvSpPr>
          <p:spPr>
            <a:xfrm>
              <a:off x="2156775" y="1528633"/>
              <a:ext cx="97435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tonalCenter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742B0AE-8DB3-8B55-00D4-8676789C893D}"/>
                </a:ext>
              </a:extLst>
            </p:cNvPr>
            <p:cNvSpPr/>
            <p:nvPr/>
          </p:nvSpPr>
          <p:spPr>
            <a:xfrm>
              <a:off x="3128943" y="1528624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hum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0A552D8-E23E-D4B6-C16B-D3D57CC59D8B}"/>
                </a:ext>
              </a:extLst>
            </p:cNvPr>
            <p:cNvSpPr/>
            <p:nvPr/>
          </p:nvSpPr>
          <p:spPr>
            <a:xfrm>
              <a:off x="3639295" y="1528635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light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ED0FC2-46DE-3BCB-C16B-55D5EB5235D5}"/>
                </a:ext>
              </a:extLst>
            </p:cNvPr>
            <p:cNvSpPr/>
            <p:nvPr/>
          </p:nvSpPr>
          <p:spPr>
            <a:xfrm>
              <a:off x="4151829" y="1528634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amp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CDBAD317-7AFE-295E-7289-BD0971D77181}"/>
                </a:ext>
              </a:extLst>
            </p:cNvPr>
            <p:cNvSpPr/>
            <p:nvPr/>
          </p:nvSpPr>
          <p:spPr>
            <a:xfrm>
              <a:off x="4664191" y="1528634"/>
              <a:ext cx="89592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triggerBar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B05C5D0-7AAD-466A-331D-A5582BBC8652}"/>
                </a:ext>
              </a:extLst>
            </p:cNvPr>
            <p:cNvSpPr/>
            <p:nvPr/>
          </p:nvSpPr>
          <p:spPr>
            <a:xfrm>
              <a:off x="5541647" y="1528634"/>
              <a:ext cx="632947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durBar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12690DE-B104-79E7-EF07-D74AF4ADFAC3}"/>
                </a:ext>
              </a:extLst>
            </p:cNvPr>
            <p:cNvSpPr/>
            <p:nvPr/>
          </p:nvSpPr>
          <p:spPr>
            <a:xfrm>
              <a:off x="6159167" y="1528624"/>
              <a:ext cx="974352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triggerNote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DD5C1E9C-BFB4-4ABC-8B96-BA2A4BB9D7B2}"/>
                </a:ext>
              </a:extLst>
            </p:cNvPr>
            <p:cNvSpPr/>
            <p:nvPr/>
          </p:nvSpPr>
          <p:spPr>
            <a:xfrm>
              <a:off x="7133519" y="1528624"/>
              <a:ext cx="68828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noteVal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F93AB31-CEA9-219F-4953-56B714482962}"/>
                </a:ext>
              </a:extLst>
            </p:cNvPr>
            <p:cNvSpPr/>
            <p:nvPr/>
          </p:nvSpPr>
          <p:spPr>
            <a:xfrm>
              <a:off x="7821800" y="1528624"/>
              <a:ext cx="822037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durNote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86F939B-0F93-1CCE-1544-6205F622378E}"/>
                </a:ext>
              </a:extLst>
            </p:cNvPr>
            <p:cNvSpPr/>
            <p:nvPr/>
          </p:nvSpPr>
          <p:spPr>
            <a:xfrm>
              <a:off x="8643837" y="1528624"/>
              <a:ext cx="415980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out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A567A7B-57C3-A521-77AE-2C6269CE9EBD}"/>
              </a:ext>
            </a:extLst>
          </p:cNvPr>
          <p:cNvGrpSpPr/>
          <p:nvPr/>
        </p:nvGrpSpPr>
        <p:grpSpPr>
          <a:xfrm>
            <a:off x="4051300" y="5626082"/>
            <a:ext cx="3051464" cy="443363"/>
            <a:chOff x="4051300" y="5626082"/>
            <a:chExt cx="3051464" cy="443363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2D984714-65F4-B435-D6C6-53CD96931AAE}"/>
                </a:ext>
              </a:extLst>
            </p:cNvPr>
            <p:cNvSpPr/>
            <p:nvPr/>
          </p:nvSpPr>
          <p:spPr>
            <a:xfrm>
              <a:off x="4051300" y="5626100"/>
              <a:ext cx="85320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Out.ar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D0216D04-C9E4-F066-3C4C-008F92F533F9}"/>
                </a:ext>
              </a:extLst>
            </p:cNvPr>
            <p:cNvSpPr/>
            <p:nvPr/>
          </p:nvSpPr>
          <p:spPr>
            <a:xfrm>
              <a:off x="4904509" y="5626082"/>
              <a:ext cx="161636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channelsArray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AC9577D-783F-5E54-46E3-80E7E1580E7A}"/>
                </a:ext>
              </a:extLst>
            </p:cNvPr>
            <p:cNvSpPr/>
            <p:nvPr/>
          </p:nvSpPr>
          <p:spPr>
            <a:xfrm>
              <a:off x="6520873" y="5626082"/>
              <a:ext cx="58189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bus</a:t>
              </a:r>
            </a:p>
          </p:txBody>
        </p:sp>
      </p:grp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972C1025-EC93-ED08-AD9F-6444147B80E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5400000">
            <a:off x="7079012" y="1681916"/>
            <a:ext cx="3676973" cy="4211358"/>
          </a:xfrm>
          <a:prstGeom prst="bentConnector3">
            <a:avLst>
              <a:gd name="adj1" fmla="val 929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667ABD5C-B17D-5A3C-8D5D-4E0B5CE75CC2}"/>
              </a:ext>
            </a:extLst>
          </p:cNvPr>
          <p:cNvGrpSpPr/>
          <p:nvPr/>
        </p:nvGrpSpPr>
        <p:grpSpPr>
          <a:xfrm>
            <a:off x="4328125" y="4406745"/>
            <a:ext cx="813954" cy="443364"/>
            <a:chOff x="4051301" y="5626081"/>
            <a:chExt cx="813954" cy="443364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89CA3131-22B1-A469-1265-E7FD98CE92FC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1E0512C2-D85A-D68E-28E6-5A78C57499E8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188FB9A-C065-E710-9A17-551195F1C808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D1107EC-5576-3EF6-F751-596742D128FB}"/>
              </a:ext>
            </a:extLst>
          </p:cNvPr>
          <p:cNvGrpSpPr/>
          <p:nvPr/>
        </p:nvGrpSpPr>
        <p:grpSpPr>
          <a:xfrm>
            <a:off x="6768433" y="4433322"/>
            <a:ext cx="813954" cy="443364"/>
            <a:chOff x="4051301" y="5626081"/>
            <a:chExt cx="813954" cy="443364"/>
          </a:xfrm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43781A1-9A98-BEBB-CFC6-D36022251CB4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D3BDDBA-AA12-40F2-C9B1-A015EEE6D8DD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6C98DAD2-A752-FE27-E9DC-E05537377D38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C523A7-F5AF-0B0A-5C29-13187A42E528}"/>
              </a:ext>
            </a:extLst>
          </p:cNvPr>
          <p:cNvGrpSpPr/>
          <p:nvPr/>
        </p:nvGrpSpPr>
        <p:grpSpPr>
          <a:xfrm>
            <a:off x="5566150" y="4424652"/>
            <a:ext cx="813954" cy="443364"/>
            <a:chOff x="4051301" y="5626081"/>
            <a:chExt cx="813954" cy="443364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590FBCE9-5244-E4B0-A039-83D5DD92C51D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0419E659-2151-E854-6937-B682A550E269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0ECDF1D-600E-4500-F840-5DF1915AA9E9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C1DCA05-2EE2-B687-A915-D3749D4F03CE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4463784" y="4850109"/>
            <a:ext cx="1248907" cy="77597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FEFB0500-7623-5176-23A6-35E89791C9D5}"/>
              </a:ext>
            </a:extLst>
          </p:cNvPr>
          <p:cNvCxnSpPr>
            <a:stCxn id="41" idx="2"/>
            <a:endCxn id="22" idx="0"/>
          </p:cNvCxnSpPr>
          <p:nvPr/>
        </p:nvCxnSpPr>
        <p:spPr>
          <a:xfrm>
            <a:off x="5701809" y="4868016"/>
            <a:ext cx="10882" cy="75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BD8E047-9ABE-D5F3-F72F-A8215FAC036A}"/>
              </a:ext>
            </a:extLst>
          </p:cNvPr>
          <p:cNvCxnSpPr>
            <a:stCxn id="37" idx="2"/>
            <a:endCxn id="22" idx="0"/>
          </p:cNvCxnSpPr>
          <p:nvPr/>
        </p:nvCxnSpPr>
        <p:spPr>
          <a:xfrm flipH="1">
            <a:off x="5712691" y="4876686"/>
            <a:ext cx="1191401" cy="749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2F8277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GAIA (Generative Audio via Interaction with Ambient)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 ambient generative system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transforms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real-time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enviromental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conditions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user interaction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immersive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audiovisual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experience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4A8A7-7CD4-CD12-BC2F-DB4A444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Elementi grafici, Policromia, cerchio, grafica&#10;&#10;Il contenuto generato dall'IA potrebbe non essere corretto.">
            <a:extLst>
              <a:ext uri="{FF2B5EF4-FFF2-40B4-BE49-F238E27FC236}">
                <a16:creationId xmlns:a16="http://schemas.microsoft.com/office/drawing/2014/main" id="{856CD87C-356A-833B-9B23-59B3D6B9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BCEB2-1E9C-E916-0D1A-BB52B157790D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Reaper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966DDA69-16C4-24FF-9AB8-508B3956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FA5ED-E599-22F8-385B-D9D8BFFD2C8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DAW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7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585FD-3110-7A93-7949-7F4B1C94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37363-CF5D-3D1B-69B5-3B92D553522B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format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6392329-D1A8-5A7C-9BFA-9A2CE303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1AAD4-784A-1F2D-8936-65776486FBC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Reaper DAW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input from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Supercollider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consists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couples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L/R stereo inputs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(Bass,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Chors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Notes).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AF8DDF4-142B-B8AA-509C-2F82D560080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5097DCE-4877-BD4C-5AD1-624C9BA7736A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B1D58A2F-0489-5224-52A4-9CCA70D4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87CA409-34E0-EF20-0AC4-6C300B19C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0FD3DF6-4ED1-8718-DD4E-AC51ECA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7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F8DC-E5DB-B21D-DBAC-5F3D39EA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95D67C-1BFA-F51E-1F82-7456742E604E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Plugin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90E2D795-773B-5D1A-3A0F-214AF591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379517-CBF7-A1F4-BAE1-BF5B818B5D9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Reaper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user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interact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the JUCE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plugin’s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UI,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letting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user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one of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800256-6EA3-AE90-20A3-FD5B406B8D76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B9ABD06E-6AE4-BB71-7318-D1E1FB0EF66C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CB5F65A2-1D72-57B4-3D59-11562F53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Elemento grafico 19">
                <a:extLst>
                  <a:ext uri="{FF2B5EF4-FFF2-40B4-BE49-F238E27FC236}">
                    <a16:creationId xmlns:a16="http://schemas.microsoft.com/office/drawing/2014/main" id="{C75722CB-6D30-9A5E-3262-4FD7A0B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54D53106-7DAF-AD16-428F-6656FC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06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B4776-D4CF-E051-3C7A-AB7868E5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DE6355-5073-9AE7-1710-8EB85C57694B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3CA120-18AE-8B5E-5257-B31EC967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742E3A-3EAF-76DC-6E7F-D5B5F277F58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stereo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combined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single output thanks to the DAW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integrated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mixer.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DC30A1C-19E7-2CBC-AC95-406CEB9C78F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2C46DE9-0D5F-FA91-5C06-0FFE00C74DDB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B54F4CD0-A92D-1142-6256-FF91EFF4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64A97F5B-05FB-95E2-E256-C8CD4E5B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FC9D88A-18F5-00EE-FE9A-31D288E0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2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B17D-3314-6CCE-7803-2B465436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Policromia, cerchi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17E0322F-C8E3-6D0D-482F-189C5864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FF632-C709-3571-0CFF-59D2B3C5D504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JUCE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9CE97FF-1B82-A0FE-BBEE-5507A7205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1B1EF-1284-976A-705A-1C596172E8A8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User interaction –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A9998-FE6E-9EA6-65BA-F1545227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A1369-823D-BE41-601E-3081290D362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reception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A090551-D4BF-F008-E422-DC907F24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02887-6734-77B6-CAC8-1BC8CCC666C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JUCE plugin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L/R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Reaper. It can be one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components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line, notes or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chords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B2A309-9BB6-E4DD-B332-9E5541CDA5B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75A02973-1523-F98F-A5C7-7960A645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A8FC626-B3A7-1DF0-78E9-81359E1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6C85FD83-2267-F569-4E3E-6B0D6274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7D3BFD4-007F-3CF7-B846-6908881C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63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9C004-99CD-8780-5B66-BBF239EA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C8A7B-2FF6-DF54-736B-4217AE3D9AE8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User interaction via GUI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E6697483-3BFC-6238-E583-4C8039FF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760CD-D524-2C78-0C23-AF16C54222B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user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interacts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a GUI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different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handles.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them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CA32D58-533D-6CB3-4BD2-D9FBD8C5FBD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CB6AB9E8-2F0F-EEFE-39BB-0E2C5584A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45A625E8-FE54-5947-88F1-EEA6B1A8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F248DC54-86C6-4442-7BCF-F981DCA68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8A71BDD7-985C-2443-A96F-AD6F2174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8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F6C6-1FF2-7521-55EC-A8C620F7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A54A5-5115-7A84-72EE-D33517A42C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manipulation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5B8FC86-BF5F-D2B5-0FAB-D776FB8A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1738F1-AEC4-3EAF-EDFD-0B1F7AF091F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implemented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audio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reverberation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distortion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delay.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user can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turn off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those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if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113E1A3-1A85-B1BE-CAFA-91F6495C538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DF6572B6-6BAE-2EF1-2A4D-8F11FE9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CC3A510B-0D54-3E81-27D0-21701309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23D6582-83A5-A674-B08B-61E7DC7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5099E98-1D3A-112E-792F-69FE2FE3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99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BA3A4-ADF3-C128-3BE6-7CFA4D36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32C107-89E2-6A14-C15D-CDA2D9A1C68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C55E2E2-1B87-753C-8715-E9310C3C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AEC99C-6A99-5391-6AD4-BC7096EB06F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output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back to Reaper,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will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create a mixed output with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others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DA55A-C859-121C-0CF2-0537D45A1E2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6734CB7D-20A0-BA8F-C4A3-F6A80502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FD7F05EB-BBDD-163C-5553-D4D01B30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92ABDFE-0193-CEF6-EDCA-0F1F9DC4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C3461571-B356-666B-F4A1-259182D9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6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53228-289C-7AC6-7E8B-9B1986C8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142B6C3-50F6-BD54-AB31-D5253EBA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C9291F-F0A0-3D91-6DFC-D8F3A92AAD2A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Processing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C5C5C88-A9B5-92D0-4E68-88AB9BF5C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C9895-87E5-A024-F5A4-A6D79688B45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Visual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142A3CF-7BE1-8250-8B65-9A6A606BB17F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D62128F6-DA3C-F20F-9FBE-5CDFF7A2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7C3EFDAD-78DF-7006-1E72-819E08D9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5853C116-9374-72C5-21E3-9D0DC31C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57C3DC5-32B7-5725-2AAF-DB68FD8A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41322AE-D8A0-421D-8995-11FF3C460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4FEF2BB-BBA1-FD05-2DA0-D29AACD6A0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captures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ambient data – temperature, light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–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Arduino-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sensors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converts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them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dynamic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soundscapes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visuals.</a:t>
            </a:r>
          </a:p>
        </p:txBody>
      </p:sp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9F165-41D8-0EE6-AF6E-A2E98274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B50902-3130-BD0D-6CCE-A3324E6875C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receiver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FFD7370-F725-1E0C-33FC-60404AC9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01CDD-72EE-E5B1-3DCB-016C2E31C4D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Processing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via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Arduino.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proper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functioning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3876A2-C387-DC3E-A113-5CD244BDC82A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EE64C6E9-89C3-1A61-D1E4-47DA86E6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339C669-FF41-C704-AB55-AA82F1F8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378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58782-67F4-56DA-9444-FD298250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41720D-B9A9-61E7-9D37-503C937260AC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Particle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system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E02F5C2A-5E6E-E97E-D7E5-2BD19C71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4B2317-BC6A-3CCD-88C4-663BCC15CC25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creates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visual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interface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respect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external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-world data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7BDEEBB-6A94-5497-D54D-C717E834A3BC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22EBBA78-D86D-E08D-C656-D0C2720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6AC311DE-D95D-C0BC-9FED-A1DA6F61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81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7A3FB-B465-FF6A-CE65-C4EC626C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1CB68-4F45-DA51-A561-64E2401C0DA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Thanks for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your</a:t>
            </a:r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attention</a:t>
            </a:r>
            <a:endParaRPr lang="it-IT" sz="6000" b="1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32F33E2-17D0-EF41-0052-64140143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A2674B-79F6-99E8-AB6F-FCEB27350B79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Marco Porcella – Andrea Crisafulli – Giacomo De Toni – Filippo Longhi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8FB37-85F1-9EC9-C55D-F6415972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020E1E6-6023-5733-A527-32412C9C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2226010"/>
            <a:ext cx="5400000" cy="2716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3EC5-7CED-D5BC-A008-200AFF08EC1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Live Demo</a:t>
            </a: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1CC5291-44EF-9B26-0A42-FD93ADF5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63C9DA-AC68-FAF8-D0C8-4449B906EA5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Let’s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hope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everything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works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461AD-5175-96DD-62F9-59847195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1DAED4-D97F-2AC1-71DE-8EB9FF460C9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349B364-A6E1-D7B4-FE35-482D18D5BEFE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7E878180-617C-21AD-0493-F68B88A8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44BB5256-9F4F-0ADD-AC2A-D5BCDA6D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6473E097-F02F-2453-F565-7A0152A7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C07E6C8B-6443-A375-B6BF-AD3FF73B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B739B39-C4DB-5E26-E6EF-934A1AE26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AC0A5004-BB8E-FAE3-3737-DCF54DDEA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E2E06C-3D68-6838-A62F-871EADD1966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4400" dirty="0" err="1">
                <a:solidFill>
                  <a:srgbClr val="5BA191"/>
                </a:solidFill>
                <a:latin typeface="Abadi" panose="020F0502020204030204" pitchFamily="34" charset="0"/>
              </a:rPr>
              <a:t>Brightness</a:t>
            </a:r>
            <a:endParaRPr lang="it-IT" sz="4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E09B3-9AC2-C512-4AD7-32FC8EBC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D6BBCD-04AB-8B7F-6D34-E2D5C8A22680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E9A9F3-F894-9093-A570-F3E76AD3F87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E88313F4-3B5D-36C6-6429-16065455D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A27BB0C-473B-648F-C05C-F05754A9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4B42B85D-A23A-2DEF-991A-A47FF90A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57C94AA0-E963-A259-1499-DAB7E281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5DBF38E-2375-8ABF-0A0C-21B5A09A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8EB3FF4-39E9-3E8A-C5B6-02036F1BF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3D95C80-39E2-97EA-1C8F-7B3A104B866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44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endParaRPr lang="it-IT" sz="4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55F12AE3-BADD-B5A0-8898-E67379A625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system blends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-world inputs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algorithmic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composition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produce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evolving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meditative ambient music,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visually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enhanced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by a responsive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5F09A6-4D4D-E005-048D-03254C8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«Ragazzi, ho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tutto JUCE»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-Marco Porcella, he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didn’t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fix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everything</a:t>
            </a:r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«Guarda, se metto la mano sopra il sensore di luce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le palline cambiano colore»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-Andrea Crisafulli,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has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problems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keeping up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focus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«Ma non possiamo semplicemente mandare tutto tramite OSC?»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-Filippo Longhi,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still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does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not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know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how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OSC works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 ho fatto qualche tentativo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poi con Jack e poi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non funziona niente»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-Giacomo De Toni,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lost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faith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in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humankind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(and audio softwares)</a:t>
            </a:r>
          </a:p>
        </p:txBody>
      </p:sp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Workflow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D016CAF7-78A4-A2D0-6365-A7F0510E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06BC-99EF-061D-738D-BC24AA01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arattere, Elementi grafici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DF9D490C-7B57-146E-98A2-6732B5B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0" y="729000"/>
            <a:ext cx="7934694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EA8E96-FAC7-82EF-C46E-50F93DA2C800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C99E61E-42BF-EBB8-65F3-8B738DE8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147915-6668-1E0F-AB98-92971A4ADE4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OSC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transmission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1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F287076A75F49AD17119B034FDA65" ma:contentTypeVersion="1" ma:contentTypeDescription="Creare un nuovo documento." ma:contentTypeScope="" ma:versionID="291687a67f9e0d66d5b62e50c4f8e497">
  <xsd:schema xmlns:xsd="http://www.w3.org/2001/XMLSchema" xmlns:xs="http://www.w3.org/2001/XMLSchema" xmlns:p="http://schemas.microsoft.com/office/2006/metadata/properties" xmlns:ns3="af9f28c8-f242-4bf2-863d-de7360702220" targetNamespace="http://schemas.microsoft.com/office/2006/metadata/properties" ma:root="true" ma:fieldsID="5775cb98dde6c85c8448a2da11691acf" ns3:_="">
    <xsd:import namespace="af9f28c8-f242-4bf2-863d-de736070222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f28c8-f242-4bf2-863d-de736070222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89E9C8-511E-4A56-8538-1DA5EA97DF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9f28c8-f242-4bf2-863d-de736070222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A546C4-0117-4AF1-AB94-BF911D439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E14167-4FD5-46A0-8649-46C325B59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f28c8-f242-4bf2-863d-de7360702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691</Words>
  <Application>Microsoft Office PowerPoint</Application>
  <PresentationFormat>Widescreen</PresentationFormat>
  <Paragraphs>109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Abadi</vt:lpstr>
      <vt:lpstr>Aptos</vt:lpstr>
      <vt:lpstr>Aptos Display</vt:lpstr>
      <vt:lpstr>Arial</vt:lpstr>
      <vt:lpstr>Leelawadee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Andrea Crisafulli</cp:lastModifiedBy>
  <cp:revision>6</cp:revision>
  <dcterms:created xsi:type="dcterms:W3CDTF">2025-05-22T09:17:44Z</dcterms:created>
  <dcterms:modified xsi:type="dcterms:W3CDTF">2025-05-24T10:27:35Z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0x010100EF6F287076A75F49AD17119B034FDA65</vt:lpwstr>
  </property>
</Properties>
</file>