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73" r:id="rId8"/>
    <p:sldId id="274" r:id="rId9"/>
    <p:sldId id="275" r:id="rId10"/>
    <p:sldId id="288" r:id="rId11"/>
    <p:sldId id="276" r:id="rId12"/>
    <p:sldId id="280" r:id="rId13"/>
    <p:sldId id="282" r:id="rId14"/>
    <p:sldId id="297" r:id="rId15"/>
    <p:sldId id="287" r:id="rId16"/>
    <p:sldId id="284" r:id="rId17"/>
    <p:sldId id="285" r:id="rId18"/>
    <p:sldId id="286" r:id="rId19"/>
    <p:sldId id="283" r:id="rId20"/>
    <p:sldId id="289" r:id="rId21"/>
    <p:sldId id="296" r:id="rId22"/>
    <p:sldId id="298" r:id="rId23"/>
    <p:sldId id="299" r:id="rId24"/>
    <p:sldId id="294" r:id="rId25"/>
    <p:sldId id="290" r:id="rId26"/>
    <p:sldId id="291" r:id="rId27"/>
    <p:sldId id="292" r:id="rId28"/>
    <p:sldId id="293" r:id="rId29"/>
    <p:sldId id="295" r:id="rId30"/>
    <p:sldId id="301" r:id="rId31"/>
    <p:sldId id="300" r:id="rId32"/>
    <p:sldId id="302" r:id="rId33"/>
    <p:sldId id="303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6D"/>
    <a:srgbClr val="5BA191"/>
    <a:srgbClr val="2F8277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4448D-E60C-4F16-99D3-9C24E744FF90}" v="51" dt="2025-05-25T17:17:43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De Toni" userId="e6ace2866e317739" providerId="LiveId" clId="{7414448D-E60C-4F16-99D3-9C24E744FF90}"/>
    <pc:docChg chg="undo custSel addSld delSld modSld">
      <pc:chgData name="Giacomo De Toni" userId="e6ace2866e317739" providerId="LiveId" clId="{7414448D-E60C-4F16-99D3-9C24E744FF90}" dt="2025-05-25T20:11:05.649" v="1350" actId="2711"/>
      <pc:docMkLst>
        <pc:docMk/>
      </pc:docMkLst>
      <pc:sldChg chg="addSp delSp modSp mod">
        <pc:chgData name="Giacomo De Toni" userId="e6ace2866e317739" providerId="LiveId" clId="{7414448D-E60C-4F16-99D3-9C24E744FF90}" dt="2025-05-25T20:05:29.303" v="1276" actId="2711"/>
        <pc:sldMkLst>
          <pc:docMk/>
          <pc:sldMk cId="2956257888" sldId="256"/>
        </pc:sldMkLst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7" creationId="{3BC6A333-8593-BD84-D1AA-26F8A75C129B}"/>
          </ac:spMkLst>
        </pc:spChg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8" creationId="{7745F5C2-E6C4-5F50-823A-80A17DE3800E}"/>
          </ac:spMkLst>
        </pc:spChg>
        <pc:spChg chg="mod topLvl">
          <ac:chgData name="Giacomo De Toni" userId="e6ace2866e317739" providerId="LiveId" clId="{7414448D-E60C-4F16-99D3-9C24E744FF90}" dt="2025-05-25T20:05:22.229" v="1275" actId="2711"/>
          <ac:spMkLst>
            <pc:docMk/>
            <pc:sldMk cId="2956257888" sldId="256"/>
            <ac:spMk id="26" creationId="{E4B18862-7109-C164-57E3-BCA843625F59}"/>
          </ac:spMkLst>
        </pc:spChg>
        <pc:spChg chg="mod topLvl">
          <ac:chgData name="Giacomo De Toni" userId="e6ace2866e317739" providerId="LiveId" clId="{7414448D-E60C-4F16-99D3-9C24E744FF90}" dt="2025-05-25T20:05:29.303" v="1276" actId="2711"/>
          <ac:spMkLst>
            <pc:docMk/>
            <pc:sldMk cId="2956257888" sldId="256"/>
            <ac:spMk id="28" creationId="{726244EF-840F-FE94-4C04-6045BAC59EE8}"/>
          </ac:spMkLst>
        </pc:spChg>
        <pc:grpChg chg="del mod topLvl">
          <ac:chgData name="Giacomo De Toni" userId="e6ace2866e317739" providerId="LiveId" clId="{7414448D-E60C-4F16-99D3-9C24E744FF90}" dt="2025-05-25T15:30:55.783" v="8" actId="478"/>
          <ac:grpSpMkLst>
            <pc:docMk/>
            <pc:sldMk cId="2956257888" sldId="256"/>
            <ac:grpSpMk id="9" creationId="{B2BE335E-559E-5313-19F7-76311024919E}"/>
          </ac:grpSpMkLst>
        </pc:grpChg>
        <pc:grpChg chg="del">
          <ac:chgData name="Giacomo De Toni" userId="e6ace2866e317739" providerId="LiveId" clId="{7414448D-E60C-4F16-99D3-9C24E744FF90}" dt="2025-05-25T15:30:52.816" v="7" actId="165"/>
          <ac:grpSpMkLst>
            <pc:docMk/>
            <pc:sldMk cId="2956257888" sldId="256"/>
            <ac:grpSpMk id="29" creationId="{82BD51A9-36A2-5535-40EF-B334AE809A8E}"/>
          </ac:grpSpMkLst>
        </pc:grpChg>
        <pc:picChg chg="add mod">
          <ac:chgData name="Giacomo De Toni" userId="e6ace2866e317739" providerId="LiveId" clId="{7414448D-E60C-4F16-99D3-9C24E744FF90}" dt="2025-05-25T15:40:28.444" v="16" actId="14826"/>
          <ac:picMkLst>
            <pc:docMk/>
            <pc:sldMk cId="2956257888" sldId="256"/>
            <ac:picMk id="3" creationId="{6C5C1F81-CE99-53A9-E70E-BBC67644B172}"/>
          </ac:picMkLst>
        </pc:picChg>
        <pc:picChg chg="mod">
          <ac:chgData name="Giacomo De Toni" userId="e6ace2866e317739" providerId="LiveId" clId="{7414448D-E60C-4F16-99D3-9C24E744FF90}" dt="2025-05-25T15:30:52.816" v="7" actId="165"/>
          <ac:picMkLst>
            <pc:docMk/>
            <pc:sldMk cId="2956257888" sldId="256"/>
            <ac:picMk id="6" creationId="{DB34C0BB-8C31-56CF-EEF3-D84CB94C7E3B}"/>
          </ac:picMkLst>
        </pc:picChg>
      </pc:sldChg>
      <pc:sldChg chg="modSp mod">
        <pc:chgData name="Giacomo De Toni" userId="e6ace2866e317739" providerId="LiveId" clId="{7414448D-E60C-4F16-99D3-9C24E744FF90}" dt="2025-05-25T20:05:46.978" v="1279" actId="2711"/>
        <pc:sldMkLst>
          <pc:docMk/>
          <pc:sldMk cId="4063116261" sldId="262"/>
        </pc:sldMkLst>
        <pc:spChg chg="mod">
          <ac:chgData name="Giacomo De Toni" userId="e6ace2866e317739" providerId="LiveId" clId="{7414448D-E60C-4F16-99D3-9C24E744FF90}" dt="2025-05-25T20:05:42.213" v="1278" actId="2711"/>
          <ac:spMkLst>
            <pc:docMk/>
            <pc:sldMk cId="4063116261" sldId="262"/>
            <ac:spMk id="4" creationId="{52234310-DDE8-EF3C-6C2A-1917207A6A32}"/>
          </ac:spMkLst>
        </pc:spChg>
        <pc:spChg chg="mod">
          <ac:chgData name="Giacomo De Toni" userId="e6ace2866e317739" providerId="LiveId" clId="{7414448D-E60C-4F16-99D3-9C24E744FF90}" dt="2025-05-25T20:05:46.978" v="1279" actId="2711"/>
          <ac:spMkLst>
            <pc:docMk/>
            <pc:sldMk cId="4063116261" sldId="262"/>
            <ac:spMk id="21" creationId="{9561A78F-A03A-4C62-EC36-FCE3BB131DC1}"/>
          </ac:spMkLst>
        </pc:spChg>
        <pc:grpChg chg="mod">
          <ac:chgData name="Giacomo De Toni" userId="e6ace2866e317739" providerId="LiveId" clId="{7414448D-E60C-4F16-99D3-9C24E744FF90}" dt="2025-05-25T16:12:35.754" v="32" actId="1076"/>
          <ac:grpSpMkLst>
            <pc:docMk/>
            <pc:sldMk cId="4063116261" sldId="262"/>
            <ac:grpSpMk id="15" creationId="{A31C0245-BF0B-697C-ECD6-84F2290A347B}"/>
          </ac:grpSpMkLst>
        </pc:grpChg>
        <pc:picChg chg="mod">
          <ac:chgData name="Giacomo De Toni" userId="e6ace2866e317739" providerId="LiveId" clId="{7414448D-E60C-4F16-99D3-9C24E744FF90}" dt="2025-05-25T16:12:28.271" v="31" actId="1076"/>
          <ac:picMkLst>
            <pc:docMk/>
            <pc:sldMk cId="4063116261" sldId="262"/>
            <ac:picMk id="18" creationId="{F78D43D7-F1D9-3364-AECE-A165CE23A4F8}"/>
          </ac:picMkLst>
        </pc:picChg>
      </pc:sldChg>
      <pc:sldChg chg="addSp delSp modSp del mod">
        <pc:chgData name="Giacomo De Toni" userId="e6ace2866e317739" providerId="LiveId" clId="{7414448D-E60C-4F16-99D3-9C24E744FF90}" dt="2025-05-25T16:18:47.754" v="95" actId="47"/>
        <pc:sldMkLst>
          <pc:docMk/>
          <pc:sldMk cId="3428599327" sldId="269"/>
        </pc:sldMkLst>
        <pc:picChg chg="add mod">
          <ac:chgData name="Giacomo De Toni" userId="e6ace2866e317739" providerId="LiveId" clId="{7414448D-E60C-4F16-99D3-9C24E744FF90}" dt="2025-05-25T16:13:47.406" v="42"/>
          <ac:picMkLst>
            <pc:docMk/>
            <pc:sldMk cId="3428599327" sldId="269"/>
            <ac:picMk id="2" creationId="{BFDC2AD4-B976-3626-D035-9631DD52E665}"/>
          </ac:picMkLst>
        </pc:picChg>
        <pc:picChg chg="del">
          <ac:chgData name="Giacomo De Toni" userId="e6ace2866e317739" providerId="LiveId" clId="{7414448D-E60C-4F16-99D3-9C24E744FF90}" dt="2025-05-25T16:13:49.079" v="43" actId="478"/>
          <ac:picMkLst>
            <pc:docMk/>
            <pc:sldMk cId="3428599327" sldId="269"/>
            <ac:picMk id="18" creationId="{AC0A5004-BB8E-FAE3-3737-DCF54DDEA1D6}"/>
          </ac:picMkLst>
        </pc:picChg>
      </pc:sldChg>
      <pc:sldChg chg="del">
        <pc:chgData name="Giacomo De Toni" userId="e6ace2866e317739" providerId="LiveId" clId="{7414448D-E60C-4F16-99D3-9C24E744FF90}" dt="2025-05-25T16:18:48.732" v="96" actId="47"/>
        <pc:sldMkLst>
          <pc:docMk/>
          <pc:sldMk cId="2270130020" sldId="270"/>
        </pc:sldMkLst>
      </pc:sldChg>
      <pc:sldChg chg="addSp delSp modSp mod">
        <pc:chgData name="Giacomo De Toni" userId="e6ace2866e317739" providerId="LiveId" clId="{7414448D-E60C-4F16-99D3-9C24E744FF90}" dt="2025-05-25T20:05:53.517" v="1280" actId="2711"/>
        <pc:sldMkLst>
          <pc:docMk/>
          <pc:sldMk cId="2387010843" sldId="272"/>
        </pc:sldMkLst>
        <pc:spChg chg="mod">
          <ac:chgData name="Giacomo De Toni" userId="e6ace2866e317739" providerId="LiveId" clId="{7414448D-E60C-4F16-99D3-9C24E744FF90}" dt="2025-05-25T16:17:00.373" v="70" actId="404"/>
          <ac:spMkLst>
            <pc:docMk/>
            <pc:sldMk cId="2387010843" sldId="272"/>
            <ac:spMk id="4" creationId="{89EA35C0-1A14-010C-290A-6DAC3FAD5EF1}"/>
          </ac:spMkLst>
        </pc:spChg>
        <pc:spChg chg="mod">
          <ac:chgData name="Giacomo De Toni" userId="e6ace2866e317739" providerId="LiveId" clId="{7414448D-E60C-4F16-99D3-9C24E744FF90}" dt="2025-05-25T20:05:53.517" v="1280" actId="2711"/>
          <ac:spMkLst>
            <pc:docMk/>
            <pc:sldMk cId="2387010843" sldId="272"/>
            <ac:spMk id="21" creationId="{BC7178B1-9F14-CEBB-0F1A-72D642CD650C}"/>
          </ac:spMkLst>
        </pc:spChg>
        <pc:grpChg chg="del">
          <ac:chgData name="Giacomo De Toni" userId="e6ace2866e317739" providerId="LiveId" clId="{7414448D-E60C-4F16-99D3-9C24E744FF90}" dt="2025-05-25T16:14:05.675" v="44" actId="165"/>
          <ac:grpSpMkLst>
            <pc:docMk/>
            <pc:sldMk cId="2387010843" sldId="272"/>
            <ac:grpSpMk id="15" creationId="{4142A3CF-7BE1-8250-8B65-9A6A606BB17F}"/>
          </ac:grpSpMkLst>
        </pc:grpChg>
        <pc:picChg chg="add mod">
          <ac:chgData name="Giacomo De Toni" userId="e6ace2866e317739" providerId="LiveId" clId="{7414448D-E60C-4F16-99D3-9C24E744FF90}" dt="2025-05-25T16:13:41.557" v="40"/>
          <ac:picMkLst>
            <pc:docMk/>
            <pc:sldMk cId="2387010843" sldId="272"/>
            <ac:picMk id="2" creationId="{F59479D5-33D1-7EB1-7357-C9BA9CD317B5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6" creationId="{D62128F6-DA3C-F20F-9FBE-5CDFF7A29ECA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8" creationId="{7C3EFDAD-78DF-7006-1E72-819E08D922E6}"/>
          </ac:picMkLst>
        </pc:picChg>
        <pc:picChg chg="mod ord topLvl">
          <ac:chgData name="Giacomo De Toni" userId="e6ace2866e317739" providerId="LiveId" clId="{7414448D-E60C-4F16-99D3-9C24E744FF90}" dt="2025-05-25T16:15:17.949" v="47" actId="108"/>
          <ac:picMkLst>
            <pc:docMk/>
            <pc:sldMk cId="2387010843" sldId="272"/>
            <ac:picMk id="10" creationId="{5853C116-9374-72C5-21E3-9D0DC31C0021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12" creationId="{857C3DC5-32B7-5725-2AAF-DB68FD8AC4D2}"/>
          </ac:picMkLst>
        </pc:picChg>
        <pc:picChg chg="mod topLvl">
          <ac:chgData name="Giacomo De Toni" userId="e6ace2866e317739" providerId="LiveId" clId="{7414448D-E60C-4F16-99D3-9C24E744FF90}" dt="2025-05-25T16:15:21.906" v="48" actId="108"/>
          <ac:picMkLst>
            <pc:docMk/>
            <pc:sldMk cId="2387010843" sldId="272"/>
            <ac:picMk id="14" creationId="{E41322AE-D8A0-421D-8995-11FF3C46006F}"/>
          </ac:picMkLst>
        </pc:picChg>
        <pc:picChg chg="del">
          <ac:chgData name="Giacomo De Toni" userId="e6ace2866e317739" providerId="LiveId" clId="{7414448D-E60C-4F16-99D3-9C24E744FF90}" dt="2025-05-25T16:13:44.211" v="41" actId="478"/>
          <ac:picMkLst>
            <pc:docMk/>
            <pc:sldMk cId="2387010843" sldId="272"/>
            <ac:picMk id="18" creationId="{34FEF2BB-BBA1-FD05-2DA0-D29AACD6A0BD}"/>
          </ac:picMkLst>
        </pc:picChg>
      </pc:sldChg>
      <pc:sldChg chg="addSp delSp modSp mod">
        <pc:chgData name="Giacomo De Toni" userId="e6ace2866e317739" providerId="LiveId" clId="{7414448D-E60C-4F16-99D3-9C24E744FF90}" dt="2025-05-25T20:06:00.830" v="1281" actId="2711"/>
        <pc:sldMkLst>
          <pc:docMk/>
          <pc:sldMk cId="3722606618" sldId="273"/>
        </pc:sldMkLst>
        <pc:spChg chg="mod">
          <ac:chgData name="Giacomo De Toni" userId="e6ace2866e317739" providerId="LiveId" clId="{7414448D-E60C-4F16-99D3-9C24E744FF90}" dt="2025-05-25T16:31:56.379" v="305" actId="403"/>
          <ac:spMkLst>
            <pc:docMk/>
            <pc:sldMk cId="3722606618" sldId="273"/>
            <ac:spMk id="4" creationId="{B835D95E-0B1D-2416-FCF1-1C896A68723D}"/>
          </ac:spMkLst>
        </pc:spChg>
        <pc:spChg chg="mod">
          <ac:chgData name="Giacomo De Toni" userId="e6ace2866e317739" providerId="LiveId" clId="{7414448D-E60C-4F16-99D3-9C24E744FF90}" dt="2025-05-25T20:06:00.830" v="1281" actId="2711"/>
          <ac:spMkLst>
            <pc:docMk/>
            <pc:sldMk cId="3722606618" sldId="273"/>
            <ac:spMk id="21" creationId="{5177EF98-CE9F-0DB7-3FA7-A556E9F6BEA9}"/>
          </ac:spMkLst>
        </pc:spChg>
        <pc:picChg chg="add mod">
          <ac:chgData name="Giacomo De Toni" userId="e6ace2866e317739" providerId="LiveId" clId="{7414448D-E60C-4F16-99D3-9C24E744FF90}" dt="2025-05-25T16:26:36.177" v="226"/>
          <ac:picMkLst>
            <pc:docMk/>
            <pc:sldMk cId="3722606618" sldId="273"/>
            <ac:picMk id="2" creationId="{CEC9F7B5-A0A2-93AC-549F-4A426BFB77B5}"/>
          </ac:picMkLst>
        </pc:picChg>
        <pc:picChg chg="del">
          <ac:chgData name="Giacomo De Toni" userId="e6ace2866e317739" providerId="LiveId" clId="{7414448D-E60C-4F16-99D3-9C24E744FF90}" dt="2025-05-25T16:27:19.942" v="254" actId="478"/>
          <ac:picMkLst>
            <pc:docMk/>
            <pc:sldMk cId="3722606618" sldId="273"/>
            <ac:picMk id="18" creationId="{55F12AE3-BADD-B5A0-8898-E67379A62594}"/>
          </ac:picMkLst>
        </pc:picChg>
      </pc:sldChg>
      <pc:sldChg chg="addSp delSp modSp mod">
        <pc:chgData name="Giacomo De Toni" userId="e6ace2866e317739" providerId="LiveId" clId="{7414448D-E60C-4F16-99D3-9C24E744FF90}" dt="2025-05-25T20:06:07.462" v="1282" actId="2711"/>
        <pc:sldMkLst>
          <pc:docMk/>
          <pc:sldMk cId="4239053765" sldId="274"/>
        </pc:sldMkLst>
        <pc:spChg chg="mod">
          <ac:chgData name="Giacomo De Toni" userId="e6ace2866e317739" providerId="LiveId" clId="{7414448D-E60C-4F16-99D3-9C24E744FF90}" dt="2025-05-25T20:06:07.462" v="1282" actId="2711"/>
          <ac:spMkLst>
            <pc:docMk/>
            <pc:sldMk cId="4239053765" sldId="274"/>
            <ac:spMk id="2" creationId="{73AC417D-5460-5CD5-6087-13356FC9FE9B}"/>
          </ac:spMkLst>
        </pc:spChg>
        <pc:spChg chg="mod">
          <ac:chgData name="Giacomo De Toni" userId="e6ace2866e317739" providerId="LiveId" clId="{7414448D-E60C-4F16-99D3-9C24E744FF90}" dt="2025-05-25T16:32:00.786" v="307" actId="403"/>
          <ac:spMkLst>
            <pc:docMk/>
            <pc:sldMk cId="4239053765" sldId="274"/>
            <ac:spMk id="4" creationId="{6C5CC503-2373-5AA8-C534-A777DE7AF707}"/>
          </ac:spMkLst>
        </pc:spChg>
        <pc:picChg chg="add mod">
          <ac:chgData name="Giacomo De Toni" userId="e6ace2866e317739" providerId="LiveId" clId="{7414448D-E60C-4F16-99D3-9C24E744FF90}" dt="2025-05-25T16:26:38.811" v="227"/>
          <ac:picMkLst>
            <pc:docMk/>
            <pc:sldMk cId="4239053765" sldId="274"/>
            <ac:picMk id="3" creationId="{53D93875-D876-A4FB-0A4B-4E0B84CA3B97}"/>
          </ac:picMkLst>
        </pc:picChg>
        <pc:picChg chg="del">
          <ac:chgData name="Giacomo De Toni" userId="e6ace2866e317739" providerId="LiveId" clId="{7414448D-E60C-4F16-99D3-9C24E744FF90}" dt="2025-05-25T16:27:21.547" v="255" actId="478"/>
          <ac:picMkLst>
            <pc:docMk/>
            <pc:sldMk cId="4239053765" sldId="274"/>
            <ac:picMk id="18" creationId="{765F09A6-4D4D-E005-048D-03254C8DC0F5}"/>
          </ac:picMkLst>
        </pc:picChg>
      </pc:sldChg>
      <pc:sldChg chg="addSp delSp modSp mod">
        <pc:chgData name="Giacomo De Toni" userId="e6ace2866e317739" providerId="LiveId" clId="{7414448D-E60C-4F16-99D3-9C24E744FF90}" dt="2025-05-25T20:06:24.139" v="1285" actId="2711"/>
        <pc:sldMkLst>
          <pc:docMk/>
          <pc:sldMk cId="4095143225" sldId="275"/>
        </pc:sldMkLst>
        <pc:spChg chg="mod">
          <ac:chgData name="Giacomo De Toni" userId="e6ace2866e317739" providerId="LiveId" clId="{7414448D-E60C-4F16-99D3-9C24E744FF90}" dt="2025-05-25T20:06:14.248" v="1283" actId="2711"/>
          <ac:spMkLst>
            <pc:docMk/>
            <pc:sldMk cId="4095143225" sldId="275"/>
            <ac:spMk id="4" creationId="{61CA8BF3-1768-90BD-F978-F179A0656219}"/>
          </ac:spMkLst>
        </pc:spChg>
        <pc:spChg chg="mod">
          <ac:chgData name="Giacomo De Toni" userId="e6ace2866e317739" providerId="LiveId" clId="{7414448D-E60C-4F16-99D3-9C24E744FF90}" dt="2025-05-25T20:06:19.878" v="1284" actId="2711"/>
          <ac:spMkLst>
            <pc:docMk/>
            <pc:sldMk cId="4095143225" sldId="275"/>
            <ac:spMk id="80" creationId="{B04CE735-FC20-8A1D-5CEB-0DE0BCB74106}"/>
          </ac:spMkLst>
        </pc:spChg>
        <pc:spChg chg="mod">
          <ac:chgData name="Giacomo De Toni" userId="e6ace2866e317739" providerId="LiveId" clId="{7414448D-E60C-4F16-99D3-9C24E744FF90}" dt="2025-05-25T20:06:24.139" v="1285" actId="2711"/>
          <ac:spMkLst>
            <pc:docMk/>
            <pc:sldMk cId="4095143225" sldId="275"/>
            <ac:spMk id="81" creationId="{5BBEA883-C7F0-2DCC-8F8C-88EED8D61C64}"/>
          </ac:spMkLst>
        </pc:spChg>
        <pc:picChg chg="add mod">
          <ac:chgData name="Giacomo De Toni" userId="e6ace2866e317739" providerId="LiveId" clId="{7414448D-E60C-4F16-99D3-9C24E744FF90}" dt="2025-05-25T16:26:39.789" v="228"/>
          <ac:picMkLst>
            <pc:docMk/>
            <pc:sldMk cId="4095143225" sldId="275"/>
            <ac:picMk id="2" creationId="{46455821-FBE6-178E-AD10-15F56BE140A1}"/>
          </ac:picMkLst>
        </pc:picChg>
        <pc:picChg chg="del">
          <ac:chgData name="Giacomo De Toni" userId="e6ace2866e317739" providerId="LiveId" clId="{7414448D-E60C-4F16-99D3-9C24E744FF90}" dt="2025-05-25T16:27:23.415" v="256" actId="478"/>
          <ac:picMkLst>
            <pc:docMk/>
            <pc:sldMk cId="4095143225" sldId="275"/>
            <ac:picMk id="18" creationId="{D016CAF7-78A4-A2D0-6365-A7F0510EC23D}"/>
          </ac:picMkLst>
        </pc:picChg>
      </pc:sldChg>
      <pc:sldChg chg="addSp delSp modSp mod">
        <pc:chgData name="Giacomo De Toni" userId="e6ace2866e317739" providerId="LiveId" clId="{7414448D-E60C-4F16-99D3-9C24E744FF90}" dt="2025-05-25T20:06:44.810" v="1289" actId="2711"/>
        <pc:sldMkLst>
          <pc:docMk/>
          <pc:sldMk cId="1785097808" sldId="276"/>
        </pc:sldMkLst>
        <pc:spChg chg="mod">
          <ac:chgData name="Giacomo De Toni" userId="e6ace2866e317739" providerId="LiveId" clId="{7414448D-E60C-4F16-99D3-9C24E744FF90}" dt="2025-05-25T20:06:40.997" v="1288" actId="2711"/>
          <ac:spMkLst>
            <pc:docMk/>
            <pc:sldMk cId="1785097808" sldId="276"/>
            <ac:spMk id="4" creationId="{92AA7BB5-42AB-8E39-7DDB-D84309D57856}"/>
          </ac:spMkLst>
        </pc:spChg>
        <pc:spChg chg="mod">
          <ac:chgData name="Giacomo De Toni" userId="e6ace2866e317739" providerId="LiveId" clId="{7414448D-E60C-4F16-99D3-9C24E744FF90}" dt="2025-05-25T20:06:44.810" v="1289" actId="2711"/>
          <ac:spMkLst>
            <pc:docMk/>
            <pc:sldMk cId="1785097808" sldId="276"/>
            <ac:spMk id="9" creationId="{69C0C095-1984-435F-52AB-4CEDE872F60A}"/>
          </ac:spMkLst>
        </pc:s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6" creationId="{1715832E-F1EF-2A46-50F4-742EB5F17B60}"/>
          </ac:grpSpMkLst>
        </pc:gr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7" creationId="{47FDFDC7-2CDA-AA6E-D6C7-F4BE58DB118E}"/>
          </ac:grpSpMkLst>
        </pc:grpChg>
        <pc:grpChg chg="del">
          <ac:chgData name="Giacomo De Toni" userId="e6ace2866e317739" providerId="LiveId" clId="{7414448D-E60C-4F16-99D3-9C24E744FF90}" dt="2025-05-25T17:08:23.754" v="797" actId="165"/>
          <ac:grpSpMkLst>
            <pc:docMk/>
            <pc:sldMk cId="1785097808" sldId="276"/>
            <ac:grpSpMk id="23" creationId="{23244104-C2FA-DB57-66F8-433393FF6647}"/>
          </ac:grpSpMkLst>
        </pc:grpChg>
        <pc:picChg chg="add mod">
          <ac:chgData name="Giacomo De Toni" userId="e6ace2866e317739" providerId="LiveId" clId="{7414448D-E60C-4F16-99D3-9C24E744FF90}" dt="2025-05-25T16:26:43.297" v="230"/>
          <ac:picMkLst>
            <pc:docMk/>
            <pc:sldMk cId="1785097808" sldId="276"/>
            <ac:picMk id="2" creationId="{16A2B32B-6141-8B6D-BC82-EAE3D067C7C8}"/>
          </ac:picMkLst>
        </pc:picChg>
        <pc:picChg chg="add mod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5" creationId="{110E0423-413A-CF75-D55A-7541EA1A3243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1" creationId="{A04FF9C8-D79D-F4BC-5274-470CCFE80FC2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3" creationId="{00FCEC94-E2CD-6F55-EDFA-35838C6DA4CC}"/>
          </ac:picMkLst>
        </pc:picChg>
        <pc:picChg chg="mod topLvl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15" creationId="{DA23AED5-E6C1-535D-3484-1A7969DAF448}"/>
          </ac:picMkLst>
        </pc:picChg>
        <pc:picChg chg="del">
          <ac:chgData name="Giacomo De Toni" userId="e6ace2866e317739" providerId="LiveId" clId="{7414448D-E60C-4F16-99D3-9C24E744FF90}" dt="2025-05-25T16:27:44.248" v="259" actId="478"/>
          <ac:picMkLst>
            <pc:docMk/>
            <pc:sldMk cId="1785097808" sldId="276"/>
            <ac:picMk id="18" creationId="{1661F12B-2689-D693-F749-5EEC548E68B9}"/>
          </ac:picMkLst>
        </pc:picChg>
      </pc:sldChg>
      <pc:sldChg chg="addSp delSp modSp del mod">
        <pc:chgData name="Giacomo De Toni" userId="e6ace2866e317739" providerId="LiveId" clId="{7414448D-E60C-4F16-99D3-9C24E744FF90}" dt="2025-05-25T16:28:08.173" v="270" actId="47"/>
        <pc:sldMkLst>
          <pc:docMk/>
          <pc:sldMk cId="3384967573" sldId="277"/>
        </pc:sldMkLst>
        <pc:picChg chg="add del mod">
          <ac:chgData name="Giacomo De Toni" userId="e6ace2866e317739" providerId="LiveId" clId="{7414448D-E60C-4F16-99D3-9C24E744FF90}" dt="2025-05-25T16:28:07.147" v="269" actId="478"/>
          <ac:picMkLst>
            <pc:docMk/>
            <pc:sldMk cId="3384967573" sldId="277"/>
            <ac:picMk id="2" creationId="{20507B9A-5C8B-975C-D9F8-2D9BE1BAB4E9}"/>
          </ac:picMkLst>
        </pc:picChg>
      </pc:sldChg>
      <pc:sldChg chg="addSp delSp modSp mod">
        <pc:chgData name="Giacomo De Toni" userId="e6ace2866e317739" providerId="LiveId" clId="{7414448D-E60C-4F16-99D3-9C24E744FF90}" dt="2025-05-25T20:07:13.388" v="1304" actId="2711"/>
        <pc:sldMkLst>
          <pc:docMk/>
          <pc:sldMk cId="2681593300" sldId="280"/>
        </pc:sldMkLst>
        <pc:spChg chg="mod">
          <ac:chgData name="Giacomo De Toni" userId="e6ace2866e317739" providerId="LiveId" clId="{7414448D-E60C-4F16-99D3-9C24E744FF90}" dt="2025-05-25T20:07:05.471" v="1303" actId="20577"/>
          <ac:spMkLst>
            <pc:docMk/>
            <pc:sldMk cId="2681593300" sldId="280"/>
            <ac:spMk id="4" creationId="{D760BB24-273B-7DA8-111C-5DC6E6F4F7E1}"/>
          </ac:spMkLst>
        </pc:spChg>
        <pc:spChg chg="mod">
          <ac:chgData name="Giacomo De Toni" userId="e6ace2866e317739" providerId="LiveId" clId="{7414448D-E60C-4F16-99D3-9C24E744FF90}" dt="2025-05-25T20:07:13.388" v="1304" actId="2711"/>
          <ac:spMkLst>
            <pc:docMk/>
            <pc:sldMk cId="2681593300" sldId="280"/>
            <ac:spMk id="9" creationId="{626C48F9-1E46-95B2-114D-9FDB7FDBA0D6}"/>
          </ac:spMkLst>
        </pc:spChg>
        <pc:grpChg chg="add del mod">
          <ac:chgData name="Giacomo De Toni" userId="e6ace2866e317739" providerId="LiveId" clId="{7414448D-E60C-4F16-99D3-9C24E744FF90}" dt="2025-05-25T17:16:38.896" v="997" actId="165"/>
          <ac:grpSpMkLst>
            <pc:docMk/>
            <pc:sldMk cId="2681593300" sldId="280"/>
            <ac:grpSpMk id="3" creationId="{CDAB61A6-1F90-7ED5-60C9-FA59578E16BD}"/>
          </ac:grpSpMkLst>
        </pc:grpChg>
        <pc:grpChg chg="del mod topLvl">
          <ac:chgData name="Giacomo De Toni" userId="e6ace2866e317739" providerId="LiveId" clId="{7414448D-E60C-4F16-99D3-9C24E744FF90}" dt="2025-05-25T17:17:10.080" v="1004" actId="165"/>
          <ac:grpSpMkLst>
            <pc:docMk/>
            <pc:sldMk cId="2681593300" sldId="280"/>
            <ac:grpSpMk id="7" creationId="{E1FF627C-0620-D2C5-C221-FC8045D423C5}"/>
          </ac:grpSpMkLst>
        </pc:grpChg>
        <pc:grpChg chg="del">
          <ac:chgData name="Giacomo De Toni" userId="e6ace2866e317739" providerId="LiveId" clId="{7414448D-E60C-4F16-99D3-9C24E744FF90}" dt="2025-05-25T17:16:24.927" v="994" actId="478"/>
          <ac:grpSpMkLst>
            <pc:docMk/>
            <pc:sldMk cId="2681593300" sldId="280"/>
            <ac:grpSpMk id="23" creationId="{EFB99AE8-931C-3CBF-AEA2-455ECFEE75B1}"/>
          </ac:grpSpMkLst>
        </pc:grpChg>
        <pc:picChg chg="add mod">
          <ac:chgData name="Giacomo De Toni" userId="e6ace2866e317739" providerId="LiveId" clId="{7414448D-E60C-4F16-99D3-9C24E744FF90}" dt="2025-05-25T16:26:44.999" v="231"/>
          <ac:picMkLst>
            <pc:docMk/>
            <pc:sldMk cId="2681593300" sldId="280"/>
            <ac:picMk id="2" creationId="{04A27C32-7E4E-822F-56FE-52D88CAB985C}"/>
          </ac:picMkLst>
        </pc:picChg>
        <pc:picChg chg="mod topLvl">
          <ac:chgData name="Giacomo De Toni" userId="e6ace2866e317739" providerId="LiveId" clId="{7414448D-E60C-4F16-99D3-9C24E744FF90}" dt="2025-05-25T17:16:38.896" v="997" actId="165"/>
          <ac:picMkLst>
            <pc:docMk/>
            <pc:sldMk cId="2681593300" sldId="280"/>
            <ac:picMk id="5" creationId="{7053FFAD-CA13-FE8C-4FD0-48383D32F17B}"/>
          </ac:picMkLst>
        </pc:picChg>
        <pc:picChg chg="mod topLvl">
          <ac:chgData name="Giacomo De Toni" userId="e6ace2866e317739" providerId="LiveId" clId="{7414448D-E60C-4F16-99D3-9C24E744FF90}" dt="2025-05-25T17:16:56.910" v="1003" actId="207"/>
          <ac:picMkLst>
            <pc:docMk/>
            <pc:sldMk cId="2681593300" sldId="280"/>
            <ac:picMk id="6" creationId="{654E98C0-AE11-B007-689B-EC3FBD86A7E6}"/>
          </ac:picMkLst>
        </pc:picChg>
        <pc:picChg chg="mod topLvl">
          <ac:chgData name="Giacomo De Toni" userId="e6ace2866e317739" providerId="LiveId" clId="{7414448D-E60C-4F16-99D3-9C24E744FF90}" dt="2025-05-25T17:17:26.655" v="1033" actId="207"/>
          <ac:picMkLst>
            <pc:docMk/>
            <pc:sldMk cId="2681593300" sldId="280"/>
            <ac:picMk id="8" creationId="{55695164-1C4B-D388-B387-3230752CCB8E}"/>
          </ac:picMkLst>
        </pc:picChg>
        <pc:picChg chg="mod topLvl">
          <ac:chgData name="Giacomo De Toni" userId="e6ace2866e317739" providerId="LiveId" clId="{7414448D-E60C-4F16-99D3-9C24E744FF90}" dt="2025-05-25T17:17:10.080" v="1004" actId="165"/>
          <ac:picMkLst>
            <pc:docMk/>
            <pc:sldMk cId="2681593300" sldId="280"/>
            <ac:picMk id="10" creationId="{51FCFC9B-B0F0-E124-BB98-3A7D54109781}"/>
          </ac:picMkLst>
        </pc:picChg>
        <pc:picChg chg="del">
          <ac:chgData name="Giacomo De Toni" userId="e6ace2866e317739" providerId="LiveId" clId="{7414448D-E60C-4F16-99D3-9C24E744FF90}" dt="2025-05-25T16:27:45.924" v="260" actId="478"/>
          <ac:picMkLst>
            <pc:docMk/>
            <pc:sldMk cId="2681593300" sldId="280"/>
            <ac:picMk id="18" creationId="{FB4C8393-599D-A696-25B2-DC97C64D08E8}"/>
          </ac:picMkLst>
        </pc:picChg>
      </pc:sldChg>
      <pc:sldChg chg="addSp delSp modSp mod">
        <pc:chgData name="Giacomo De Toni" userId="e6ace2866e317739" providerId="LiveId" clId="{7414448D-E60C-4F16-99D3-9C24E744FF90}" dt="2025-05-25T20:07:24.431" v="1306" actId="2711"/>
        <pc:sldMkLst>
          <pc:docMk/>
          <pc:sldMk cId="2696015522" sldId="282"/>
        </pc:sldMkLst>
        <pc:spChg chg="mod">
          <ac:chgData name="Giacomo De Toni" userId="e6ace2866e317739" providerId="LiveId" clId="{7414448D-E60C-4F16-99D3-9C24E744FF90}" dt="2025-05-25T20:07:20.630" v="1305" actId="2711"/>
          <ac:spMkLst>
            <pc:docMk/>
            <pc:sldMk cId="2696015522" sldId="282"/>
            <ac:spMk id="4" creationId="{A23CE13F-1D8A-2F4C-20FA-E108CB1A9981}"/>
          </ac:spMkLst>
        </pc:spChg>
        <pc:spChg chg="mod">
          <ac:chgData name="Giacomo De Toni" userId="e6ace2866e317739" providerId="LiveId" clId="{7414448D-E60C-4F16-99D3-9C24E744FF90}" dt="2025-05-25T20:07:24.431" v="1306" actId="2711"/>
          <ac:spMkLst>
            <pc:docMk/>
            <pc:sldMk cId="2696015522" sldId="282"/>
            <ac:spMk id="9" creationId="{B149FA84-5A68-93C7-8A57-2C3FCF21015F}"/>
          </ac:spMkLst>
        </pc:spChg>
        <pc:grpChg chg="add del mod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3" creationId="{F621C316-A4EB-BA89-7D33-BD4535887710}"/>
          </ac:grpSpMkLst>
        </pc:grpChg>
        <pc:grpChg chg="mod topLvl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7" creationId="{E95545AE-9B37-7DA8-8594-590BB84E5329}"/>
          </ac:grpSpMkLst>
        </pc:grpChg>
        <pc:grpChg chg="del">
          <ac:chgData name="Giacomo De Toni" userId="e6ace2866e317739" providerId="LiveId" clId="{7414448D-E60C-4F16-99D3-9C24E744FF90}" dt="2025-05-25T17:16:28.088" v="995" actId="478"/>
          <ac:grpSpMkLst>
            <pc:docMk/>
            <pc:sldMk cId="2696015522" sldId="282"/>
            <ac:grpSpMk id="23" creationId="{9DC057AE-9AC3-1CB3-0C97-0645DEB76E64}"/>
          </ac:grpSpMkLst>
        </pc:grpChg>
        <pc:picChg chg="add mod">
          <ac:chgData name="Giacomo De Toni" userId="e6ace2866e317739" providerId="LiveId" clId="{7414448D-E60C-4F16-99D3-9C24E744FF90}" dt="2025-05-25T16:26:46.897" v="232"/>
          <ac:picMkLst>
            <pc:docMk/>
            <pc:sldMk cId="2696015522" sldId="282"/>
            <ac:picMk id="2" creationId="{DC06C70F-B4B4-F644-3D8B-54936D703E2B}"/>
          </ac:picMkLst>
        </pc:picChg>
        <pc:picChg chg="mod topLvl">
          <ac:chgData name="Giacomo De Toni" userId="e6ace2866e317739" providerId="LiveId" clId="{7414448D-E60C-4F16-99D3-9C24E744FF90}" dt="2025-05-25T17:18:00.735" v="1047" actId="207"/>
          <ac:picMkLst>
            <pc:docMk/>
            <pc:sldMk cId="2696015522" sldId="282"/>
            <ac:picMk id="5" creationId="{C61C5216-EEA1-3A55-5734-26F1CDD1AD56}"/>
          </ac:picMkLst>
        </pc:picChg>
        <pc:picChg chg="mod topLvl">
          <ac:chgData name="Giacomo De Toni" userId="e6ace2866e317739" providerId="LiveId" clId="{7414448D-E60C-4F16-99D3-9C24E744FF90}" dt="2025-05-25T17:17:53.314" v="1037" actId="207"/>
          <ac:picMkLst>
            <pc:docMk/>
            <pc:sldMk cId="2696015522" sldId="282"/>
            <ac:picMk id="6" creationId="{D0E29D79-9C7B-D387-FFDF-ED8A939588A5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8" creationId="{994D4A52-8931-B3DD-6D4D-10313C68AF6C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10" creationId="{2DD9BB27-C17A-5136-0F20-7BFE38E4D72E}"/>
          </ac:picMkLst>
        </pc:picChg>
        <pc:picChg chg="del">
          <ac:chgData name="Giacomo De Toni" userId="e6ace2866e317739" providerId="LiveId" clId="{7414448D-E60C-4F16-99D3-9C24E744FF90}" dt="2025-05-25T16:28:10.280" v="271" actId="478"/>
          <ac:picMkLst>
            <pc:docMk/>
            <pc:sldMk cId="2696015522" sldId="282"/>
            <ac:picMk id="18" creationId="{8AB227FA-70EA-B6EC-69CD-E20EE192609A}"/>
          </ac:picMkLst>
        </pc:picChg>
      </pc:sldChg>
      <pc:sldChg chg="addSp delSp modSp mod">
        <pc:chgData name="Giacomo De Toni" userId="e6ace2866e317739" providerId="LiveId" clId="{7414448D-E60C-4F16-99D3-9C24E744FF90}" dt="2025-05-25T20:08:22.597" v="1314" actId="2711"/>
        <pc:sldMkLst>
          <pc:docMk/>
          <pc:sldMk cId="4008291325" sldId="283"/>
        </pc:sldMkLst>
        <pc:spChg chg="mod">
          <ac:chgData name="Giacomo De Toni" userId="e6ace2866e317739" providerId="LiveId" clId="{7414448D-E60C-4F16-99D3-9C24E744FF90}" dt="2025-05-25T20:08:22.597" v="1314" actId="2711"/>
          <ac:spMkLst>
            <pc:docMk/>
            <pc:sldMk cId="4008291325" sldId="283"/>
            <ac:spMk id="4" creationId="{6B3C72F6-018E-E03C-AE8E-53300D8F931C}"/>
          </ac:spMkLst>
        </pc:s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0" creationId="{7ECF22D3-C905-6E2C-1FAD-DD9287EE8B53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4" creationId="{EA567A7B-57C3-A521-77AE-2C6269CE9EBD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8" creationId="{667ABD5C-B17D-5A3C-8D5D-4E0B5CE75CC2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36" creationId="{CD1107EC-5576-3EF6-F751-596742D128FB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40" creationId="{46C523A7-F5AF-0B0A-5C29-13187A42E528}"/>
          </ac:grpSpMkLst>
        </pc:grpChg>
        <pc:picChg chg="add mod">
          <ac:chgData name="Giacomo De Toni" userId="e6ace2866e317739" providerId="LiveId" clId="{7414448D-E60C-4F16-99D3-9C24E744FF90}" dt="2025-05-25T14:51:54.836" v="6" actId="962"/>
          <ac:picMkLst>
            <pc:docMk/>
            <pc:sldMk cId="4008291325" sldId="283"/>
            <ac:picMk id="3" creationId="{B7477C3A-8F13-9FDC-FCB6-C7C14D20E825}"/>
          </ac:picMkLst>
        </pc:picChg>
        <pc:picChg chg="add mod">
          <ac:chgData name="Giacomo De Toni" userId="e6ace2866e317739" providerId="LiveId" clId="{7414448D-E60C-4F16-99D3-9C24E744FF90}" dt="2025-05-25T16:26:57.052" v="239"/>
          <ac:picMkLst>
            <pc:docMk/>
            <pc:sldMk cId="4008291325" sldId="283"/>
            <ac:picMk id="5" creationId="{9090D870-B29B-014E-3603-C5FC516A8B8D}"/>
          </ac:picMkLst>
        </pc:picChg>
        <pc:picChg chg="del mod">
          <ac:chgData name="Giacomo De Toni" userId="e6ace2866e317739" providerId="LiveId" clId="{7414448D-E60C-4F16-99D3-9C24E744FF90}" dt="2025-05-25T16:28:49.157" v="272" actId="478"/>
          <ac:picMkLst>
            <pc:docMk/>
            <pc:sldMk cId="4008291325" sldId="283"/>
            <ac:picMk id="18" creationId="{B1118FB7-2727-C319-4818-65958C39FA3A}"/>
          </ac:picMkLst>
        </pc:pic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26" creationId="{972C1025-EC93-ED08-AD9F-6444147B80ED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7" creationId="{6C1DCA05-2EE2-B687-A915-D3749D4F03CE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9" creationId="{FEFB0500-7623-5176-23A6-35E89791C9D5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52" creationId="{7BD8E047-9ABE-D5F3-F72F-A8215FAC036A}"/>
          </ac:cxnSpMkLst>
        </pc:cxnChg>
      </pc:sldChg>
      <pc:sldChg chg="addSp delSp modSp mod">
        <pc:chgData name="Giacomo De Toni" userId="e6ace2866e317739" providerId="LiveId" clId="{7414448D-E60C-4F16-99D3-9C24E744FF90}" dt="2025-05-25T20:07:56.050" v="1311" actId="2711"/>
        <pc:sldMkLst>
          <pc:docMk/>
          <pc:sldMk cId="2863261500" sldId="284"/>
        </pc:sldMkLst>
        <pc:spChg chg="mod">
          <ac:chgData name="Giacomo De Toni" userId="e6ace2866e317739" providerId="LiveId" clId="{7414448D-E60C-4F16-99D3-9C24E744FF90}" dt="2025-05-25T20:07:56.050" v="1311" actId="2711"/>
          <ac:spMkLst>
            <pc:docMk/>
            <pc:sldMk cId="2863261500" sldId="284"/>
            <ac:spMk id="4" creationId="{50C8C1A5-2F3D-2415-7D12-7F8464EE75A7}"/>
          </ac:spMkLst>
        </pc:spChg>
        <pc:spChg chg="mod">
          <ac:chgData name="Giacomo De Toni" userId="e6ace2866e317739" providerId="LiveId" clId="{7414448D-E60C-4F16-99D3-9C24E744FF90}" dt="2025-05-25T20:07:49.695" v="1310" actId="2711"/>
          <ac:spMkLst>
            <pc:docMk/>
            <pc:sldMk cId="2863261500" sldId="284"/>
            <ac:spMk id="7" creationId="{57E93463-8D61-1E20-4D9C-DF088FF57C26}"/>
          </ac:spMkLst>
        </pc:spChg>
        <pc:picChg chg="add mod">
          <ac:chgData name="Giacomo De Toni" userId="e6ace2866e317739" providerId="LiveId" clId="{7414448D-E60C-4F16-99D3-9C24E744FF90}" dt="2025-05-25T16:26:52.652" v="236"/>
          <ac:picMkLst>
            <pc:docMk/>
            <pc:sldMk cId="2863261500" sldId="284"/>
            <ac:picMk id="2" creationId="{12C00AFD-3A42-191C-77A0-283CF413B1D9}"/>
          </ac:picMkLst>
        </pc:picChg>
        <pc:picChg chg="del">
          <ac:chgData name="Giacomo De Toni" userId="e6ace2866e317739" providerId="LiveId" clId="{7414448D-E60C-4F16-99D3-9C24E744FF90}" dt="2025-05-25T16:27:50.951" v="262" actId="478"/>
          <ac:picMkLst>
            <pc:docMk/>
            <pc:sldMk cId="2863261500" sldId="284"/>
            <ac:picMk id="18" creationId="{6421A5CF-2FC8-CA9B-F3CA-8ECB48AF5227}"/>
          </ac:picMkLst>
        </pc:picChg>
      </pc:sldChg>
      <pc:sldChg chg="addSp delSp modSp mod">
        <pc:chgData name="Giacomo De Toni" userId="e6ace2866e317739" providerId="LiveId" clId="{7414448D-E60C-4F16-99D3-9C24E744FF90}" dt="2025-05-25T20:07:59.380" v="1312" actId="2711"/>
        <pc:sldMkLst>
          <pc:docMk/>
          <pc:sldMk cId="478401566" sldId="285"/>
        </pc:sldMkLst>
        <pc:spChg chg="mod">
          <ac:chgData name="Giacomo De Toni" userId="e6ace2866e317739" providerId="LiveId" clId="{7414448D-E60C-4F16-99D3-9C24E744FF90}" dt="2025-05-25T20:07:59.380" v="1312" actId="2711"/>
          <ac:spMkLst>
            <pc:docMk/>
            <pc:sldMk cId="478401566" sldId="285"/>
            <ac:spMk id="4" creationId="{C5EBE61A-E99E-FFB2-349F-C8EBB7E82553}"/>
          </ac:spMkLst>
        </pc:spChg>
        <pc:spChg chg="mod">
          <ac:chgData name="Giacomo De Toni" userId="e6ace2866e317739" providerId="LiveId" clId="{7414448D-E60C-4F16-99D3-9C24E744FF90}" dt="2025-05-25T19:47:50.064" v="1150" actId="20577"/>
          <ac:spMkLst>
            <pc:docMk/>
            <pc:sldMk cId="478401566" sldId="285"/>
            <ac:spMk id="7" creationId="{3FCB0C22-0074-A13C-FD91-0F16B4EA283D}"/>
          </ac:spMkLst>
        </pc:spChg>
        <pc:picChg chg="add mod">
          <ac:chgData name="Giacomo De Toni" userId="e6ace2866e317739" providerId="LiveId" clId="{7414448D-E60C-4F16-99D3-9C24E744FF90}" dt="2025-05-25T16:26:54.284" v="237"/>
          <ac:picMkLst>
            <pc:docMk/>
            <pc:sldMk cId="478401566" sldId="285"/>
            <ac:picMk id="2" creationId="{95D9181B-383E-EDB1-17B3-1C032BEC2F1F}"/>
          </ac:picMkLst>
        </pc:picChg>
        <pc:picChg chg="del">
          <ac:chgData name="Giacomo De Toni" userId="e6ace2866e317739" providerId="LiveId" clId="{7414448D-E60C-4F16-99D3-9C24E744FF90}" dt="2025-05-25T16:27:49.596" v="261" actId="478"/>
          <ac:picMkLst>
            <pc:docMk/>
            <pc:sldMk cId="478401566" sldId="285"/>
            <ac:picMk id="18" creationId="{819022E1-65B1-1DA3-D065-F60038CBBE17}"/>
          </ac:picMkLst>
        </pc:picChg>
      </pc:sldChg>
      <pc:sldChg chg="addSp delSp modSp mod">
        <pc:chgData name="Giacomo De Toni" userId="e6ace2866e317739" providerId="LiveId" clId="{7414448D-E60C-4F16-99D3-9C24E744FF90}" dt="2025-05-25T20:08:11.647" v="1313" actId="2711"/>
        <pc:sldMkLst>
          <pc:docMk/>
          <pc:sldMk cId="183034043" sldId="286"/>
        </pc:sldMkLst>
        <pc:spChg chg="mod">
          <ac:chgData name="Giacomo De Toni" userId="e6ace2866e317739" providerId="LiveId" clId="{7414448D-E60C-4F16-99D3-9C24E744FF90}" dt="2025-05-25T20:08:11.647" v="1313" actId="2711"/>
          <ac:spMkLst>
            <pc:docMk/>
            <pc:sldMk cId="183034043" sldId="286"/>
            <ac:spMk id="4" creationId="{A91E97E6-10E7-CE32-8FB4-EAC40E9DB1C4}"/>
          </ac:spMkLst>
        </pc:spChg>
        <pc:spChg chg="mod">
          <ac:chgData name="Giacomo De Toni" userId="e6ace2866e317739" providerId="LiveId" clId="{7414448D-E60C-4F16-99D3-9C24E744FF90}" dt="2025-05-25T19:48:06.973" v="1152" actId="20577"/>
          <ac:spMkLst>
            <pc:docMk/>
            <pc:sldMk cId="183034043" sldId="286"/>
            <ac:spMk id="7" creationId="{6B4CB615-3996-9F4D-50C1-15B5A74EF58D}"/>
          </ac:spMkLst>
        </pc:spChg>
        <pc:picChg chg="add mod">
          <ac:chgData name="Giacomo De Toni" userId="e6ace2866e317739" providerId="LiveId" clId="{7414448D-E60C-4F16-99D3-9C24E744FF90}" dt="2025-05-25T16:26:55.911" v="238"/>
          <ac:picMkLst>
            <pc:docMk/>
            <pc:sldMk cId="183034043" sldId="286"/>
            <ac:picMk id="2" creationId="{DCE57C43-55CD-9558-98BE-FB6CC368C710}"/>
          </ac:picMkLst>
        </pc:picChg>
        <pc:picChg chg="del">
          <ac:chgData name="Giacomo De Toni" userId="e6ace2866e317739" providerId="LiveId" clId="{7414448D-E60C-4F16-99D3-9C24E744FF90}" dt="2025-05-25T16:32:59.652" v="322" actId="478"/>
          <ac:picMkLst>
            <pc:docMk/>
            <pc:sldMk cId="183034043" sldId="286"/>
            <ac:picMk id="18" creationId="{F7F90E62-A532-F729-E4E4-D3FF2BF02318}"/>
          </ac:picMkLst>
        </pc:picChg>
      </pc:sldChg>
      <pc:sldChg chg="addSp delSp modSp add del mod">
        <pc:chgData name="Giacomo De Toni" userId="e6ace2866e317739" providerId="LiveId" clId="{7414448D-E60C-4F16-99D3-9C24E744FF90}" dt="2025-05-25T20:07:41.541" v="1309" actId="2711"/>
        <pc:sldMkLst>
          <pc:docMk/>
          <pc:sldMk cId="2626402151" sldId="287"/>
        </pc:sldMkLst>
        <pc:spChg chg="mod">
          <ac:chgData name="Giacomo De Toni" userId="e6ace2866e317739" providerId="LiveId" clId="{7414448D-E60C-4F16-99D3-9C24E744FF90}" dt="2025-05-25T20:07:41.541" v="1309" actId="2711"/>
          <ac:spMkLst>
            <pc:docMk/>
            <pc:sldMk cId="2626402151" sldId="287"/>
            <ac:spMk id="4" creationId="{1E88DF4E-140A-3E7D-A2E0-9936AB16ADC8}"/>
          </ac:spMkLst>
        </pc:spChg>
        <pc:spChg chg="mod">
          <ac:chgData name="Giacomo De Toni" userId="e6ace2866e317739" providerId="LiveId" clId="{7414448D-E60C-4F16-99D3-9C24E744FF90}" dt="2025-05-25T19:41:25.907" v="1074" actId="20577"/>
          <ac:spMkLst>
            <pc:docMk/>
            <pc:sldMk cId="2626402151" sldId="287"/>
            <ac:spMk id="7" creationId="{9B03B26A-4CEC-E98C-BB5A-0675715D9870}"/>
          </ac:spMkLst>
        </pc:spChg>
        <pc:picChg chg="add mod">
          <ac:chgData name="Giacomo De Toni" userId="e6ace2866e317739" providerId="LiveId" clId="{7414448D-E60C-4F16-99D3-9C24E744FF90}" dt="2025-05-25T16:26:51.516" v="235"/>
          <ac:picMkLst>
            <pc:docMk/>
            <pc:sldMk cId="2626402151" sldId="287"/>
            <ac:picMk id="2" creationId="{2617F9BB-320A-6DD9-CCE3-41DF5ADDE339}"/>
          </ac:picMkLst>
        </pc:picChg>
        <pc:picChg chg="del">
          <ac:chgData name="Giacomo De Toni" userId="e6ace2866e317739" providerId="LiveId" clId="{7414448D-E60C-4F16-99D3-9C24E744FF90}" dt="2025-05-25T16:27:55.162" v="265" actId="478"/>
          <ac:picMkLst>
            <pc:docMk/>
            <pc:sldMk cId="2626402151" sldId="287"/>
            <ac:picMk id="18" creationId="{F1D5635F-2BB5-5F81-9B9F-083CD29EFCAD}"/>
          </ac:picMkLst>
        </pc:picChg>
      </pc:sldChg>
      <pc:sldChg chg="addSp delSp modSp mod">
        <pc:chgData name="Giacomo De Toni" userId="e6ace2866e317739" providerId="LiveId" clId="{7414448D-E60C-4F16-99D3-9C24E744FF90}" dt="2025-05-25T20:06:36.349" v="1287" actId="2711"/>
        <pc:sldMkLst>
          <pc:docMk/>
          <pc:sldMk cId="2499611579" sldId="288"/>
        </pc:sldMkLst>
        <pc:spChg chg="mod">
          <ac:chgData name="Giacomo De Toni" userId="e6ace2866e317739" providerId="LiveId" clId="{7414448D-E60C-4F16-99D3-9C24E744FF90}" dt="2025-05-25T20:06:30.930" v="1286" actId="2711"/>
          <ac:spMkLst>
            <pc:docMk/>
            <pc:sldMk cId="2499611579" sldId="288"/>
            <ac:spMk id="4" creationId="{9EEA8E96-FAC7-82EF-C46E-50F93DA2C800}"/>
          </ac:spMkLst>
        </pc:spChg>
        <pc:spChg chg="mod">
          <ac:chgData name="Giacomo De Toni" userId="e6ace2866e317739" providerId="LiveId" clId="{7414448D-E60C-4F16-99D3-9C24E744FF90}" dt="2025-05-25T20:06:36.349" v="1287" actId="2711"/>
          <ac:spMkLst>
            <pc:docMk/>
            <pc:sldMk cId="2499611579" sldId="288"/>
            <ac:spMk id="17" creationId="{88147915-6668-1E0F-AB98-92971A4ADE4C}"/>
          </ac:spMkLst>
        </pc:spChg>
        <pc:picChg chg="add mod">
          <ac:chgData name="Giacomo De Toni" userId="e6ace2866e317739" providerId="LiveId" clId="{7414448D-E60C-4F16-99D3-9C24E744FF90}" dt="2025-05-25T16:27:33.764" v="257" actId="1076"/>
          <ac:picMkLst>
            <pc:docMk/>
            <pc:sldMk cId="2499611579" sldId="288"/>
            <ac:picMk id="3" creationId="{58A081EC-82F9-1A23-495D-6FD5DD5A5DFC}"/>
          </ac:picMkLst>
        </pc:picChg>
        <pc:picChg chg="del">
          <ac:chgData name="Giacomo De Toni" userId="e6ace2866e317739" providerId="LiveId" clId="{7414448D-E60C-4F16-99D3-9C24E744FF90}" dt="2025-05-25T16:27:35.116" v="258" actId="478"/>
          <ac:picMkLst>
            <pc:docMk/>
            <pc:sldMk cId="2499611579" sldId="288"/>
            <ac:picMk id="18" creationId="{4C99E61E-42BF-EBB8-65F3-8B738DE8B633}"/>
          </ac:picMkLst>
        </pc:picChg>
      </pc:sldChg>
      <pc:sldChg chg="addSp delSp modSp mod">
        <pc:chgData name="Giacomo De Toni" userId="e6ace2866e317739" providerId="LiveId" clId="{7414448D-E60C-4F16-99D3-9C24E744FF90}" dt="2025-05-25T20:10:14.807" v="1337" actId="403"/>
        <pc:sldMkLst>
          <pc:docMk/>
          <pc:sldMk cId="3403073105" sldId="289"/>
        </pc:sldMkLst>
        <pc:spChg chg="mod">
          <ac:chgData name="Giacomo De Toni" userId="e6ace2866e317739" providerId="LiveId" clId="{7414448D-E60C-4F16-99D3-9C24E744FF90}" dt="2025-05-25T20:08:27.841" v="1315" actId="2711"/>
          <ac:spMkLst>
            <pc:docMk/>
            <pc:sldMk cId="3403073105" sldId="289"/>
            <ac:spMk id="4" creationId="{223BCEB2-1E9C-E916-0D1A-BB52B157790D}"/>
          </ac:spMkLst>
        </pc:spChg>
        <pc:spChg chg="mod">
          <ac:chgData name="Giacomo De Toni" userId="e6ace2866e317739" providerId="LiveId" clId="{7414448D-E60C-4F16-99D3-9C24E744FF90}" dt="2025-05-25T20:10:14.807" v="1337" actId="403"/>
          <ac:spMkLst>
            <pc:docMk/>
            <pc:sldMk cId="3403073105" sldId="289"/>
            <ac:spMk id="17" creationId="{213FA5ED-E599-22F8-385B-D9D8BFFD2C86}"/>
          </ac:spMkLst>
        </pc:spChg>
        <pc:picChg chg="add mod">
          <ac:chgData name="Giacomo De Toni" userId="e6ace2866e317739" providerId="LiveId" clId="{7414448D-E60C-4F16-99D3-9C24E744FF90}" dt="2025-05-25T16:28:57.318" v="273" actId="1076"/>
          <ac:picMkLst>
            <pc:docMk/>
            <pc:sldMk cId="3403073105" sldId="289"/>
            <ac:picMk id="2" creationId="{CC8DC331-0A2D-5896-3639-DBA3700D8BE1}"/>
          </ac:picMkLst>
        </pc:picChg>
        <pc:picChg chg="del">
          <ac:chgData name="Giacomo De Toni" userId="e6ace2866e317739" providerId="LiveId" clId="{7414448D-E60C-4F16-99D3-9C24E744FF90}" dt="2025-05-25T16:28:57.993" v="274" actId="478"/>
          <ac:picMkLst>
            <pc:docMk/>
            <pc:sldMk cId="3403073105" sldId="289"/>
            <ac:picMk id="18" creationId="{966DDA69-16C4-24FF-9AB8-508B395651DB}"/>
          </ac:picMkLst>
        </pc:picChg>
      </pc:sldChg>
      <pc:sldChg chg="addSp delSp modSp mod">
        <pc:chgData name="Giacomo De Toni" userId="e6ace2866e317739" providerId="LiveId" clId="{7414448D-E60C-4F16-99D3-9C24E744FF90}" dt="2025-05-25T20:09:24.393" v="1326" actId="2711"/>
        <pc:sldMkLst>
          <pc:docMk/>
          <pc:sldMk cId="3196635320" sldId="290"/>
        </pc:sldMkLst>
        <pc:spChg chg="mod">
          <ac:chgData name="Giacomo De Toni" userId="e6ace2866e317739" providerId="LiveId" clId="{7414448D-E60C-4F16-99D3-9C24E744FF90}" dt="2025-05-25T20:09:21.331" v="1325" actId="2711"/>
          <ac:spMkLst>
            <pc:docMk/>
            <pc:sldMk cId="3196635320" sldId="290"/>
            <ac:spMk id="4" creationId="{F16A1369-823D-BE41-601E-3081290D3623}"/>
          </ac:spMkLst>
        </pc:spChg>
        <pc:spChg chg="mod">
          <ac:chgData name="Giacomo De Toni" userId="e6ace2866e317739" providerId="LiveId" clId="{7414448D-E60C-4F16-99D3-9C24E744FF90}" dt="2025-05-25T20:09:24.393" v="1326" actId="2711"/>
          <ac:spMkLst>
            <pc:docMk/>
            <pc:sldMk cId="3196635320" sldId="290"/>
            <ac:spMk id="7" creationId="{93002887-6734-77B6-CAC8-1BC8CCC666CC}"/>
          </ac:spMkLst>
        </pc:spChg>
        <pc:picChg chg="add mod">
          <ac:chgData name="Giacomo De Toni" userId="e6ace2866e317739" providerId="LiveId" clId="{7414448D-E60C-4F16-99D3-9C24E744FF90}" dt="2025-05-25T16:27:04.307" v="245"/>
          <ac:picMkLst>
            <pc:docMk/>
            <pc:sldMk cId="3196635320" sldId="290"/>
            <ac:picMk id="2" creationId="{A70784BC-75AE-0456-E536-E8786297C066}"/>
          </ac:picMkLst>
        </pc:picChg>
        <pc:picChg chg="del">
          <ac:chgData name="Giacomo De Toni" userId="e6ace2866e317739" providerId="LiveId" clId="{7414448D-E60C-4F16-99D3-9C24E744FF90}" dt="2025-05-25T16:29:14.929" v="280" actId="478"/>
          <ac:picMkLst>
            <pc:docMk/>
            <pc:sldMk cId="3196635320" sldId="290"/>
            <ac:picMk id="18" creationId="{FA090551-D4BF-F008-E422-DC907F24C63D}"/>
          </ac:picMkLst>
        </pc:picChg>
      </pc:sldChg>
      <pc:sldChg chg="addSp delSp modSp mod">
        <pc:chgData name="Giacomo De Toni" userId="e6ace2866e317739" providerId="LiveId" clId="{7414448D-E60C-4F16-99D3-9C24E744FF90}" dt="2025-05-25T20:09:32.484" v="1328" actId="2711"/>
        <pc:sldMkLst>
          <pc:docMk/>
          <pc:sldMk cId="300586787" sldId="291"/>
        </pc:sldMkLst>
        <pc:spChg chg="mod">
          <ac:chgData name="Giacomo De Toni" userId="e6ace2866e317739" providerId="LiveId" clId="{7414448D-E60C-4F16-99D3-9C24E744FF90}" dt="2025-05-25T20:09:29.549" v="1327" actId="2711"/>
          <ac:spMkLst>
            <pc:docMk/>
            <pc:sldMk cId="300586787" sldId="291"/>
            <ac:spMk id="4" creationId="{6D2C8A7B-2FF6-DF54-736B-4217AE3D9AE8}"/>
          </ac:spMkLst>
        </pc:spChg>
        <pc:spChg chg="mod">
          <ac:chgData name="Giacomo De Toni" userId="e6ace2866e317739" providerId="LiveId" clId="{7414448D-E60C-4F16-99D3-9C24E744FF90}" dt="2025-05-25T20:09:32.484" v="1328" actId="2711"/>
          <ac:spMkLst>
            <pc:docMk/>
            <pc:sldMk cId="300586787" sldId="291"/>
            <ac:spMk id="7" creationId="{E4B760CD-D524-2C78-0C23-AF16C54222B6}"/>
          </ac:spMkLst>
        </pc:spChg>
        <pc:picChg chg="add mod">
          <ac:chgData name="Giacomo De Toni" userId="e6ace2866e317739" providerId="LiveId" clId="{7414448D-E60C-4F16-99D3-9C24E744FF90}" dt="2025-05-25T16:27:05.700" v="246"/>
          <ac:picMkLst>
            <pc:docMk/>
            <pc:sldMk cId="300586787" sldId="291"/>
            <ac:picMk id="8" creationId="{BE99E527-13A1-CE5B-ED0E-6FFBBD6B28C3}"/>
          </ac:picMkLst>
        </pc:picChg>
        <pc:picChg chg="del">
          <ac:chgData name="Giacomo De Toni" userId="e6ace2866e317739" providerId="LiveId" clId="{7414448D-E60C-4F16-99D3-9C24E744FF90}" dt="2025-05-25T16:29:17.182" v="281" actId="478"/>
          <ac:picMkLst>
            <pc:docMk/>
            <pc:sldMk cId="300586787" sldId="291"/>
            <ac:picMk id="18" creationId="{E6697483-3BFC-6238-E583-4C8039FF2C6F}"/>
          </ac:picMkLst>
        </pc:picChg>
      </pc:sldChg>
      <pc:sldChg chg="addSp delSp modSp mod">
        <pc:chgData name="Giacomo De Toni" userId="e6ace2866e317739" providerId="LiveId" clId="{7414448D-E60C-4F16-99D3-9C24E744FF90}" dt="2025-05-25T20:09:41.485" v="1330" actId="2711"/>
        <pc:sldMkLst>
          <pc:docMk/>
          <pc:sldMk cId="1180992734" sldId="292"/>
        </pc:sldMkLst>
        <pc:spChg chg="mod">
          <ac:chgData name="Giacomo De Toni" userId="e6ace2866e317739" providerId="LiveId" clId="{7414448D-E60C-4F16-99D3-9C24E744FF90}" dt="2025-05-25T20:09:37.153" v="1329" actId="2711"/>
          <ac:spMkLst>
            <pc:docMk/>
            <pc:sldMk cId="1180992734" sldId="292"/>
            <ac:spMk id="4" creationId="{59CA54A5-5115-7A84-72EE-D33517A42C3D}"/>
          </ac:spMkLst>
        </pc:spChg>
        <pc:spChg chg="mod">
          <ac:chgData name="Giacomo De Toni" userId="e6ace2866e317739" providerId="LiveId" clId="{7414448D-E60C-4F16-99D3-9C24E744FF90}" dt="2025-05-25T20:09:41.485" v="1330" actId="2711"/>
          <ac:spMkLst>
            <pc:docMk/>
            <pc:sldMk cId="1180992734" sldId="292"/>
            <ac:spMk id="7" creationId="{061738F1-AEC4-3EAF-EDFD-0B1F7AF091F7}"/>
          </ac:spMkLst>
        </pc:spChg>
        <pc:picChg chg="add mod">
          <ac:chgData name="Giacomo De Toni" userId="e6ace2866e317739" providerId="LiveId" clId="{7414448D-E60C-4F16-99D3-9C24E744FF90}" dt="2025-05-25T16:27:06.880" v="247"/>
          <ac:picMkLst>
            <pc:docMk/>
            <pc:sldMk cId="1180992734" sldId="292"/>
            <ac:picMk id="8" creationId="{E19882DE-669B-C189-BD99-6ED54F9C0511}"/>
          </ac:picMkLst>
        </pc:picChg>
        <pc:picChg chg="del">
          <ac:chgData name="Giacomo De Toni" userId="e6ace2866e317739" providerId="LiveId" clId="{7414448D-E60C-4F16-99D3-9C24E744FF90}" dt="2025-05-25T16:29:18.734" v="282" actId="478"/>
          <ac:picMkLst>
            <pc:docMk/>
            <pc:sldMk cId="1180992734" sldId="292"/>
            <ac:picMk id="18" creationId="{05B8FC86-BF5F-D2B5-0FAB-D776FB8A59CA}"/>
          </ac:picMkLst>
        </pc:picChg>
      </pc:sldChg>
      <pc:sldChg chg="addSp delSp modSp mod">
        <pc:chgData name="Giacomo De Toni" userId="e6ace2866e317739" providerId="LiveId" clId="{7414448D-E60C-4F16-99D3-9C24E744FF90}" dt="2025-05-25T20:09:49.983" v="1332" actId="2711"/>
        <pc:sldMkLst>
          <pc:docMk/>
          <pc:sldMk cId="1008615750" sldId="293"/>
        </pc:sldMkLst>
        <pc:spChg chg="mod">
          <ac:chgData name="Giacomo De Toni" userId="e6ace2866e317739" providerId="LiveId" clId="{7414448D-E60C-4F16-99D3-9C24E744FF90}" dt="2025-05-25T20:09:46.416" v="1331" actId="2711"/>
          <ac:spMkLst>
            <pc:docMk/>
            <pc:sldMk cId="1008615750" sldId="293"/>
            <ac:spMk id="4" creationId="{1A32C107-89E2-6A14-C15D-CDA2D9A1C683}"/>
          </ac:spMkLst>
        </pc:spChg>
        <pc:spChg chg="mod">
          <ac:chgData name="Giacomo De Toni" userId="e6ace2866e317739" providerId="LiveId" clId="{7414448D-E60C-4F16-99D3-9C24E744FF90}" dt="2025-05-25T20:09:49.983" v="1332" actId="2711"/>
          <ac:spMkLst>
            <pc:docMk/>
            <pc:sldMk cId="1008615750" sldId="293"/>
            <ac:spMk id="7" creationId="{16AEC99C-6A99-5391-6AD4-BC7096EB06FD}"/>
          </ac:spMkLst>
        </pc:spChg>
        <pc:picChg chg="add mod">
          <ac:chgData name="Giacomo De Toni" userId="e6ace2866e317739" providerId="LiveId" clId="{7414448D-E60C-4F16-99D3-9C24E744FF90}" dt="2025-05-25T16:27:07.808" v="248"/>
          <ac:picMkLst>
            <pc:docMk/>
            <pc:sldMk cId="1008615750" sldId="293"/>
            <ac:picMk id="2" creationId="{DE6F9E24-2B4B-9B46-759B-0AAAC3261646}"/>
          </ac:picMkLst>
        </pc:picChg>
        <pc:picChg chg="del">
          <ac:chgData name="Giacomo De Toni" userId="e6ace2866e317739" providerId="LiveId" clId="{7414448D-E60C-4F16-99D3-9C24E744FF90}" dt="2025-05-25T16:29:20.244" v="283" actId="478"/>
          <ac:picMkLst>
            <pc:docMk/>
            <pc:sldMk cId="1008615750" sldId="293"/>
            <ac:picMk id="18" creationId="{3C55E2E2-1B87-753C-8715-E9310C3C5653}"/>
          </ac:picMkLst>
        </pc:picChg>
      </pc:sldChg>
      <pc:sldChg chg="addSp delSp modSp mod">
        <pc:chgData name="Giacomo De Toni" userId="e6ace2866e317739" providerId="LiveId" clId="{7414448D-E60C-4F16-99D3-9C24E744FF90}" dt="2025-05-25T20:10:19.311" v="1339" actId="403"/>
        <pc:sldMkLst>
          <pc:docMk/>
          <pc:sldMk cId="364856534" sldId="294"/>
        </pc:sldMkLst>
        <pc:spChg chg="mod">
          <ac:chgData name="Giacomo De Toni" userId="e6ace2866e317739" providerId="LiveId" clId="{7414448D-E60C-4F16-99D3-9C24E744FF90}" dt="2025-05-25T20:09:13.844" v="1323" actId="2711"/>
          <ac:spMkLst>
            <pc:docMk/>
            <pc:sldMk cId="364856534" sldId="294"/>
            <ac:spMk id="4" creationId="{A33FF632-C709-3571-0CFF-59D2B3C5D504}"/>
          </ac:spMkLst>
        </pc:spChg>
        <pc:spChg chg="mod">
          <ac:chgData name="Giacomo De Toni" userId="e6ace2866e317739" providerId="LiveId" clId="{7414448D-E60C-4F16-99D3-9C24E744FF90}" dt="2025-05-25T20:10:19.311" v="1339" actId="403"/>
          <ac:spMkLst>
            <pc:docMk/>
            <pc:sldMk cId="364856534" sldId="294"/>
            <ac:spMk id="17" creationId="{98A1B1EF-1284-976A-705A-1C596172E8A8}"/>
          </ac:spMkLst>
        </pc:spChg>
        <pc:picChg chg="add mod">
          <ac:chgData name="Giacomo De Toni" userId="e6ace2866e317739" providerId="LiveId" clId="{7414448D-E60C-4F16-99D3-9C24E744FF90}" dt="2025-05-25T16:29:11.902" v="278" actId="1076"/>
          <ac:picMkLst>
            <pc:docMk/>
            <pc:sldMk cId="364856534" sldId="294"/>
            <ac:picMk id="3" creationId="{A27023DB-8AA7-E2A5-19BA-1D4B8E2BA8DC}"/>
          </ac:picMkLst>
        </pc:picChg>
        <pc:picChg chg="del">
          <ac:chgData name="Giacomo De Toni" userId="e6ace2866e317739" providerId="LiveId" clId="{7414448D-E60C-4F16-99D3-9C24E744FF90}" dt="2025-05-25T16:29:12.589" v="279" actId="478"/>
          <ac:picMkLst>
            <pc:docMk/>
            <pc:sldMk cId="364856534" sldId="294"/>
            <ac:picMk id="18" creationId="{49CE97FF-1B82-A0FE-BBEE-5507A7205547}"/>
          </ac:picMkLst>
        </pc:picChg>
      </pc:sldChg>
      <pc:sldChg chg="addSp delSp modSp mod">
        <pc:chgData name="Giacomo De Toni" userId="e6ace2866e317739" providerId="LiveId" clId="{7414448D-E60C-4F16-99D3-9C24E744FF90}" dt="2025-05-25T20:10:23.845" v="1340" actId="403"/>
        <pc:sldMkLst>
          <pc:docMk/>
          <pc:sldMk cId="2182274725" sldId="295"/>
        </pc:sldMkLst>
        <pc:spChg chg="mod">
          <ac:chgData name="Giacomo De Toni" userId="e6ace2866e317739" providerId="LiveId" clId="{7414448D-E60C-4F16-99D3-9C24E744FF90}" dt="2025-05-25T20:09:54.404" v="1333" actId="2711"/>
          <ac:spMkLst>
            <pc:docMk/>
            <pc:sldMk cId="2182274725" sldId="295"/>
            <ac:spMk id="4" creationId="{80C9291F-F0A0-3D91-6DFC-D8F3A92AAD2A}"/>
          </ac:spMkLst>
        </pc:spChg>
        <pc:spChg chg="mod">
          <ac:chgData name="Giacomo De Toni" userId="e6ace2866e317739" providerId="LiveId" clId="{7414448D-E60C-4F16-99D3-9C24E744FF90}" dt="2025-05-25T20:10:23.845" v="1340" actId="403"/>
          <ac:spMkLst>
            <pc:docMk/>
            <pc:sldMk cId="2182274725" sldId="295"/>
            <ac:spMk id="17" creationId="{FB2C9895-87E5-A024-F5A4-A6D79688B45C}"/>
          </ac:spMkLst>
        </pc:spChg>
        <pc:picChg chg="add del mod">
          <ac:chgData name="Giacomo De Toni" userId="e6ace2866e317739" providerId="LiveId" clId="{7414448D-E60C-4F16-99D3-9C24E744FF90}" dt="2025-05-25T16:29:26.610" v="286" actId="478"/>
          <ac:picMkLst>
            <pc:docMk/>
            <pc:sldMk cId="2182274725" sldId="295"/>
            <ac:picMk id="2" creationId="{1D33F85F-069A-29EB-D830-035F6A5EB25D}"/>
          </ac:picMkLst>
        </pc:picChg>
        <pc:picChg chg="del">
          <ac:chgData name="Giacomo De Toni" userId="e6ace2866e317739" providerId="LiveId" clId="{7414448D-E60C-4F16-99D3-9C24E744FF90}" dt="2025-05-25T16:29:28.016" v="287" actId="478"/>
          <ac:picMkLst>
            <pc:docMk/>
            <pc:sldMk cId="2182274725" sldId="295"/>
            <ac:picMk id="18" creationId="{0C5C5C88-A9B5-92D0-4E68-88AB9BF5C99E}"/>
          </ac:picMkLst>
        </pc:picChg>
      </pc:sldChg>
      <pc:sldChg chg="addSp delSp modSp mod">
        <pc:chgData name="Giacomo De Toni" userId="e6ace2866e317739" providerId="LiveId" clId="{7414448D-E60C-4F16-99D3-9C24E744FF90}" dt="2025-05-25T20:08:44.222" v="1318" actId="2711"/>
        <pc:sldMkLst>
          <pc:docMk/>
          <pc:sldMk cId="823792472" sldId="296"/>
        </pc:sldMkLst>
        <pc:spChg chg="mod">
          <ac:chgData name="Giacomo De Toni" userId="e6ace2866e317739" providerId="LiveId" clId="{7414448D-E60C-4F16-99D3-9C24E744FF90}" dt="2025-05-25T20:08:35.815" v="1317" actId="2711"/>
          <ac:spMkLst>
            <pc:docMk/>
            <pc:sldMk cId="823792472" sldId="296"/>
            <ac:spMk id="4" creationId="{DF837363-CF5D-3D1B-69B5-3B92D553522B}"/>
          </ac:spMkLst>
        </pc:spChg>
        <pc:spChg chg="mod">
          <ac:chgData name="Giacomo De Toni" userId="e6ace2866e317739" providerId="LiveId" clId="{7414448D-E60C-4F16-99D3-9C24E744FF90}" dt="2025-05-25T20:08:44.222" v="1318" actId="2711"/>
          <ac:spMkLst>
            <pc:docMk/>
            <pc:sldMk cId="823792472" sldId="296"/>
            <ac:spMk id="7" creationId="{9B41AAD4-784A-1F2D-8936-65776486FBCA}"/>
          </ac:spMkLst>
        </pc:spChg>
        <pc:picChg chg="add mod">
          <ac:chgData name="Giacomo De Toni" userId="e6ace2866e317739" providerId="LiveId" clId="{7414448D-E60C-4F16-99D3-9C24E744FF90}" dt="2025-05-25T16:26:59.783" v="241"/>
          <ac:picMkLst>
            <pc:docMk/>
            <pc:sldMk cId="823792472" sldId="296"/>
            <ac:picMk id="2" creationId="{96E3ACA6-DC48-7DA0-25EB-9C5A79221F30}"/>
          </ac:picMkLst>
        </pc:picChg>
        <pc:picChg chg="del">
          <ac:chgData name="Giacomo De Toni" userId="e6ace2866e317739" providerId="LiveId" clId="{7414448D-E60C-4F16-99D3-9C24E744FF90}" dt="2025-05-25T16:29:03.985" v="276" actId="478"/>
          <ac:picMkLst>
            <pc:docMk/>
            <pc:sldMk cId="823792472" sldId="296"/>
            <ac:picMk id="18" creationId="{86392329-D1A8-5A7C-9BFA-9A2CE303906C}"/>
          </ac:picMkLst>
        </pc:picChg>
      </pc:sldChg>
      <pc:sldChg chg="addSp delSp modSp mod">
        <pc:chgData name="Giacomo De Toni" userId="e6ace2866e317739" providerId="LiveId" clId="{7414448D-E60C-4F16-99D3-9C24E744FF90}" dt="2025-05-25T20:07:33.029" v="1308" actId="2711"/>
        <pc:sldMkLst>
          <pc:docMk/>
          <pc:sldMk cId="2599101359" sldId="297"/>
        </pc:sldMkLst>
        <pc:spChg chg="mod">
          <ac:chgData name="Giacomo De Toni" userId="e6ace2866e317739" providerId="LiveId" clId="{7414448D-E60C-4F16-99D3-9C24E744FF90}" dt="2025-05-25T20:07:29.442" v="1307" actId="2711"/>
          <ac:spMkLst>
            <pc:docMk/>
            <pc:sldMk cId="2599101359" sldId="297"/>
            <ac:spMk id="4" creationId="{3BE9716D-54A0-4410-B19D-A59CE1EC7FFB}"/>
          </ac:spMkLst>
        </pc:spChg>
        <pc:spChg chg="mod">
          <ac:chgData name="Giacomo De Toni" userId="e6ace2866e317739" providerId="LiveId" clId="{7414448D-E60C-4F16-99D3-9C24E744FF90}" dt="2025-05-25T20:07:33.029" v="1308" actId="2711"/>
          <ac:spMkLst>
            <pc:docMk/>
            <pc:sldMk cId="2599101359" sldId="297"/>
            <ac:spMk id="17" creationId="{04D03345-67C5-6B85-D597-793FCB2284B4}"/>
          </ac:spMkLst>
        </pc:spChg>
        <pc:picChg chg="add mod">
          <ac:chgData name="Giacomo De Toni" userId="e6ace2866e317739" providerId="LiveId" clId="{7414448D-E60C-4F16-99D3-9C24E744FF90}" dt="2025-05-25T16:28:02.546" v="266" actId="1076"/>
          <ac:picMkLst>
            <pc:docMk/>
            <pc:sldMk cId="2599101359" sldId="297"/>
            <ac:picMk id="3" creationId="{F0D63A45-AF0F-1EC3-D9EF-86180423AE6D}"/>
          </ac:picMkLst>
        </pc:picChg>
        <pc:picChg chg="del">
          <ac:chgData name="Giacomo De Toni" userId="e6ace2866e317739" providerId="LiveId" clId="{7414448D-E60C-4F16-99D3-9C24E744FF90}" dt="2025-05-25T16:28:03.511" v="267" actId="478"/>
          <ac:picMkLst>
            <pc:docMk/>
            <pc:sldMk cId="2599101359" sldId="297"/>
            <ac:picMk id="18" creationId="{695CDE75-6C49-0CA7-6981-4AE00A923A31}"/>
          </ac:picMkLst>
        </pc:picChg>
      </pc:sldChg>
      <pc:sldChg chg="addSp delSp modSp mod">
        <pc:chgData name="Giacomo De Toni" userId="e6ace2866e317739" providerId="LiveId" clId="{7414448D-E60C-4F16-99D3-9C24E744FF90}" dt="2025-05-25T20:09:00.736" v="1320" actId="2711"/>
        <pc:sldMkLst>
          <pc:docMk/>
          <pc:sldMk cId="3524061933" sldId="298"/>
        </pc:sldMkLst>
        <pc:spChg chg="mod">
          <ac:chgData name="Giacomo De Toni" userId="e6ace2866e317739" providerId="LiveId" clId="{7414448D-E60C-4F16-99D3-9C24E744FF90}" dt="2025-05-25T20:08:53.813" v="1319" actId="2711"/>
          <ac:spMkLst>
            <pc:docMk/>
            <pc:sldMk cId="3524061933" sldId="298"/>
            <ac:spMk id="4" creationId="{7295D67C-1BFA-F51E-1F82-7456742E604E}"/>
          </ac:spMkLst>
        </pc:spChg>
        <pc:spChg chg="mod">
          <ac:chgData name="Giacomo De Toni" userId="e6ace2866e317739" providerId="LiveId" clId="{7414448D-E60C-4F16-99D3-9C24E744FF90}" dt="2025-05-25T20:09:00.736" v="1320" actId="2711"/>
          <ac:spMkLst>
            <pc:docMk/>
            <pc:sldMk cId="3524061933" sldId="298"/>
            <ac:spMk id="7" creationId="{05379517-CBF7-A1F4-BAE1-BF5B818B5D99}"/>
          </ac:spMkLst>
        </pc:spChg>
        <pc:picChg chg="add mod">
          <ac:chgData name="Giacomo De Toni" userId="e6ace2866e317739" providerId="LiveId" clId="{7414448D-E60C-4F16-99D3-9C24E744FF90}" dt="2025-05-25T16:27:00.718" v="242"/>
          <ac:picMkLst>
            <pc:docMk/>
            <pc:sldMk cId="3524061933" sldId="298"/>
            <ac:picMk id="2" creationId="{2726BA74-1312-4374-D222-E9E1DD01AB77}"/>
          </ac:picMkLst>
        </pc:picChg>
        <pc:picChg chg="del">
          <ac:chgData name="Giacomo De Toni" userId="e6ace2866e317739" providerId="LiveId" clId="{7414448D-E60C-4F16-99D3-9C24E744FF90}" dt="2025-05-25T16:29:02.408" v="275" actId="478"/>
          <ac:picMkLst>
            <pc:docMk/>
            <pc:sldMk cId="3524061933" sldId="298"/>
            <ac:picMk id="18" creationId="{90E2D795-773B-5D1A-3A0F-214AF591046A}"/>
          </ac:picMkLst>
        </pc:picChg>
      </pc:sldChg>
      <pc:sldChg chg="addSp delSp modSp mod">
        <pc:chgData name="Giacomo De Toni" userId="e6ace2866e317739" providerId="LiveId" clId="{7414448D-E60C-4F16-99D3-9C24E744FF90}" dt="2025-05-25T20:09:09.492" v="1322" actId="2711"/>
        <pc:sldMkLst>
          <pc:docMk/>
          <pc:sldMk cId="836247162" sldId="299"/>
        </pc:sldMkLst>
        <pc:spChg chg="mod">
          <ac:chgData name="Giacomo De Toni" userId="e6ace2866e317739" providerId="LiveId" clId="{7414448D-E60C-4F16-99D3-9C24E744FF90}" dt="2025-05-25T20:09:04.371" v="1321" actId="2711"/>
          <ac:spMkLst>
            <pc:docMk/>
            <pc:sldMk cId="836247162" sldId="299"/>
            <ac:spMk id="4" creationId="{96DE6355-5073-9AE7-1710-8EB85C57694B}"/>
          </ac:spMkLst>
        </pc:spChg>
        <pc:spChg chg="mod">
          <ac:chgData name="Giacomo De Toni" userId="e6ace2866e317739" providerId="LiveId" clId="{7414448D-E60C-4F16-99D3-9C24E744FF90}" dt="2025-05-25T20:09:09.492" v="1322" actId="2711"/>
          <ac:spMkLst>
            <pc:docMk/>
            <pc:sldMk cId="836247162" sldId="299"/>
            <ac:spMk id="7" creationId="{8A742E3A-3EAF-76DC-6E7F-D5B5F277F584}"/>
          </ac:spMkLst>
        </pc:spChg>
        <pc:picChg chg="add mod">
          <ac:chgData name="Giacomo De Toni" userId="e6ace2866e317739" providerId="LiveId" clId="{7414448D-E60C-4F16-99D3-9C24E744FF90}" dt="2025-05-25T16:27:01.996" v="243"/>
          <ac:picMkLst>
            <pc:docMk/>
            <pc:sldMk cId="836247162" sldId="299"/>
            <ac:picMk id="2" creationId="{83FE52B2-3ADF-F5AF-8856-609E71E7DCF0}"/>
          </ac:picMkLst>
        </pc:picChg>
        <pc:picChg chg="del">
          <ac:chgData name="Giacomo De Toni" userId="e6ace2866e317739" providerId="LiveId" clId="{7414448D-E60C-4F16-99D3-9C24E744FF90}" dt="2025-05-25T16:29:05.640" v="277" actId="478"/>
          <ac:picMkLst>
            <pc:docMk/>
            <pc:sldMk cId="836247162" sldId="299"/>
            <ac:picMk id="18" creationId="{763CA120-18AE-8B5E-5257-B31EC96759FF}"/>
          </ac:picMkLst>
        </pc:picChg>
      </pc:sldChg>
      <pc:sldChg chg="addSp delSp modSp mod">
        <pc:chgData name="Giacomo De Toni" userId="e6ace2866e317739" providerId="LiveId" clId="{7414448D-E60C-4F16-99D3-9C24E744FF90}" dt="2025-05-25T20:10:45.532" v="1344" actId="2711"/>
        <pc:sldMkLst>
          <pc:docMk/>
          <pc:sldMk cId="1269810297" sldId="300"/>
        </pc:sldMkLst>
        <pc:spChg chg="mod">
          <ac:chgData name="Giacomo De Toni" userId="e6ace2866e317739" providerId="LiveId" clId="{7414448D-E60C-4F16-99D3-9C24E744FF90}" dt="2025-05-25T20:10:45.532" v="1344" actId="2711"/>
          <ac:spMkLst>
            <pc:docMk/>
            <pc:sldMk cId="1269810297" sldId="300"/>
            <ac:spMk id="4" creationId="{2441720D-B9A9-61E7-9D37-503C937260AC}"/>
          </ac:spMkLst>
        </pc:spChg>
        <pc:spChg chg="mod">
          <ac:chgData name="Giacomo De Toni" userId="e6ace2866e317739" providerId="LiveId" clId="{7414448D-E60C-4F16-99D3-9C24E744FF90}" dt="2025-05-25T20:10:42.425" v="1343" actId="2711"/>
          <ac:spMkLst>
            <pc:docMk/>
            <pc:sldMk cId="1269810297" sldId="300"/>
            <ac:spMk id="7" creationId="{414B2317-BC6A-3CCD-88C4-663BCC15CC25}"/>
          </ac:spMkLst>
        </pc:spChg>
        <pc:picChg chg="add mod">
          <ac:chgData name="Giacomo De Toni" userId="e6ace2866e317739" providerId="LiveId" clId="{7414448D-E60C-4F16-99D3-9C24E744FF90}" dt="2025-05-25T16:27:11.283" v="251"/>
          <ac:picMkLst>
            <pc:docMk/>
            <pc:sldMk cId="1269810297" sldId="300"/>
            <ac:picMk id="6" creationId="{9DE1195C-F001-67D8-0E49-183104B17BB5}"/>
          </ac:picMkLst>
        </pc:picChg>
        <pc:picChg chg="del">
          <ac:chgData name="Giacomo De Toni" userId="e6ace2866e317739" providerId="LiveId" clId="{7414448D-E60C-4F16-99D3-9C24E744FF90}" dt="2025-05-25T16:29:32.351" v="289" actId="478"/>
          <ac:picMkLst>
            <pc:docMk/>
            <pc:sldMk cId="1269810297" sldId="300"/>
            <ac:picMk id="18" creationId="{E02F5C2A-5E6E-E97E-D7E5-2BD19C717E30}"/>
          </ac:picMkLst>
        </pc:picChg>
      </pc:sldChg>
      <pc:sldChg chg="addSp delSp modSp mod">
        <pc:chgData name="Giacomo De Toni" userId="e6ace2866e317739" providerId="LiveId" clId="{7414448D-E60C-4F16-99D3-9C24E744FF90}" dt="2025-05-25T20:10:36.516" v="1342" actId="2711"/>
        <pc:sldMkLst>
          <pc:docMk/>
          <pc:sldMk cId="3678378563" sldId="301"/>
        </pc:sldMkLst>
        <pc:spChg chg="mod">
          <ac:chgData name="Giacomo De Toni" userId="e6ace2866e317739" providerId="LiveId" clId="{7414448D-E60C-4F16-99D3-9C24E744FF90}" dt="2025-05-25T20:10:33.318" v="1341" actId="2711"/>
          <ac:spMkLst>
            <pc:docMk/>
            <pc:sldMk cId="3678378563" sldId="301"/>
            <ac:spMk id="4" creationId="{03B50902-3130-BD0D-6CCE-A3324E6875C7}"/>
          </ac:spMkLst>
        </pc:spChg>
        <pc:spChg chg="mod">
          <ac:chgData name="Giacomo De Toni" userId="e6ace2866e317739" providerId="LiveId" clId="{7414448D-E60C-4F16-99D3-9C24E744FF90}" dt="2025-05-25T20:10:36.516" v="1342" actId="2711"/>
          <ac:spMkLst>
            <pc:docMk/>
            <pc:sldMk cId="3678378563" sldId="301"/>
            <ac:spMk id="7" creationId="{39B01CDD-72EE-E5B1-3DCB-016C2E31C4D0}"/>
          </ac:spMkLst>
        </pc:spChg>
        <pc:picChg chg="add mod">
          <ac:chgData name="Giacomo De Toni" userId="e6ace2866e317739" providerId="LiveId" clId="{7414448D-E60C-4F16-99D3-9C24E744FF90}" dt="2025-05-25T16:27:10.186" v="250"/>
          <ac:picMkLst>
            <pc:docMk/>
            <pc:sldMk cId="3678378563" sldId="301"/>
            <ac:picMk id="6" creationId="{E370EDAE-EFA5-32F6-6670-82DF98A09EB3}"/>
          </ac:picMkLst>
        </pc:picChg>
        <pc:picChg chg="del">
          <ac:chgData name="Giacomo De Toni" userId="e6ace2866e317739" providerId="LiveId" clId="{7414448D-E60C-4F16-99D3-9C24E744FF90}" dt="2025-05-25T16:29:29.917" v="288" actId="478"/>
          <ac:picMkLst>
            <pc:docMk/>
            <pc:sldMk cId="3678378563" sldId="301"/>
            <ac:picMk id="18" creationId="{3FFD7370-F725-1E0C-33FC-60404AC90B46}"/>
          </ac:picMkLst>
        </pc:picChg>
      </pc:sldChg>
      <pc:sldChg chg="addSp delSp modSp mod">
        <pc:chgData name="Giacomo De Toni" userId="e6ace2866e317739" providerId="LiveId" clId="{7414448D-E60C-4F16-99D3-9C24E744FF90}" dt="2025-05-25T20:10:55.073" v="1346" actId="2711"/>
        <pc:sldMkLst>
          <pc:docMk/>
          <pc:sldMk cId="3105498901" sldId="302"/>
        </pc:sldMkLst>
        <pc:spChg chg="mod">
          <ac:chgData name="Giacomo De Toni" userId="e6ace2866e317739" providerId="LiveId" clId="{7414448D-E60C-4F16-99D3-9C24E744FF90}" dt="2025-05-25T20:10:52.242" v="1345" actId="2711"/>
          <ac:spMkLst>
            <pc:docMk/>
            <pc:sldMk cId="3105498901" sldId="302"/>
            <ac:spMk id="4" creationId="{8861CB68-4F45-DA51-A561-64E2401C0DAD}"/>
          </ac:spMkLst>
        </pc:spChg>
        <pc:spChg chg="mod">
          <ac:chgData name="Giacomo De Toni" userId="e6ace2866e317739" providerId="LiveId" clId="{7414448D-E60C-4F16-99D3-9C24E744FF90}" dt="2025-05-25T20:10:55.073" v="1346" actId="2711"/>
          <ac:spMkLst>
            <pc:docMk/>
            <pc:sldMk cId="3105498901" sldId="302"/>
            <ac:spMk id="17" creationId="{FAA2674B-79F6-99E8-AB6F-FCEB27350B79}"/>
          </ac:spMkLst>
        </pc:spChg>
        <pc:picChg chg="add mod">
          <ac:chgData name="Giacomo De Toni" userId="e6ace2866e317739" providerId="LiveId" clId="{7414448D-E60C-4F16-99D3-9C24E744FF90}" dt="2025-05-25T16:29:42.059" v="290" actId="1076"/>
          <ac:picMkLst>
            <pc:docMk/>
            <pc:sldMk cId="3105498901" sldId="302"/>
            <ac:picMk id="2" creationId="{A529BA21-5BF9-FA2F-319F-89DD0A74B26D}"/>
          </ac:picMkLst>
        </pc:picChg>
        <pc:picChg chg="del">
          <ac:chgData name="Giacomo De Toni" userId="e6ace2866e317739" providerId="LiveId" clId="{7414448D-E60C-4F16-99D3-9C24E744FF90}" dt="2025-05-25T16:29:42.841" v="291" actId="478"/>
          <ac:picMkLst>
            <pc:docMk/>
            <pc:sldMk cId="3105498901" sldId="302"/>
            <ac:picMk id="18" creationId="{732F33E2-17D0-EF41-0052-64140143BFBF}"/>
          </ac:picMkLst>
        </pc:picChg>
      </pc:sldChg>
      <pc:sldChg chg="addSp delSp modSp mod">
        <pc:chgData name="Giacomo De Toni" userId="e6ace2866e317739" providerId="LiveId" clId="{7414448D-E60C-4F16-99D3-9C24E744FF90}" dt="2025-05-25T20:11:05.649" v="1350" actId="2711"/>
        <pc:sldMkLst>
          <pc:docMk/>
          <pc:sldMk cId="534192337" sldId="303"/>
        </pc:sldMkLst>
        <pc:spChg chg="mod">
          <ac:chgData name="Giacomo De Toni" userId="e6ace2866e317739" providerId="LiveId" clId="{7414448D-E60C-4F16-99D3-9C24E744FF90}" dt="2025-05-25T20:10:59.286" v="1347" actId="2711"/>
          <ac:spMkLst>
            <pc:docMk/>
            <pc:sldMk cId="534192337" sldId="303"/>
            <ac:spMk id="4" creationId="{52D13EC5-7CED-D5BC-A008-200AFF08EC14}"/>
          </ac:spMkLst>
        </pc:spChg>
        <pc:spChg chg="mod">
          <ac:chgData name="Giacomo De Toni" userId="e6ace2866e317739" providerId="LiveId" clId="{7414448D-E60C-4F16-99D3-9C24E744FF90}" dt="2025-05-25T20:11:05.649" v="1350" actId="2711"/>
          <ac:spMkLst>
            <pc:docMk/>
            <pc:sldMk cId="534192337" sldId="303"/>
            <ac:spMk id="17" creationId="{F963C9DA-AC68-FAF8-D0C8-4449B906EA56}"/>
          </ac:spMkLst>
        </pc:spChg>
        <pc:picChg chg="add mod">
          <ac:chgData name="Giacomo De Toni" userId="e6ace2866e317739" providerId="LiveId" clId="{7414448D-E60C-4F16-99D3-9C24E744FF90}" dt="2025-05-25T16:30:27.604" v="303" actId="1076"/>
          <ac:picMkLst>
            <pc:docMk/>
            <pc:sldMk cId="534192337" sldId="303"/>
            <ac:picMk id="2" creationId="{81F5C126-BF45-2730-6CC9-7E111C9B5344}"/>
          </ac:picMkLst>
        </pc:picChg>
        <pc:picChg chg="del">
          <ac:chgData name="Giacomo De Toni" userId="e6ace2866e317739" providerId="LiveId" clId="{7414448D-E60C-4F16-99D3-9C24E744FF90}" dt="2025-05-25T16:30:18.759" v="302" actId="478"/>
          <ac:picMkLst>
            <pc:docMk/>
            <pc:sldMk cId="534192337" sldId="303"/>
            <ac:picMk id="18" creationId="{11CC5291-44EF-9B26-0A42-FD93ADF52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51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4.svg"/><Relationship Id="rId4" Type="http://schemas.openxmlformats.org/officeDocument/2006/relationships/image" Target="../media/image52.sv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63.png"/><Relationship Id="rId9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7.svg"/><Relationship Id="rId7" Type="http://schemas.openxmlformats.org/officeDocument/2006/relationships/image" Target="../media/image75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8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svg"/><Relationship Id="rId7" Type="http://schemas.openxmlformats.org/officeDocument/2006/relationships/image" Target="../media/image87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8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1.svg"/><Relationship Id="rId7" Type="http://schemas.openxmlformats.org/officeDocument/2006/relationships/image" Target="../media/image87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9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85.svg"/><Relationship Id="rId10" Type="http://schemas.openxmlformats.org/officeDocument/2006/relationships/image" Target="../media/image12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svg"/><Relationship Id="rId4" Type="http://schemas.openxmlformats.org/officeDocument/2006/relationships/image" Target="../media/image25.svg"/><Relationship Id="rId9" Type="http://schemas.openxmlformats.org/officeDocument/2006/relationships/image" Target="../media/image19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38.sv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B18862-7109-C164-57E3-BCA843625F59}"/>
              </a:ext>
            </a:extLst>
          </p:cNvPr>
          <p:cNvSpPr txBox="1"/>
          <p:nvPr/>
        </p:nvSpPr>
        <p:spPr>
          <a:xfrm>
            <a:off x="0" y="51250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enerative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udio via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nteraction with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mbient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6244EF-840F-FE94-4C04-6045BAC59EE8}"/>
              </a:ext>
            </a:extLst>
          </p:cNvPr>
          <p:cNvSpPr txBox="1"/>
          <p:nvPr/>
        </p:nvSpPr>
        <p:spPr>
          <a:xfrm>
            <a:off x="581024" y="604873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CMLS </a:t>
            </a:r>
            <a:r>
              <a:rPr lang="it-IT" sz="24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Final</a:t>
            </a:r>
            <a:r>
              <a:rPr lang="it-IT" sz="24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Project 2024/25</a:t>
            </a:r>
            <a:endParaRPr lang="it-IT" sz="20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5C1F81-CE99-53A9-E70E-BBC67644B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499" y="0"/>
            <a:ext cx="5125002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transmission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Sensor and timing data are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formatted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transmitted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via Open Sound Control (OSC) over Wi-Fi to SuperCollider and Processing. 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06C70F-B4B4-F644-3D8B-54936D703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61C5216-EEA1-3A55-5734-26F1CDD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0E29D79-9C7B-D387-FFDF-ED8A93958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E95545AE-9B37-7DA8-8594-590BB84E5329}"/>
              </a:ext>
            </a:extLst>
          </p:cNvPr>
          <p:cNvGrpSpPr/>
          <p:nvPr/>
        </p:nvGrpSpPr>
        <p:grpSpPr>
          <a:xfrm>
            <a:off x="5195997" y="2448031"/>
            <a:ext cx="1800000" cy="1800000"/>
            <a:chOff x="5195997" y="2448031"/>
            <a:chExt cx="1800000" cy="1800000"/>
          </a:xfrm>
          <a:solidFill>
            <a:srgbClr val="5BA191">
              <a:alpha val="60000"/>
            </a:srgbClr>
          </a:solidFill>
        </p:grpSpPr>
        <p:pic>
          <p:nvPicPr>
            <p:cNvPr id="8" name="Elemento grafico 7" descr="Sveglia con riempimento a tinta unita">
              <a:extLst>
                <a:ext uri="{FF2B5EF4-FFF2-40B4-BE49-F238E27FC236}">
                  <a16:creationId xmlns:a16="http://schemas.microsoft.com/office/drawing/2014/main" id="{994D4A52-8931-B3DD-6D4D-10313C68A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 descr="Notazione musicale con riempimento a tinta unita">
              <a:extLst>
                <a:ext uri="{FF2B5EF4-FFF2-40B4-BE49-F238E27FC236}">
                  <a16:creationId xmlns:a16="http://schemas.microsoft.com/office/drawing/2014/main" id="{2DD9BB27-C17A-5136-0F20-7BFE38E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SuperCollider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5BA191"/>
                </a:solidFill>
                <a:latin typeface="Segoe UI Rounded"/>
              </a:rPr>
              <a:t>Sound generation</a:t>
            </a:r>
            <a:endParaRPr lang="it-IT" sz="28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D63A45-AF0F-1EC3-D9EF-8618042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685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Variables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initialization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SuperCollider first </a:t>
            </a:r>
            <a:r>
              <a:rPr lang="it-IT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needs</a:t>
            </a:r>
            <a:r>
              <a:rPr lang="it-IT" sz="2800" dirty="0">
                <a:solidFill>
                  <a:srgbClr val="1C656D"/>
                </a:solidFill>
                <a:latin typeface="Abadi" panose="020F0502020204030204" pitchFamily="34" charset="0"/>
              </a:rPr>
              <a:t> to </a:t>
            </a:r>
            <a:r>
              <a:rPr lang="en-US" sz="2800" dirty="0">
                <a:solidFill>
                  <a:srgbClr val="1C656D"/>
                </a:solidFill>
                <a:latin typeface="Abadi" panose="020F0502020204030204" pitchFamily="34" charset="0"/>
              </a:rPr>
              <a:t>set the audio engine, the OSC ports, and the global parameters.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617F9BB-320A-6DD9-CCE3-41DF5ADDE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reception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In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order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work,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listens for incoming values from Arduino.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continuously receives: temperature, humidity, light and timing cues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12C00AFD-3A42-191C-77A0-283CF413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Synth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definition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Abadi" panose="020F0502020204030204" pitchFamily="34" charset="0"/>
              </a:rPr>
              <a:t>It defines a </a:t>
            </a:r>
            <a:r>
              <a:rPr lang="en-US" sz="2800" dirty="0" err="1">
                <a:solidFill>
                  <a:srgbClr val="1C656D"/>
                </a:solidFill>
                <a:latin typeface="Abadi" panose="020F0502020204030204" pitchFamily="34" charset="0"/>
              </a:rPr>
              <a:t>SynthDef</a:t>
            </a:r>
            <a:r>
              <a:rPr lang="en-US" sz="2800" dirty="0">
                <a:solidFill>
                  <a:srgbClr val="1C656D"/>
                </a:solidFill>
                <a:latin typeface="Abadi" panose="020F0502020204030204" pitchFamily="34" charset="0"/>
              </a:rPr>
              <a:t> that merges bass, chords, and melody each shaped by light, humidity, and temperature to form a living, ambient texture.</a:t>
            </a:r>
            <a:endParaRPr lang="it-IT" sz="2400" dirty="0">
              <a:solidFill>
                <a:srgbClr val="1C656D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5D9181B-383E-EDB1-17B3-1C032BEC2F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Alternative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Abadi" panose="020F0502020204030204" pitchFamily="34" charset="0"/>
              </a:rPr>
              <a:t>GAIA can also run in a simulation mode: random data replaces real sensor input.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CE57C43-55CD-9558-98BE-FB6CC368C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UGen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graphs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 descr="Immagine che contiene schermata, notte&#10;&#10;Il contenuto generato dall'IA potrebbe non essere corretto.">
            <a:extLst>
              <a:ext uri="{FF2B5EF4-FFF2-40B4-BE49-F238E27FC236}">
                <a16:creationId xmlns:a16="http://schemas.microsoft.com/office/drawing/2014/main" id="{B7477C3A-8F13-9FDC-FCB6-C7C14D20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74935"/>
            <a:ext cx="12192000" cy="41930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90D870-B29B-014E-3603-C5FC516A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Reaper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5BA191"/>
                </a:solidFill>
                <a:latin typeface="Segoe UI Rounded"/>
              </a:rPr>
              <a:t>DAW</a:t>
            </a:r>
            <a:endParaRPr lang="it-IT" sz="28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C8DC331-0A2D-5896-3639-DBA3700D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format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Reaper receives three stereo audio signals from </a:t>
            </a:r>
            <a:r>
              <a:rPr lang="en-US" sz="2800" dirty="0" err="1">
                <a:solidFill>
                  <a:srgbClr val="1C656D"/>
                </a:solidFill>
                <a:latin typeface="Segoe UI Rounded"/>
              </a:rPr>
              <a:t>SuperCollider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: bass, chords, and notes. Each is routed to a separate track for dedicated processing.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6E3ACA6-DC48-7DA0-25EB-9C5A79221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Plugin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Each JUCE plugin lets the user shape the sound with distortion, delay, and reverb, all adjustable in real time through a simple interface.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726BA74-1312-4374-D222-E9E1DD01A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5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814240" y="4205359"/>
            <a:ext cx="10563514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GAIA (Generative Audio via Interaction with Ambient)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 ambient generative system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that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transforms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real-time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enviromental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conditions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and user interaction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immersive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audiovisual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experience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Output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The three processed signals are mixed in Reaper’s master track.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83FE52B2-3ADF-F5AF-8856-609E71E7D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JUCE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5BA191"/>
                </a:solidFill>
                <a:latin typeface="Segoe UI Rounded"/>
              </a:rPr>
              <a:t>User interaction – </a:t>
            </a:r>
            <a:r>
              <a:rPr lang="it-IT" sz="3200" dirty="0" err="1">
                <a:solidFill>
                  <a:srgbClr val="5BA191"/>
                </a:solidFill>
                <a:latin typeface="Segoe UI Rounded"/>
              </a:rPr>
              <a:t>Signal</a:t>
            </a:r>
            <a:r>
              <a:rPr lang="it-IT" sz="32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3200" dirty="0" err="1">
                <a:solidFill>
                  <a:srgbClr val="5BA191"/>
                </a:solidFill>
                <a:latin typeface="Segoe UI Rounded"/>
              </a:rPr>
              <a:t>manipulation</a:t>
            </a:r>
            <a:endParaRPr lang="it-IT" sz="28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7023DB-8AA7-E2A5-19BA-1D4B8E2B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reception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JUCE plugin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the L/R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signal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from Reaper. It can be one of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possible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components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: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bass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line, notes or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chords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6C85FD83-2267-F569-4E3E-6B0D6274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A70784BC-75AE-0456-E536-E8786297C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User interaction via GUI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user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interacts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with a GUI with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different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handles. </a:t>
            </a:r>
          </a:p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Each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of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allows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vary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a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parameter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of a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specific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effect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F248DC54-86C6-4442-7BCF-F981DCA6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BE99E527-13A1-CE5B-ED0E-6FFBBD6B28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manipulation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It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possible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manipulate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the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parameters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of  the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three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implemented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audio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effects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: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reverberation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distortion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and delay. </a:t>
            </a: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user can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also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turn off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those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effects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if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needed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23D6582-83A5-A674-B08B-61E7DC7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E19882DE-669B-C189-BD99-6ED54F9C0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BA3A4-ADF3-C128-3BE6-7CFA4D36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2C107-89E2-6A14-C15D-CDA2D9A1C68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Output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AEC99C-6A99-5391-6AD4-BC7096EB06F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output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signal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sent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back to Reaper,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which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will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create a mixed output with the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others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signals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DA55A-C859-121C-0CF2-0537D45A1E2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6734CB7D-20A0-BA8F-C4A3-F6A80502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FD7F05EB-BBDD-163C-5553-D4D01B30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92ABDFE-0193-CEF6-EDCA-0F1F9DC4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C3461571-B356-666B-F4A1-259182D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E6F9E24-2B4B-9B46-759B-0AAAC3261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Processing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5BA191"/>
                </a:solidFill>
                <a:latin typeface="Segoe UI Rounded"/>
              </a:rPr>
              <a:t>Visual generation</a:t>
            </a:r>
            <a:endParaRPr lang="it-IT" sz="28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33F85F-069A-29EB-D830-035F6A5EB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OSC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receiver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Supercollider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also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Processing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real-time data from Arduino via OSC.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370EDAE-EFA5-32F6-6670-82DF98A0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Particle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system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The particle system translates sensor values into motion and color. Light affects hue, humidity controls </a:t>
            </a:r>
            <a:r>
              <a:rPr lang="en-US" sz="2800" dirty="0" err="1">
                <a:solidFill>
                  <a:srgbClr val="1C656D"/>
                </a:solidFill>
                <a:latin typeface="Segoe UI Rounded"/>
              </a:rPr>
              <a:t>density,and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 temperature influences movement and speed.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9DE1195C-F001-67D8-0E49-183104B17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</a:rPr>
              <a:t>Marco Porcella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</a:rPr>
              <a:t>Andrea Crisafulli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</a:rPr>
              <a:t>Giacomo De Toni </a:t>
            </a:r>
          </a:p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</a:rPr>
              <a:t>Filippo Longhi</a:t>
            </a:r>
            <a:endParaRPr lang="it-IT" sz="20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529BA21-5BF9-FA2F-319F-89DD0A74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8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62128F6-DA3C-F20F-9FBE-5CDFF7A2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600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C3EFDAD-78DF-7006-1E72-819E08D92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396" y="2405359"/>
            <a:ext cx="1800000" cy="1800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57C3DC5-32B7-5725-2AAF-DB68FD8A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853C116-9374-72C5-21E3-9D0DC31C0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5998" y="2405359"/>
            <a:ext cx="1800000" cy="18000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41322AE-D8A0-421D-8995-11FF3C460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2299" y="2405359"/>
            <a:ext cx="1800000" cy="1800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captures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ambient data – temperature, light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–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using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Arduino-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based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sensors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and…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59479D5-33D1-7EB1-7357-C9BA9CD31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Live Demo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5BA191"/>
                </a:solidFill>
                <a:latin typeface="Segoe UI Rounded"/>
              </a:rPr>
              <a:t>Let’s</a:t>
            </a:r>
            <a:r>
              <a:rPr lang="it-IT" sz="32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3200" dirty="0" err="1">
                <a:solidFill>
                  <a:srgbClr val="5BA191"/>
                </a:solidFill>
                <a:latin typeface="Segoe UI Rounded"/>
              </a:rPr>
              <a:t>hope</a:t>
            </a:r>
            <a:r>
              <a:rPr lang="it-IT" sz="32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3200" dirty="0" err="1">
                <a:solidFill>
                  <a:srgbClr val="5BA191"/>
                </a:solidFill>
                <a:latin typeface="Segoe UI Rounded"/>
              </a:rPr>
              <a:t>everything</a:t>
            </a:r>
            <a:r>
              <a:rPr lang="it-IT" sz="3200" dirty="0">
                <a:solidFill>
                  <a:srgbClr val="5BA191"/>
                </a:solidFill>
                <a:latin typeface="Segoe UI Rounded"/>
              </a:rPr>
              <a:t> works</a:t>
            </a:r>
            <a:endParaRPr lang="it-IT" sz="28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1F5C126-BF45-2730-6CC9-7E111C9B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7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…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converts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with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algorithmic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composition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to produce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evolving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meditative ambient music,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visually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enhanced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by a responsive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particle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system.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EC9F7B5-A0A2-93AC-549F-4A426BFB7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‘’Wow, se metto la mano sul il sensore le palline cambiano.’’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Andrea Crisafulli, has problems keeping up his focus.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‘’Ho provato con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Jack 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ma non funziona niente.’’</a:t>
            </a:r>
            <a:endParaRPr lang="it-IT" sz="28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Giacomo De Toni, lost his faith in audio </a:t>
            </a:r>
            <a:r>
              <a:rPr lang="en-US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softwares</a:t>
            </a:r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‘’Ma non possiamo mandare tutto tramite OSC?’’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Filippo Longhi, still does not know how OSC works.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‘’Ragazzi, ho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tutto JUCE.’’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Marco Porcella, he didn’t fix anything. –</a:t>
            </a:r>
            <a:endParaRPr lang="it-IT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D93875-D876-A4FB-0A4B-4E0B84CA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Workflow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46455821-FBE6-178E-AD10-15F56BE140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Data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collection</a:t>
            </a:r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– OSC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transmission</a:t>
            </a:r>
            <a:endParaRPr lang="it-IT" sz="2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A081EC-82F9-1A23-495D-6FD5DD5A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collection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reads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temperature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(DHT22) and Ambient light (LDR).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6A2B32B-6141-8B6D-BC82-EAE3D067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7FDFDC7-2CDA-AA6E-D6C7-F4BE58DB118E}"/>
              </a:ext>
            </a:extLst>
          </p:cNvPr>
          <p:cNvGrpSpPr/>
          <p:nvPr/>
        </p:nvGrpSpPr>
        <p:grpSpPr>
          <a:xfrm>
            <a:off x="3339697" y="2405359"/>
            <a:ext cx="5512600" cy="1842672"/>
            <a:chOff x="3339697" y="2405359"/>
            <a:chExt cx="5512600" cy="1842672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715832E-F1EF-2A46-50F4-742EB5F17B60}"/>
                </a:ext>
              </a:extLst>
            </p:cNvPr>
            <p:cNvGrpSpPr/>
            <p:nvPr/>
          </p:nvGrpSpPr>
          <p:grpSpPr>
            <a:xfrm>
              <a:off x="5195997" y="2448031"/>
              <a:ext cx="1800000" cy="1800000"/>
              <a:chOff x="5195997" y="2448031"/>
              <a:chExt cx="18000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5" name="Elemento grafico 14" descr="Sveglia con riempimento a tinta unita">
                <a:extLst>
                  <a:ext uri="{FF2B5EF4-FFF2-40B4-BE49-F238E27FC236}">
                    <a16:creationId xmlns:a16="http://schemas.microsoft.com/office/drawing/2014/main" id="{DA23AED5-E6C1-535D-3484-1A7969DAF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5" name="Elemento grafico 4" descr="Notazione musicale con riempimento a tinta unita">
                <a:extLst>
                  <a:ext uri="{FF2B5EF4-FFF2-40B4-BE49-F238E27FC236}">
                    <a16:creationId xmlns:a16="http://schemas.microsoft.com/office/drawing/2014/main" id="{110E0423-413A-CF75-D55A-7541EA1A3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Musical Timing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 generates musical rhythm impulses: steady pulses define the bar, while random accents create spontaneous melodic gestures.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A27C32-7E4E-822F-56FE-52D88CAB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053FFAD-CA13-FE8C-4FD0-48383D32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54E98C0-AE11-B007-689B-EC3FBD86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 descr="Sveglia con riempimento a tinta unita">
            <a:extLst>
              <a:ext uri="{FF2B5EF4-FFF2-40B4-BE49-F238E27FC236}">
                <a16:creationId xmlns:a16="http://schemas.microsoft.com/office/drawing/2014/main" id="{55695164-1C4B-D388-B387-3230752CC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  <p:pic>
        <p:nvPicPr>
          <p:cNvPr id="10" name="Elemento grafico 9" descr="Notazione musicale con riempimento a tinta unita">
            <a:extLst>
              <a:ext uri="{FF2B5EF4-FFF2-40B4-BE49-F238E27FC236}">
                <a16:creationId xmlns:a16="http://schemas.microsoft.com/office/drawing/2014/main" id="{51FCFC9B-B0F0-E124-BB98-3A7D54109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614</Words>
  <Application>Microsoft Office PowerPoint</Application>
  <PresentationFormat>Widescreen</PresentationFormat>
  <Paragraphs>75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Abadi</vt:lpstr>
      <vt:lpstr>Aptos</vt:lpstr>
      <vt:lpstr>Aptos Display</vt:lpstr>
      <vt:lpstr>Arial</vt:lpstr>
      <vt:lpstr>Leelawadee UI</vt:lpstr>
      <vt:lpstr>Segoe UI Rounded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Giacomo De Toni</cp:lastModifiedBy>
  <cp:revision>8</cp:revision>
  <dcterms:created xsi:type="dcterms:W3CDTF">2025-05-22T09:17:44Z</dcterms:created>
  <dcterms:modified xsi:type="dcterms:W3CDTF">2025-05-25T20:11:15Z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