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08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5618DC-E7EE-441B-B762-603765935967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1452-435F-43D5-AC95-CACABDC37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6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EE6D-50F1-9E5A-A62B-59EC2231C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Competition Tour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519A-C6C6-4853-F8E2-09EFD967F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Ethan Doan </a:t>
            </a:r>
          </a:p>
          <a:p>
            <a:r>
              <a:rPr lang="en-US" dirty="0"/>
              <a:t>Sebastian Ngo</a:t>
            </a:r>
          </a:p>
        </p:txBody>
      </p:sp>
    </p:spTree>
    <p:extLst>
      <p:ext uri="{BB962C8B-B14F-4D97-AF65-F5344CB8AC3E}">
        <p14:creationId xmlns:p14="http://schemas.microsoft.com/office/powerpoint/2010/main" val="339844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D5CC-FF81-8EE6-D103-6C778A18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4FF2-45DC-112D-A486-C33247CB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pages used to convey given documents 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7587CCC-8DF7-E605-4C5F-5062F9ACB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46" y="2524424"/>
            <a:ext cx="7810507" cy="39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6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351A-66BE-A3D5-01C5-B60F7B5A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EA78-4EA0-4DBE-5613-4EB091D6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065F7-E9CC-7F07-4CE4-7E88EC3690BF}"/>
              </a:ext>
            </a:extLst>
          </p:cNvPr>
          <p:cNvSpPr txBox="1"/>
          <p:nvPr/>
        </p:nvSpPr>
        <p:spPr>
          <a:xfrm>
            <a:off x="4913151" y="1388825"/>
            <a:ext cx="1479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9290F-2183-4C9F-71E4-075E0379F4FD}"/>
              </a:ext>
            </a:extLst>
          </p:cNvPr>
          <p:cNvSpPr txBox="1"/>
          <p:nvPr/>
        </p:nvSpPr>
        <p:spPr>
          <a:xfrm>
            <a:off x="1911292" y="2265026"/>
            <a:ext cx="15984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Contact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A3BF4-3F88-F2D1-5FE3-256D1FCA35C4}"/>
              </a:ext>
            </a:extLst>
          </p:cNvPr>
          <p:cNvSpPr txBox="1"/>
          <p:nvPr/>
        </p:nvSpPr>
        <p:spPr>
          <a:xfrm>
            <a:off x="4102217" y="2248248"/>
            <a:ext cx="23740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FIRST Competition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2F3CE-ED1A-8FF6-F0FD-161C4DE4A4E8}"/>
              </a:ext>
            </a:extLst>
          </p:cNvPr>
          <p:cNvSpPr txBox="1"/>
          <p:nvPr/>
        </p:nvSpPr>
        <p:spPr>
          <a:xfrm>
            <a:off x="7513390" y="2265027"/>
            <a:ext cx="15984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About 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D07AA-6CD6-8A46-3EF7-1EC13CBA8E27}"/>
              </a:ext>
            </a:extLst>
          </p:cNvPr>
          <p:cNvSpPr txBox="1"/>
          <p:nvPr/>
        </p:nvSpPr>
        <p:spPr>
          <a:xfrm>
            <a:off x="2788991" y="3012204"/>
            <a:ext cx="15984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Floor Plans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BFCD9-A7B3-BF40-7D29-DB88C39021EA}"/>
              </a:ext>
            </a:extLst>
          </p:cNvPr>
          <p:cNvSpPr txBox="1"/>
          <p:nvPr/>
        </p:nvSpPr>
        <p:spPr>
          <a:xfrm>
            <a:off x="4877849" y="3012203"/>
            <a:ext cx="15984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Lab Tours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A9411-3D0C-C44B-A189-561EB5BAE4E8}"/>
              </a:ext>
            </a:extLst>
          </p:cNvPr>
          <p:cNvSpPr txBox="1"/>
          <p:nvPr/>
        </p:nvSpPr>
        <p:spPr>
          <a:xfrm>
            <a:off x="6966707" y="3012202"/>
            <a:ext cx="15984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Campus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166C5-023D-941E-D71D-A7869063BA3C}"/>
              </a:ext>
            </a:extLst>
          </p:cNvPr>
          <p:cNvSpPr txBox="1"/>
          <p:nvPr/>
        </p:nvSpPr>
        <p:spPr>
          <a:xfrm>
            <a:off x="-58723" y="3623535"/>
            <a:ext cx="1879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EGC First Floor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61720-116C-3C55-3054-71C3F662E883}"/>
              </a:ext>
            </a:extLst>
          </p:cNvPr>
          <p:cNvSpPr txBox="1"/>
          <p:nvPr/>
        </p:nvSpPr>
        <p:spPr>
          <a:xfrm>
            <a:off x="0" y="4081277"/>
            <a:ext cx="18120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EGC Second Floor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8B8FF-C6E8-2E7F-3E8C-F50A138199B1}"/>
              </a:ext>
            </a:extLst>
          </p:cNvPr>
          <p:cNvSpPr txBox="1"/>
          <p:nvPr/>
        </p:nvSpPr>
        <p:spPr>
          <a:xfrm>
            <a:off x="8389" y="4576676"/>
            <a:ext cx="18120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SEB First Floor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5420F-7865-9D11-F4A4-9FCC9C45D079}"/>
              </a:ext>
            </a:extLst>
          </p:cNvPr>
          <p:cNvSpPr txBox="1"/>
          <p:nvPr/>
        </p:nvSpPr>
        <p:spPr>
          <a:xfrm>
            <a:off x="-58723" y="5079082"/>
            <a:ext cx="1879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SEB Second Floor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AC07C-7BA3-BCC6-9DE1-3CBBCE416A03}"/>
              </a:ext>
            </a:extLst>
          </p:cNvPr>
          <p:cNvSpPr txBox="1"/>
          <p:nvPr/>
        </p:nvSpPr>
        <p:spPr>
          <a:xfrm>
            <a:off x="0" y="5521796"/>
            <a:ext cx="18204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Willet Third Floor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E8BC4-DC09-80C8-8180-69944AE77718}"/>
              </a:ext>
            </a:extLst>
          </p:cNvPr>
          <p:cNvSpPr txBox="1"/>
          <p:nvPr/>
        </p:nvSpPr>
        <p:spPr>
          <a:xfrm>
            <a:off x="0" y="5998706"/>
            <a:ext cx="18204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Willet Second Floor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6BCAF-E1C5-4FDC-4931-11C4ABAFE2E2}"/>
              </a:ext>
            </a:extLst>
          </p:cNvPr>
          <p:cNvSpPr txBox="1"/>
          <p:nvPr/>
        </p:nvSpPr>
        <p:spPr>
          <a:xfrm>
            <a:off x="0" y="6475616"/>
            <a:ext cx="18204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Stetson First Floor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A8837-6F0F-A403-4D2A-90AE5A92041B}"/>
              </a:ext>
            </a:extLst>
          </p:cNvPr>
          <p:cNvSpPr txBox="1"/>
          <p:nvPr/>
        </p:nvSpPr>
        <p:spPr>
          <a:xfrm>
            <a:off x="3747607" y="3623535"/>
            <a:ext cx="15984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EGC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9DD5A-448A-11C1-B9E6-1CAFBFE11D11}"/>
              </a:ext>
            </a:extLst>
          </p:cNvPr>
          <p:cNvSpPr txBox="1"/>
          <p:nvPr/>
        </p:nvSpPr>
        <p:spPr>
          <a:xfrm>
            <a:off x="3747607" y="4079713"/>
            <a:ext cx="15984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86720-F7B7-C00A-A08C-DE6BA4EDC03C}"/>
              </a:ext>
            </a:extLst>
          </p:cNvPr>
          <p:cNvSpPr txBox="1"/>
          <p:nvPr/>
        </p:nvSpPr>
        <p:spPr>
          <a:xfrm>
            <a:off x="3747607" y="4576676"/>
            <a:ext cx="15984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Stetson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F0D6E7-9263-3F3E-758F-6948DCB035D2}"/>
              </a:ext>
            </a:extLst>
          </p:cNvPr>
          <p:cNvSpPr txBox="1"/>
          <p:nvPr/>
        </p:nvSpPr>
        <p:spPr>
          <a:xfrm>
            <a:off x="3748481" y="5079082"/>
            <a:ext cx="15984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WSC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A4D79FB-8D19-61C5-76F2-264C23CB594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2710519" y="1573490"/>
            <a:ext cx="2202633" cy="691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B1FE48D-EE70-DA12-5BB6-DA7388EAE0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225975" y="1821441"/>
            <a:ext cx="490091" cy="363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CF25203-0D23-3AE9-B99A-9DE251554709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6392410" y="1573491"/>
            <a:ext cx="1920206" cy="691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BFF0805-715C-BF08-634D-084FB5096FC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255078" y="2590206"/>
            <a:ext cx="456178" cy="38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41A109E-1EAA-C461-6D2E-0E773CBDB06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76301" y="2402137"/>
            <a:ext cx="490406" cy="763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EF5F3F3-9329-B088-CCCD-E38B5FACEEB1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588217" y="2402136"/>
            <a:ext cx="514000" cy="610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955A5BE-D7F3-393E-721E-B1BFAF3166D6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880845" y="3145497"/>
            <a:ext cx="1908150" cy="478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09DD88E-252F-F4FC-768C-2907079E7F5C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1448410" y="3529703"/>
            <a:ext cx="1069076" cy="341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D22AEBF-AF56-C599-294A-CE0C08C0EE1A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1719978" y="4296665"/>
            <a:ext cx="534335" cy="333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7A1B1E7-D09B-4541-35DC-FE7CEBEA69A6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1743735" y="4819509"/>
            <a:ext cx="490139" cy="33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3846554-28EC-A1E4-BA0C-509143AC5AF4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>
            <a:off x="1721644" y="5243451"/>
            <a:ext cx="531003" cy="333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2C9A3FC-CAC7-67FE-1F53-283B6B88D3B3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1733683" y="5739131"/>
            <a:ext cx="500194" cy="326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C144EAC-E192-02EF-76DD-2E0C759BFBBB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1727369" y="6202999"/>
            <a:ext cx="519550" cy="333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690445-B128-723B-4D4D-D961C0354DA8}"/>
              </a:ext>
            </a:extLst>
          </p:cNvPr>
          <p:cNvCxnSpPr>
            <a:cxnSpLocks/>
            <a:stCxn id="10" idx="2"/>
            <a:endCxn id="19" idx="3"/>
          </p:cNvCxnSpPr>
          <p:nvPr/>
        </p:nvCxnSpPr>
        <p:spPr>
          <a:xfrm rot="5400000">
            <a:off x="5282845" y="3383194"/>
            <a:ext cx="457444" cy="331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2EBBD6F-9AF4-4D2A-1906-2B441BC5004F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>
            <a:off x="5284276" y="3846396"/>
            <a:ext cx="448990" cy="325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1D66256-29FA-4DEC-B4F2-E42052853F6F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>
            <a:off x="5242537" y="4299172"/>
            <a:ext cx="534915" cy="327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9CCA4B1-9924-8243-B205-CA2D487E9672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5262574" y="4824060"/>
            <a:ext cx="493271" cy="324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E768-4F99-FC41-FA63-2B1904B9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D24D2-E07C-B3C3-DA78-5DEA82C5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</a:t>
            </a:r>
          </a:p>
          <a:p>
            <a:r>
              <a:rPr lang="en-US" dirty="0"/>
              <a:t>URL Links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E98797-14A1-5AFD-AA32-53A9A2B3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07" y="1328473"/>
            <a:ext cx="8537937" cy="48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3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8436-BEA5-0726-C84F-E9CF8930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579C-BB1B-A46B-3BAD-887F3183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en-US" dirty="0"/>
              <a:t>Ethan</a:t>
            </a:r>
          </a:p>
          <a:p>
            <a:pPr lvl="1"/>
            <a:r>
              <a:rPr lang="en-US" dirty="0"/>
              <a:t>Floor Plans</a:t>
            </a:r>
          </a:p>
          <a:p>
            <a:pPr lvl="1"/>
            <a:r>
              <a:rPr lang="en-US" dirty="0"/>
              <a:t>Campus Map</a:t>
            </a:r>
          </a:p>
          <a:p>
            <a:pPr lvl="1"/>
            <a:r>
              <a:rPr lang="en-US" dirty="0"/>
              <a:t>Contacts Page</a:t>
            </a:r>
          </a:p>
          <a:p>
            <a:r>
              <a:rPr lang="en-US" dirty="0"/>
              <a:t>Sebastian</a:t>
            </a:r>
          </a:p>
          <a:p>
            <a:pPr lvl="1"/>
            <a:r>
              <a:rPr lang="en-US" dirty="0"/>
              <a:t>Lab Tours</a:t>
            </a:r>
          </a:p>
          <a:p>
            <a:pPr lvl="1"/>
            <a:r>
              <a:rPr lang="en-US" dirty="0"/>
              <a:t>About Page</a:t>
            </a:r>
          </a:p>
          <a:p>
            <a:pPr lvl="1"/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22073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B0EF-FFCE-3EB4-210F-0CB3D471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A0B5-2E33-C698-8146-8C3D6FC6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floor plans/changing floor plans is time consuming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71B3878-CBB5-1E50-DFBF-7E8BF106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8" y="2514317"/>
            <a:ext cx="7925601" cy="40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F3A2-EF8F-16A6-6C18-C595F0AF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D8CE-9723-08D9-8D46-82C1C8B3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better way to make the floor plans more modifiable</a:t>
            </a:r>
          </a:p>
        </p:txBody>
      </p:sp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7283E89F-45B9-3D61-91E8-DDEC115DF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83663"/>
            <a:ext cx="8151854" cy="40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1897-6504-9451-5124-06208A30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4CF5-C8D3-CF52-5316-597854C7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106542F-78D9-2882-3D56-393CC8E7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11" y="1152983"/>
            <a:ext cx="9996416" cy="50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9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106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FIRST Competition Tour App</vt:lpstr>
      <vt:lpstr>Overall Design</vt:lpstr>
      <vt:lpstr>Logical Flow</vt:lpstr>
      <vt:lpstr>App Activities</vt:lpstr>
      <vt:lpstr>Contributions</vt:lpstr>
      <vt:lpstr>Issues</vt:lpstr>
      <vt:lpstr>Future Plans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T. Doan</dc:creator>
  <cp:lastModifiedBy>Ethan T. Doan</cp:lastModifiedBy>
  <cp:revision>5</cp:revision>
  <dcterms:created xsi:type="dcterms:W3CDTF">2022-05-01T22:11:12Z</dcterms:created>
  <dcterms:modified xsi:type="dcterms:W3CDTF">2022-05-01T22:47:59Z</dcterms:modified>
</cp:coreProperties>
</file>