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93313" r:id="rId4"/>
  </p:sldMasterIdLst>
  <p:notesMasterIdLst>
    <p:notesMasterId r:id="rId9"/>
  </p:notesMasterIdLst>
  <p:handoutMasterIdLst>
    <p:handoutMasterId r:id="rId10"/>
  </p:handoutMasterIdLst>
  <p:sldIdLst>
    <p:sldId id="496" r:id="rId5"/>
    <p:sldId id="497" r:id="rId6"/>
    <p:sldId id="498" r:id="rId7"/>
    <p:sldId id="499" r:id="rId8"/>
  </p:sldIdLst>
  <p:sldSz cx="9144000" cy="5143500" type="screen16x9"/>
  <p:notesSz cx="7099300" cy="10234613"/>
  <p:defaultTextStyle>
    <a:defPPr>
      <a:defRPr lang="en-US"/>
    </a:defPPr>
    <a:lvl1pPr marL="0" algn="l" defTabSz="92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2140" algn="l" defTabSz="92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24282" algn="l" defTabSz="92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86422" algn="l" defTabSz="92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48564" algn="l" defTabSz="92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10704" algn="l" defTabSz="92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72846" algn="l" defTabSz="92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34986" algn="l" defTabSz="92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97126" algn="l" defTabSz="92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orient="horz" pos="230">
          <p15:clr>
            <a:srgbClr val="A4A3A4"/>
          </p15:clr>
        </p15:guide>
        <p15:guide id="3" orient="horz" pos="4534">
          <p15:clr>
            <a:srgbClr val="A4A3A4"/>
          </p15:clr>
        </p15:guide>
        <p15:guide id="4" orient="horz" pos="4286">
          <p15:clr>
            <a:srgbClr val="A4A3A4"/>
          </p15:clr>
        </p15:guide>
        <p15:guide id="5" pos="4234">
          <p15:clr>
            <a:srgbClr val="A4A3A4"/>
          </p15:clr>
        </p15:guide>
        <p15:guide id="6" pos="237">
          <p15:clr>
            <a:srgbClr val="A4A3A4"/>
          </p15:clr>
        </p15:guide>
        <p15:guide id="7" pos="8229">
          <p15:clr>
            <a:srgbClr val="A4A3A4"/>
          </p15:clr>
        </p15:guide>
        <p15:guide id="8" pos="949">
          <p15:clr>
            <a:srgbClr val="A4A3A4"/>
          </p15:clr>
        </p15:guide>
        <p15:guide id="9" pos="7517">
          <p15:clr>
            <a:srgbClr val="A4A3A4"/>
          </p15:clr>
        </p15:guide>
        <p15:guide id="10" orient="horz" pos="1685">
          <p15:clr>
            <a:srgbClr val="A4A3A4"/>
          </p15:clr>
        </p15:guide>
        <p15:guide id="11" orient="horz" pos="161">
          <p15:clr>
            <a:srgbClr val="A4A3A4"/>
          </p15:clr>
        </p15:guide>
        <p15:guide id="12" orient="horz" pos="3084">
          <p15:clr>
            <a:srgbClr val="A4A3A4"/>
          </p15:clr>
        </p15:guide>
        <p15:guide id="13" orient="horz" pos="2544">
          <p15:clr>
            <a:srgbClr val="A4A3A4"/>
          </p15:clr>
        </p15:guide>
        <p15:guide id="14" orient="horz" pos="875">
          <p15:clr>
            <a:srgbClr val="A4A3A4"/>
          </p15:clr>
        </p15:guide>
        <p15:guide id="15" orient="horz" pos="1749">
          <p15:clr>
            <a:srgbClr val="A4A3A4"/>
          </p15:clr>
        </p15:guide>
        <p15:guide id="16" orient="horz" pos="621">
          <p15:clr>
            <a:srgbClr val="A4A3A4"/>
          </p15:clr>
        </p15:guide>
        <p15:guide id="17" orient="horz" pos="2865">
          <p15:clr>
            <a:srgbClr val="A4A3A4"/>
          </p15:clr>
        </p15:guide>
        <p15:guide id="18" orient="horz" pos="2130">
          <p15:clr>
            <a:srgbClr val="A4A3A4"/>
          </p15:clr>
        </p15:guide>
        <p15:guide id="19" orient="horz" pos="2184">
          <p15:clr>
            <a:srgbClr val="A4A3A4"/>
          </p15:clr>
        </p15:guide>
        <p15:guide id="20" orient="horz" pos="321">
          <p15:clr>
            <a:srgbClr val="A4A3A4"/>
          </p15:clr>
        </p15:guide>
        <p15:guide id="21" orient="horz" pos="1607">
          <p15:clr>
            <a:srgbClr val="A4A3A4"/>
          </p15:clr>
        </p15:guide>
        <p15:guide id="22" pos="2880">
          <p15:clr>
            <a:srgbClr val="A4A3A4"/>
          </p15:clr>
        </p15:guide>
        <p15:guide id="23" pos="156">
          <p15:clr>
            <a:srgbClr val="A4A3A4"/>
          </p15:clr>
        </p15:guide>
        <p15:guide id="24" pos="5598">
          <p15:clr>
            <a:srgbClr val="A4A3A4"/>
          </p15:clr>
        </p15:guide>
        <p15:guide id="25" pos="399">
          <p15:clr>
            <a:srgbClr val="A4A3A4"/>
          </p15:clr>
        </p15:guide>
        <p15:guide id="26" pos="5114">
          <p15:clr>
            <a:srgbClr val="A4A3A4"/>
          </p15:clr>
        </p15:guide>
        <p15:guide id="27" pos="1373">
          <p15:clr>
            <a:srgbClr val="A4A3A4"/>
          </p15:clr>
        </p15:guide>
        <p15:guide id="28" pos="4383">
          <p15:clr>
            <a:srgbClr val="A4A3A4"/>
          </p15:clr>
        </p15:guide>
        <p15:guide id="29" pos="5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3"/>
    <a:srgbClr val="000000"/>
    <a:srgbClr val="FFFFFF"/>
    <a:srgbClr val="232F3E"/>
    <a:srgbClr val="1616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21" autoAdjust="0"/>
    <p:restoredTop sz="71902" autoAdjust="0"/>
  </p:normalViewPr>
  <p:slideViewPr>
    <p:cSldViewPr snapToGrid="0" snapToObjects="1" showGuides="1">
      <p:cViewPr varScale="1">
        <p:scale>
          <a:sx n="88" d="100"/>
          <a:sy n="88" d="100"/>
        </p:scale>
        <p:origin x="960" y="102"/>
      </p:cViewPr>
      <p:guideLst>
        <p:guide orient="horz" pos="2382"/>
        <p:guide orient="horz" pos="230"/>
        <p:guide orient="horz" pos="4534"/>
        <p:guide orient="horz" pos="4286"/>
        <p:guide pos="4234"/>
        <p:guide pos="237"/>
        <p:guide pos="8229"/>
        <p:guide pos="949"/>
        <p:guide pos="7517"/>
        <p:guide orient="horz" pos="1685"/>
        <p:guide orient="horz" pos="161"/>
        <p:guide orient="horz" pos="3084"/>
        <p:guide orient="horz" pos="2544"/>
        <p:guide orient="horz" pos="875"/>
        <p:guide orient="horz" pos="1749"/>
        <p:guide orient="horz" pos="621"/>
        <p:guide orient="horz" pos="2865"/>
        <p:guide orient="horz" pos="2130"/>
        <p:guide orient="horz" pos="2184"/>
        <p:guide orient="horz" pos="321"/>
        <p:guide orient="horz" pos="1607"/>
        <p:guide pos="2880"/>
        <p:guide pos="156"/>
        <p:guide pos="5598"/>
        <p:guide pos="399"/>
        <p:guide pos="5114"/>
        <p:guide pos="1373"/>
        <p:guide pos="4383"/>
        <p:guide pos="5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napToObjects="1" showGuides="1">
      <p:cViewPr varScale="1">
        <p:scale>
          <a:sx n="76" d="100"/>
          <a:sy n="76" d="100"/>
        </p:scale>
        <p:origin x="-3966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59CDB-72EA-483D-9A34-D50D3267644F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556AC4-8048-47C4-97D0-565009C72C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2416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D6798F8-BDA6-46C0-A11F-B16041C3620C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628DE85F-A49F-4D4C-8D78-799212E249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335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2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62140" algn="l" defTabSz="92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24282" algn="l" defTabSz="92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86422" algn="l" defTabSz="92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48564" algn="l" defTabSz="92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310704" algn="l" defTabSz="92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72846" algn="l" defTabSz="92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34986" algn="l" defTabSz="92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97126" algn="l" defTabSz="92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Layouts/_rels/slideLayout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4000" y="643468"/>
            <a:ext cx="8646971" cy="46154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add emphasis part of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34000" y="248323"/>
            <a:ext cx="6718167" cy="442661"/>
          </a:xfrm>
        </p:spPr>
        <p:txBody>
          <a:bodyPr anchor="b">
            <a:noAutofit/>
          </a:bodyPr>
          <a:lstStyle>
            <a:lvl1pPr marL="0" indent="0">
              <a:buNone/>
              <a:defRPr sz="19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24598" y="4215715"/>
            <a:ext cx="6718075" cy="318287"/>
          </a:xfrm>
        </p:spPr>
        <p:txBody>
          <a:bodyPr anchor="b">
            <a:normAutofit/>
          </a:bodyPr>
          <a:lstStyle>
            <a:lvl1pPr algn="l">
              <a:lnSpc>
                <a:spcPct val="95000"/>
              </a:lnSpc>
              <a:spcBef>
                <a:spcPts val="204"/>
              </a:spcBef>
              <a:defRPr sz="1000" cap="none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Question and Base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8691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1_Triangles and Blo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86371" y="1122848"/>
            <a:ext cx="4100599" cy="2742335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 b="1" baseline="0">
                <a:solidFill>
                  <a:schemeClr val="tx1"/>
                </a:solidFill>
              </a:defRPr>
            </a:lvl1pPr>
            <a:lvl2pPr marL="3240" indent="0" algn="l">
              <a:spcBef>
                <a:spcPts val="0"/>
              </a:spcBef>
              <a:buNone/>
              <a:tabLst/>
              <a:defRPr sz="2200" baseline="0">
                <a:solidFill>
                  <a:schemeClr val="bg2"/>
                </a:solidFill>
              </a:defRPr>
            </a:lvl2pPr>
            <a:lvl3pPr marL="924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86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48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107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72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34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97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Slide Title</a:t>
            </a:r>
          </a:p>
          <a:p>
            <a:pPr lvl="1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0" y="-8966"/>
            <a:ext cx="4392706" cy="5152465"/>
          </a:xfrm>
          <a:custGeom>
            <a:avLst/>
            <a:gdLst>
              <a:gd name="connsiteX0" fmla="*/ 0 w 4392706"/>
              <a:gd name="connsiteY0" fmla="*/ 0 h 5143500"/>
              <a:gd name="connsiteX1" fmla="*/ 4392706 w 4392706"/>
              <a:gd name="connsiteY1" fmla="*/ 0 h 5143500"/>
              <a:gd name="connsiteX2" fmla="*/ 4392706 w 4392706"/>
              <a:gd name="connsiteY2" fmla="*/ 5143500 h 5143500"/>
              <a:gd name="connsiteX3" fmla="*/ 0 w 4392706"/>
              <a:gd name="connsiteY3" fmla="*/ 5143500 h 5143500"/>
              <a:gd name="connsiteX4" fmla="*/ 0 w 4392706"/>
              <a:gd name="connsiteY4" fmla="*/ 0 h 5143500"/>
              <a:gd name="connsiteX0" fmla="*/ 0 w 4392706"/>
              <a:gd name="connsiteY0" fmla="*/ 8965 h 5152465"/>
              <a:gd name="connsiteX1" fmla="*/ 2707341 w 4392706"/>
              <a:gd name="connsiteY1" fmla="*/ 0 h 5152465"/>
              <a:gd name="connsiteX2" fmla="*/ 4392706 w 4392706"/>
              <a:gd name="connsiteY2" fmla="*/ 5152465 h 5152465"/>
              <a:gd name="connsiteX3" fmla="*/ 0 w 4392706"/>
              <a:gd name="connsiteY3" fmla="*/ 5152465 h 5152465"/>
              <a:gd name="connsiteX4" fmla="*/ 0 w 4392706"/>
              <a:gd name="connsiteY4" fmla="*/ 8965 h 5152465"/>
              <a:gd name="connsiteX0" fmla="*/ 0 w 4392706"/>
              <a:gd name="connsiteY0" fmla="*/ 8965 h 5152465"/>
              <a:gd name="connsiteX1" fmla="*/ 2707341 w 4392706"/>
              <a:gd name="connsiteY1" fmla="*/ 0 h 5152465"/>
              <a:gd name="connsiteX2" fmla="*/ 4392706 w 4392706"/>
              <a:gd name="connsiteY2" fmla="*/ 5152465 h 5152465"/>
              <a:gd name="connsiteX3" fmla="*/ 0 w 4392706"/>
              <a:gd name="connsiteY3" fmla="*/ 5152465 h 5152465"/>
              <a:gd name="connsiteX4" fmla="*/ 0 w 4392706"/>
              <a:gd name="connsiteY4" fmla="*/ 8965 h 5152465"/>
              <a:gd name="connsiteX0" fmla="*/ 0 w 4392706"/>
              <a:gd name="connsiteY0" fmla="*/ 8965 h 5152465"/>
              <a:gd name="connsiteX1" fmla="*/ 2716306 w 4392706"/>
              <a:gd name="connsiteY1" fmla="*/ 0 h 5152465"/>
              <a:gd name="connsiteX2" fmla="*/ 4392706 w 4392706"/>
              <a:gd name="connsiteY2" fmla="*/ 5152465 h 5152465"/>
              <a:gd name="connsiteX3" fmla="*/ 0 w 4392706"/>
              <a:gd name="connsiteY3" fmla="*/ 5152465 h 5152465"/>
              <a:gd name="connsiteX4" fmla="*/ 0 w 4392706"/>
              <a:gd name="connsiteY4" fmla="*/ 8965 h 5152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92706" h="5152465">
                <a:moveTo>
                  <a:pt x="0" y="8965"/>
                </a:moveTo>
                <a:lnTo>
                  <a:pt x="2716306" y="0"/>
                </a:lnTo>
                <a:lnTo>
                  <a:pt x="4392706" y="5152465"/>
                </a:lnTo>
                <a:lnTo>
                  <a:pt x="0" y="5152465"/>
                </a:lnTo>
                <a:lnTo>
                  <a:pt x="0" y="8965"/>
                </a:lnTo>
                <a:close/>
              </a:path>
            </a:pathLst>
          </a:custGeom>
        </p:spPr>
        <p:txBody>
          <a:bodyPr/>
          <a:lstStyle/>
          <a:p>
            <a:r>
              <a:rPr lang="fr-FR"/>
              <a:t>Cliquez sur l'icône pour ajouter une image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1599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438166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en-GB"/>
          </a:p>
        </p:txBody>
      </p:sp>
      <p:sp>
        <p:nvSpPr>
          <p:cNvPr id="17" name="Rectangle 16"/>
          <p:cNvSpPr/>
          <p:nvPr/>
        </p:nvSpPr>
        <p:spPr bwMode="white">
          <a:xfrm>
            <a:off x="0" y="4679247"/>
            <a:ext cx="1867882" cy="462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195" tIns="31098" rIns="62195" bIns="31098"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741096" y="2136385"/>
            <a:ext cx="2145875" cy="747897"/>
          </a:xfrm>
        </p:spPr>
        <p:txBody>
          <a:bodyPr anchor="ctr"/>
          <a:lstStyle>
            <a:lvl1pPr>
              <a:defRPr sz="2700" cap="all" baseline="0"/>
            </a:lvl1pPr>
          </a:lstStyle>
          <a:p>
            <a:r>
              <a:rPr lang="en-GB" dirty="0"/>
              <a:t>Title </a:t>
            </a:r>
            <a:r>
              <a:rPr lang="en-GB" dirty="0" err="1"/>
              <a:t>title</a:t>
            </a:r>
            <a:r>
              <a:rPr lang="en-GB" dirty="0"/>
              <a:t> </a:t>
            </a:r>
            <a:r>
              <a:rPr lang="en-GB" dirty="0" err="1"/>
              <a:t>title</a:t>
            </a:r>
            <a:r>
              <a:rPr lang="en-GB" dirty="0"/>
              <a:t> </a:t>
            </a:r>
            <a:r>
              <a:rPr lang="en-GB" dirty="0" err="1"/>
              <a:t>title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4679247"/>
            <a:ext cx="1867882" cy="462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195" tIns="31098" rIns="62195" bIns="31098"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 bwMode="white">
          <a:xfrm>
            <a:off x="0" y="4679247"/>
            <a:ext cx="1867882" cy="462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195" tIns="31098" rIns="62195" bIns="31098"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247311" y="4659204"/>
            <a:ext cx="560381" cy="246779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pPr marL="3240">
              <a:spcBef>
                <a:spcPts val="816"/>
              </a:spcBef>
            </a:pPr>
            <a:fld id="{5575D932-8F50-448D-A3FF-976A850649DE}" type="slidenum">
              <a:rPr lang="en-GB" sz="700" smtClean="0">
                <a:solidFill>
                  <a:schemeClr val="bg2"/>
                </a:solidFill>
              </a:rPr>
              <a:pPr marL="3240">
                <a:spcBef>
                  <a:spcPts val="816"/>
                </a:spcBef>
              </a:pPr>
              <a:t>‹#›</a:t>
            </a:fld>
            <a:endParaRPr lang="en-GB" sz="700" dirty="0">
              <a:solidFill>
                <a:schemeClr val="bg2"/>
              </a:solidFill>
            </a:endParaRPr>
          </a:p>
        </p:txBody>
      </p:sp>
      <p:sp>
        <p:nvSpPr>
          <p:cNvPr id="10" name="Rectangle 9"/>
          <p:cNvSpPr/>
          <p:nvPr/>
        </p:nvSpPr>
        <p:spPr bwMode="white">
          <a:xfrm>
            <a:off x="0" y="4679247"/>
            <a:ext cx="1867882" cy="462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195" tIns="31098" rIns="62195" bIns="31098"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247311" y="4659204"/>
            <a:ext cx="560381" cy="246779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pPr marL="3240">
              <a:spcBef>
                <a:spcPts val="816"/>
              </a:spcBef>
            </a:pPr>
            <a:fld id="{5575D932-8F50-448D-A3FF-976A850649DE}" type="slidenum">
              <a:rPr lang="en-GB" sz="700" smtClean="0">
                <a:solidFill>
                  <a:schemeClr val="bg2"/>
                </a:solidFill>
              </a:rPr>
              <a:pPr marL="3240">
                <a:spcBef>
                  <a:spcPts val="816"/>
                </a:spcBef>
              </a:pPr>
              <a:t>‹#›</a:t>
            </a:fld>
            <a:endParaRPr lang="en-GB" sz="700" dirty="0">
              <a:solidFill>
                <a:schemeClr val="bg2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white">
          <a:xfrm>
            <a:off x="0" y="4679247"/>
            <a:ext cx="1867882" cy="462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195" tIns="31098" rIns="62195" bIns="31098"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247311" y="4659204"/>
            <a:ext cx="560381" cy="246779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pPr marL="3240">
              <a:spcBef>
                <a:spcPts val="816"/>
              </a:spcBef>
            </a:pPr>
            <a:fld id="{5575D932-8F50-448D-A3FF-976A850649DE}" type="slidenum">
              <a:rPr lang="en-GB" sz="700" smtClean="0">
                <a:solidFill>
                  <a:schemeClr val="bg2"/>
                </a:solidFill>
              </a:rPr>
              <a:pPr marL="3240">
                <a:spcBef>
                  <a:spcPts val="816"/>
                </a:spcBef>
              </a:pPr>
              <a:t>‹#›</a:t>
            </a:fld>
            <a:endParaRPr lang="en-GB" sz="700" dirty="0">
              <a:solidFill>
                <a:schemeClr val="bg2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white">
          <a:xfrm>
            <a:off x="0" y="4679247"/>
            <a:ext cx="1867882" cy="462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195" tIns="31098" rIns="62195" bIns="31098"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247311" y="4659204"/>
            <a:ext cx="560381" cy="246779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pPr marL="3240">
              <a:spcBef>
                <a:spcPts val="816"/>
              </a:spcBef>
            </a:pPr>
            <a:fld id="{5575D932-8F50-448D-A3FF-976A850649DE}" type="slidenum">
              <a:rPr lang="en-GB" sz="700" smtClean="0">
                <a:solidFill>
                  <a:schemeClr val="bg2"/>
                </a:solidFill>
              </a:rPr>
              <a:pPr marL="3240">
                <a:spcBef>
                  <a:spcPts val="816"/>
                </a:spcBef>
              </a:pPr>
              <a:t>‹#›</a:t>
            </a:fld>
            <a:endParaRPr lang="en-GB" sz="700" dirty="0">
              <a:solidFill>
                <a:schemeClr val="bg2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white">
          <a:xfrm>
            <a:off x="0" y="4679247"/>
            <a:ext cx="1867882" cy="462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195" tIns="31098" rIns="62195" bIns="31098"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247311" y="4659204"/>
            <a:ext cx="560381" cy="246779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pPr marL="3240">
              <a:spcBef>
                <a:spcPts val="816"/>
              </a:spcBef>
            </a:pPr>
            <a:fld id="{5575D932-8F50-448D-A3FF-976A850649DE}" type="slidenum">
              <a:rPr lang="en-GB" sz="700" smtClean="0">
                <a:solidFill>
                  <a:schemeClr val="bg2"/>
                </a:solidFill>
              </a:rPr>
              <a:pPr marL="3240">
                <a:spcBef>
                  <a:spcPts val="816"/>
                </a:spcBef>
              </a:pPr>
              <a:t>‹#›</a:t>
            </a:fld>
            <a:endParaRPr lang="en-GB" sz="700" dirty="0">
              <a:solidFill>
                <a:schemeClr val="bg2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white">
          <a:xfrm>
            <a:off x="0" y="4679247"/>
            <a:ext cx="1867882" cy="462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195" tIns="31098" rIns="62195" bIns="31098"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247311" y="4659204"/>
            <a:ext cx="560381" cy="246779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pPr marL="3240">
              <a:spcBef>
                <a:spcPts val="816"/>
              </a:spcBef>
            </a:pPr>
            <a:fld id="{5575D932-8F50-448D-A3FF-976A850649DE}" type="slidenum">
              <a:rPr lang="en-GB" sz="700" smtClean="0">
                <a:solidFill>
                  <a:schemeClr val="bg2"/>
                </a:solidFill>
              </a:rPr>
              <a:pPr marL="3240">
                <a:spcBef>
                  <a:spcPts val="816"/>
                </a:spcBef>
              </a:pPr>
              <a:t>‹#›</a:t>
            </a:fld>
            <a:endParaRPr lang="en-GB" sz="700" dirty="0">
              <a:solidFill>
                <a:schemeClr val="bg2"/>
              </a:solidFill>
            </a:endParaRPr>
          </a:p>
        </p:txBody>
      </p:sp>
      <p:sp>
        <p:nvSpPr>
          <p:cNvPr id="22" name="Rectangle 21"/>
          <p:cNvSpPr/>
          <p:nvPr/>
        </p:nvSpPr>
        <p:spPr bwMode="white">
          <a:xfrm>
            <a:off x="0" y="4679247"/>
            <a:ext cx="1867882" cy="462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195" tIns="31098" rIns="62195" bIns="31098"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247311" y="4659204"/>
            <a:ext cx="560381" cy="246779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pPr marL="3240">
              <a:spcBef>
                <a:spcPts val="816"/>
              </a:spcBef>
            </a:pPr>
            <a:fld id="{5575D932-8F50-448D-A3FF-976A850649DE}" type="slidenum">
              <a:rPr lang="en-GB" sz="700" smtClean="0">
                <a:solidFill>
                  <a:schemeClr val="bg2"/>
                </a:solidFill>
              </a:rPr>
              <a:pPr marL="3240">
                <a:spcBef>
                  <a:spcPts val="816"/>
                </a:spcBef>
              </a:pPr>
              <a:t>‹#›</a:t>
            </a:fld>
            <a:endParaRPr lang="en-GB" sz="700" dirty="0">
              <a:solidFill>
                <a:schemeClr val="bg2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 bwMode="white">
          <a:xfrm>
            <a:off x="0" y="4679247"/>
            <a:ext cx="1867882" cy="462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195" tIns="31098" rIns="62195" bIns="31098" rtlCol="0" anchor="ctr"/>
          <a:lstStyle/>
          <a:p>
            <a:pPr algn="ctr"/>
            <a:endParaRPr lang="en-GB"/>
          </a:p>
        </p:txBody>
      </p:sp>
      <p:sp>
        <p:nvSpPr>
          <p:cNvPr id="25" name="TextBox 24"/>
          <p:cNvSpPr txBox="1"/>
          <p:nvPr userDrawn="1"/>
        </p:nvSpPr>
        <p:spPr>
          <a:xfrm>
            <a:off x="247311" y="4659204"/>
            <a:ext cx="560381" cy="246779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pPr marL="3240">
              <a:spcBef>
                <a:spcPts val="816"/>
              </a:spcBef>
            </a:pPr>
            <a:fld id="{5575D932-8F50-448D-A3FF-976A850649DE}" type="slidenum">
              <a:rPr lang="en-GB" sz="700" smtClean="0">
                <a:solidFill>
                  <a:schemeClr val="bg2"/>
                </a:solidFill>
              </a:rPr>
              <a:pPr marL="3240">
                <a:spcBef>
                  <a:spcPts val="816"/>
                </a:spcBef>
              </a:pPr>
              <a:t>‹#›</a:t>
            </a:fld>
            <a:endParaRPr lang="en-GB" sz="7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272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1 -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 bwMode="white">
          <a:xfrm>
            <a:off x="0" y="4679247"/>
            <a:ext cx="1867882" cy="462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195" tIns="31098" rIns="62195" bIns="31098"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741096" y="2136385"/>
            <a:ext cx="2145875" cy="747897"/>
          </a:xfrm>
        </p:spPr>
        <p:txBody>
          <a:bodyPr anchor="ctr"/>
          <a:lstStyle>
            <a:lvl1pPr>
              <a:defRPr sz="2700" cap="all" baseline="0"/>
            </a:lvl1pPr>
          </a:lstStyle>
          <a:p>
            <a:r>
              <a:rPr lang="en-GB" dirty="0"/>
              <a:t>Title </a:t>
            </a:r>
            <a:r>
              <a:rPr lang="en-GB" dirty="0" err="1"/>
              <a:t>title</a:t>
            </a:r>
            <a:r>
              <a:rPr lang="en-GB" dirty="0"/>
              <a:t> </a:t>
            </a:r>
            <a:r>
              <a:rPr lang="en-GB" dirty="0" err="1"/>
              <a:t>title</a:t>
            </a:r>
            <a:r>
              <a:rPr lang="en-GB" dirty="0"/>
              <a:t> </a:t>
            </a:r>
            <a:r>
              <a:rPr lang="en-GB" dirty="0" err="1"/>
              <a:t>title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4679247"/>
            <a:ext cx="1867882" cy="462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195" tIns="31098" rIns="62195" bIns="31098"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 bwMode="white">
          <a:xfrm>
            <a:off x="0" y="4679247"/>
            <a:ext cx="1867882" cy="462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195" tIns="31098" rIns="62195" bIns="31098"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247311" y="4659204"/>
            <a:ext cx="560381" cy="246779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pPr marL="3240">
              <a:spcBef>
                <a:spcPts val="816"/>
              </a:spcBef>
            </a:pPr>
            <a:fld id="{5575D932-8F50-448D-A3FF-976A850649DE}" type="slidenum">
              <a:rPr lang="en-GB" sz="700" smtClean="0">
                <a:solidFill>
                  <a:schemeClr val="bg2"/>
                </a:solidFill>
              </a:rPr>
              <a:pPr marL="3240">
                <a:spcBef>
                  <a:spcPts val="816"/>
                </a:spcBef>
              </a:pPr>
              <a:t>‹#›</a:t>
            </a:fld>
            <a:endParaRPr lang="en-GB" sz="700" dirty="0">
              <a:solidFill>
                <a:schemeClr val="bg2"/>
              </a:solidFill>
            </a:endParaRPr>
          </a:p>
        </p:txBody>
      </p:sp>
      <p:sp>
        <p:nvSpPr>
          <p:cNvPr id="10" name="Rectangle 9"/>
          <p:cNvSpPr/>
          <p:nvPr/>
        </p:nvSpPr>
        <p:spPr bwMode="white">
          <a:xfrm>
            <a:off x="0" y="4679247"/>
            <a:ext cx="1867882" cy="462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195" tIns="31098" rIns="62195" bIns="31098"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247311" y="4659204"/>
            <a:ext cx="560381" cy="246779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pPr marL="3240">
              <a:spcBef>
                <a:spcPts val="816"/>
              </a:spcBef>
            </a:pPr>
            <a:fld id="{5575D932-8F50-448D-A3FF-976A850649DE}" type="slidenum">
              <a:rPr lang="en-GB" sz="700" smtClean="0">
                <a:solidFill>
                  <a:schemeClr val="bg2"/>
                </a:solidFill>
              </a:rPr>
              <a:pPr marL="3240">
                <a:spcBef>
                  <a:spcPts val="816"/>
                </a:spcBef>
              </a:pPr>
              <a:t>‹#›</a:t>
            </a:fld>
            <a:endParaRPr lang="en-GB" sz="700" dirty="0">
              <a:solidFill>
                <a:schemeClr val="bg2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white">
          <a:xfrm>
            <a:off x="0" y="4679247"/>
            <a:ext cx="1867882" cy="462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195" tIns="31098" rIns="62195" bIns="31098"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247311" y="4659204"/>
            <a:ext cx="560381" cy="246779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pPr marL="3240">
              <a:spcBef>
                <a:spcPts val="816"/>
              </a:spcBef>
            </a:pPr>
            <a:fld id="{5575D932-8F50-448D-A3FF-976A850649DE}" type="slidenum">
              <a:rPr lang="en-GB" sz="700" smtClean="0">
                <a:solidFill>
                  <a:schemeClr val="bg2"/>
                </a:solidFill>
              </a:rPr>
              <a:pPr marL="3240">
                <a:spcBef>
                  <a:spcPts val="816"/>
                </a:spcBef>
              </a:pPr>
              <a:t>‹#›</a:t>
            </a:fld>
            <a:endParaRPr lang="en-GB" sz="700" dirty="0">
              <a:solidFill>
                <a:schemeClr val="bg2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white">
          <a:xfrm>
            <a:off x="0" y="4679247"/>
            <a:ext cx="1867882" cy="462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195" tIns="31098" rIns="62195" bIns="31098"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247311" y="4659204"/>
            <a:ext cx="560381" cy="246779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pPr marL="3240">
              <a:spcBef>
                <a:spcPts val="816"/>
              </a:spcBef>
            </a:pPr>
            <a:fld id="{5575D932-8F50-448D-A3FF-976A850649DE}" type="slidenum">
              <a:rPr lang="en-GB" sz="700" smtClean="0">
                <a:solidFill>
                  <a:schemeClr val="bg2"/>
                </a:solidFill>
              </a:rPr>
              <a:pPr marL="3240">
                <a:spcBef>
                  <a:spcPts val="816"/>
                </a:spcBef>
              </a:pPr>
              <a:t>‹#›</a:t>
            </a:fld>
            <a:endParaRPr lang="en-GB" sz="700" dirty="0">
              <a:solidFill>
                <a:schemeClr val="bg2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white">
          <a:xfrm>
            <a:off x="0" y="4679247"/>
            <a:ext cx="1867882" cy="462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195" tIns="31098" rIns="62195" bIns="31098"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247311" y="4659204"/>
            <a:ext cx="560381" cy="246779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pPr marL="3240">
              <a:spcBef>
                <a:spcPts val="816"/>
              </a:spcBef>
            </a:pPr>
            <a:fld id="{5575D932-8F50-448D-A3FF-976A850649DE}" type="slidenum">
              <a:rPr lang="en-GB" sz="700" smtClean="0">
                <a:solidFill>
                  <a:schemeClr val="bg2"/>
                </a:solidFill>
              </a:rPr>
              <a:pPr marL="3240">
                <a:spcBef>
                  <a:spcPts val="816"/>
                </a:spcBef>
              </a:pPr>
              <a:t>‹#›</a:t>
            </a:fld>
            <a:endParaRPr lang="en-GB" sz="700" dirty="0">
              <a:solidFill>
                <a:schemeClr val="bg2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white">
          <a:xfrm>
            <a:off x="0" y="4679247"/>
            <a:ext cx="1867882" cy="462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195" tIns="31098" rIns="62195" bIns="31098"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247311" y="4659204"/>
            <a:ext cx="560381" cy="246779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pPr marL="3240">
              <a:spcBef>
                <a:spcPts val="816"/>
              </a:spcBef>
            </a:pPr>
            <a:fld id="{5575D932-8F50-448D-A3FF-976A850649DE}" type="slidenum">
              <a:rPr lang="en-GB" sz="700" smtClean="0">
                <a:solidFill>
                  <a:schemeClr val="bg2"/>
                </a:solidFill>
              </a:rPr>
              <a:pPr marL="3240">
                <a:spcBef>
                  <a:spcPts val="816"/>
                </a:spcBef>
              </a:pPr>
              <a:t>‹#›</a:t>
            </a:fld>
            <a:endParaRPr lang="en-GB" sz="700" dirty="0">
              <a:solidFill>
                <a:schemeClr val="bg2"/>
              </a:solidFill>
            </a:endParaRPr>
          </a:p>
        </p:txBody>
      </p:sp>
      <p:sp>
        <p:nvSpPr>
          <p:cNvPr id="22" name="Rectangle 21"/>
          <p:cNvSpPr/>
          <p:nvPr/>
        </p:nvSpPr>
        <p:spPr bwMode="white">
          <a:xfrm>
            <a:off x="0" y="4679247"/>
            <a:ext cx="1867882" cy="462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195" tIns="31098" rIns="62195" bIns="31098"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247311" y="4659204"/>
            <a:ext cx="560381" cy="246779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pPr marL="3240">
              <a:spcBef>
                <a:spcPts val="816"/>
              </a:spcBef>
            </a:pPr>
            <a:fld id="{5575D932-8F50-448D-A3FF-976A850649DE}" type="slidenum">
              <a:rPr lang="en-GB" sz="700" smtClean="0">
                <a:solidFill>
                  <a:schemeClr val="bg2"/>
                </a:solidFill>
              </a:rPr>
              <a:pPr marL="3240">
                <a:spcBef>
                  <a:spcPts val="816"/>
                </a:spcBef>
              </a:pPr>
              <a:t>‹#›</a:t>
            </a:fld>
            <a:endParaRPr lang="en-GB" sz="700" dirty="0">
              <a:solidFill>
                <a:schemeClr val="bg2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 bwMode="white">
          <a:xfrm>
            <a:off x="0" y="4679247"/>
            <a:ext cx="1867882" cy="462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195" tIns="31098" rIns="62195" bIns="31098" rtlCol="0" anchor="ctr"/>
          <a:lstStyle/>
          <a:p>
            <a:pPr algn="ctr"/>
            <a:endParaRPr lang="en-GB"/>
          </a:p>
        </p:txBody>
      </p:sp>
      <p:sp>
        <p:nvSpPr>
          <p:cNvPr id="25" name="TextBox 24"/>
          <p:cNvSpPr txBox="1"/>
          <p:nvPr userDrawn="1"/>
        </p:nvSpPr>
        <p:spPr>
          <a:xfrm>
            <a:off x="247311" y="4659204"/>
            <a:ext cx="560381" cy="246779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pPr marL="3240">
              <a:spcBef>
                <a:spcPts val="816"/>
              </a:spcBef>
            </a:pPr>
            <a:fld id="{5575D932-8F50-448D-A3FF-976A850649DE}" type="slidenum">
              <a:rPr lang="en-GB" sz="700" smtClean="0">
                <a:solidFill>
                  <a:schemeClr val="bg2"/>
                </a:solidFill>
              </a:rPr>
              <a:pPr marL="3240">
                <a:spcBef>
                  <a:spcPts val="816"/>
                </a:spcBef>
              </a:pPr>
              <a:t>‹#›</a:t>
            </a:fld>
            <a:endParaRPr lang="en-GB" sz="700" dirty="0">
              <a:solidFill>
                <a:schemeClr val="bg2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340288" cy="5143500"/>
          </a:xfrm>
          <a:custGeom>
            <a:avLst/>
            <a:gdLst>
              <a:gd name="connsiteX0" fmla="*/ 0 w 6438900"/>
              <a:gd name="connsiteY0" fmla="*/ 0 h 5143500"/>
              <a:gd name="connsiteX1" fmla="*/ 6438900 w 6438900"/>
              <a:gd name="connsiteY1" fmla="*/ 0 h 5143500"/>
              <a:gd name="connsiteX2" fmla="*/ 6438900 w 6438900"/>
              <a:gd name="connsiteY2" fmla="*/ 5143500 h 5143500"/>
              <a:gd name="connsiteX3" fmla="*/ 0 w 6438900"/>
              <a:gd name="connsiteY3" fmla="*/ 5143500 h 5143500"/>
              <a:gd name="connsiteX4" fmla="*/ 0 w 6438900"/>
              <a:gd name="connsiteY4" fmla="*/ 0 h 5143500"/>
              <a:gd name="connsiteX0" fmla="*/ 0 w 6438900"/>
              <a:gd name="connsiteY0" fmla="*/ 0 h 5143500"/>
              <a:gd name="connsiteX1" fmla="*/ 4654924 w 6438900"/>
              <a:gd name="connsiteY1" fmla="*/ 0 h 5143500"/>
              <a:gd name="connsiteX2" fmla="*/ 6438900 w 6438900"/>
              <a:gd name="connsiteY2" fmla="*/ 5143500 h 5143500"/>
              <a:gd name="connsiteX3" fmla="*/ 0 w 6438900"/>
              <a:gd name="connsiteY3" fmla="*/ 5143500 h 5143500"/>
              <a:gd name="connsiteX4" fmla="*/ 0 w 6438900"/>
              <a:gd name="connsiteY4" fmla="*/ 0 h 5143500"/>
              <a:gd name="connsiteX0" fmla="*/ 0 w 6340288"/>
              <a:gd name="connsiteY0" fmla="*/ 0 h 5143500"/>
              <a:gd name="connsiteX1" fmla="*/ 4654924 w 6340288"/>
              <a:gd name="connsiteY1" fmla="*/ 0 h 5143500"/>
              <a:gd name="connsiteX2" fmla="*/ 6340288 w 6340288"/>
              <a:gd name="connsiteY2" fmla="*/ 5143500 h 5143500"/>
              <a:gd name="connsiteX3" fmla="*/ 0 w 6340288"/>
              <a:gd name="connsiteY3" fmla="*/ 5143500 h 5143500"/>
              <a:gd name="connsiteX4" fmla="*/ 0 w 6340288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40288" h="5143500">
                <a:moveTo>
                  <a:pt x="0" y="0"/>
                </a:moveTo>
                <a:lnTo>
                  <a:pt x="4654924" y="0"/>
                </a:lnTo>
                <a:lnTo>
                  <a:pt x="6340288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r>
              <a:rPr lang="fr-FR"/>
              <a:t>Cliquez sur l'icône pour ajouter une image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41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4000" y="1535277"/>
            <a:ext cx="3569511" cy="1017291"/>
          </a:xfrm>
        </p:spPr>
        <p:txBody>
          <a:bodyPr anchor="ctr"/>
          <a:lstStyle>
            <a:lvl1pPr>
              <a:defRPr sz="3700" baseline="0"/>
            </a:lvl1pPr>
          </a:lstStyle>
          <a:p>
            <a:r>
              <a:rPr lang="en-US" dirty="0"/>
              <a:t>Subject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4000" y="2724522"/>
            <a:ext cx="3569511" cy="1816529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bg2"/>
                </a:solidFill>
              </a:defRPr>
            </a:lvl1pPr>
            <a:lvl2pPr marL="3240" indent="0" algn="l">
              <a:spcBef>
                <a:spcPts val="816"/>
              </a:spcBef>
              <a:buNone/>
              <a:tabLst/>
              <a:defRPr baseline="0">
                <a:solidFill>
                  <a:schemeClr val="tx1"/>
                </a:solidFill>
              </a:defRPr>
            </a:lvl2pPr>
            <a:lvl3pPr marL="924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86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48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107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72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34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97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MORE COMPLETE TITLE</a:t>
            </a:r>
          </a:p>
          <a:p>
            <a:pPr lvl="1"/>
            <a:r>
              <a:rPr lang="en-US" dirty="0"/>
              <a:t>Body text: Lorem ipsum dolor sit amet, consectetuer adipiscing elit. Maecenas porttitor congue massa.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Pellentesque habitant morbi tristique senectus et netus et malesuada fames ac turpis egestas. Proin pharetra nonummy pede. Mauris et </a:t>
            </a:r>
            <a:r>
              <a:rPr lang="en-US" dirty="0" err="1"/>
              <a:t>orci</a:t>
            </a:r>
            <a:r>
              <a:rPr lang="en-US" dirty="0"/>
              <a:t>.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234000" y="248322"/>
            <a:ext cx="3569510" cy="1172925"/>
          </a:xfrm>
        </p:spPr>
        <p:txBody>
          <a:bodyPr anchor="b">
            <a:normAutofit/>
          </a:bodyPr>
          <a:lstStyle>
            <a:lvl1pPr>
              <a:defRPr sz="2200" b="0" cap="none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Related phrase</a:t>
            </a:r>
            <a:endParaRPr lang="en-GB" dirty="0"/>
          </a:p>
        </p:txBody>
      </p:sp>
      <p:sp>
        <p:nvSpPr>
          <p:cNvPr id="19" name="Oval 18"/>
          <p:cNvSpPr/>
          <p:nvPr/>
        </p:nvSpPr>
        <p:spPr>
          <a:xfrm>
            <a:off x="7166089" y="922544"/>
            <a:ext cx="1081211" cy="1080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195" tIns="31098" rIns="62195" bIns="31098" rtlCol="0" anchor="ctr"/>
          <a:lstStyle/>
          <a:p>
            <a:pPr algn="ctr"/>
            <a:endParaRPr lang="en-ZA" dirty="0">
              <a:solidFill>
                <a:srgbClr val="FFFFFF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385163" y="2987329"/>
            <a:ext cx="1384960" cy="13845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195" tIns="31098" rIns="62195" bIns="31098" rtlCol="0" anchor="ctr"/>
          <a:lstStyle/>
          <a:p>
            <a:pPr algn="ctr"/>
            <a:endParaRPr lang="en-ZA" dirty="0">
              <a:solidFill>
                <a:srgbClr val="FFFFFF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246169" y="3098171"/>
            <a:ext cx="381308" cy="38120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195" tIns="31098" rIns="62195" bIns="31098" rtlCol="0" anchor="ctr"/>
          <a:lstStyle/>
          <a:p>
            <a:pPr algn="ctr"/>
            <a:endParaRPr lang="en-ZA" dirty="0">
              <a:solidFill>
                <a:srgbClr val="FFFFFF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8163709" y="838978"/>
            <a:ext cx="167181" cy="1671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195" tIns="31098" rIns="62195" bIns="31098" rtlCol="0" anchor="ctr"/>
          <a:lstStyle/>
          <a:p>
            <a:pPr algn="ctr"/>
            <a:endParaRPr lang="en-ZA" dirty="0">
              <a:solidFill>
                <a:srgbClr val="FFFFFF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5142217" y="809746"/>
            <a:ext cx="2979602" cy="2978781"/>
          </a:xfrm>
          <a:prstGeom prst="ellipse">
            <a:avLst/>
          </a:prstGeom>
          <a:ln w="38100">
            <a:solidFill>
              <a:schemeClr val="accent3"/>
            </a:solidFill>
          </a:ln>
        </p:spPr>
        <p:txBody>
          <a:bodyPr/>
          <a:lstStyle/>
          <a:p>
            <a:r>
              <a:rPr lang="fr-FR"/>
              <a:t>Cliquez sur l'icône pour ajouter une image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4974510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emphasis part of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32376" y="248323"/>
            <a:ext cx="6725791" cy="442661"/>
          </a:xfrm>
        </p:spPr>
        <p:txBody>
          <a:bodyPr anchor="b">
            <a:normAutofit/>
          </a:bodyPr>
          <a:lstStyle>
            <a:lvl1pPr marL="0" indent="0">
              <a:buNone/>
              <a:defRPr sz="19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42688" y="3486270"/>
            <a:ext cx="3843754" cy="657105"/>
          </a:xfrm>
        </p:spPr>
        <p:txBody>
          <a:bodyPr/>
          <a:lstStyle>
            <a:lvl1pPr>
              <a:defRPr lang="en-US" sz="12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5043071" y="3486270"/>
            <a:ext cx="3843754" cy="657105"/>
          </a:xfrm>
        </p:spPr>
        <p:txBody>
          <a:bodyPr/>
          <a:lstStyle>
            <a:lvl1pPr>
              <a:defRPr lang="en-US" sz="12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42688" y="1831103"/>
            <a:ext cx="3843754" cy="1550392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2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GB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5043071" y="1831103"/>
            <a:ext cx="3843754" cy="1550392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2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GB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242688" y="1388443"/>
            <a:ext cx="3843754" cy="442661"/>
          </a:xfrm>
          <a:solidFill>
            <a:schemeClr val="tx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816"/>
              </a:spcBef>
              <a:defRPr lang="en-US" sz="1600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043071" y="1388443"/>
            <a:ext cx="3843754" cy="442661"/>
          </a:xfrm>
          <a:solidFill>
            <a:schemeClr val="accent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816"/>
              </a:spcBef>
              <a:defRPr lang="en-US" sz="1600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872077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4000" y="643468"/>
            <a:ext cx="8654595" cy="461548"/>
          </a:xfrm>
        </p:spPr>
        <p:txBody>
          <a:bodyPr/>
          <a:lstStyle/>
          <a:p>
            <a:r>
              <a:rPr lang="en-US" dirty="0"/>
              <a:t>Click to add emphasis part of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34000" y="248323"/>
            <a:ext cx="6695158" cy="442661"/>
          </a:xfrm>
        </p:spPr>
        <p:txBody>
          <a:bodyPr anchor="b">
            <a:normAutofit/>
          </a:bodyPr>
          <a:lstStyle>
            <a:lvl1pPr marL="0" indent="0">
              <a:buNone/>
              <a:defRPr sz="19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44533" y="3481305"/>
            <a:ext cx="2561614" cy="785512"/>
          </a:xfrm>
        </p:spPr>
        <p:txBody>
          <a:bodyPr/>
          <a:lstStyle>
            <a:lvl1pPr>
              <a:defRPr lang="en-US" sz="12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300205" y="3481305"/>
            <a:ext cx="2561614" cy="785512"/>
          </a:xfrm>
        </p:spPr>
        <p:txBody>
          <a:bodyPr/>
          <a:lstStyle>
            <a:lvl1pPr>
              <a:defRPr lang="en-US" sz="12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44533" y="1831103"/>
            <a:ext cx="2561614" cy="1550392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2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GB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3300205" y="1831103"/>
            <a:ext cx="2561614" cy="1550392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2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GB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244533" y="1388443"/>
            <a:ext cx="2561614" cy="442661"/>
          </a:xfrm>
          <a:solidFill>
            <a:schemeClr val="tx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816"/>
              </a:spcBef>
              <a:defRPr lang="en-US" sz="1600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00205" y="1388443"/>
            <a:ext cx="2561614" cy="442661"/>
          </a:xfrm>
          <a:solidFill>
            <a:schemeClr val="accent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816"/>
              </a:spcBef>
              <a:defRPr lang="en-US" sz="1600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301029" y="3481305"/>
            <a:ext cx="2561614" cy="785512"/>
          </a:xfrm>
        </p:spPr>
        <p:txBody>
          <a:bodyPr/>
          <a:lstStyle>
            <a:lvl1pPr>
              <a:defRPr lang="en-US" sz="12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6301029" y="1831103"/>
            <a:ext cx="2561614" cy="1550392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2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GB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6301029" y="1388443"/>
            <a:ext cx="2561614" cy="442661"/>
          </a:xfrm>
          <a:solidFill>
            <a:schemeClr val="accent6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816"/>
              </a:spcBef>
              <a:defRPr lang="en-US" sz="1600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833649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4000" y="643468"/>
            <a:ext cx="6723160" cy="461548"/>
          </a:xfrm>
        </p:spPr>
        <p:txBody>
          <a:bodyPr/>
          <a:lstStyle/>
          <a:p>
            <a:r>
              <a:rPr lang="en-US" dirty="0"/>
              <a:t>Click to add emphasis part of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34000" y="248323"/>
            <a:ext cx="6615283" cy="442661"/>
          </a:xfrm>
        </p:spPr>
        <p:txBody>
          <a:bodyPr anchor="b">
            <a:normAutofit/>
          </a:bodyPr>
          <a:lstStyle>
            <a:lvl1pPr marL="0" indent="0">
              <a:buNone/>
              <a:defRPr sz="19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35007" y="3481305"/>
            <a:ext cx="1948830" cy="840694"/>
          </a:xfrm>
        </p:spPr>
        <p:txBody>
          <a:bodyPr/>
          <a:lstStyle>
            <a:lvl1pPr>
              <a:defRPr lang="en-US" sz="12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2469336" y="3481305"/>
            <a:ext cx="1948830" cy="840694"/>
          </a:xfrm>
        </p:spPr>
        <p:txBody>
          <a:bodyPr/>
          <a:lstStyle>
            <a:lvl1pPr>
              <a:defRPr lang="en-US" sz="12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35007" y="1831103"/>
            <a:ext cx="1948830" cy="1550392"/>
          </a:xfrm>
        </p:spPr>
        <p:txBody>
          <a:bodyPr lIns="72000" tIns="72000" rIns="72000" bIns="72000">
            <a:normAutofit/>
          </a:bodyPr>
          <a:lstStyle>
            <a:lvl1pPr>
              <a:defRPr sz="1100">
                <a:solidFill>
                  <a:schemeClr val="bg2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GB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235007" y="1388443"/>
            <a:ext cx="1948830" cy="442660"/>
          </a:xfrm>
          <a:solidFill>
            <a:schemeClr val="tx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816"/>
              </a:spcBef>
              <a:defRPr lang="en-US" sz="1600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469336" y="1388443"/>
            <a:ext cx="1948830" cy="442660"/>
          </a:xfrm>
          <a:solidFill>
            <a:schemeClr val="accent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816"/>
              </a:spcBef>
              <a:defRPr lang="en-US" sz="1600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2469336" y="1831103"/>
            <a:ext cx="1948830" cy="1550392"/>
          </a:xfrm>
        </p:spPr>
        <p:txBody>
          <a:bodyPr lIns="72000" tIns="72000" rIns="72000" bIns="72000">
            <a:normAutofit/>
          </a:bodyPr>
          <a:lstStyle>
            <a:lvl1pPr>
              <a:defRPr sz="1100">
                <a:solidFill>
                  <a:schemeClr val="bg2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GB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703665" y="3481305"/>
            <a:ext cx="1948830" cy="840694"/>
          </a:xfrm>
        </p:spPr>
        <p:txBody>
          <a:bodyPr/>
          <a:lstStyle>
            <a:lvl1pPr>
              <a:defRPr lang="en-US" sz="12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4703665" y="1388443"/>
            <a:ext cx="1948830" cy="442660"/>
          </a:xfrm>
          <a:solidFill>
            <a:schemeClr val="accent6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816"/>
              </a:spcBef>
              <a:defRPr lang="en-US" sz="1600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703665" y="1831103"/>
            <a:ext cx="1948830" cy="1550392"/>
          </a:xfrm>
        </p:spPr>
        <p:txBody>
          <a:bodyPr lIns="72000" tIns="72000" rIns="72000" bIns="72000">
            <a:normAutofit/>
          </a:bodyPr>
          <a:lstStyle>
            <a:lvl1pPr>
              <a:defRPr sz="1100">
                <a:solidFill>
                  <a:schemeClr val="bg2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GB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6937995" y="3481305"/>
            <a:ext cx="1948830" cy="840694"/>
          </a:xfrm>
        </p:spPr>
        <p:txBody>
          <a:bodyPr/>
          <a:lstStyle>
            <a:lvl1pPr>
              <a:defRPr lang="en-US" sz="12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5"/>
          </p:nvPr>
        </p:nvSpPr>
        <p:spPr>
          <a:xfrm>
            <a:off x="6937995" y="1388443"/>
            <a:ext cx="1948830" cy="442660"/>
          </a:xfrm>
          <a:solidFill>
            <a:schemeClr val="accent3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816"/>
              </a:spcBef>
              <a:defRPr lang="en-US" sz="1600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937995" y="1831103"/>
            <a:ext cx="1948830" cy="1550392"/>
          </a:xfrm>
        </p:spPr>
        <p:txBody>
          <a:bodyPr lIns="72000" tIns="72000" rIns="72000" bIns="72000">
            <a:normAutofit/>
          </a:bodyPr>
          <a:lstStyle>
            <a:lvl1pPr>
              <a:defRPr sz="1100">
                <a:solidFill>
                  <a:schemeClr val="bg2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914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2 Column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4000" y="643468"/>
            <a:ext cx="8654595" cy="461548"/>
          </a:xfrm>
        </p:spPr>
        <p:txBody>
          <a:bodyPr/>
          <a:lstStyle/>
          <a:p>
            <a:r>
              <a:rPr lang="en-US" dirty="0"/>
              <a:t>Click to add emphasis part of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34000" y="248323"/>
            <a:ext cx="6710517" cy="442661"/>
          </a:xfrm>
        </p:spPr>
        <p:txBody>
          <a:bodyPr anchor="b">
            <a:normAutofit/>
          </a:bodyPr>
          <a:lstStyle>
            <a:lvl1pPr marL="0" indent="0">
              <a:buNone/>
              <a:defRPr sz="19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242687" y="1388443"/>
            <a:ext cx="3864347" cy="442661"/>
          </a:xfrm>
          <a:solidFill>
            <a:schemeClr val="tx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816"/>
              </a:spcBef>
              <a:defRPr lang="en-US" sz="1600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012927" y="1388443"/>
            <a:ext cx="3873898" cy="442661"/>
          </a:xfrm>
          <a:solidFill>
            <a:schemeClr val="accent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816"/>
              </a:spcBef>
              <a:defRPr lang="en-US" sz="1600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242687" y="2001691"/>
            <a:ext cx="3864347" cy="2029761"/>
          </a:xfrm>
        </p:spPr>
        <p:txBody>
          <a:bodyPr lIns="73459" rIns="24486"/>
          <a:lstStyle>
            <a:lvl1pPr>
              <a:defRPr sz="1500"/>
            </a:lvl1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5012927" y="2001691"/>
            <a:ext cx="3873898" cy="2029761"/>
          </a:xfrm>
        </p:spPr>
        <p:txBody>
          <a:bodyPr lIns="73459" rIns="24486"/>
          <a:lstStyle>
            <a:lvl1pPr>
              <a:defRPr sz="1500"/>
            </a:lvl1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32376" y="4215715"/>
            <a:ext cx="6725791" cy="318287"/>
          </a:xfrm>
        </p:spPr>
        <p:txBody>
          <a:bodyPr anchor="b">
            <a:normAutofit/>
          </a:bodyPr>
          <a:lstStyle>
            <a:lvl1pPr algn="l">
              <a:lnSpc>
                <a:spcPct val="95000"/>
              </a:lnSpc>
              <a:spcBef>
                <a:spcPts val="204"/>
              </a:spcBef>
              <a:defRPr sz="10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Question and Base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78250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 Column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4000" y="643468"/>
            <a:ext cx="8654595" cy="461548"/>
          </a:xfrm>
        </p:spPr>
        <p:txBody>
          <a:bodyPr/>
          <a:lstStyle/>
          <a:p>
            <a:r>
              <a:rPr lang="en-US" dirty="0"/>
              <a:t>Click to add emphasis part of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34000" y="248323"/>
            <a:ext cx="6710517" cy="442661"/>
          </a:xfrm>
        </p:spPr>
        <p:txBody>
          <a:bodyPr anchor="b">
            <a:normAutofit/>
          </a:bodyPr>
          <a:lstStyle>
            <a:lvl1pPr marL="0" indent="0">
              <a:buNone/>
              <a:defRPr sz="19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242686" y="1388444"/>
            <a:ext cx="2654085" cy="442661"/>
          </a:xfrm>
          <a:solidFill>
            <a:schemeClr val="tx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816"/>
              </a:spcBef>
              <a:defRPr lang="en-US" sz="1600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255264" y="1388443"/>
            <a:ext cx="2654085" cy="442661"/>
          </a:xfrm>
          <a:solidFill>
            <a:schemeClr val="accent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816"/>
              </a:spcBef>
              <a:defRPr lang="en-US" sz="1600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6232737" y="1388444"/>
            <a:ext cx="2654085" cy="442661"/>
          </a:xfrm>
          <a:solidFill>
            <a:schemeClr val="accent6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816"/>
              </a:spcBef>
              <a:defRPr lang="en-US" sz="1600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23"/>
          </p:nvPr>
        </p:nvSpPr>
        <p:spPr>
          <a:xfrm>
            <a:off x="250368" y="2001691"/>
            <a:ext cx="2654086" cy="2029761"/>
          </a:xfrm>
        </p:spPr>
        <p:txBody>
          <a:bodyPr lIns="73459" rIns="24486"/>
          <a:lstStyle>
            <a:lvl1pPr>
              <a:defRPr sz="1500"/>
            </a:lvl1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3255266" y="2001691"/>
            <a:ext cx="2654086" cy="2029761"/>
          </a:xfrm>
        </p:spPr>
        <p:txBody>
          <a:bodyPr lIns="73459" rIns="24486"/>
          <a:lstStyle>
            <a:lvl1pPr>
              <a:defRPr sz="1500"/>
            </a:lvl1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24"/>
          </p:nvPr>
        </p:nvSpPr>
        <p:spPr>
          <a:xfrm>
            <a:off x="6232739" y="2001691"/>
            <a:ext cx="2654086" cy="2029761"/>
          </a:xfrm>
        </p:spPr>
        <p:txBody>
          <a:bodyPr lIns="73459" rIns="24486"/>
          <a:lstStyle>
            <a:lvl1pPr>
              <a:defRPr sz="1500"/>
            </a:lvl1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32377" y="4215715"/>
            <a:ext cx="7880266" cy="318287"/>
          </a:xfrm>
        </p:spPr>
        <p:txBody>
          <a:bodyPr anchor="b">
            <a:normAutofit/>
          </a:bodyPr>
          <a:lstStyle>
            <a:lvl1pPr algn="l">
              <a:lnSpc>
                <a:spcPct val="95000"/>
              </a:lnSpc>
              <a:spcBef>
                <a:spcPts val="204"/>
              </a:spcBef>
              <a:defRPr sz="10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Question and Base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78753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Column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4000" y="643468"/>
            <a:ext cx="7870391" cy="461548"/>
          </a:xfrm>
        </p:spPr>
        <p:txBody>
          <a:bodyPr/>
          <a:lstStyle/>
          <a:p>
            <a:r>
              <a:rPr lang="en-US" dirty="0"/>
              <a:t>Click to add emphasis part of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34000" y="248323"/>
            <a:ext cx="6710517" cy="442661"/>
          </a:xfrm>
        </p:spPr>
        <p:txBody>
          <a:bodyPr anchor="b">
            <a:normAutofit/>
          </a:bodyPr>
          <a:lstStyle>
            <a:lvl1pPr marL="0" indent="0">
              <a:buNone/>
              <a:defRPr sz="19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240527" y="1388443"/>
            <a:ext cx="1912119" cy="442661"/>
          </a:xfrm>
          <a:solidFill>
            <a:schemeClr val="tx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816"/>
              </a:spcBef>
              <a:defRPr lang="en-US" sz="1600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477192" y="1388443"/>
            <a:ext cx="1912119" cy="442661"/>
          </a:xfrm>
          <a:solidFill>
            <a:schemeClr val="accent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816"/>
              </a:spcBef>
              <a:defRPr lang="en-US" sz="1600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4713857" y="1388443"/>
            <a:ext cx="1912119" cy="442661"/>
          </a:xfrm>
          <a:solidFill>
            <a:schemeClr val="accent6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816"/>
              </a:spcBef>
              <a:defRPr lang="en-US" sz="1600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5"/>
          </p:nvPr>
        </p:nvSpPr>
        <p:spPr>
          <a:xfrm>
            <a:off x="6950523" y="1388443"/>
            <a:ext cx="1912119" cy="442661"/>
          </a:xfrm>
          <a:solidFill>
            <a:schemeClr val="accent3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816"/>
              </a:spcBef>
              <a:defRPr lang="en-US" sz="1600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240527" y="2001691"/>
            <a:ext cx="1912119" cy="2029761"/>
          </a:xfrm>
        </p:spPr>
        <p:txBody>
          <a:bodyPr lIns="73459" rIns="24486"/>
          <a:lstStyle>
            <a:lvl1pPr>
              <a:defRPr sz="1500"/>
            </a:lvl1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2477192" y="2001691"/>
            <a:ext cx="1912119" cy="2029761"/>
          </a:xfrm>
        </p:spPr>
        <p:txBody>
          <a:bodyPr lIns="73459" rIns="24486"/>
          <a:lstStyle>
            <a:lvl1pPr>
              <a:defRPr sz="1500"/>
            </a:lvl1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26"/>
          </p:nvPr>
        </p:nvSpPr>
        <p:spPr>
          <a:xfrm>
            <a:off x="4713857" y="2001691"/>
            <a:ext cx="1912119" cy="2029761"/>
          </a:xfrm>
        </p:spPr>
        <p:txBody>
          <a:bodyPr lIns="73459" rIns="24486"/>
          <a:lstStyle>
            <a:lvl1pPr>
              <a:defRPr sz="1500"/>
            </a:lvl1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27"/>
          </p:nvPr>
        </p:nvSpPr>
        <p:spPr>
          <a:xfrm>
            <a:off x="6950523" y="2001691"/>
            <a:ext cx="1912119" cy="2029761"/>
          </a:xfrm>
        </p:spPr>
        <p:txBody>
          <a:bodyPr lIns="73459" rIns="24486"/>
          <a:lstStyle>
            <a:lvl1pPr>
              <a:defRPr sz="1500"/>
            </a:lvl1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40527" y="4215715"/>
            <a:ext cx="6717639" cy="318287"/>
          </a:xfrm>
        </p:spPr>
        <p:txBody>
          <a:bodyPr anchor="b">
            <a:normAutofit/>
          </a:bodyPr>
          <a:lstStyle>
            <a:lvl1pPr algn="l">
              <a:lnSpc>
                <a:spcPct val="95000"/>
              </a:lnSpc>
              <a:spcBef>
                <a:spcPts val="204"/>
              </a:spcBef>
              <a:defRPr sz="10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Question and Base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0013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emphasis part of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32376" y="248323"/>
            <a:ext cx="6725791" cy="442661"/>
          </a:xfrm>
        </p:spPr>
        <p:txBody>
          <a:bodyPr anchor="b">
            <a:normAutofit/>
          </a:bodyPr>
          <a:lstStyle>
            <a:lvl1pPr marL="0" indent="0">
              <a:buNone/>
              <a:defRPr sz="19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47650" y="1388443"/>
            <a:ext cx="7870391" cy="264300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52133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ob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add emphasis part of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32376" y="248323"/>
            <a:ext cx="6725791" cy="442661"/>
          </a:xfrm>
        </p:spPr>
        <p:txBody>
          <a:bodyPr anchor="b">
            <a:normAutofit/>
          </a:bodyPr>
          <a:lstStyle>
            <a:lvl1pPr marL="0" indent="0">
              <a:buNone/>
              <a:defRPr sz="19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 rot="420000">
            <a:off x="6480242" y="1618453"/>
            <a:ext cx="1515340" cy="2451323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61878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obile Up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add emphasis part of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32376" y="248323"/>
            <a:ext cx="6725791" cy="442661"/>
          </a:xfrm>
        </p:spPr>
        <p:txBody>
          <a:bodyPr anchor="b">
            <a:normAutofit/>
          </a:bodyPr>
          <a:lstStyle>
            <a:lvl1pPr marL="0" indent="0">
              <a:buNone/>
              <a:defRPr sz="19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808770" y="1707293"/>
            <a:ext cx="1501361" cy="242038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en-GB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31889" y="4219806"/>
            <a:ext cx="6326278" cy="318287"/>
          </a:xfrm>
        </p:spPr>
        <p:txBody>
          <a:bodyPr anchor="b">
            <a:normAutofit/>
          </a:bodyPr>
          <a:lstStyle>
            <a:lvl1pPr algn="l">
              <a:lnSpc>
                <a:spcPct val="95000"/>
              </a:lnSpc>
              <a:spcBef>
                <a:spcPts val="204"/>
              </a:spcBef>
              <a:defRPr sz="1000" cap="none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Question and Base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72182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Box Image [Green]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0" y="-8966"/>
            <a:ext cx="4392706" cy="5152465"/>
          </a:xfrm>
          <a:custGeom>
            <a:avLst/>
            <a:gdLst>
              <a:gd name="connsiteX0" fmla="*/ 0 w 4392706"/>
              <a:gd name="connsiteY0" fmla="*/ 0 h 5143500"/>
              <a:gd name="connsiteX1" fmla="*/ 4392706 w 4392706"/>
              <a:gd name="connsiteY1" fmla="*/ 0 h 5143500"/>
              <a:gd name="connsiteX2" fmla="*/ 4392706 w 4392706"/>
              <a:gd name="connsiteY2" fmla="*/ 5143500 h 5143500"/>
              <a:gd name="connsiteX3" fmla="*/ 0 w 4392706"/>
              <a:gd name="connsiteY3" fmla="*/ 5143500 h 5143500"/>
              <a:gd name="connsiteX4" fmla="*/ 0 w 4392706"/>
              <a:gd name="connsiteY4" fmla="*/ 0 h 5143500"/>
              <a:gd name="connsiteX0" fmla="*/ 0 w 4392706"/>
              <a:gd name="connsiteY0" fmla="*/ 8965 h 5152465"/>
              <a:gd name="connsiteX1" fmla="*/ 2707341 w 4392706"/>
              <a:gd name="connsiteY1" fmla="*/ 0 h 5152465"/>
              <a:gd name="connsiteX2" fmla="*/ 4392706 w 4392706"/>
              <a:gd name="connsiteY2" fmla="*/ 5152465 h 5152465"/>
              <a:gd name="connsiteX3" fmla="*/ 0 w 4392706"/>
              <a:gd name="connsiteY3" fmla="*/ 5152465 h 5152465"/>
              <a:gd name="connsiteX4" fmla="*/ 0 w 4392706"/>
              <a:gd name="connsiteY4" fmla="*/ 8965 h 5152465"/>
              <a:gd name="connsiteX0" fmla="*/ 0 w 4392706"/>
              <a:gd name="connsiteY0" fmla="*/ 8965 h 5152465"/>
              <a:gd name="connsiteX1" fmla="*/ 2707341 w 4392706"/>
              <a:gd name="connsiteY1" fmla="*/ 0 h 5152465"/>
              <a:gd name="connsiteX2" fmla="*/ 4392706 w 4392706"/>
              <a:gd name="connsiteY2" fmla="*/ 5152465 h 5152465"/>
              <a:gd name="connsiteX3" fmla="*/ 0 w 4392706"/>
              <a:gd name="connsiteY3" fmla="*/ 5152465 h 5152465"/>
              <a:gd name="connsiteX4" fmla="*/ 0 w 4392706"/>
              <a:gd name="connsiteY4" fmla="*/ 8965 h 5152465"/>
              <a:gd name="connsiteX0" fmla="*/ 0 w 4392706"/>
              <a:gd name="connsiteY0" fmla="*/ 8965 h 5152465"/>
              <a:gd name="connsiteX1" fmla="*/ 2716306 w 4392706"/>
              <a:gd name="connsiteY1" fmla="*/ 0 h 5152465"/>
              <a:gd name="connsiteX2" fmla="*/ 4392706 w 4392706"/>
              <a:gd name="connsiteY2" fmla="*/ 5152465 h 5152465"/>
              <a:gd name="connsiteX3" fmla="*/ 0 w 4392706"/>
              <a:gd name="connsiteY3" fmla="*/ 5152465 h 5152465"/>
              <a:gd name="connsiteX4" fmla="*/ 0 w 4392706"/>
              <a:gd name="connsiteY4" fmla="*/ 8965 h 5152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92706" h="5152465">
                <a:moveTo>
                  <a:pt x="0" y="8965"/>
                </a:moveTo>
                <a:lnTo>
                  <a:pt x="2716306" y="0"/>
                </a:lnTo>
                <a:lnTo>
                  <a:pt x="4392706" y="5152465"/>
                </a:lnTo>
                <a:lnTo>
                  <a:pt x="0" y="5152465"/>
                </a:lnTo>
                <a:lnTo>
                  <a:pt x="0" y="8965"/>
                </a:lnTo>
                <a:close/>
              </a:path>
            </a:pathLst>
          </a:custGeom>
        </p:spPr>
        <p:txBody>
          <a:bodyPr/>
          <a:lstStyle/>
          <a:p>
            <a:r>
              <a:rPr lang="fr-FR"/>
              <a:t>Cliquez sur l'icône pour ajouter une image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52766" y="1388444"/>
            <a:ext cx="4216925" cy="2247851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 baseline="0">
                <a:solidFill>
                  <a:schemeClr val="bg1"/>
                </a:solidFill>
              </a:defRPr>
            </a:lvl1pPr>
            <a:lvl2pPr marL="3240" indent="0" algn="l">
              <a:lnSpc>
                <a:spcPct val="90000"/>
              </a:lnSpc>
              <a:spcBef>
                <a:spcPts val="408"/>
              </a:spcBef>
              <a:buNone/>
              <a:tabLst/>
              <a:defRPr sz="2200" baseline="0">
                <a:solidFill>
                  <a:schemeClr val="bg1">
                    <a:alpha val="70000"/>
                  </a:schemeClr>
                </a:solidFill>
              </a:defRPr>
            </a:lvl2pPr>
            <a:lvl3pPr marL="924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86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48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107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72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34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97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Slide Title</a:t>
            </a:r>
          </a:p>
          <a:p>
            <a:pPr lvl="1"/>
            <a:r>
              <a:rPr lang="en-US" dirty="0"/>
              <a:t>Lorem ipsum dolor sit amet, consectetuer adipiscing elit. Maecenas porttitor congue </a:t>
            </a:r>
            <a:r>
              <a:rPr lang="en-US" dirty="0" err="1"/>
              <a:t>massa</a:t>
            </a:r>
            <a:r>
              <a:rPr lang="en-US" dirty="0"/>
              <a:t>.</a:t>
            </a:r>
          </a:p>
        </p:txBody>
      </p:sp>
      <p:pic>
        <p:nvPicPr>
          <p:cNvPr id="7" name="Picture 6" descr="IPSOS_GAMECHANGERS_blue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88" t="-9671" b="-1"/>
          <a:stretch/>
        </p:blipFill>
        <p:spPr>
          <a:xfrm>
            <a:off x="8521945" y="4594687"/>
            <a:ext cx="377327" cy="355982"/>
          </a:xfrm>
          <a:prstGeom prst="rect">
            <a:avLst/>
          </a:prstGeom>
        </p:spPr>
      </p:pic>
      <p:pic>
        <p:nvPicPr>
          <p:cNvPr id="11" name="Picture 10" descr="IPSOS_GAMECHANGERS_blue.png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610" r="22774"/>
          <a:stretch/>
        </p:blipFill>
        <p:spPr>
          <a:xfrm>
            <a:off x="6965726" y="4658133"/>
            <a:ext cx="1380186" cy="277168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7"/>
          </p:nvPr>
        </p:nvSpPr>
        <p:spPr>
          <a:xfrm>
            <a:off x="247312" y="4665811"/>
            <a:ext cx="382425" cy="26019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 lang="en-US" sz="800" cap="none" baseline="0" smtClean="0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spcBef>
                <a:spcPts val="204"/>
              </a:spcBef>
            </a:pPr>
            <a:fld id="{7F034911-0302-4AAB-AEF0-815419E29289}" type="slidenum">
              <a:rPr lang="en-GB" smtClean="0"/>
              <a:pPr>
                <a:lnSpc>
                  <a:spcPct val="95000"/>
                </a:lnSpc>
                <a:spcBef>
                  <a:spcPts val="204"/>
                </a:spcBef>
              </a:pPr>
              <a:t>‹#›</a:t>
            </a:fld>
            <a:endParaRPr lang="en-GB" dirty="0"/>
          </a:p>
        </p:txBody>
      </p:sp>
      <p:pic>
        <p:nvPicPr>
          <p:cNvPr id="9" name="Picture 7" descr="C:\Users\Graphics Dude Ltd\Graphics Dude Ltd\Work\PC - IM - 150415A (template pt2)\Graphics\Tags\Interactive-Services-WTag-elecronic-col.png"/>
          <p:cNvPicPr>
            <a:picLocks noChangeAspect="1" noChangeArrowheads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744" y="165301"/>
            <a:ext cx="2160000" cy="25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22"/>
          <p:cNvSpPr txBox="1"/>
          <p:nvPr userDrawn="1"/>
        </p:nvSpPr>
        <p:spPr>
          <a:xfrm rot="16200000">
            <a:off x="8682323" y="4589036"/>
            <a:ext cx="691172" cy="168907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marR="0" indent="0" algn="l" defTabSz="924282" rtl="0" eaLnBrk="1" fontAlgn="auto" latinLnBrk="0" hangingPunct="1">
              <a:lnSpc>
                <a:spcPct val="85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2015 Ipsos.</a:t>
            </a: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1976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ide image [Green]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-8964"/>
            <a:ext cx="6223748" cy="5152464"/>
          </a:xfrm>
          <a:custGeom>
            <a:avLst/>
            <a:gdLst>
              <a:gd name="connsiteX0" fmla="*/ 0 w 6438900"/>
              <a:gd name="connsiteY0" fmla="*/ 0 h 5143500"/>
              <a:gd name="connsiteX1" fmla="*/ 6438900 w 6438900"/>
              <a:gd name="connsiteY1" fmla="*/ 0 h 5143500"/>
              <a:gd name="connsiteX2" fmla="*/ 6438900 w 6438900"/>
              <a:gd name="connsiteY2" fmla="*/ 5143500 h 5143500"/>
              <a:gd name="connsiteX3" fmla="*/ 0 w 6438900"/>
              <a:gd name="connsiteY3" fmla="*/ 5143500 h 5143500"/>
              <a:gd name="connsiteX4" fmla="*/ 0 w 6438900"/>
              <a:gd name="connsiteY4" fmla="*/ 0 h 5143500"/>
              <a:gd name="connsiteX0" fmla="*/ 0 w 6438900"/>
              <a:gd name="connsiteY0" fmla="*/ 0 h 5143500"/>
              <a:gd name="connsiteX1" fmla="*/ 4654924 w 6438900"/>
              <a:gd name="connsiteY1" fmla="*/ 0 h 5143500"/>
              <a:gd name="connsiteX2" fmla="*/ 6438900 w 6438900"/>
              <a:gd name="connsiteY2" fmla="*/ 5143500 h 5143500"/>
              <a:gd name="connsiteX3" fmla="*/ 0 w 6438900"/>
              <a:gd name="connsiteY3" fmla="*/ 5143500 h 5143500"/>
              <a:gd name="connsiteX4" fmla="*/ 0 w 6438900"/>
              <a:gd name="connsiteY4" fmla="*/ 0 h 5143500"/>
              <a:gd name="connsiteX0" fmla="*/ 0 w 6340288"/>
              <a:gd name="connsiteY0" fmla="*/ 0 h 5143500"/>
              <a:gd name="connsiteX1" fmla="*/ 4654924 w 6340288"/>
              <a:gd name="connsiteY1" fmla="*/ 0 h 5143500"/>
              <a:gd name="connsiteX2" fmla="*/ 6340288 w 6340288"/>
              <a:gd name="connsiteY2" fmla="*/ 5143500 h 5143500"/>
              <a:gd name="connsiteX3" fmla="*/ 0 w 6340288"/>
              <a:gd name="connsiteY3" fmla="*/ 5143500 h 5143500"/>
              <a:gd name="connsiteX4" fmla="*/ 0 w 6340288"/>
              <a:gd name="connsiteY4" fmla="*/ 0 h 5143500"/>
              <a:gd name="connsiteX0" fmla="*/ 0 w 6205818"/>
              <a:gd name="connsiteY0" fmla="*/ 0 h 5143500"/>
              <a:gd name="connsiteX1" fmla="*/ 4654924 w 6205818"/>
              <a:gd name="connsiteY1" fmla="*/ 0 h 5143500"/>
              <a:gd name="connsiteX2" fmla="*/ 6205818 w 6205818"/>
              <a:gd name="connsiteY2" fmla="*/ 5134535 h 5143500"/>
              <a:gd name="connsiteX3" fmla="*/ 0 w 6205818"/>
              <a:gd name="connsiteY3" fmla="*/ 5143500 h 5143500"/>
              <a:gd name="connsiteX4" fmla="*/ 0 w 6205818"/>
              <a:gd name="connsiteY4" fmla="*/ 0 h 5143500"/>
              <a:gd name="connsiteX0" fmla="*/ 0 w 6205818"/>
              <a:gd name="connsiteY0" fmla="*/ 0 h 5143500"/>
              <a:gd name="connsiteX1" fmla="*/ 4493559 w 6205818"/>
              <a:gd name="connsiteY1" fmla="*/ 17930 h 5143500"/>
              <a:gd name="connsiteX2" fmla="*/ 6205818 w 6205818"/>
              <a:gd name="connsiteY2" fmla="*/ 5134535 h 5143500"/>
              <a:gd name="connsiteX3" fmla="*/ 0 w 6205818"/>
              <a:gd name="connsiteY3" fmla="*/ 5143500 h 5143500"/>
              <a:gd name="connsiteX4" fmla="*/ 0 w 6205818"/>
              <a:gd name="connsiteY4" fmla="*/ 0 h 5143500"/>
              <a:gd name="connsiteX0" fmla="*/ 0 w 6205818"/>
              <a:gd name="connsiteY0" fmla="*/ 0 h 5143500"/>
              <a:gd name="connsiteX1" fmla="*/ 4502524 w 6205818"/>
              <a:gd name="connsiteY1" fmla="*/ 26895 h 5143500"/>
              <a:gd name="connsiteX2" fmla="*/ 6205818 w 6205818"/>
              <a:gd name="connsiteY2" fmla="*/ 5134535 h 5143500"/>
              <a:gd name="connsiteX3" fmla="*/ 0 w 6205818"/>
              <a:gd name="connsiteY3" fmla="*/ 5143500 h 5143500"/>
              <a:gd name="connsiteX4" fmla="*/ 0 w 6205818"/>
              <a:gd name="connsiteY4" fmla="*/ 0 h 5143500"/>
              <a:gd name="connsiteX0" fmla="*/ 0 w 6205818"/>
              <a:gd name="connsiteY0" fmla="*/ 0 h 5143500"/>
              <a:gd name="connsiteX1" fmla="*/ 4502524 w 6205818"/>
              <a:gd name="connsiteY1" fmla="*/ 1 h 5143500"/>
              <a:gd name="connsiteX2" fmla="*/ 6205818 w 6205818"/>
              <a:gd name="connsiteY2" fmla="*/ 5134535 h 5143500"/>
              <a:gd name="connsiteX3" fmla="*/ 0 w 6205818"/>
              <a:gd name="connsiteY3" fmla="*/ 5143500 h 5143500"/>
              <a:gd name="connsiteX4" fmla="*/ 0 w 6205818"/>
              <a:gd name="connsiteY4" fmla="*/ 0 h 5143500"/>
              <a:gd name="connsiteX0" fmla="*/ 0 w 6223748"/>
              <a:gd name="connsiteY0" fmla="*/ 0 h 5143500"/>
              <a:gd name="connsiteX1" fmla="*/ 4502524 w 6223748"/>
              <a:gd name="connsiteY1" fmla="*/ 1 h 5143500"/>
              <a:gd name="connsiteX2" fmla="*/ 6223748 w 6223748"/>
              <a:gd name="connsiteY2" fmla="*/ 5143499 h 5143500"/>
              <a:gd name="connsiteX3" fmla="*/ 0 w 6223748"/>
              <a:gd name="connsiteY3" fmla="*/ 5143500 h 5143500"/>
              <a:gd name="connsiteX4" fmla="*/ 0 w 6223748"/>
              <a:gd name="connsiteY4" fmla="*/ 0 h 5143500"/>
              <a:gd name="connsiteX0" fmla="*/ 0 w 6223748"/>
              <a:gd name="connsiteY0" fmla="*/ 8964 h 5152464"/>
              <a:gd name="connsiteX1" fmla="*/ 4529418 w 6223748"/>
              <a:gd name="connsiteY1" fmla="*/ 0 h 5152464"/>
              <a:gd name="connsiteX2" fmla="*/ 6223748 w 6223748"/>
              <a:gd name="connsiteY2" fmla="*/ 5152463 h 5152464"/>
              <a:gd name="connsiteX3" fmla="*/ 0 w 6223748"/>
              <a:gd name="connsiteY3" fmla="*/ 5152464 h 5152464"/>
              <a:gd name="connsiteX4" fmla="*/ 0 w 6223748"/>
              <a:gd name="connsiteY4" fmla="*/ 8964 h 5152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748" h="5152464">
                <a:moveTo>
                  <a:pt x="0" y="8964"/>
                </a:moveTo>
                <a:lnTo>
                  <a:pt x="4529418" y="0"/>
                </a:lnTo>
                <a:lnTo>
                  <a:pt x="6223748" y="5152463"/>
                </a:lnTo>
                <a:lnTo>
                  <a:pt x="0" y="5152464"/>
                </a:lnTo>
                <a:lnTo>
                  <a:pt x="0" y="8964"/>
                </a:lnTo>
                <a:close/>
              </a:path>
            </a:pathLst>
          </a:custGeom>
        </p:spPr>
        <p:txBody>
          <a:bodyPr/>
          <a:lstStyle/>
          <a:p>
            <a:r>
              <a:rPr lang="fr-FR" dirty="0"/>
              <a:t>Cliquez sur l'icône pour ajouter une image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78999" y="2102790"/>
            <a:ext cx="2190693" cy="747897"/>
          </a:xfrm>
        </p:spPr>
        <p:txBody>
          <a:bodyPr anchor="ctr"/>
          <a:lstStyle>
            <a:lvl1pPr>
              <a:defRPr sz="27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</a:t>
            </a:r>
            <a:r>
              <a:rPr lang="en-US" dirty="0" err="1"/>
              <a:t>TITLE</a:t>
            </a:r>
            <a:r>
              <a:rPr lang="en-US" dirty="0"/>
              <a:t> </a:t>
            </a:r>
            <a:r>
              <a:rPr lang="en-US" dirty="0" err="1"/>
              <a:t>TITLE</a:t>
            </a:r>
            <a:r>
              <a:rPr lang="en-US" dirty="0"/>
              <a:t> </a:t>
            </a:r>
            <a:r>
              <a:rPr lang="en-US" dirty="0" err="1"/>
              <a:t>TITLE</a:t>
            </a:r>
            <a:endParaRPr lang="en-US" dirty="0"/>
          </a:p>
        </p:txBody>
      </p:sp>
      <p:pic>
        <p:nvPicPr>
          <p:cNvPr id="11" name="Picture 10" descr="IPSOS_GAMECHANGERS_blue.png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610" r="22774"/>
          <a:stretch/>
        </p:blipFill>
        <p:spPr>
          <a:xfrm>
            <a:off x="6965726" y="4658133"/>
            <a:ext cx="1380186" cy="277168"/>
          </a:xfrm>
          <a:prstGeom prst="rect">
            <a:avLst/>
          </a:prstGeom>
        </p:spPr>
      </p:pic>
      <p:sp>
        <p:nvSpPr>
          <p:cNvPr id="14" name="Slide Number Placeholder 8"/>
          <p:cNvSpPr>
            <a:spLocks noGrp="1"/>
          </p:cNvSpPr>
          <p:nvPr>
            <p:ph type="sldNum" sz="quarter" idx="17"/>
          </p:nvPr>
        </p:nvSpPr>
        <p:spPr>
          <a:xfrm>
            <a:off x="247312" y="4665811"/>
            <a:ext cx="382425" cy="26019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 lang="en-US" sz="800" cap="none" baseline="0" smtClean="0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spcBef>
                <a:spcPts val="204"/>
              </a:spcBef>
            </a:pPr>
            <a:fld id="{7F034911-0302-4AAB-AEF0-815419E29289}" type="slidenum">
              <a:rPr lang="en-GB" smtClean="0"/>
              <a:pPr>
                <a:lnSpc>
                  <a:spcPct val="95000"/>
                </a:lnSpc>
                <a:spcBef>
                  <a:spcPts val="204"/>
                </a:spcBef>
              </a:pPr>
              <a:t>‹#›</a:t>
            </a:fld>
            <a:endParaRPr lang="en-GB" dirty="0"/>
          </a:p>
        </p:txBody>
      </p:sp>
      <p:pic>
        <p:nvPicPr>
          <p:cNvPr id="15" name="Picture 14" descr="IPSOS_GAMECHANGERS_blue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88" t="-9671" b="-1"/>
          <a:stretch/>
        </p:blipFill>
        <p:spPr>
          <a:xfrm>
            <a:off x="8521945" y="4594687"/>
            <a:ext cx="377327" cy="355982"/>
          </a:xfrm>
          <a:prstGeom prst="rect">
            <a:avLst/>
          </a:prstGeom>
        </p:spPr>
      </p:pic>
      <p:pic>
        <p:nvPicPr>
          <p:cNvPr id="12" name="Picture 7" descr="C:\Users\Graphics Dude Ltd\Graphics Dude Ltd\Work\PC - IM - 150415A (template pt2)\Graphics\Tags\Interactive-Services-WTag-elecronic-col.png"/>
          <p:cNvPicPr>
            <a:picLocks noChangeAspect="1" noChangeArrowheads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744" y="165301"/>
            <a:ext cx="2160000" cy="25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22"/>
          <p:cNvSpPr txBox="1"/>
          <p:nvPr userDrawn="1"/>
        </p:nvSpPr>
        <p:spPr>
          <a:xfrm rot="16200000">
            <a:off x="8682323" y="4589036"/>
            <a:ext cx="691172" cy="168907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marR="0" indent="0" algn="l" defTabSz="924282" rtl="0" eaLnBrk="1" fontAlgn="auto" latinLnBrk="0" hangingPunct="1">
              <a:lnSpc>
                <a:spcPct val="85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2015 Ipsos.</a:t>
            </a: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6817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Box Image [Red]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0" y="-8966"/>
            <a:ext cx="4392706" cy="5152465"/>
          </a:xfrm>
          <a:custGeom>
            <a:avLst/>
            <a:gdLst>
              <a:gd name="connsiteX0" fmla="*/ 0 w 4392706"/>
              <a:gd name="connsiteY0" fmla="*/ 0 h 5143500"/>
              <a:gd name="connsiteX1" fmla="*/ 4392706 w 4392706"/>
              <a:gd name="connsiteY1" fmla="*/ 0 h 5143500"/>
              <a:gd name="connsiteX2" fmla="*/ 4392706 w 4392706"/>
              <a:gd name="connsiteY2" fmla="*/ 5143500 h 5143500"/>
              <a:gd name="connsiteX3" fmla="*/ 0 w 4392706"/>
              <a:gd name="connsiteY3" fmla="*/ 5143500 h 5143500"/>
              <a:gd name="connsiteX4" fmla="*/ 0 w 4392706"/>
              <a:gd name="connsiteY4" fmla="*/ 0 h 5143500"/>
              <a:gd name="connsiteX0" fmla="*/ 0 w 4392706"/>
              <a:gd name="connsiteY0" fmla="*/ 8965 h 5152465"/>
              <a:gd name="connsiteX1" fmla="*/ 2707341 w 4392706"/>
              <a:gd name="connsiteY1" fmla="*/ 0 h 5152465"/>
              <a:gd name="connsiteX2" fmla="*/ 4392706 w 4392706"/>
              <a:gd name="connsiteY2" fmla="*/ 5152465 h 5152465"/>
              <a:gd name="connsiteX3" fmla="*/ 0 w 4392706"/>
              <a:gd name="connsiteY3" fmla="*/ 5152465 h 5152465"/>
              <a:gd name="connsiteX4" fmla="*/ 0 w 4392706"/>
              <a:gd name="connsiteY4" fmla="*/ 8965 h 5152465"/>
              <a:gd name="connsiteX0" fmla="*/ 0 w 4392706"/>
              <a:gd name="connsiteY0" fmla="*/ 8965 h 5152465"/>
              <a:gd name="connsiteX1" fmla="*/ 2707341 w 4392706"/>
              <a:gd name="connsiteY1" fmla="*/ 0 h 5152465"/>
              <a:gd name="connsiteX2" fmla="*/ 4392706 w 4392706"/>
              <a:gd name="connsiteY2" fmla="*/ 5152465 h 5152465"/>
              <a:gd name="connsiteX3" fmla="*/ 0 w 4392706"/>
              <a:gd name="connsiteY3" fmla="*/ 5152465 h 5152465"/>
              <a:gd name="connsiteX4" fmla="*/ 0 w 4392706"/>
              <a:gd name="connsiteY4" fmla="*/ 8965 h 5152465"/>
              <a:gd name="connsiteX0" fmla="*/ 0 w 4392706"/>
              <a:gd name="connsiteY0" fmla="*/ 8965 h 5152465"/>
              <a:gd name="connsiteX1" fmla="*/ 2716306 w 4392706"/>
              <a:gd name="connsiteY1" fmla="*/ 0 h 5152465"/>
              <a:gd name="connsiteX2" fmla="*/ 4392706 w 4392706"/>
              <a:gd name="connsiteY2" fmla="*/ 5152465 h 5152465"/>
              <a:gd name="connsiteX3" fmla="*/ 0 w 4392706"/>
              <a:gd name="connsiteY3" fmla="*/ 5152465 h 5152465"/>
              <a:gd name="connsiteX4" fmla="*/ 0 w 4392706"/>
              <a:gd name="connsiteY4" fmla="*/ 8965 h 5152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92706" h="5152465">
                <a:moveTo>
                  <a:pt x="0" y="8965"/>
                </a:moveTo>
                <a:lnTo>
                  <a:pt x="2716306" y="0"/>
                </a:lnTo>
                <a:lnTo>
                  <a:pt x="4392706" y="5152465"/>
                </a:lnTo>
                <a:lnTo>
                  <a:pt x="0" y="5152465"/>
                </a:lnTo>
                <a:lnTo>
                  <a:pt x="0" y="8965"/>
                </a:lnTo>
                <a:close/>
              </a:path>
            </a:pathLst>
          </a:custGeom>
        </p:spPr>
        <p:txBody>
          <a:bodyPr/>
          <a:lstStyle/>
          <a:p>
            <a:r>
              <a:rPr lang="fr-FR"/>
              <a:t>Cliquez sur l'icône pour ajouter une image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0046" y="1388444"/>
            <a:ext cx="4216925" cy="2247851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 b="1" baseline="0">
                <a:solidFill>
                  <a:schemeClr val="bg1"/>
                </a:solidFill>
              </a:defRPr>
            </a:lvl1pPr>
            <a:lvl2pPr marL="3240" indent="0" algn="l">
              <a:lnSpc>
                <a:spcPct val="90000"/>
              </a:lnSpc>
              <a:spcBef>
                <a:spcPts val="408"/>
              </a:spcBef>
              <a:buNone/>
              <a:tabLst/>
              <a:defRPr sz="2200" baseline="0">
                <a:solidFill>
                  <a:schemeClr val="bg1">
                    <a:alpha val="70000"/>
                  </a:schemeClr>
                </a:solidFill>
              </a:defRPr>
            </a:lvl2pPr>
            <a:lvl3pPr marL="924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86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48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107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72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34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97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Slide Title</a:t>
            </a:r>
          </a:p>
          <a:p>
            <a:pPr lvl="1"/>
            <a:r>
              <a:rPr lang="en-US" dirty="0"/>
              <a:t>Lorem ipsum dolor sit amet, consectetuer adipiscing elit. Maecenas porttitor congue </a:t>
            </a:r>
            <a:r>
              <a:rPr lang="en-US" dirty="0" err="1"/>
              <a:t>massa</a:t>
            </a:r>
            <a:r>
              <a:rPr lang="en-US" dirty="0"/>
              <a:t>.</a:t>
            </a:r>
          </a:p>
        </p:txBody>
      </p:sp>
      <p:pic>
        <p:nvPicPr>
          <p:cNvPr id="11" name="Picture 10" descr="IPSOS_GAMECHANGERS_blue.png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610" r="22774"/>
          <a:stretch/>
        </p:blipFill>
        <p:spPr>
          <a:xfrm>
            <a:off x="6965726" y="4658133"/>
            <a:ext cx="1380186" cy="277168"/>
          </a:xfrm>
          <a:prstGeom prst="rect">
            <a:avLst/>
          </a:prstGeom>
        </p:spPr>
      </p:pic>
      <p:sp>
        <p:nvSpPr>
          <p:cNvPr id="12" name="Slide Number Placeholder 8"/>
          <p:cNvSpPr>
            <a:spLocks noGrp="1"/>
          </p:cNvSpPr>
          <p:nvPr>
            <p:ph type="sldNum" sz="quarter" idx="17"/>
          </p:nvPr>
        </p:nvSpPr>
        <p:spPr>
          <a:xfrm>
            <a:off x="247312" y="4665811"/>
            <a:ext cx="382425" cy="26019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 lang="en-US" sz="800" cap="none" baseline="0" smtClean="0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spcBef>
                <a:spcPts val="204"/>
              </a:spcBef>
            </a:pPr>
            <a:fld id="{7F034911-0302-4AAB-AEF0-815419E29289}" type="slidenum">
              <a:rPr lang="en-GB" smtClean="0"/>
              <a:pPr>
                <a:lnSpc>
                  <a:spcPct val="95000"/>
                </a:lnSpc>
                <a:spcBef>
                  <a:spcPts val="204"/>
                </a:spcBef>
              </a:pPr>
              <a:t>‹#›</a:t>
            </a:fld>
            <a:endParaRPr lang="en-GB" dirty="0"/>
          </a:p>
        </p:txBody>
      </p:sp>
      <p:pic>
        <p:nvPicPr>
          <p:cNvPr id="13" name="Picture 12" descr="IPSOS_GAMECHANGERS_blue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88" t="-9671" b="-1"/>
          <a:stretch/>
        </p:blipFill>
        <p:spPr>
          <a:xfrm>
            <a:off x="8521945" y="4594687"/>
            <a:ext cx="377327" cy="355982"/>
          </a:xfrm>
          <a:prstGeom prst="rect">
            <a:avLst/>
          </a:prstGeom>
        </p:spPr>
      </p:pic>
      <p:pic>
        <p:nvPicPr>
          <p:cNvPr id="10" name="Picture 7" descr="C:\Users\Graphics Dude Ltd\Graphics Dude Ltd\Work\PC - IM - 150415A (template pt2)\Graphics\Tags\Interactive-Services-WTag-elecronic-col.png"/>
          <p:cNvPicPr>
            <a:picLocks noChangeAspect="1" noChangeArrowheads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744" y="165301"/>
            <a:ext cx="2160000" cy="25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22"/>
          <p:cNvSpPr txBox="1"/>
          <p:nvPr userDrawn="1"/>
        </p:nvSpPr>
        <p:spPr>
          <a:xfrm rot="16200000">
            <a:off x="8682323" y="4589036"/>
            <a:ext cx="691172" cy="168907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marR="0" indent="0" algn="l" defTabSz="924282" rtl="0" eaLnBrk="1" fontAlgn="auto" latinLnBrk="0" hangingPunct="1">
              <a:lnSpc>
                <a:spcPct val="85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2015 Ipsos.</a:t>
            </a: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3792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ide image [Red]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89050" y="2033543"/>
            <a:ext cx="1982834" cy="886397"/>
          </a:xfrm>
        </p:spPr>
        <p:txBody>
          <a:bodyPr anchor="ctr"/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</a:t>
            </a:r>
            <a:r>
              <a:rPr lang="en-US" dirty="0" err="1"/>
              <a:t>title</a:t>
            </a:r>
            <a:r>
              <a:rPr lang="en-US" dirty="0"/>
              <a:t> </a:t>
            </a:r>
            <a:r>
              <a:rPr lang="en-US" dirty="0" err="1"/>
              <a:t>title</a:t>
            </a:r>
            <a:r>
              <a:rPr lang="en-US" dirty="0"/>
              <a:t> </a:t>
            </a:r>
            <a:r>
              <a:rPr lang="en-US" dirty="0" err="1"/>
              <a:t>title</a:t>
            </a:r>
            <a:endParaRPr lang="en-US" dirty="0"/>
          </a:p>
        </p:txBody>
      </p:sp>
      <p:pic>
        <p:nvPicPr>
          <p:cNvPr id="11" name="Picture 10" descr="IPSOS_GAMECHANGERS_blue.png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610" r="22774"/>
          <a:stretch/>
        </p:blipFill>
        <p:spPr>
          <a:xfrm>
            <a:off x="6965726" y="4658133"/>
            <a:ext cx="1380186" cy="277168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17"/>
          </p:nvPr>
        </p:nvSpPr>
        <p:spPr>
          <a:xfrm>
            <a:off x="247312" y="4665811"/>
            <a:ext cx="382425" cy="26019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 lang="en-US" sz="800" cap="none" baseline="0" smtClean="0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spcBef>
                <a:spcPts val="204"/>
              </a:spcBef>
            </a:pPr>
            <a:fld id="{7F034911-0302-4AAB-AEF0-815419E29289}" type="slidenum">
              <a:rPr lang="en-GB" smtClean="0"/>
              <a:pPr>
                <a:lnSpc>
                  <a:spcPct val="95000"/>
                </a:lnSpc>
                <a:spcBef>
                  <a:spcPts val="204"/>
                </a:spcBef>
              </a:pPr>
              <a:t>‹#›</a:t>
            </a:fld>
            <a:endParaRPr lang="en-GB" dirty="0"/>
          </a:p>
        </p:txBody>
      </p:sp>
      <p:pic>
        <p:nvPicPr>
          <p:cNvPr id="17" name="Picture 16" descr="IPSOS_GAMECHANGERS_blue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88" t="-9671" b="-1"/>
          <a:stretch/>
        </p:blipFill>
        <p:spPr>
          <a:xfrm>
            <a:off x="8521945" y="4594687"/>
            <a:ext cx="377327" cy="355982"/>
          </a:xfrm>
          <a:prstGeom prst="rect">
            <a:avLst/>
          </a:prstGeom>
        </p:spPr>
      </p:pic>
      <p:pic>
        <p:nvPicPr>
          <p:cNvPr id="10" name="Picture 7" descr="C:\Users\Graphics Dude Ltd\Graphics Dude Ltd\Work\PC - IM - 150415A (template pt2)\Graphics\Tags\Interactive-Services-WTag-elecronic-col.png"/>
          <p:cNvPicPr>
            <a:picLocks noChangeAspect="1" noChangeArrowheads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744" y="165301"/>
            <a:ext cx="2160000" cy="25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22"/>
          <p:cNvSpPr txBox="1"/>
          <p:nvPr userDrawn="1"/>
        </p:nvSpPr>
        <p:spPr>
          <a:xfrm rot="16200000">
            <a:off x="8682323" y="4589036"/>
            <a:ext cx="691172" cy="168907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marR="0" indent="0" algn="l" defTabSz="924282" rtl="0" eaLnBrk="1" fontAlgn="auto" latinLnBrk="0" hangingPunct="1">
              <a:lnSpc>
                <a:spcPct val="85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2015 Ipsos.</a:t>
            </a: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2185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Fill1_Text Option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emphasis part of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32376" y="248323"/>
            <a:ext cx="6530733" cy="442661"/>
          </a:xfrm>
        </p:spPr>
        <p:txBody>
          <a:bodyPr anchor="b">
            <a:normAutofit/>
          </a:bodyPr>
          <a:lstStyle>
            <a:lvl1pPr marL="0" indent="0">
              <a:buNone/>
              <a:defRPr sz="19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32377" y="1388444"/>
            <a:ext cx="7885666" cy="26430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  <p:pic>
        <p:nvPicPr>
          <p:cNvPr id="21" name="Picture 20" descr="IPSOS_GAMECHANGERS_blue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610" r="22774"/>
          <a:stretch/>
        </p:blipFill>
        <p:spPr>
          <a:xfrm>
            <a:off x="6965726" y="4658133"/>
            <a:ext cx="1380186" cy="277168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239634" y="4686827"/>
            <a:ext cx="307188" cy="238005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algn="l" defTabSz="924282" rtl="0" eaLnBrk="1" latinLnBrk="0" hangingPunct="1">
              <a:lnSpc>
                <a:spcPct val="85000"/>
              </a:lnSpc>
              <a:spcBef>
                <a:spcPts val="204"/>
              </a:spcBef>
            </a:pPr>
            <a:fld id="{01990C03-C3A3-48FE-AF6D-3AE397C89625}" type="slidenum">
              <a:rPr lang="en-GB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marL="0" algn="l" defTabSz="924282" rtl="0" eaLnBrk="1" latinLnBrk="0" hangingPunct="1">
                <a:lnSpc>
                  <a:spcPct val="85000"/>
                </a:lnSpc>
                <a:spcBef>
                  <a:spcPts val="204"/>
                </a:spcBef>
              </a:pPr>
              <a:t>‹#›</a:t>
            </a:fld>
            <a:endParaRPr lang="en-GB" sz="8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6" name="Picture 15" descr="IPSOS_GAMECHANGERS_blue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88" t="-9671" b="-1"/>
          <a:stretch/>
        </p:blipFill>
        <p:spPr>
          <a:xfrm>
            <a:off x="8521945" y="4594687"/>
            <a:ext cx="377327" cy="355982"/>
          </a:xfrm>
          <a:prstGeom prst="rect">
            <a:avLst/>
          </a:prstGeom>
        </p:spPr>
      </p:pic>
      <p:pic>
        <p:nvPicPr>
          <p:cNvPr id="13" name="Picture 7" descr="C:\Users\Graphics Dude Ltd\Graphics Dude Ltd\Work\PC - IM - 150415A (template pt2)\Graphics\Tags\Interactive-Services-WTag-elecronic-col.png"/>
          <p:cNvPicPr>
            <a:picLocks noChangeAspect="1" noChangeArrowheads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744" y="165301"/>
            <a:ext cx="2160000" cy="25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22"/>
          <p:cNvSpPr txBox="1"/>
          <p:nvPr userDrawn="1"/>
        </p:nvSpPr>
        <p:spPr>
          <a:xfrm rot="16200000">
            <a:off x="8682323" y="4589036"/>
            <a:ext cx="691172" cy="168907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marR="0" indent="0" algn="l" defTabSz="924282" rtl="0" eaLnBrk="1" fontAlgn="auto" latinLnBrk="0" hangingPunct="1">
              <a:lnSpc>
                <a:spcPct val="85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2015 Ipsos.</a:t>
            </a: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6802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ll1_Bullets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emphasis part of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32377" y="248323"/>
            <a:ext cx="6607368" cy="442661"/>
          </a:xfrm>
        </p:spPr>
        <p:txBody>
          <a:bodyPr anchor="b">
            <a:normAutofit/>
          </a:bodyPr>
          <a:lstStyle>
            <a:lvl1pPr marL="0" indent="0">
              <a:buNone/>
              <a:defRPr sz="19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32377" y="1388444"/>
            <a:ext cx="7885666" cy="26430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  <p:pic>
        <p:nvPicPr>
          <p:cNvPr id="21" name="Picture 20" descr="IPSOS_GAMECHANGERS_blue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610" r="22774"/>
          <a:stretch/>
        </p:blipFill>
        <p:spPr>
          <a:xfrm>
            <a:off x="6965726" y="4658133"/>
            <a:ext cx="1380186" cy="277168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239634" y="4686827"/>
            <a:ext cx="307188" cy="238005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algn="l" defTabSz="924282" rtl="0" eaLnBrk="1" latinLnBrk="0" hangingPunct="1">
              <a:lnSpc>
                <a:spcPct val="85000"/>
              </a:lnSpc>
              <a:spcBef>
                <a:spcPts val="204"/>
              </a:spcBef>
            </a:pPr>
            <a:fld id="{01990C03-C3A3-48FE-AF6D-3AE397C89625}" type="slidenum">
              <a:rPr lang="en-GB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marL="0" algn="l" defTabSz="924282" rtl="0" eaLnBrk="1" latinLnBrk="0" hangingPunct="1">
                <a:lnSpc>
                  <a:spcPct val="85000"/>
                </a:lnSpc>
                <a:spcBef>
                  <a:spcPts val="204"/>
                </a:spcBef>
              </a:pPr>
              <a:t>‹#›</a:t>
            </a:fld>
            <a:endParaRPr lang="en-GB" sz="8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6" name="Picture 15" descr="IPSOS_GAMECHANGERS_blue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88" t="-9671" b="-1"/>
          <a:stretch/>
        </p:blipFill>
        <p:spPr>
          <a:xfrm>
            <a:off x="8521945" y="4594687"/>
            <a:ext cx="377327" cy="355982"/>
          </a:xfrm>
          <a:prstGeom prst="rect">
            <a:avLst/>
          </a:prstGeom>
        </p:spPr>
      </p:pic>
      <p:pic>
        <p:nvPicPr>
          <p:cNvPr id="13" name="Picture 7" descr="C:\Users\Graphics Dude Ltd\Graphics Dude Ltd\Work\PC - IM - 150415A (template pt2)\Graphics\Tags\Interactive-Services-WTag-elecronic-col.png"/>
          <p:cNvPicPr>
            <a:picLocks noChangeAspect="1" noChangeArrowheads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744" y="165301"/>
            <a:ext cx="2160000" cy="25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22"/>
          <p:cNvSpPr txBox="1"/>
          <p:nvPr userDrawn="1"/>
        </p:nvSpPr>
        <p:spPr>
          <a:xfrm rot="16200000">
            <a:off x="8682323" y="4589036"/>
            <a:ext cx="691172" cy="168907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marR="0" indent="0" algn="l" defTabSz="924282" rtl="0" eaLnBrk="1" fontAlgn="auto" latinLnBrk="0" hangingPunct="1">
              <a:lnSpc>
                <a:spcPct val="85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2015 Ipsos.</a:t>
            </a: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866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ll2_Bullets Only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4000" y="643468"/>
            <a:ext cx="8654595" cy="4615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emphasis part of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34001" y="248323"/>
            <a:ext cx="6605744" cy="442661"/>
          </a:xfrm>
        </p:spPr>
        <p:txBody>
          <a:bodyPr anchor="b">
            <a:normAutofit/>
          </a:bodyPr>
          <a:lstStyle>
            <a:lvl1pPr marL="0" indent="0">
              <a:buNone/>
              <a:defRPr sz="19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pic>
        <p:nvPicPr>
          <p:cNvPr id="22" name="Picture 21" descr="IPSOS_GAMECHANGERS_blue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610" r="22774"/>
          <a:stretch/>
        </p:blipFill>
        <p:spPr>
          <a:xfrm>
            <a:off x="6965726" y="4658133"/>
            <a:ext cx="1380186" cy="277168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239634" y="4686827"/>
            <a:ext cx="307188" cy="238005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algn="l" defTabSz="924282" rtl="0" eaLnBrk="1" latinLnBrk="0" hangingPunct="1">
              <a:lnSpc>
                <a:spcPct val="85000"/>
              </a:lnSpc>
              <a:spcBef>
                <a:spcPts val="204"/>
              </a:spcBef>
            </a:pPr>
            <a:fld id="{01990C03-C3A3-48FE-AF6D-3AE397C89625}" type="slidenum">
              <a:rPr lang="en-GB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marL="0" algn="l" defTabSz="924282" rtl="0" eaLnBrk="1" latinLnBrk="0" hangingPunct="1">
                <a:lnSpc>
                  <a:spcPct val="85000"/>
                </a:lnSpc>
                <a:spcBef>
                  <a:spcPts val="204"/>
                </a:spcBef>
              </a:pPr>
              <a:t>‹#›</a:t>
            </a:fld>
            <a:endParaRPr lang="en-GB" sz="8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6" name="Picture 15" descr="IPSOS_GAMECHANGERS_blue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88" t="-9671" b="-1"/>
          <a:stretch/>
        </p:blipFill>
        <p:spPr>
          <a:xfrm>
            <a:off x="8521945" y="4594687"/>
            <a:ext cx="377327" cy="355982"/>
          </a:xfrm>
          <a:prstGeom prst="rect">
            <a:avLst/>
          </a:prstGeom>
        </p:spPr>
      </p:pic>
      <p:sp>
        <p:nvSpPr>
          <p:cNvPr id="1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33363" y="1399203"/>
            <a:ext cx="8653462" cy="2639397"/>
          </a:xfrm>
        </p:spPr>
        <p:txBody>
          <a:bodyPr/>
          <a:lstStyle>
            <a:lvl1pPr marL="176213" indent="-176213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200" cap="none">
                <a:solidFill>
                  <a:schemeClr val="bg1"/>
                </a:solidFill>
              </a:defRPr>
            </a:lvl1pPr>
            <a:lvl2pPr marL="476250" indent="-166688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tabLst/>
              <a:defRPr sz="1200">
                <a:solidFill>
                  <a:schemeClr val="bg1"/>
                </a:solidFill>
              </a:defRPr>
            </a:lvl2pPr>
            <a:lvl3pPr marL="692150" indent="-177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8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3pPr>
            <a:lvl5pPr marL="968375" indent="-17462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85000"/>
              <a:buFont typeface="Arial" panose="020B0604020202020204" pitchFamily="34" charset="0"/>
              <a:buChar char="-"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  <a:endParaRPr lang="en-GB" dirty="0"/>
          </a:p>
        </p:txBody>
      </p:sp>
      <p:pic>
        <p:nvPicPr>
          <p:cNvPr id="13" name="Picture 7" descr="C:\Users\Graphics Dude Ltd\Graphics Dude Ltd\Work\PC - IM - 150415A (template pt2)\Graphics\Tags\Interactive-Services-WTag-elecronic-col.png"/>
          <p:cNvPicPr>
            <a:picLocks noChangeAspect="1" noChangeArrowheads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744" y="165301"/>
            <a:ext cx="2160000" cy="25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22"/>
          <p:cNvSpPr txBox="1"/>
          <p:nvPr userDrawn="1"/>
        </p:nvSpPr>
        <p:spPr>
          <a:xfrm rot="16200000">
            <a:off x="8682323" y="4589036"/>
            <a:ext cx="691172" cy="168907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marR="0" indent="0" algn="l" defTabSz="924282" rtl="0" eaLnBrk="1" fontAlgn="auto" latinLnBrk="0" hangingPunct="1">
              <a:lnSpc>
                <a:spcPct val="85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2015 Ipsos.</a:t>
            </a: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6868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ll3_Title Only">
    <p:bg bwMode="inv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black"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emphasis part of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black">
          <a:xfrm>
            <a:off x="232377" y="248323"/>
            <a:ext cx="6607368" cy="442661"/>
          </a:xfrm>
        </p:spPr>
        <p:txBody>
          <a:bodyPr anchor="b">
            <a:normAutofit/>
          </a:bodyPr>
          <a:lstStyle>
            <a:lvl1pPr marL="0" indent="0">
              <a:buNone/>
              <a:defRPr sz="19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pic>
        <p:nvPicPr>
          <p:cNvPr id="20" name="Picture 19" descr="IPSOS_GAMECHANGERS_blue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610" r="22774"/>
          <a:stretch/>
        </p:blipFill>
        <p:spPr bwMode="black">
          <a:xfrm>
            <a:off x="6965726" y="4658133"/>
            <a:ext cx="1380186" cy="277168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239634" y="4686827"/>
            <a:ext cx="307188" cy="238005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algn="l" defTabSz="924282" rtl="0" eaLnBrk="1" latinLnBrk="0" hangingPunct="1">
              <a:lnSpc>
                <a:spcPct val="85000"/>
              </a:lnSpc>
              <a:spcBef>
                <a:spcPts val="204"/>
              </a:spcBef>
            </a:pPr>
            <a:fld id="{01990C03-C3A3-48FE-AF6D-3AE397C89625}" type="slidenum">
              <a:rPr lang="en-GB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marL="0" algn="l" defTabSz="924282" rtl="0" eaLnBrk="1" latinLnBrk="0" hangingPunct="1">
                <a:lnSpc>
                  <a:spcPct val="85000"/>
                </a:lnSpc>
                <a:spcBef>
                  <a:spcPts val="204"/>
                </a:spcBef>
              </a:pPr>
              <a:t>‹#›</a:t>
            </a:fld>
            <a:endParaRPr lang="en-GB" sz="8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8" name="Picture 17" descr="IPSOS_GAMECHANGERS_blue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88" t="-9671" b="-1"/>
          <a:stretch/>
        </p:blipFill>
        <p:spPr>
          <a:xfrm>
            <a:off x="8521945" y="4594687"/>
            <a:ext cx="377327" cy="355982"/>
          </a:xfrm>
          <a:prstGeom prst="rect">
            <a:avLst/>
          </a:prstGeom>
        </p:spPr>
      </p:pic>
      <p:pic>
        <p:nvPicPr>
          <p:cNvPr id="9" name="Picture 7" descr="C:\Users\Graphics Dude Ltd\Graphics Dude Ltd\Work\PC - IM - 150415A (template pt2)\Graphics\Tags\Interactive-Services-WTag-elecronic-col.png"/>
          <p:cNvPicPr>
            <a:picLocks noChangeAspect="1" noChangeArrowheads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744" y="165301"/>
            <a:ext cx="2160000" cy="25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22"/>
          <p:cNvSpPr txBox="1"/>
          <p:nvPr userDrawn="1"/>
        </p:nvSpPr>
        <p:spPr>
          <a:xfrm rot="16200000">
            <a:off x="8682323" y="4589036"/>
            <a:ext cx="691172" cy="168907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marR="0" indent="0" algn="l" defTabSz="924282" rtl="0" eaLnBrk="1" fontAlgn="auto" latinLnBrk="0" hangingPunct="1">
              <a:lnSpc>
                <a:spcPct val="85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2015 Ipsos.</a:t>
            </a: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864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4000" y="643468"/>
            <a:ext cx="8654595" cy="461548"/>
          </a:xfrm>
        </p:spPr>
        <p:txBody>
          <a:bodyPr/>
          <a:lstStyle/>
          <a:p>
            <a:r>
              <a:rPr lang="en-US" dirty="0"/>
              <a:t>Click to add emphasis part of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34000" y="248323"/>
            <a:ext cx="6710396" cy="442661"/>
          </a:xfrm>
        </p:spPr>
        <p:txBody>
          <a:bodyPr anchor="b">
            <a:normAutofit/>
          </a:bodyPr>
          <a:lstStyle>
            <a:lvl1pPr marL="0" indent="0">
              <a:buNone/>
              <a:defRPr sz="19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33363" y="1399203"/>
            <a:ext cx="8288337" cy="2639397"/>
          </a:xfrm>
        </p:spPr>
        <p:txBody>
          <a:bodyPr/>
          <a:lstStyle>
            <a:lvl1pPr marL="176213" indent="-176213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200" cap="none"/>
            </a:lvl1pPr>
            <a:lvl2pPr marL="476250" indent="-166688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tabLst/>
              <a:defRPr sz="1200"/>
            </a:lvl2pPr>
            <a:lvl3pPr marL="692150" indent="-177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85000"/>
              <a:buFont typeface="Arial" panose="020B0604020202020204" pitchFamily="34" charset="0"/>
              <a:buChar char="•"/>
              <a:defRPr sz="1200"/>
            </a:lvl3pPr>
            <a:lvl5pPr marL="968375" indent="-17462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85000"/>
              <a:buFont typeface="Arial" panose="020B0604020202020204" pitchFamily="34" charset="0"/>
              <a:buChar char="-"/>
              <a:defRPr sz="1200"/>
            </a:lvl5pPr>
          </a:lstStyle>
          <a:p>
            <a:pPr lvl="0"/>
            <a:r>
              <a:rPr lang="en-US" dirty="0"/>
              <a:t>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50507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ll3_Text Option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emphasis part of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32377" y="248323"/>
            <a:ext cx="6547986" cy="442661"/>
          </a:xfrm>
        </p:spPr>
        <p:txBody>
          <a:bodyPr anchor="b">
            <a:normAutofit/>
          </a:bodyPr>
          <a:lstStyle>
            <a:lvl1pPr marL="0" indent="0">
              <a:buNone/>
              <a:defRPr sz="19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32377" y="1388444"/>
            <a:ext cx="7885666" cy="26430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  <p:pic>
        <p:nvPicPr>
          <p:cNvPr id="21" name="Picture 20" descr="IPSOS_GAMECHANGERS_blue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610" r="22774"/>
          <a:stretch/>
        </p:blipFill>
        <p:spPr>
          <a:xfrm>
            <a:off x="6965726" y="4658133"/>
            <a:ext cx="1380186" cy="277168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239634" y="4686827"/>
            <a:ext cx="307188" cy="238005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algn="l" defTabSz="924282" rtl="0" eaLnBrk="1" latinLnBrk="0" hangingPunct="1">
              <a:lnSpc>
                <a:spcPct val="85000"/>
              </a:lnSpc>
              <a:spcBef>
                <a:spcPts val="204"/>
              </a:spcBef>
            </a:pPr>
            <a:fld id="{01990C03-C3A3-48FE-AF6D-3AE397C89625}" type="slidenum">
              <a:rPr lang="en-GB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marL="0" algn="l" defTabSz="924282" rtl="0" eaLnBrk="1" latinLnBrk="0" hangingPunct="1">
                <a:lnSpc>
                  <a:spcPct val="85000"/>
                </a:lnSpc>
                <a:spcBef>
                  <a:spcPts val="204"/>
                </a:spcBef>
              </a:pPr>
              <a:t>‹#›</a:t>
            </a:fld>
            <a:endParaRPr lang="en-GB" sz="8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6" name="Picture 15" descr="IPSOS_GAMECHANGERS_blue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88" t="-9671" b="-1"/>
          <a:stretch/>
        </p:blipFill>
        <p:spPr>
          <a:xfrm>
            <a:off x="8521945" y="4594687"/>
            <a:ext cx="377327" cy="355982"/>
          </a:xfrm>
          <a:prstGeom prst="rect">
            <a:avLst/>
          </a:prstGeom>
        </p:spPr>
      </p:pic>
      <p:pic>
        <p:nvPicPr>
          <p:cNvPr id="13" name="Picture 7" descr="C:\Users\Graphics Dude Ltd\Graphics Dude Ltd\Work\PC - IM - 150415A (template pt2)\Graphics\Tags\Interactive-Services-WTag-elecronic-col.png"/>
          <p:cNvPicPr>
            <a:picLocks noChangeAspect="1" noChangeArrowheads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744" y="165301"/>
            <a:ext cx="2160000" cy="25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22"/>
          <p:cNvSpPr txBox="1"/>
          <p:nvPr userDrawn="1"/>
        </p:nvSpPr>
        <p:spPr>
          <a:xfrm rot="16200000">
            <a:off x="8682323" y="4589036"/>
            <a:ext cx="691172" cy="168907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marR="0" indent="0" algn="l" defTabSz="924282" rtl="0" eaLnBrk="1" fontAlgn="auto" latinLnBrk="0" hangingPunct="1">
              <a:lnSpc>
                <a:spcPct val="85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2015 Ipsos.</a:t>
            </a: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9498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ll3_Bullets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emphasis part of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32377" y="248323"/>
            <a:ext cx="6607368" cy="442661"/>
          </a:xfrm>
        </p:spPr>
        <p:txBody>
          <a:bodyPr anchor="b">
            <a:normAutofit/>
          </a:bodyPr>
          <a:lstStyle>
            <a:lvl1pPr marL="0" indent="0">
              <a:buNone/>
              <a:defRPr sz="19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pic>
        <p:nvPicPr>
          <p:cNvPr id="21" name="Picture 20" descr="IPSOS_GAMECHANGERS_blue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610" r="22774"/>
          <a:stretch/>
        </p:blipFill>
        <p:spPr>
          <a:xfrm>
            <a:off x="6965726" y="4658133"/>
            <a:ext cx="1380186" cy="277168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239634" y="4686827"/>
            <a:ext cx="307188" cy="238005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algn="l" defTabSz="924282" rtl="0" eaLnBrk="1" latinLnBrk="0" hangingPunct="1">
              <a:lnSpc>
                <a:spcPct val="85000"/>
              </a:lnSpc>
              <a:spcBef>
                <a:spcPts val="204"/>
              </a:spcBef>
            </a:pPr>
            <a:fld id="{01990C03-C3A3-48FE-AF6D-3AE397C89625}" type="slidenum">
              <a:rPr lang="en-GB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marL="0" algn="l" defTabSz="924282" rtl="0" eaLnBrk="1" latinLnBrk="0" hangingPunct="1">
                <a:lnSpc>
                  <a:spcPct val="85000"/>
                </a:lnSpc>
                <a:spcBef>
                  <a:spcPts val="204"/>
                </a:spcBef>
              </a:pPr>
              <a:t>‹#›</a:t>
            </a:fld>
            <a:endParaRPr lang="en-GB" sz="8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6" name="Picture 15" descr="IPSOS_GAMECHANGERS_blue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88" t="-9671" b="-1"/>
          <a:stretch/>
        </p:blipFill>
        <p:spPr>
          <a:xfrm>
            <a:off x="8521945" y="4594687"/>
            <a:ext cx="377327" cy="355982"/>
          </a:xfrm>
          <a:prstGeom prst="rect">
            <a:avLst/>
          </a:prstGeom>
        </p:spPr>
      </p:pic>
      <p:sp>
        <p:nvSpPr>
          <p:cNvPr id="1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33363" y="1399203"/>
            <a:ext cx="8288337" cy="2639397"/>
          </a:xfrm>
        </p:spPr>
        <p:txBody>
          <a:bodyPr/>
          <a:lstStyle>
            <a:lvl1pPr marL="176213" indent="-176213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200" cap="none">
                <a:solidFill>
                  <a:schemeClr val="bg1"/>
                </a:solidFill>
              </a:defRPr>
            </a:lvl1pPr>
            <a:lvl2pPr marL="476250" indent="-166688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tabLst/>
              <a:defRPr sz="1200">
                <a:solidFill>
                  <a:schemeClr val="bg1"/>
                </a:solidFill>
              </a:defRPr>
            </a:lvl2pPr>
            <a:lvl3pPr marL="692150" indent="-177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8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3pPr>
            <a:lvl5pPr marL="968375" indent="-17462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85000"/>
              <a:buFont typeface="Arial" panose="020B0604020202020204" pitchFamily="34" charset="0"/>
              <a:buChar char="-"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  <a:endParaRPr lang="en-GB" dirty="0"/>
          </a:p>
        </p:txBody>
      </p:sp>
      <p:pic>
        <p:nvPicPr>
          <p:cNvPr id="13" name="Picture 7" descr="C:\Users\Graphics Dude Ltd\Graphics Dude Ltd\Work\PC - IM - 150415A (template pt2)\Graphics\Tags\Interactive-Services-WTag-elecronic-col.png"/>
          <p:cNvPicPr>
            <a:picLocks noChangeAspect="1" noChangeArrowheads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744" y="165301"/>
            <a:ext cx="2160000" cy="25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22"/>
          <p:cNvSpPr txBox="1"/>
          <p:nvPr userDrawn="1"/>
        </p:nvSpPr>
        <p:spPr>
          <a:xfrm rot="16200000">
            <a:off x="8682323" y="4589036"/>
            <a:ext cx="691172" cy="168907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marR="0" indent="0" algn="l" defTabSz="924282" rtl="0" eaLnBrk="1" fontAlgn="auto" latinLnBrk="0" hangingPunct="1">
              <a:lnSpc>
                <a:spcPct val="85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2015 Ipsos.</a:t>
            </a: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671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in Title - 1/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-1" y="-8966"/>
            <a:ext cx="3740523" cy="5152466"/>
          </a:xfrm>
          <a:custGeom>
            <a:avLst/>
            <a:gdLst>
              <a:gd name="connsiteX0" fmla="*/ 0 w 4000500"/>
              <a:gd name="connsiteY0" fmla="*/ 0 h 5143500"/>
              <a:gd name="connsiteX1" fmla="*/ 4000500 w 4000500"/>
              <a:gd name="connsiteY1" fmla="*/ 0 h 5143500"/>
              <a:gd name="connsiteX2" fmla="*/ 4000500 w 4000500"/>
              <a:gd name="connsiteY2" fmla="*/ 5143500 h 5143500"/>
              <a:gd name="connsiteX3" fmla="*/ 0 w 4000500"/>
              <a:gd name="connsiteY3" fmla="*/ 5143500 h 5143500"/>
              <a:gd name="connsiteX4" fmla="*/ 0 w 4000500"/>
              <a:gd name="connsiteY4" fmla="*/ 0 h 5143500"/>
              <a:gd name="connsiteX0" fmla="*/ 0 w 4000500"/>
              <a:gd name="connsiteY0" fmla="*/ 0 h 5143500"/>
              <a:gd name="connsiteX1" fmla="*/ 432547 w 4000500"/>
              <a:gd name="connsiteY1" fmla="*/ 8964 h 5143500"/>
              <a:gd name="connsiteX2" fmla="*/ 4000500 w 4000500"/>
              <a:gd name="connsiteY2" fmla="*/ 5143500 h 5143500"/>
              <a:gd name="connsiteX3" fmla="*/ 0 w 4000500"/>
              <a:gd name="connsiteY3" fmla="*/ 5143500 h 5143500"/>
              <a:gd name="connsiteX4" fmla="*/ 0 w 4000500"/>
              <a:gd name="connsiteY4" fmla="*/ 0 h 5143500"/>
              <a:gd name="connsiteX0" fmla="*/ 0 w 3740523"/>
              <a:gd name="connsiteY0" fmla="*/ 0 h 5143500"/>
              <a:gd name="connsiteX1" fmla="*/ 432547 w 3740523"/>
              <a:gd name="connsiteY1" fmla="*/ 8964 h 5143500"/>
              <a:gd name="connsiteX2" fmla="*/ 3740523 w 3740523"/>
              <a:gd name="connsiteY2" fmla="*/ 5143500 h 5143500"/>
              <a:gd name="connsiteX3" fmla="*/ 0 w 3740523"/>
              <a:gd name="connsiteY3" fmla="*/ 5143500 h 5143500"/>
              <a:gd name="connsiteX4" fmla="*/ 0 w 3740523"/>
              <a:gd name="connsiteY4" fmla="*/ 0 h 5143500"/>
              <a:gd name="connsiteX0" fmla="*/ 0 w 3740523"/>
              <a:gd name="connsiteY0" fmla="*/ 0 h 5143500"/>
              <a:gd name="connsiteX1" fmla="*/ 441511 w 3740523"/>
              <a:gd name="connsiteY1" fmla="*/ 17929 h 5143500"/>
              <a:gd name="connsiteX2" fmla="*/ 3740523 w 3740523"/>
              <a:gd name="connsiteY2" fmla="*/ 5143500 h 5143500"/>
              <a:gd name="connsiteX3" fmla="*/ 0 w 3740523"/>
              <a:gd name="connsiteY3" fmla="*/ 5143500 h 5143500"/>
              <a:gd name="connsiteX4" fmla="*/ 0 w 3740523"/>
              <a:gd name="connsiteY4" fmla="*/ 0 h 5143500"/>
              <a:gd name="connsiteX0" fmla="*/ 0 w 3740523"/>
              <a:gd name="connsiteY0" fmla="*/ 8966 h 5152466"/>
              <a:gd name="connsiteX1" fmla="*/ 441511 w 3740523"/>
              <a:gd name="connsiteY1" fmla="*/ 0 h 5152466"/>
              <a:gd name="connsiteX2" fmla="*/ 3740523 w 3740523"/>
              <a:gd name="connsiteY2" fmla="*/ 5152466 h 5152466"/>
              <a:gd name="connsiteX3" fmla="*/ 0 w 3740523"/>
              <a:gd name="connsiteY3" fmla="*/ 5152466 h 5152466"/>
              <a:gd name="connsiteX4" fmla="*/ 0 w 3740523"/>
              <a:gd name="connsiteY4" fmla="*/ 8966 h 5152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40523" h="5152466">
                <a:moveTo>
                  <a:pt x="0" y="8966"/>
                </a:moveTo>
                <a:lnTo>
                  <a:pt x="441511" y="0"/>
                </a:lnTo>
                <a:lnTo>
                  <a:pt x="3740523" y="5152466"/>
                </a:lnTo>
                <a:lnTo>
                  <a:pt x="0" y="5152466"/>
                </a:lnTo>
                <a:lnTo>
                  <a:pt x="0" y="8966"/>
                </a:lnTo>
                <a:close/>
              </a:path>
            </a:pathLst>
          </a:custGeom>
        </p:spPr>
        <p:txBody>
          <a:bodyPr/>
          <a:lstStyle/>
          <a:p>
            <a:r>
              <a:rPr lang="fr-FR"/>
              <a:t>Cliquez sur l'icône pour ajouter une image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76000" y="2152234"/>
            <a:ext cx="4699059" cy="508645"/>
          </a:xfrm>
        </p:spPr>
        <p:txBody>
          <a:bodyPr anchor="ctr"/>
          <a:lstStyle>
            <a:lvl1pPr>
              <a:defRPr sz="3700" baseline="0"/>
            </a:lvl1pPr>
          </a:lstStyle>
          <a:p>
            <a:r>
              <a:rPr lang="en-US" dirty="0"/>
              <a:t>Impact word(s)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76000" y="2864332"/>
            <a:ext cx="4699059" cy="13323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bg2">
                    <a:lumMod val="75000"/>
                  </a:schemeClr>
                </a:solidFill>
              </a:defRPr>
            </a:lvl1pPr>
            <a:lvl2pPr marL="3240" indent="0" algn="l">
              <a:spcBef>
                <a:spcPts val="0"/>
              </a:spcBef>
              <a:buNone/>
              <a:tabLst/>
              <a:defRPr baseline="0">
                <a:solidFill>
                  <a:schemeClr val="bg2">
                    <a:lumMod val="75000"/>
                  </a:schemeClr>
                </a:solidFill>
              </a:defRPr>
            </a:lvl2pPr>
            <a:lvl3pPr marL="924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86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48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107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72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34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97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</a:t>
            </a:r>
          </a:p>
          <a:p>
            <a:pPr lvl="1"/>
            <a:r>
              <a:rPr lang="en-US" dirty="0"/>
              <a:t>Job title, date, or other relevant presenter info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0" y="1389063"/>
            <a:ext cx="4699059" cy="637454"/>
          </a:xfrm>
        </p:spPr>
        <p:txBody>
          <a:bodyPr anchor="b">
            <a:normAutofit/>
          </a:bodyPr>
          <a:lstStyle>
            <a:lvl1pPr>
              <a:defRPr sz="2200" b="0" cap="none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Full presentation title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7689036" y="672878"/>
            <a:ext cx="1165276" cy="633412"/>
          </a:xfrm>
          <a:solidFill>
            <a:schemeClr val="bg1"/>
          </a:solidFill>
        </p:spPr>
        <p:txBody>
          <a:bodyPr/>
          <a:lstStyle>
            <a:lvl1pPr algn="ctr">
              <a:defRPr sz="1400"/>
            </a:lvl1pPr>
          </a:lstStyle>
          <a:p>
            <a:r>
              <a:rPr lang="en-GB" dirty="0"/>
              <a:t>Client Logo</a:t>
            </a:r>
            <a:br>
              <a:rPr lang="en-GB" dirty="0"/>
            </a:br>
            <a:r>
              <a:rPr lang="en-GB" dirty="0"/>
              <a:t>(delete if unused)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7311" y="4627422"/>
            <a:ext cx="560381" cy="260192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7F034911-0302-4AAB-AEF0-815419E292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4176000" y="4031450"/>
            <a:ext cx="4699059" cy="595972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GB" dirty="0"/>
              <a:t>© 2015 Ipsos.  All rights reserved. Contains Ipsos' Confidential and Proprietary information and may not be disclosed or reproduced without the prior written consent of Ipsos.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239634" y="4686827"/>
            <a:ext cx="307188" cy="238005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>
              <a:lnSpc>
                <a:spcPct val="85000"/>
              </a:lnSpc>
              <a:spcBef>
                <a:spcPts val="204"/>
              </a:spcBef>
            </a:pPr>
            <a:fld id="{01990C03-C3A3-48FE-AF6D-3AE397C89625}" type="slidenum">
              <a:rPr lang="en-GB" sz="1000">
                <a:solidFill>
                  <a:schemeClr val="bg1"/>
                </a:solidFill>
              </a:rPr>
              <a:pPr>
                <a:lnSpc>
                  <a:spcPct val="85000"/>
                </a:lnSpc>
                <a:spcBef>
                  <a:spcPts val="204"/>
                </a:spcBef>
              </a:pPr>
              <a:t>‹#›</a:t>
            </a:fld>
            <a:endParaRPr lang="en-GB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1068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emphasis part of title</a:t>
            </a:r>
          </a:p>
        </p:txBody>
      </p:sp>
      <p:pic>
        <p:nvPicPr>
          <p:cNvPr id="20" name="Picture 19" descr="IPSOS_GAMECHANGERS_blue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610" r="22774"/>
          <a:stretch/>
        </p:blipFill>
        <p:spPr>
          <a:xfrm>
            <a:off x="6965726" y="4658133"/>
            <a:ext cx="1380186" cy="277168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239634" y="4686827"/>
            <a:ext cx="307188" cy="238005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algn="l" defTabSz="924282" rtl="0" eaLnBrk="1" latinLnBrk="0" hangingPunct="1">
              <a:lnSpc>
                <a:spcPct val="85000"/>
              </a:lnSpc>
              <a:spcBef>
                <a:spcPts val="204"/>
              </a:spcBef>
            </a:pPr>
            <a:fld id="{01990C03-C3A3-48FE-AF6D-3AE397C89625}" type="slidenum">
              <a:rPr lang="en-GB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marL="0" algn="l" defTabSz="924282" rtl="0" eaLnBrk="1" latinLnBrk="0" hangingPunct="1">
                <a:lnSpc>
                  <a:spcPct val="85000"/>
                </a:lnSpc>
                <a:spcBef>
                  <a:spcPts val="204"/>
                </a:spcBef>
              </a:pPr>
              <a:t>‹#›</a:t>
            </a:fld>
            <a:endParaRPr lang="en-GB" sz="8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3" name="Picture 22" descr="IPSOS_GAMECHANGERS_blue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88" t="-9671" b="-1"/>
          <a:stretch/>
        </p:blipFill>
        <p:spPr>
          <a:xfrm>
            <a:off x="8521945" y="4594687"/>
            <a:ext cx="377327" cy="355982"/>
          </a:xfrm>
          <a:prstGeom prst="rect">
            <a:avLst/>
          </a:prstGeom>
        </p:spPr>
      </p:pic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43381" y="1622613"/>
            <a:ext cx="1211263" cy="1209675"/>
          </a:xfrm>
          <a:prstGeom prst="ellipse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GB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3818226" y="1622613"/>
            <a:ext cx="1211263" cy="1209675"/>
          </a:xfrm>
          <a:prstGeom prst="ellipse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GB" dirty="0"/>
          </a:p>
        </p:txBody>
      </p:sp>
      <p:sp>
        <p:nvSpPr>
          <p:cNvPr id="19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6893072" y="1622613"/>
            <a:ext cx="1211263" cy="1209675"/>
          </a:xfrm>
          <a:prstGeom prst="ellipse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GB" dirty="0"/>
          </a:p>
        </p:txBody>
      </p:sp>
      <p:pic>
        <p:nvPicPr>
          <p:cNvPr id="13" name="Picture 7" descr="C:\Users\Graphics Dude Ltd\Graphics Dude Ltd\Work\PC - IM - 150415A (template pt2)\Graphics\Tags\Interactive-Services-WTag-elecronic-col.png"/>
          <p:cNvPicPr>
            <a:picLocks noChangeAspect="1" noChangeArrowheads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744" y="165301"/>
            <a:ext cx="2160000" cy="25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22"/>
          <p:cNvSpPr txBox="1"/>
          <p:nvPr userDrawn="1"/>
        </p:nvSpPr>
        <p:spPr>
          <a:xfrm rot="16200000">
            <a:off x="8682323" y="4589036"/>
            <a:ext cx="691172" cy="168907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marR="0" indent="0" algn="l" defTabSz="924282" rtl="0" eaLnBrk="1" fontAlgn="auto" latinLnBrk="0" hangingPunct="1">
              <a:lnSpc>
                <a:spcPct val="85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2015 Ipsos.</a:t>
            </a: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404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B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4000" y="643468"/>
            <a:ext cx="8654595" cy="461548"/>
          </a:xfrm>
        </p:spPr>
        <p:txBody>
          <a:bodyPr/>
          <a:lstStyle/>
          <a:p>
            <a:r>
              <a:rPr lang="en-US" dirty="0"/>
              <a:t>Click to add emphasis part of title</a:t>
            </a:r>
            <a:endParaRPr lang="en-GB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34000" y="248323"/>
            <a:ext cx="7887670" cy="442661"/>
          </a:xfrm>
        </p:spPr>
        <p:txBody>
          <a:bodyPr anchor="b">
            <a:normAutofit/>
          </a:bodyPr>
          <a:lstStyle>
            <a:lvl1pPr marL="0" indent="0">
              <a:buNone/>
              <a:defRPr sz="19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grpSp>
        <p:nvGrpSpPr>
          <p:cNvPr id="88" name="Group 87"/>
          <p:cNvGrpSpPr/>
          <p:nvPr userDrawn="1"/>
        </p:nvGrpSpPr>
        <p:grpSpPr>
          <a:xfrm>
            <a:off x="8252496" y="2571750"/>
            <a:ext cx="891505" cy="2571750"/>
            <a:chOff x="12130881" y="3781425"/>
            <a:chExt cx="1310482" cy="3781425"/>
          </a:xfrm>
        </p:grpSpPr>
        <p:sp>
          <p:nvSpPr>
            <p:cNvPr id="89" name="Oval 88"/>
            <p:cNvSpPr>
              <a:spLocks/>
            </p:cNvSpPr>
            <p:nvPr/>
          </p:nvSpPr>
          <p:spPr bwMode="auto">
            <a:xfrm rot="3900000" flipH="1">
              <a:off x="12448596" y="5001406"/>
              <a:ext cx="698400" cy="69763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0" name="Oval 89"/>
            <p:cNvSpPr/>
            <p:nvPr/>
          </p:nvSpPr>
          <p:spPr>
            <a:xfrm>
              <a:off x="12613164" y="4367456"/>
              <a:ext cx="411286" cy="41128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12346781" y="4200525"/>
              <a:ext cx="172831" cy="17283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2" name="Right Triangle 91"/>
            <p:cNvSpPr/>
            <p:nvPr/>
          </p:nvSpPr>
          <p:spPr>
            <a:xfrm flipH="1">
              <a:off x="12130881" y="3781425"/>
              <a:ext cx="1310482" cy="3781425"/>
            </a:xfrm>
            <a:prstGeom prst="rt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93" name="Picture 92" descr="IPSOS_GAMECHANGERS_blue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888" t="-9671" b="-1"/>
            <a:stretch/>
          </p:blipFill>
          <p:spPr>
            <a:xfrm>
              <a:off x="12526963" y="6755928"/>
              <a:ext cx="554656" cy="523425"/>
            </a:xfrm>
            <a:prstGeom prst="rect">
              <a:avLst/>
            </a:prstGeom>
          </p:spPr>
        </p:pic>
        <p:sp>
          <p:nvSpPr>
            <p:cNvPr id="94" name="Oval 24"/>
            <p:cNvSpPr>
              <a:spLocks/>
            </p:cNvSpPr>
            <p:nvPr/>
          </p:nvSpPr>
          <p:spPr bwMode="auto">
            <a:xfrm rot="3900000" flipH="1">
              <a:off x="12429978" y="5491320"/>
              <a:ext cx="763902" cy="754332"/>
            </a:xfrm>
            <a:custGeom>
              <a:avLst/>
              <a:gdLst/>
              <a:ahLst/>
              <a:cxnLst/>
              <a:rect l="l" t="t" r="r" b="b"/>
              <a:pathLst>
                <a:path w="763902" h="754332">
                  <a:moveTo>
                    <a:pt x="763902" y="138227"/>
                  </a:moveTo>
                  <a:cubicBezTo>
                    <a:pt x="683802" y="52832"/>
                    <a:pt x="569760" y="0"/>
                    <a:pt x="443365" y="0"/>
                  </a:cubicBezTo>
                  <a:cubicBezTo>
                    <a:pt x="198502" y="0"/>
                    <a:pt x="-1" y="198284"/>
                    <a:pt x="0" y="442881"/>
                  </a:cubicBezTo>
                  <a:cubicBezTo>
                    <a:pt x="-1" y="564384"/>
                    <a:pt x="48982" y="674459"/>
                    <a:pt x="128444" y="75433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12" name="TextBox 22"/>
          <p:cNvSpPr txBox="1"/>
          <p:nvPr userDrawn="1"/>
        </p:nvSpPr>
        <p:spPr>
          <a:xfrm rot="16200000">
            <a:off x="8682323" y="4589036"/>
            <a:ext cx="691172" cy="168907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marR="0" indent="0" algn="l" defTabSz="924282" rtl="0" eaLnBrk="1" fontAlgn="auto" latinLnBrk="0" hangingPunct="1">
              <a:lnSpc>
                <a:spcPct val="85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© 2015 Ipsos.</a:t>
            </a:r>
            <a:endParaRPr lang="en-GB" sz="1200" dirty="0">
              <a:solidFill>
                <a:srgbClr val="1C1C1C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370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&amp; B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emphasis part of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32376" y="248323"/>
            <a:ext cx="6725791" cy="442661"/>
          </a:xfrm>
        </p:spPr>
        <p:txBody>
          <a:bodyPr anchor="b">
            <a:normAutofit/>
          </a:bodyPr>
          <a:lstStyle>
            <a:lvl1pPr marL="0" indent="0">
              <a:buNone/>
              <a:defRPr sz="19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47650" y="1388443"/>
            <a:ext cx="7870391" cy="264300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  <p:grpSp>
        <p:nvGrpSpPr>
          <p:cNvPr id="36" name="Group 35"/>
          <p:cNvGrpSpPr/>
          <p:nvPr userDrawn="1"/>
        </p:nvGrpSpPr>
        <p:grpSpPr>
          <a:xfrm>
            <a:off x="8252496" y="2571750"/>
            <a:ext cx="891505" cy="2571750"/>
            <a:chOff x="12130881" y="3781425"/>
            <a:chExt cx="1310482" cy="3781425"/>
          </a:xfrm>
        </p:grpSpPr>
        <p:sp>
          <p:nvSpPr>
            <p:cNvPr id="37" name="Oval 36"/>
            <p:cNvSpPr>
              <a:spLocks/>
            </p:cNvSpPr>
            <p:nvPr/>
          </p:nvSpPr>
          <p:spPr bwMode="auto">
            <a:xfrm rot="3900000" flipH="1">
              <a:off x="12448596" y="5001406"/>
              <a:ext cx="698400" cy="69763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12613164" y="4367456"/>
              <a:ext cx="411286" cy="41128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12346781" y="4200525"/>
              <a:ext cx="172831" cy="17283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0" name="Right Triangle 39"/>
            <p:cNvSpPr/>
            <p:nvPr/>
          </p:nvSpPr>
          <p:spPr>
            <a:xfrm flipH="1">
              <a:off x="12130881" y="3781425"/>
              <a:ext cx="1310482" cy="3781425"/>
            </a:xfrm>
            <a:prstGeom prst="rt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41" name="Picture 40" descr="IPSOS_GAMECHANGERS_blue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888" t="-9671" b="-1"/>
            <a:stretch/>
          </p:blipFill>
          <p:spPr>
            <a:xfrm>
              <a:off x="12526963" y="6755928"/>
              <a:ext cx="554656" cy="523425"/>
            </a:xfrm>
            <a:prstGeom prst="rect">
              <a:avLst/>
            </a:prstGeom>
          </p:spPr>
        </p:pic>
        <p:sp>
          <p:nvSpPr>
            <p:cNvPr id="42" name="Oval 24"/>
            <p:cNvSpPr>
              <a:spLocks/>
            </p:cNvSpPr>
            <p:nvPr/>
          </p:nvSpPr>
          <p:spPr bwMode="auto">
            <a:xfrm rot="3900000" flipH="1">
              <a:off x="12429978" y="5491320"/>
              <a:ext cx="763902" cy="754332"/>
            </a:xfrm>
            <a:custGeom>
              <a:avLst/>
              <a:gdLst/>
              <a:ahLst/>
              <a:cxnLst/>
              <a:rect l="l" t="t" r="r" b="b"/>
              <a:pathLst>
                <a:path w="763902" h="754332">
                  <a:moveTo>
                    <a:pt x="763902" y="138227"/>
                  </a:moveTo>
                  <a:cubicBezTo>
                    <a:pt x="683802" y="52832"/>
                    <a:pt x="569760" y="0"/>
                    <a:pt x="443365" y="0"/>
                  </a:cubicBezTo>
                  <a:cubicBezTo>
                    <a:pt x="198502" y="0"/>
                    <a:pt x="-1" y="198284"/>
                    <a:pt x="0" y="442881"/>
                  </a:cubicBezTo>
                  <a:cubicBezTo>
                    <a:pt x="-1" y="564384"/>
                    <a:pt x="48982" y="674459"/>
                    <a:pt x="128444" y="75433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12" name="TextBox 22"/>
          <p:cNvSpPr txBox="1"/>
          <p:nvPr userDrawn="1"/>
        </p:nvSpPr>
        <p:spPr>
          <a:xfrm rot="16200000">
            <a:off x="8682323" y="4589036"/>
            <a:ext cx="691172" cy="168907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marR="0" indent="0" algn="l" defTabSz="924282" rtl="0" eaLnBrk="1" fontAlgn="auto" latinLnBrk="0" hangingPunct="1">
              <a:lnSpc>
                <a:spcPct val="85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© 2015 Ipsos.</a:t>
            </a:r>
            <a:endParaRPr lang="en-GB" sz="1200" dirty="0">
              <a:solidFill>
                <a:srgbClr val="1C1C1C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217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graph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4000" y="643468"/>
            <a:ext cx="8646971" cy="46154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add emphasis part of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34000" y="243073"/>
            <a:ext cx="6718167" cy="442661"/>
          </a:xfrm>
        </p:spPr>
        <p:txBody>
          <a:bodyPr anchor="b">
            <a:normAutofit/>
          </a:bodyPr>
          <a:lstStyle>
            <a:lvl1pPr marL="0" indent="0">
              <a:buNone/>
              <a:defRPr sz="19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2" hasCustomPrompt="1"/>
          </p:nvPr>
        </p:nvSpPr>
        <p:spPr>
          <a:xfrm>
            <a:off x="947451" y="1239836"/>
            <a:ext cx="1941711" cy="578779"/>
          </a:xfrm>
          <a:prstGeom prst="rect">
            <a:avLst/>
          </a:prstGeom>
          <a:solidFill>
            <a:schemeClr val="accent6"/>
          </a:solidFill>
        </p:spPr>
        <p:txBody>
          <a:bodyPr lIns="90000" tIns="90000" rIns="90000" bIns="90000" anchor="ctr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  <a:defRPr sz="1200" cap="none">
                <a:solidFill>
                  <a:schemeClr val="bg1"/>
                </a:solidFill>
              </a:defRPr>
            </a:lvl1pPr>
            <a:lvl2pPr marL="533400" indent="-285750">
              <a:defRPr>
                <a:solidFill>
                  <a:schemeClr val="bg1"/>
                </a:solidFill>
              </a:defRPr>
            </a:lvl2pPr>
            <a:lvl3pPr marL="898525" indent="-228600">
              <a:defRPr>
                <a:solidFill>
                  <a:schemeClr val="bg1"/>
                </a:solidFill>
              </a:defRPr>
            </a:lvl3pPr>
            <a:lvl4pPr marL="1257300" indent="-228600">
              <a:defRPr>
                <a:solidFill>
                  <a:schemeClr val="bg1"/>
                </a:solidFill>
              </a:defRPr>
            </a:lvl4pPr>
            <a:lvl5pPr marL="1612900" indent="-22860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262929" y="1239836"/>
            <a:ext cx="684522" cy="578779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050" baseline="0"/>
            </a:lvl1pPr>
          </a:lstStyle>
          <a:p>
            <a:r>
              <a:rPr lang="en-GB" dirty="0"/>
              <a:t>Insert picture from file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8" hasCustomPrompt="1"/>
          </p:nvPr>
        </p:nvSpPr>
        <p:spPr>
          <a:xfrm>
            <a:off x="3196468" y="1239836"/>
            <a:ext cx="684522" cy="578779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050" baseline="0"/>
            </a:lvl1pPr>
          </a:lstStyle>
          <a:p>
            <a:r>
              <a:rPr lang="en-GB" dirty="0"/>
              <a:t>Insert picture from file</a:t>
            </a:r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 hasCustomPrompt="1"/>
          </p:nvPr>
        </p:nvSpPr>
        <p:spPr>
          <a:xfrm>
            <a:off x="6147915" y="1239836"/>
            <a:ext cx="684522" cy="578779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050" baseline="0"/>
            </a:lvl1pPr>
          </a:lstStyle>
          <a:p>
            <a:r>
              <a:rPr lang="en-GB" dirty="0"/>
              <a:t>Insert picture from file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263525" y="1918036"/>
            <a:ext cx="2625725" cy="947738"/>
          </a:xfrm>
        </p:spPr>
        <p:txBody>
          <a:bodyPr>
            <a:noAutofit/>
          </a:bodyPr>
          <a:lstStyle>
            <a:lvl3pPr>
              <a:defRPr baseline="0"/>
            </a:lvl3pPr>
            <a:lvl4pPr>
              <a:defRPr baseline="0"/>
            </a:lvl4pPr>
            <a:lvl5pPr>
              <a:defRPr/>
            </a:lvl5pPr>
          </a:lstStyle>
          <a:p>
            <a:pPr lvl="2"/>
            <a:r>
              <a:rPr lang="en-US" dirty="0"/>
              <a:t>1st Level</a:t>
            </a:r>
          </a:p>
          <a:p>
            <a:pPr lvl="3"/>
            <a:r>
              <a:rPr lang="en-US" dirty="0"/>
              <a:t>2nd Level</a:t>
            </a:r>
          </a:p>
          <a:p>
            <a:pPr lvl="4"/>
            <a:r>
              <a:rPr lang="en-US" dirty="0"/>
              <a:t>3rd Level</a:t>
            </a:r>
            <a:endParaRPr lang="en-GB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3196468" y="1918036"/>
            <a:ext cx="2625725" cy="947738"/>
          </a:xfrm>
        </p:spPr>
        <p:txBody>
          <a:bodyPr>
            <a:noAutofit/>
          </a:bodyPr>
          <a:lstStyle>
            <a:lvl3pPr>
              <a:defRPr baseline="0"/>
            </a:lvl3pPr>
            <a:lvl4pPr>
              <a:defRPr baseline="0"/>
            </a:lvl4pPr>
            <a:lvl5pPr>
              <a:defRPr/>
            </a:lvl5pPr>
          </a:lstStyle>
          <a:p>
            <a:pPr lvl="2"/>
            <a:r>
              <a:rPr lang="en-US" dirty="0"/>
              <a:t>1st Level</a:t>
            </a:r>
          </a:p>
          <a:p>
            <a:pPr lvl="3"/>
            <a:r>
              <a:rPr lang="en-US" dirty="0"/>
              <a:t>2nd Level</a:t>
            </a:r>
          </a:p>
          <a:p>
            <a:pPr lvl="4"/>
            <a:r>
              <a:rPr lang="en-US" dirty="0"/>
              <a:t>3rd Level</a:t>
            </a:r>
            <a:endParaRPr lang="en-GB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6143701" y="1918036"/>
            <a:ext cx="2625725" cy="947738"/>
          </a:xfrm>
        </p:spPr>
        <p:txBody>
          <a:bodyPr>
            <a:noAutofit/>
          </a:bodyPr>
          <a:lstStyle>
            <a:lvl3pPr>
              <a:defRPr baseline="0"/>
            </a:lvl3pPr>
            <a:lvl4pPr>
              <a:defRPr baseline="0"/>
            </a:lvl4pPr>
            <a:lvl5pPr>
              <a:defRPr/>
            </a:lvl5pPr>
          </a:lstStyle>
          <a:p>
            <a:pPr lvl="2"/>
            <a:r>
              <a:rPr lang="en-US" dirty="0"/>
              <a:t>1st Level</a:t>
            </a:r>
          </a:p>
          <a:p>
            <a:pPr lvl="3"/>
            <a:r>
              <a:rPr lang="en-US" dirty="0"/>
              <a:t>2nd Level</a:t>
            </a:r>
          </a:p>
          <a:p>
            <a:pPr lvl="4"/>
            <a:r>
              <a:rPr lang="en-US" dirty="0"/>
              <a:t>3rd Level</a:t>
            </a:r>
            <a:endParaRPr lang="en-GB" dirty="0"/>
          </a:p>
        </p:txBody>
      </p:sp>
      <p:sp>
        <p:nvSpPr>
          <p:cNvPr id="24" name="Content Placeholder 2"/>
          <p:cNvSpPr>
            <a:spLocks noGrp="1"/>
          </p:cNvSpPr>
          <p:nvPr>
            <p:ph idx="23" hasCustomPrompt="1"/>
          </p:nvPr>
        </p:nvSpPr>
        <p:spPr>
          <a:xfrm>
            <a:off x="3880990" y="1239836"/>
            <a:ext cx="1941711" cy="578779"/>
          </a:xfrm>
          <a:prstGeom prst="rect">
            <a:avLst/>
          </a:prstGeom>
          <a:solidFill>
            <a:schemeClr val="accent6"/>
          </a:solidFill>
        </p:spPr>
        <p:txBody>
          <a:bodyPr lIns="90000" tIns="90000" rIns="90000" bIns="90000" anchor="ctr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  <a:defRPr sz="1200" cap="none">
                <a:solidFill>
                  <a:schemeClr val="bg1"/>
                </a:solidFill>
              </a:defRPr>
            </a:lvl1pPr>
            <a:lvl2pPr marL="533400" indent="-285750">
              <a:defRPr>
                <a:solidFill>
                  <a:schemeClr val="bg1"/>
                </a:solidFill>
              </a:defRPr>
            </a:lvl2pPr>
            <a:lvl3pPr marL="898525" indent="-228600">
              <a:defRPr>
                <a:solidFill>
                  <a:schemeClr val="bg1"/>
                </a:solidFill>
              </a:defRPr>
            </a:lvl3pPr>
            <a:lvl4pPr marL="1257300" indent="-228600">
              <a:defRPr>
                <a:solidFill>
                  <a:schemeClr val="bg1"/>
                </a:solidFill>
              </a:defRPr>
            </a:lvl4pPr>
            <a:lvl5pPr marL="1612900" indent="-22860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24" hasCustomPrompt="1"/>
          </p:nvPr>
        </p:nvSpPr>
        <p:spPr>
          <a:xfrm>
            <a:off x="6832437" y="1239836"/>
            <a:ext cx="1941711" cy="578779"/>
          </a:xfrm>
          <a:prstGeom prst="rect">
            <a:avLst/>
          </a:prstGeom>
          <a:solidFill>
            <a:schemeClr val="accent6"/>
          </a:solidFill>
        </p:spPr>
        <p:txBody>
          <a:bodyPr lIns="90000" tIns="90000" rIns="90000" bIns="90000" anchor="ctr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  <a:defRPr sz="1200" cap="none">
                <a:solidFill>
                  <a:schemeClr val="bg1"/>
                </a:solidFill>
              </a:defRPr>
            </a:lvl1pPr>
            <a:lvl2pPr marL="533400" indent="-285750">
              <a:defRPr>
                <a:solidFill>
                  <a:schemeClr val="bg1"/>
                </a:solidFill>
              </a:defRPr>
            </a:lvl2pPr>
            <a:lvl3pPr marL="898525" indent="-228600">
              <a:defRPr>
                <a:solidFill>
                  <a:schemeClr val="bg1"/>
                </a:solidFill>
              </a:defRPr>
            </a:lvl3pPr>
            <a:lvl4pPr marL="1257300" indent="-228600">
              <a:defRPr>
                <a:solidFill>
                  <a:schemeClr val="bg1"/>
                </a:solidFill>
              </a:defRPr>
            </a:lvl4pPr>
            <a:lvl5pPr marL="1612900" indent="-22860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2467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Title - 1/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4000162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69527" y="2152234"/>
            <a:ext cx="4078999" cy="508645"/>
          </a:xfrm>
        </p:spPr>
        <p:txBody>
          <a:bodyPr anchor="ctr"/>
          <a:lstStyle>
            <a:lvl1pPr>
              <a:defRPr sz="3700" baseline="0"/>
            </a:lvl1pPr>
          </a:lstStyle>
          <a:p>
            <a:r>
              <a:rPr lang="en-US" dirty="0"/>
              <a:t>Impact word(s)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69527" y="2864332"/>
            <a:ext cx="4078999" cy="13323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1"/>
                </a:solidFill>
              </a:defRPr>
            </a:lvl1pPr>
            <a:lvl2pPr marL="3240" indent="0" algn="l">
              <a:spcBef>
                <a:spcPts val="0"/>
              </a:spcBef>
              <a:buNone/>
              <a:tabLst/>
              <a:defRPr baseline="0">
                <a:solidFill>
                  <a:schemeClr val="tx1"/>
                </a:solidFill>
              </a:defRPr>
            </a:lvl2pPr>
            <a:lvl3pPr marL="924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86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48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107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72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34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97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</a:t>
            </a:r>
          </a:p>
          <a:p>
            <a:pPr lvl="1"/>
            <a:r>
              <a:rPr lang="en-US" dirty="0"/>
              <a:t>Job title, date, or other relevant presenter info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42946" y="4031450"/>
            <a:ext cx="4444025" cy="260192"/>
          </a:xfrm>
          <a:prstGeom prst="rect">
            <a:avLst/>
          </a:prstGeom>
        </p:spPr>
        <p:txBody>
          <a:bodyPr lIns="62195" tIns="31098" rIns="62195" bIns="31098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GB"/>
              <a:t>© 2015 Ipsos.  All rights reserved. Contains Ipsos' Confidential and Proprietary information  and may not be disclosed or reproduced without the prior written consent of Ipsos.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4769527" y="1389063"/>
            <a:ext cx="4078999" cy="637454"/>
          </a:xfrm>
        </p:spPr>
        <p:txBody>
          <a:bodyPr anchor="b">
            <a:normAutofit/>
          </a:bodyPr>
          <a:lstStyle>
            <a:lvl1pPr>
              <a:defRPr sz="22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Full presentation title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7823701" y="592860"/>
            <a:ext cx="1024825" cy="722153"/>
          </a:xfrm>
          <a:noFill/>
        </p:spPr>
        <p:txBody>
          <a:bodyPr/>
          <a:lstStyle>
            <a:lvl1pPr algn="ctr">
              <a:defRPr sz="1400"/>
            </a:lvl1pPr>
          </a:lstStyle>
          <a:p>
            <a:r>
              <a:rPr lang="en-GB" dirty="0"/>
              <a:t>Client Logo</a:t>
            </a:r>
            <a:br>
              <a:rPr lang="en-GB" dirty="0"/>
            </a:br>
            <a:r>
              <a:rPr lang="en-GB" dirty="0"/>
              <a:t>(delete if unused)</a:t>
            </a:r>
          </a:p>
        </p:txBody>
      </p:sp>
    </p:spTree>
    <p:extLst>
      <p:ext uri="{BB962C8B-B14F-4D97-AF65-F5344CB8AC3E}">
        <p14:creationId xmlns:p14="http://schemas.microsoft.com/office/powerpoint/2010/main" val="3874652243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Box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4571460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86371" y="1122848"/>
            <a:ext cx="4100599" cy="2742335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 b="1" baseline="0">
                <a:solidFill>
                  <a:schemeClr val="tx1"/>
                </a:solidFill>
              </a:defRPr>
            </a:lvl1pPr>
            <a:lvl2pPr marL="3240" indent="0" algn="l">
              <a:spcBef>
                <a:spcPts val="0"/>
              </a:spcBef>
              <a:buNone/>
              <a:tabLst/>
              <a:defRPr sz="2200" baseline="0">
                <a:solidFill>
                  <a:schemeClr val="bg2"/>
                </a:solidFill>
              </a:defRPr>
            </a:lvl2pPr>
            <a:lvl3pPr marL="924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86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48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107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72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34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97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Slide Title</a:t>
            </a:r>
          </a:p>
          <a:p>
            <a:pPr lvl="1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398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2_Triangles and Blo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0" y="-8964"/>
            <a:ext cx="4419600" cy="5171514"/>
          </a:xfrm>
          <a:custGeom>
            <a:avLst/>
            <a:gdLst>
              <a:gd name="connsiteX0" fmla="*/ 0 w 4419600"/>
              <a:gd name="connsiteY0" fmla="*/ 0 h 5162550"/>
              <a:gd name="connsiteX1" fmla="*/ 4419600 w 4419600"/>
              <a:gd name="connsiteY1" fmla="*/ 0 h 5162550"/>
              <a:gd name="connsiteX2" fmla="*/ 4419600 w 4419600"/>
              <a:gd name="connsiteY2" fmla="*/ 5162550 h 5162550"/>
              <a:gd name="connsiteX3" fmla="*/ 0 w 4419600"/>
              <a:gd name="connsiteY3" fmla="*/ 5162550 h 5162550"/>
              <a:gd name="connsiteX4" fmla="*/ 0 w 4419600"/>
              <a:gd name="connsiteY4" fmla="*/ 0 h 5162550"/>
              <a:gd name="connsiteX0" fmla="*/ 0 w 4419600"/>
              <a:gd name="connsiteY0" fmla="*/ 0 h 5162550"/>
              <a:gd name="connsiteX1" fmla="*/ 2743200 w 4419600"/>
              <a:gd name="connsiteY1" fmla="*/ 8965 h 5162550"/>
              <a:gd name="connsiteX2" fmla="*/ 4419600 w 4419600"/>
              <a:gd name="connsiteY2" fmla="*/ 5162550 h 5162550"/>
              <a:gd name="connsiteX3" fmla="*/ 0 w 4419600"/>
              <a:gd name="connsiteY3" fmla="*/ 5162550 h 5162550"/>
              <a:gd name="connsiteX4" fmla="*/ 0 w 4419600"/>
              <a:gd name="connsiteY4" fmla="*/ 0 h 5162550"/>
              <a:gd name="connsiteX0" fmla="*/ 0 w 4419600"/>
              <a:gd name="connsiteY0" fmla="*/ 8964 h 5171514"/>
              <a:gd name="connsiteX1" fmla="*/ 2743200 w 4419600"/>
              <a:gd name="connsiteY1" fmla="*/ 0 h 5171514"/>
              <a:gd name="connsiteX2" fmla="*/ 4419600 w 4419600"/>
              <a:gd name="connsiteY2" fmla="*/ 5171514 h 5171514"/>
              <a:gd name="connsiteX3" fmla="*/ 0 w 4419600"/>
              <a:gd name="connsiteY3" fmla="*/ 5171514 h 5171514"/>
              <a:gd name="connsiteX4" fmla="*/ 0 w 4419600"/>
              <a:gd name="connsiteY4" fmla="*/ 8964 h 5171514"/>
              <a:gd name="connsiteX0" fmla="*/ 0 w 4419600"/>
              <a:gd name="connsiteY0" fmla="*/ 8964 h 5171514"/>
              <a:gd name="connsiteX1" fmla="*/ 2734235 w 4419600"/>
              <a:gd name="connsiteY1" fmla="*/ 0 h 5171514"/>
              <a:gd name="connsiteX2" fmla="*/ 4419600 w 4419600"/>
              <a:gd name="connsiteY2" fmla="*/ 5171514 h 5171514"/>
              <a:gd name="connsiteX3" fmla="*/ 0 w 4419600"/>
              <a:gd name="connsiteY3" fmla="*/ 5171514 h 5171514"/>
              <a:gd name="connsiteX4" fmla="*/ 0 w 4419600"/>
              <a:gd name="connsiteY4" fmla="*/ 8964 h 5171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19600" h="5171514">
                <a:moveTo>
                  <a:pt x="0" y="8964"/>
                </a:moveTo>
                <a:lnTo>
                  <a:pt x="2734235" y="0"/>
                </a:lnTo>
                <a:lnTo>
                  <a:pt x="4419600" y="5171514"/>
                </a:lnTo>
                <a:lnTo>
                  <a:pt x="0" y="5171514"/>
                </a:lnTo>
                <a:lnTo>
                  <a:pt x="0" y="8964"/>
                </a:lnTo>
                <a:close/>
              </a:path>
            </a:pathLst>
          </a:custGeom>
        </p:spPr>
        <p:txBody>
          <a:bodyPr/>
          <a:lstStyle/>
          <a:p>
            <a:r>
              <a:rPr lang="fr-FR"/>
              <a:t>Cliquez sur l'icône pour ajouter une image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86371" y="1122848"/>
            <a:ext cx="4100599" cy="2742335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 b="1" baseline="0">
                <a:solidFill>
                  <a:schemeClr val="tx1"/>
                </a:solidFill>
              </a:defRPr>
            </a:lvl1pPr>
            <a:lvl2pPr marL="3240" indent="0" algn="l">
              <a:spcBef>
                <a:spcPts val="0"/>
              </a:spcBef>
              <a:buNone/>
              <a:tabLst/>
              <a:defRPr sz="2200" baseline="0">
                <a:solidFill>
                  <a:schemeClr val="bg2"/>
                </a:solidFill>
              </a:defRPr>
            </a:lvl2pPr>
            <a:lvl3pPr marL="924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86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48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107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72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34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97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Slide Title</a:t>
            </a:r>
          </a:p>
          <a:p>
            <a:pPr lvl="1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498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pn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2376" y="643468"/>
            <a:ext cx="8654595" cy="46154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emphasis part of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650" y="1388443"/>
            <a:ext cx="8651621" cy="26430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965726" y="4594675"/>
            <a:ext cx="1933546" cy="355982"/>
            <a:chOff x="10239375" y="6688139"/>
            <a:chExt cx="2842245" cy="523426"/>
          </a:xfrm>
        </p:grpSpPr>
        <p:pic>
          <p:nvPicPr>
            <p:cNvPr id="11" name="Picture 10" descr="IPSOS_GAMECHANGERS_blue.png"/>
            <p:cNvPicPr>
              <a:picLocks noChangeAspect="1"/>
            </p:cNvPicPr>
            <p:nvPr/>
          </p:nvPicPr>
          <p:blipFill rotWithShape="1"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888" t="-9671" b="-1"/>
            <a:stretch/>
          </p:blipFill>
          <p:spPr>
            <a:xfrm>
              <a:off x="12526963" y="6688139"/>
              <a:ext cx="554657" cy="523426"/>
            </a:xfrm>
            <a:prstGeom prst="rect">
              <a:avLst/>
            </a:prstGeom>
          </p:spPr>
        </p:pic>
        <p:pic>
          <p:nvPicPr>
            <p:cNvPr id="12" name="Picture 11" descr="IPSOS_GAMECHANGERS_blue.png"/>
            <p:cNvPicPr>
              <a:picLocks noChangeAspect="1"/>
            </p:cNvPicPr>
            <p:nvPr userDrawn="1"/>
          </p:nvPicPr>
          <p:blipFill rotWithShape="1"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610" r="22774"/>
            <a:stretch/>
          </p:blipFill>
          <p:spPr>
            <a:xfrm>
              <a:off x="10239375" y="6804025"/>
              <a:ext cx="2028825" cy="407539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239634" y="4686827"/>
            <a:ext cx="307188" cy="238005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algn="l" defTabSz="924282" rtl="0" eaLnBrk="1" latinLnBrk="0" hangingPunct="1">
              <a:lnSpc>
                <a:spcPct val="85000"/>
              </a:lnSpc>
              <a:spcBef>
                <a:spcPts val="204"/>
              </a:spcBef>
            </a:pPr>
            <a:fld id="{01990C03-C3A3-48FE-AF6D-3AE397C89625}" type="slidenum">
              <a:rPr lang="en-GB" sz="8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pPr marL="0" algn="l" defTabSz="924282" rtl="0" eaLnBrk="1" latinLnBrk="0" hangingPunct="1">
                <a:lnSpc>
                  <a:spcPct val="85000"/>
                </a:lnSpc>
                <a:spcBef>
                  <a:spcPts val="204"/>
                </a:spcBef>
              </a:pPr>
              <a:t>‹#›</a:t>
            </a:fld>
            <a:endParaRPr lang="en-GB" sz="800" kern="12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 rot="16200000">
            <a:off x="8682323" y="4589036"/>
            <a:ext cx="691172" cy="168907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marR="0" indent="0" algn="l" defTabSz="924282" rtl="0" eaLnBrk="1" fontAlgn="auto" latinLnBrk="0" hangingPunct="1">
              <a:lnSpc>
                <a:spcPct val="85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© 2015 Ipsos.</a:t>
            </a:r>
            <a:endParaRPr lang="en-GB" sz="1200" dirty="0">
              <a:solidFill>
                <a:srgbClr val="1C1C1C">
                  <a:lumMod val="75000"/>
                  <a:lumOff val="25000"/>
                </a:srgbClr>
              </a:solidFill>
            </a:endParaRPr>
          </a:p>
        </p:txBody>
      </p:sp>
      <p:pic>
        <p:nvPicPr>
          <p:cNvPr id="14" name="Picture 8" descr="C:\Users\Graphics Dude Ltd\Graphics Dude Ltd\Work\PC - IM - 150415A (template pt2)\Graphics\Tags\Interactive-Services-WTag-elecronic-col.png"/>
          <p:cNvPicPr>
            <a:picLocks noChangeAspect="1" noChangeArrowheads="1"/>
          </p:cNvPicPr>
          <p:nvPr userDrawn="1"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744" y="161228"/>
            <a:ext cx="2160000" cy="25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9344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318" r:id="rId1"/>
    <p:sldLayoutId id="2147493383" r:id="rId2"/>
    <p:sldLayoutId id="2147493319" r:id="rId3"/>
    <p:sldLayoutId id="2147493322" r:id="rId4"/>
    <p:sldLayoutId id="2147493323" r:id="rId5"/>
    <p:sldLayoutId id="2147493382" r:id="rId6"/>
    <p:sldLayoutId id="2147493314" r:id="rId7"/>
    <p:sldLayoutId id="2147493315" r:id="rId8"/>
    <p:sldLayoutId id="2147493391" r:id="rId9"/>
    <p:sldLayoutId id="2147493388" r:id="rId10"/>
    <p:sldLayoutId id="2147493316" r:id="rId11"/>
    <p:sldLayoutId id="2147493390" r:id="rId12"/>
    <p:sldLayoutId id="2147493317" r:id="rId13"/>
    <p:sldLayoutId id="2147493331" r:id="rId14"/>
    <p:sldLayoutId id="2147493332" r:id="rId15"/>
    <p:sldLayoutId id="2147493333" r:id="rId16"/>
    <p:sldLayoutId id="2147493334" r:id="rId17"/>
    <p:sldLayoutId id="2147493335" r:id="rId18"/>
    <p:sldLayoutId id="2147493336" r:id="rId19"/>
    <p:sldLayoutId id="2147493339" r:id="rId20"/>
    <p:sldLayoutId id="2147493340" r:id="rId21"/>
    <p:sldLayoutId id="2147493392" r:id="rId22"/>
    <p:sldLayoutId id="2147493393" r:id="rId23"/>
    <p:sldLayoutId id="2147493394" r:id="rId24"/>
    <p:sldLayoutId id="2147493395" r:id="rId25"/>
    <p:sldLayoutId id="2147493353" r:id="rId26"/>
    <p:sldLayoutId id="2147493386" r:id="rId27"/>
    <p:sldLayoutId id="2147493385" r:id="rId28"/>
    <p:sldLayoutId id="2147493379" r:id="rId29"/>
    <p:sldLayoutId id="2147493380" r:id="rId30"/>
    <p:sldLayoutId id="2147493384" r:id="rId31"/>
    <p:sldLayoutId id="2147493389" r:id="rId32"/>
    <p:sldLayoutId id="2147493387" r:id="rId33"/>
  </p:sldLayoutIdLst>
  <p:hf hdr="0"/>
  <p:txStyles>
    <p:titleStyle>
      <a:lvl1pPr algn="l" defTabSz="924282" rtl="0" eaLnBrk="1" latinLnBrk="0" hangingPunct="1">
        <a:lnSpc>
          <a:spcPct val="90000"/>
        </a:lnSpc>
        <a:spcBef>
          <a:spcPts val="408"/>
        </a:spcBef>
        <a:buNone/>
        <a:tabLst/>
        <a:defRPr sz="33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24282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600" kern="1200" cap="all" baseline="0">
          <a:solidFill>
            <a:schemeClr val="tx1"/>
          </a:solidFill>
          <a:latin typeface="+mn-lt"/>
          <a:ea typeface="+mn-ea"/>
          <a:cs typeface="+mn-cs"/>
        </a:defRPr>
      </a:lvl1pPr>
      <a:lvl2pPr marL="3240" indent="0" algn="l" defTabSz="924282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86802" indent="-186802" algn="l" defTabSz="924282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431911" indent="-191121" algn="l" defTabSz="924282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606834" indent="-176004" algn="l" defTabSz="924282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41775" indent="-231070" algn="l" defTabSz="92428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03916" indent="-231070" algn="l" defTabSz="92428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66056" indent="-231070" algn="l" defTabSz="92428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28198" indent="-231070" algn="l" defTabSz="92428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2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2140" algn="l" defTabSz="92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24282" algn="l" defTabSz="92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86422" algn="l" defTabSz="92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48564" algn="l" defTabSz="92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10704" algn="l" defTabSz="92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72846" algn="l" defTabSz="92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34986" algn="l" defTabSz="92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97126" algn="l" defTabSz="92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66D525A-997F-4251-8C98-EE9C46160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82" y="3068004"/>
            <a:ext cx="8174694" cy="888088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8717FF25-F7CF-4AB3-91AF-8BE23ADA0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00" y="124684"/>
            <a:ext cx="8654595" cy="457048"/>
          </a:xfrm>
          <a:noFill/>
        </p:spPr>
        <p:txBody>
          <a:bodyPr/>
          <a:lstStyle/>
          <a:p>
            <a:r>
              <a:rPr lang="en-US" dirty="0"/>
              <a:t>Header</a:t>
            </a:r>
            <a:endParaRPr lang="en-IE" dirty="0">
              <a:solidFill>
                <a:srgbClr val="00B0F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6BDF777-3F04-48C8-B131-AA6D311E8AE6}"/>
              </a:ext>
            </a:extLst>
          </p:cNvPr>
          <p:cNvSpPr/>
          <p:nvPr/>
        </p:nvSpPr>
        <p:spPr>
          <a:xfrm>
            <a:off x="127339" y="557299"/>
            <a:ext cx="642836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sz="1100" dirty="0"/>
              <a:t>Header will be full-width and will be restructured to use containers instead of big images as it is right now: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A0561F-25C4-4938-94D7-BECC306AE98E}"/>
              </a:ext>
            </a:extLst>
          </p:cNvPr>
          <p:cNvSpPr/>
          <p:nvPr/>
        </p:nvSpPr>
        <p:spPr>
          <a:xfrm>
            <a:off x="689215" y="3152803"/>
            <a:ext cx="939560" cy="35244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>
              <a:solidFill>
                <a:schemeClr val="dk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70DDB4-A91B-4AB7-A0B7-C7F3F4A76D28}"/>
              </a:ext>
            </a:extLst>
          </p:cNvPr>
          <p:cNvSpPr/>
          <p:nvPr/>
        </p:nvSpPr>
        <p:spPr>
          <a:xfrm>
            <a:off x="2071676" y="3170698"/>
            <a:ext cx="3167073" cy="30808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>
              <a:solidFill>
                <a:schemeClr val="dk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55C44EA-3CCD-4706-9210-08E38BFA213A}"/>
              </a:ext>
            </a:extLst>
          </p:cNvPr>
          <p:cNvSpPr/>
          <p:nvPr/>
        </p:nvSpPr>
        <p:spPr>
          <a:xfrm>
            <a:off x="4976812" y="3551168"/>
            <a:ext cx="2890341" cy="35244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>
              <a:solidFill>
                <a:schemeClr val="dk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34F14A-DE0D-47AF-8563-F52342283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11" y="4226244"/>
            <a:ext cx="3143054" cy="715492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89301C3-DD50-43D2-97BA-C15715D1CA83}"/>
              </a:ext>
            </a:extLst>
          </p:cNvPr>
          <p:cNvSpPr/>
          <p:nvPr/>
        </p:nvSpPr>
        <p:spPr>
          <a:xfrm>
            <a:off x="8172280" y="3551168"/>
            <a:ext cx="400959" cy="35244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>
              <a:solidFill>
                <a:schemeClr val="dk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1D89E27-6CD0-4962-9D6C-DBEA4DA3605C}"/>
              </a:ext>
            </a:extLst>
          </p:cNvPr>
          <p:cNvSpPr/>
          <p:nvPr/>
        </p:nvSpPr>
        <p:spPr>
          <a:xfrm>
            <a:off x="824831" y="4226243"/>
            <a:ext cx="769538" cy="31785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>
              <a:solidFill>
                <a:schemeClr val="dk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3E763C7-3AF1-4593-B6AF-1407CBBAB9F0}"/>
              </a:ext>
            </a:extLst>
          </p:cNvPr>
          <p:cNvSpPr/>
          <p:nvPr/>
        </p:nvSpPr>
        <p:spPr>
          <a:xfrm>
            <a:off x="3040628" y="4241384"/>
            <a:ext cx="536537" cy="23548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>
              <a:solidFill>
                <a:schemeClr val="dk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C4DD280-AAA0-48BB-91A3-9E6F0B07D52A}"/>
              </a:ext>
            </a:extLst>
          </p:cNvPr>
          <p:cNvSpPr/>
          <p:nvPr/>
        </p:nvSpPr>
        <p:spPr>
          <a:xfrm>
            <a:off x="824831" y="4544103"/>
            <a:ext cx="2616565" cy="33039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>
              <a:solidFill>
                <a:schemeClr val="dk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742D84-F919-4F25-B46A-D57537EBB861}"/>
              </a:ext>
            </a:extLst>
          </p:cNvPr>
          <p:cNvSpPr/>
          <p:nvPr/>
        </p:nvSpPr>
        <p:spPr>
          <a:xfrm>
            <a:off x="570305" y="4216180"/>
            <a:ext cx="3143054" cy="72555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>
              <a:solidFill>
                <a:schemeClr val="dk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D353634-3762-4D31-8BD3-D172648C329E}"/>
              </a:ext>
            </a:extLst>
          </p:cNvPr>
          <p:cNvSpPr/>
          <p:nvPr/>
        </p:nvSpPr>
        <p:spPr>
          <a:xfrm>
            <a:off x="450402" y="4253105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  <a:endParaRPr lang="en-IE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EC6FF68-414D-4B9E-8ACE-15F185A9FF97}"/>
              </a:ext>
            </a:extLst>
          </p:cNvPr>
          <p:cNvSpPr/>
          <p:nvPr/>
        </p:nvSpPr>
        <p:spPr>
          <a:xfrm>
            <a:off x="3343746" y="4599102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  <a:endParaRPr lang="en-IE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58C48AD-4D1B-4AD9-9711-A2A604F08CB5}"/>
              </a:ext>
            </a:extLst>
          </p:cNvPr>
          <p:cNvSpPr/>
          <p:nvPr/>
        </p:nvSpPr>
        <p:spPr>
          <a:xfrm>
            <a:off x="1485672" y="4078326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  <a:endParaRPr lang="en-IE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C274F24-ABA0-451A-AB90-3C3F10665F58}"/>
              </a:ext>
            </a:extLst>
          </p:cNvPr>
          <p:cNvSpPr/>
          <p:nvPr/>
        </p:nvSpPr>
        <p:spPr>
          <a:xfrm>
            <a:off x="2915122" y="4078326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  <a:endParaRPr lang="en-IE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F4FC072-3F92-4768-B509-901AE157F9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412324"/>
              </p:ext>
            </p:extLst>
          </p:nvPr>
        </p:nvGraphicFramePr>
        <p:xfrm>
          <a:off x="289679" y="855834"/>
          <a:ext cx="8271663" cy="20116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529971">
                  <a:extLst>
                    <a:ext uri="{9D8B030D-6E8A-4147-A177-3AD203B41FA5}">
                      <a16:colId xmlns:a16="http://schemas.microsoft.com/office/drawing/2014/main" val="851306638"/>
                    </a:ext>
                  </a:extLst>
                </a:gridCol>
                <a:gridCol w="2276475">
                  <a:extLst>
                    <a:ext uri="{9D8B030D-6E8A-4147-A177-3AD203B41FA5}">
                      <a16:colId xmlns:a16="http://schemas.microsoft.com/office/drawing/2014/main" val="3954387887"/>
                    </a:ext>
                  </a:extLst>
                </a:gridCol>
                <a:gridCol w="1465217">
                  <a:extLst>
                    <a:ext uri="{9D8B030D-6E8A-4147-A177-3AD203B41FA5}">
                      <a16:colId xmlns:a16="http://schemas.microsoft.com/office/drawing/2014/main" val="3160727945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r>
                        <a:rPr lang="en-US" sz="1050" dirty="0"/>
                        <a:t>Container</a:t>
                      </a:r>
                      <a:endParaRPr lang="en-IE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PC/Tablet look</a:t>
                      </a:r>
                      <a:endParaRPr lang="en-IE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Smartphone look</a:t>
                      </a:r>
                      <a:endParaRPr lang="en-IE" sz="105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8312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GB" sz="1050" dirty="0"/>
                        <a:t>Big container with an adjustable colour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Yes</a:t>
                      </a:r>
                      <a:endParaRPr lang="en-I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Yes</a:t>
                      </a:r>
                      <a:endParaRPr lang="en-I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75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l" defTabSz="9242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Site logo (image)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Yes</a:t>
                      </a:r>
                      <a:endParaRPr lang="en-I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Yes</a:t>
                      </a:r>
                      <a:endParaRPr lang="en-I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32762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l" defTabSz="9242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Search bar (image + search button with an adjustable colour)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Yes</a:t>
                      </a:r>
                      <a:endParaRPr lang="en-I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Yes</a:t>
                      </a:r>
                      <a:endParaRPr lang="en-I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67605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l" defTabSz="9242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Deliver to (text, </a:t>
                      </a:r>
                      <a:r>
                        <a:rPr lang="en-US" sz="1050" dirty="0">
                          <a:solidFill>
                            <a:srgbClr val="C00000"/>
                          </a:solidFill>
                        </a:rPr>
                        <a:t>can we have an image here?</a:t>
                      </a:r>
                      <a:r>
                        <a:rPr lang="en-US" sz="105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Yes</a:t>
                      </a:r>
                      <a:endParaRPr lang="en-I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No</a:t>
                      </a:r>
                      <a:endParaRPr lang="en-I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69414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/>
                        <a:t>Toolbar 1 (text, </a:t>
                      </a:r>
                      <a:r>
                        <a:rPr lang="en-US" sz="1050" dirty="0">
                          <a:solidFill>
                            <a:srgbClr val="C00000"/>
                          </a:solidFill>
                        </a:rPr>
                        <a:t>can we have an image here?</a:t>
                      </a:r>
                      <a:r>
                        <a:rPr lang="en-US" sz="1050" dirty="0"/>
                        <a:t>)</a:t>
                      </a:r>
                      <a:endParaRPr lang="en-I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Yes (hide if insufficient page width)</a:t>
                      </a:r>
                      <a:endParaRPr lang="en-I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No</a:t>
                      </a:r>
                      <a:endParaRPr lang="en-I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88143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/>
                        <a:t>Toolbar 2 (text, </a:t>
                      </a:r>
                      <a:r>
                        <a:rPr lang="en-US" sz="1050" dirty="0">
                          <a:solidFill>
                            <a:srgbClr val="C00000"/>
                          </a:solidFill>
                        </a:rPr>
                        <a:t>can we have an image here?</a:t>
                      </a:r>
                      <a:r>
                        <a:rPr lang="en-US" sz="1050" dirty="0"/>
                        <a:t>)</a:t>
                      </a:r>
                      <a:endParaRPr lang="en-I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Yes (hide if insufficient page width)</a:t>
                      </a:r>
                      <a:endParaRPr lang="en-I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No</a:t>
                      </a:r>
                      <a:endParaRPr lang="en-I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59341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/>
                        <a:t>Cart (text + Unicode character for cart)</a:t>
                      </a:r>
                      <a:endParaRPr lang="en-I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Yes</a:t>
                      </a:r>
                      <a:endParaRPr lang="en-I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Yes</a:t>
                      </a:r>
                      <a:endParaRPr lang="en-I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593331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FAD62E73-4582-4DC9-90F5-59B80492E6A3}"/>
              </a:ext>
            </a:extLst>
          </p:cNvPr>
          <p:cNvSpPr/>
          <p:nvPr/>
        </p:nvSpPr>
        <p:spPr>
          <a:xfrm>
            <a:off x="581510" y="3099881"/>
            <a:ext cx="8095765" cy="80850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>
              <a:solidFill>
                <a:schemeClr val="dk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BEA07D1-88EF-4BD0-81C4-37B603841C53}"/>
              </a:ext>
            </a:extLst>
          </p:cNvPr>
          <p:cNvSpPr/>
          <p:nvPr/>
        </p:nvSpPr>
        <p:spPr>
          <a:xfrm>
            <a:off x="2138363" y="3550778"/>
            <a:ext cx="2838450" cy="35244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>
              <a:solidFill>
                <a:schemeClr val="dk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6EA2E41-4B1F-4636-BA3B-15EB7236DA71}"/>
              </a:ext>
            </a:extLst>
          </p:cNvPr>
          <p:cNvSpPr/>
          <p:nvPr/>
        </p:nvSpPr>
        <p:spPr>
          <a:xfrm>
            <a:off x="581510" y="3546016"/>
            <a:ext cx="1517045" cy="35244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>
              <a:solidFill>
                <a:schemeClr val="dk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F16A1B0-F93B-4E69-9856-78AF099905A6}"/>
              </a:ext>
            </a:extLst>
          </p:cNvPr>
          <p:cNvSpPr/>
          <p:nvPr/>
        </p:nvSpPr>
        <p:spPr>
          <a:xfrm>
            <a:off x="1734592" y="2968314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  <a:endParaRPr lang="en-IE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250CB0A-1B8A-40C0-8722-0F5352ADC4EE}"/>
              </a:ext>
            </a:extLst>
          </p:cNvPr>
          <p:cNvSpPr/>
          <p:nvPr/>
        </p:nvSpPr>
        <p:spPr>
          <a:xfrm>
            <a:off x="1481951" y="3259599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  <a:endParaRPr lang="en-IE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B735682-31B6-413B-B7D5-B957402B37AC}"/>
              </a:ext>
            </a:extLst>
          </p:cNvPr>
          <p:cNvSpPr/>
          <p:nvPr/>
        </p:nvSpPr>
        <p:spPr>
          <a:xfrm>
            <a:off x="4217868" y="3210438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  <a:endParaRPr lang="en-IE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E1374A4-CA54-47FF-A8C5-241D13D896FB}"/>
              </a:ext>
            </a:extLst>
          </p:cNvPr>
          <p:cNvSpPr/>
          <p:nvPr/>
        </p:nvSpPr>
        <p:spPr>
          <a:xfrm>
            <a:off x="1747684" y="3606908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  <a:endParaRPr lang="en-IE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2D69E0E-5DA6-4593-9CD7-EB40AEB79AB8}"/>
              </a:ext>
            </a:extLst>
          </p:cNvPr>
          <p:cNvSpPr/>
          <p:nvPr/>
        </p:nvSpPr>
        <p:spPr>
          <a:xfrm>
            <a:off x="4557385" y="3601163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  <a:endParaRPr lang="en-IE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2D83D34-14C3-40EB-9521-8E703841298A}"/>
              </a:ext>
            </a:extLst>
          </p:cNvPr>
          <p:cNvSpPr/>
          <p:nvPr/>
        </p:nvSpPr>
        <p:spPr>
          <a:xfrm>
            <a:off x="7525237" y="3626601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  <a:endParaRPr lang="en-IE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42BCA67-2D36-47B2-9BA1-F7BE4C9FACA7}"/>
              </a:ext>
            </a:extLst>
          </p:cNvPr>
          <p:cNvSpPr/>
          <p:nvPr/>
        </p:nvSpPr>
        <p:spPr>
          <a:xfrm>
            <a:off x="8332741" y="3428934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44454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8717FF25-F7CF-4AB3-91AF-8BE23ADA0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00" y="124684"/>
            <a:ext cx="8654595" cy="457048"/>
          </a:xfrm>
          <a:noFill/>
        </p:spPr>
        <p:txBody>
          <a:bodyPr/>
          <a:lstStyle/>
          <a:p>
            <a:r>
              <a:rPr lang="en-US" dirty="0"/>
              <a:t>Footer</a:t>
            </a:r>
            <a:endParaRPr lang="en-IE" dirty="0">
              <a:solidFill>
                <a:srgbClr val="00B0F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AEAF22-F7C0-48F0-839C-FB1DCCF9DB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495"/>
          <a:stretch/>
        </p:blipFill>
        <p:spPr>
          <a:xfrm>
            <a:off x="5141019" y="2182451"/>
            <a:ext cx="1979651" cy="17018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13DD9D-5FCA-46B4-BE76-148F1216FC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68" r="31538" b="64041"/>
          <a:stretch/>
        </p:blipFill>
        <p:spPr>
          <a:xfrm>
            <a:off x="623471" y="2187846"/>
            <a:ext cx="3948529" cy="152021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9E32740-BA58-4B8C-B66B-5D42DF988D58}"/>
              </a:ext>
            </a:extLst>
          </p:cNvPr>
          <p:cNvSpPr/>
          <p:nvPr/>
        </p:nvSpPr>
        <p:spPr>
          <a:xfrm>
            <a:off x="623471" y="1976118"/>
            <a:ext cx="3948529" cy="21172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Back to top</a:t>
            </a:r>
            <a:endParaRPr lang="en-IE" sz="105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DC1AC5-B070-47A7-99E1-A529E5F759E6}"/>
              </a:ext>
            </a:extLst>
          </p:cNvPr>
          <p:cNvSpPr/>
          <p:nvPr/>
        </p:nvSpPr>
        <p:spPr>
          <a:xfrm>
            <a:off x="5141019" y="1970723"/>
            <a:ext cx="1979651" cy="21172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Back to top</a:t>
            </a:r>
            <a:endParaRPr lang="en-IE" sz="105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F14FCC-18DB-4212-AB13-FECBE0D736F1}"/>
              </a:ext>
            </a:extLst>
          </p:cNvPr>
          <p:cNvSpPr/>
          <p:nvPr/>
        </p:nvSpPr>
        <p:spPr>
          <a:xfrm>
            <a:off x="623471" y="1967819"/>
            <a:ext cx="3948528" cy="22002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>
              <a:solidFill>
                <a:schemeClr val="dk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AD85DE-CC94-4FFC-A018-D7008001F52D}"/>
              </a:ext>
            </a:extLst>
          </p:cNvPr>
          <p:cNvSpPr/>
          <p:nvPr/>
        </p:nvSpPr>
        <p:spPr>
          <a:xfrm>
            <a:off x="623472" y="2175419"/>
            <a:ext cx="3948528" cy="153264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>
              <a:solidFill>
                <a:schemeClr val="dk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89CD4A-DD63-4762-B6DA-1776AA2015C4}"/>
              </a:ext>
            </a:extLst>
          </p:cNvPr>
          <p:cNvSpPr/>
          <p:nvPr/>
        </p:nvSpPr>
        <p:spPr>
          <a:xfrm>
            <a:off x="5135630" y="1967819"/>
            <a:ext cx="1979652" cy="2063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>
              <a:solidFill>
                <a:schemeClr val="dk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BE1D1E-93A3-4D9A-9B3E-4881139AEECF}"/>
              </a:ext>
            </a:extLst>
          </p:cNvPr>
          <p:cNvSpPr/>
          <p:nvPr/>
        </p:nvSpPr>
        <p:spPr>
          <a:xfrm>
            <a:off x="5141018" y="2194878"/>
            <a:ext cx="1979651" cy="168946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>
              <a:solidFill>
                <a:schemeClr val="dk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5F6632-76C3-4785-A465-86875B894C67}"/>
              </a:ext>
            </a:extLst>
          </p:cNvPr>
          <p:cNvSpPr/>
          <p:nvPr/>
        </p:nvSpPr>
        <p:spPr>
          <a:xfrm>
            <a:off x="127339" y="688104"/>
            <a:ext cx="7420621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sz="1100" dirty="0"/>
              <a:t>Footer will be full-width and will be restructured to use containers instead of big images as it is right now:</a:t>
            </a:r>
          </a:p>
          <a:p>
            <a:pPr marL="228600" lvl="1" indent="-228600">
              <a:buAutoNum type="arabicPeriod"/>
            </a:pPr>
            <a:r>
              <a:rPr lang="en-US" sz="1100" dirty="0"/>
              <a:t>Back to top section with adjustable colour</a:t>
            </a:r>
          </a:p>
          <a:p>
            <a:pPr marL="228600" lvl="1" indent="-228600">
              <a:buAutoNum type="arabicPeriod"/>
            </a:pPr>
            <a:r>
              <a:rPr lang="en-US" sz="1100" dirty="0"/>
              <a:t>Footer section with 3 columns with text for PC/Tablet and 2 columns of text for Smartphone (</a:t>
            </a:r>
            <a:r>
              <a:rPr lang="en-US" sz="1100" dirty="0">
                <a:solidFill>
                  <a:srgbClr val="C00000"/>
                </a:solidFill>
              </a:rPr>
              <a:t>can we have an image here?</a:t>
            </a:r>
            <a:r>
              <a:rPr lang="en-US" sz="1100" dirty="0"/>
              <a:t>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731B3E8-1009-4E92-939A-A67008FED572}"/>
              </a:ext>
            </a:extLst>
          </p:cNvPr>
          <p:cNvSpPr/>
          <p:nvPr/>
        </p:nvSpPr>
        <p:spPr>
          <a:xfrm>
            <a:off x="509171" y="1861818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  <a:endParaRPr lang="en-IE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9AAB75D-34A6-4881-9AFA-4F27C93C90C5}"/>
              </a:ext>
            </a:extLst>
          </p:cNvPr>
          <p:cNvSpPr/>
          <p:nvPr/>
        </p:nvSpPr>
        <p:spPr>
          <a:xfrm>
            <a:off x="509170" y="2457450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  <a:endParaRPr lang="en-IE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2FA4CC3-06D6-416F-9F12-F1724158168D}"/>
              </a:ext>
            </a:extLst>
          </p:cNvPr>
          <p:cNvSpPr/>
          <p:nvPr/>
        </p:nvSpPr>
        <p:spPr>
          <a:xfrm>
            <a:off x="5032507" y="1853382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  <a:endParaRPr lang="en-IE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0594E8B-0145-447A-8FD9-F8048ABC6CBE}"/>
              </a:ext>
            </a:extLst>
          </p:cNvPr>
          <p:cNvSpPr/>
          <p:nvPr/>
        </p:nvSpPr>
        <p:spPr>
          <a:xfrm>
            <a:off x="5021330" y="2327002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84505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8717FF25-F7CF-4AB3-91AF-8BE23ADA0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00" y="124684"/>
            <a:ext cx="8654595" cy="457048"/>
          </a:xfrm>
          <a:noFill/>
        </p:spPr>
        <p:txBody>
          <a:bodyPr/>
          <a:lstStyle/>
          <a:p>
            <a:r>
              <a:rPr lang="en-US" dirty="0"/>
              <a:t>Product list</a:t>
            </a:r>
            <a:endParaRPr lang="en-IE" dirty="0">
              <a:solidFill>
                <a:srgbClr val="00B0F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5F6632-76C3-4785-A465-86875B894C67}"/>
              </a:ext>
            </a:extLst>
          </p:cNvPr>
          <p:cNvSpPr/>
          <p:nvPr/>
        </p:nvSpPr>
        <p:spPr>
          <a:xfrm>
            <a:off x="127339" y="593337"/>
            <a:ext cx="885473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indent="-228600">
              <a:buAutoNum type="arabicPeriod"/>
            </a:pPr>
            <a:r>
              <a:rPr lang="en-US" sz="1100" dirty="0"/>
              <a:t>We need to introduce a grid view of the product list for PC/Tablet. Grid/row view will be set from the script, respondents will not have the option to select the view they need</a:t>
            </a:r>
          </a:p>
          <a:p>
            <a:pPr marL="228600" lvl="1" indent="-228600">
              <a:buAutoNum type="arabicPeriod"/>
            </a:pPr>
            <a:r>
              <a:rPr lang="en-US" sz="1100" dirty="0"/>
              <a:t>We need to introduce the filtering on Number of stars, Brand, Price:</a:t>
            </a:r>
          </a:p>
          <a:p>
            <a:pPr marL="638353" lvl="1" indent="-171450">
              <a:buFont typeface="Arial" panose="020B0604020202020204" pitchFamily="34" charset="0"/>
              <a:buChar char="•"/>
            </a:pPr>
            <a:r>
              <a:rPr lang="en-US" sz="1100" dirty="0"/>
              <a:t>For PC/Tablet, the filter pane will be placed on the left of the simulation</a:t>
            </a:r>
          </a:p>
          <a:p>
            <a:pPr marL="638353" lvl="1" indent="-171450">
              <a:buFont typeface="Arial" panose="020B0604020202020204" pitchFamily="34" charset="0"/>
              <a:buChar char="•"/>
            </a:pPr>
            <a:r>
              <a:rPr lang="en-US" sz="1100" dirty="0"/>
              <a:t>For Smartphone, there will be a filter option just below the banner. When clicking on it, a filter pane will appear on top of the search results</a:t>
            </a:r>
          </a:p>
          <a:p>
            <a:pPr marL="638353" lvl="1" indent="-171450">
              <a:buFont typeface="Arial" panose="020B0604020202020204" pitchFamily="34" charset="0"/>
              <a:buChar char="•"/>
            </a:pPr>
            <a:r>
              <a:rPr lang="en-US" sz="1100" dirty="0"/>
              <a:t>Each of the filters can be turned on and off inside the script</a:t>
            </a:r>
          </a:p>
          <a:p>
            <a:pPr marL="638353" lvl="1" indent="-171450">
              <a:buFont typeface="Arial" panose="020B0604020202020204" pitchFamily="34" charset="0"/>
              <a:buChar char="•"/>
            </a:pPr>
            <a:r>
              <a:rPr lang="en-US" sz="1100" dirty="0"/>
              <a:t>Number of stars filter will be preset and could not be changed. Brand and Price will be delivered for each project and will need to allow up to 10 multi-answer positions each.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D095D75-D367-4FEF-BA4D-3D1DDD2237C1}"/>
              </a:ext>
            </a:extLst>
          </p:cNvPr>
          <p:cNvGrpSpPr/>
          <p:nvPr/>
        </p:nvGrpSpPr>
        <p:grpSpPr>
          <a:xfrm>
            <a:off x="5105378" y="2083313"/>
            <a:ext cx="1325240" cy="2758977"/>
            <a:chOff x="1279031" y="396875"/>
            <a:chExt cx="1868666" cy="389032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84A6682-A72D-40B0-AFF0-8C6A6F82AEE3}"/>
                </a:ext>
              </a:extLst>
            </p:cNvPr>
            <p:cNvGrpSpPr/>
            <p:nvPr/>
          </p:nvGrpSpPr>
          <p:grpSpPr>
            <a:xfrm>
              <a:off x="1279031" y="396875"/>
              <a:ext cx="1868666" cy="3890320"/>
              <a:chOff x="1279031" y="396875"/>
              <a:chExt cx="1868666" cy="3890320"/>
            </a:xfrm>
          </p:grpSpPr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FFB583E7-C2E1-43AF-8DA1-E2D2ABE04A2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4445" b="13518"/>
              <a:stretch/>
            </p:blipFill>
            <p:spPr>
              <a:xfrm>
                <a:off x="1279032" y="3908876"/>
                <a:ext cx="1868665" cy="378319"/>
              </a:xfrm>
              <a:prstGeom prst="rect">
                <a:avLst/>
              </a:prstGeom>
            </p:spPr>
          </p:pic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0359AB21-BBC4-4ECC-B390-0EECB6E32EA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72" b="81481"/>
              <a:stretch/>
            </p:blipFill>
            <p:spPr>
              <a:xfrm>
                <a:off x="1279032" y="396875"/>
                <a:ext cx="1868665" cy="3258857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E5A4437B-2580-4278-879B-DFD4158F290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899" b="81481"/>
              <a:stretch/>
            </p:blipFill>
            <p:spPr>
              <a:xfrm>
                <a:off x="1279031" y="1642280"/>
                <a:ext cx="1868665" cy="2158087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1AE5692-BCEF-4C13-A365-1A8DF0388551}"/>
                  </a:ext>
                </a:extLst>
              </p:cNvPr>
              <p:cNvSpPr/>
              <p:nvPr/>
            </p:nvSpPr>
            <p:spPr>
              <a:xfrm>
                <a:off x="1279032" y="797966"/>
                <a:ext cx="1868665" cy="2211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700" b="1" dirty="0">
                    <a:solidFill>
                      <a:schemeClr val="tx1"/>
                    </a:solidFill>
                  </a:rPr>
                  <a:t>Filter &gt;&gt;</a:t>
                </a:r>
                <a:endParaRPr lang="en-IE" sz="11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02E8743-0B74-4D26-A354-CF3F4A3AFB8B}"/>
                </a:ext>
              </a:extLst>
            </p:cNvPr>
            <p:cNvSpPr/>
            <p:nvPr/>
          </p:nvSpPr>
          <p:spPr>
            <a:xfrm>
              <a:off x="1279032" y="396875"/>
              <a:ext cx="1868665" cy="3890319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710269D-7973-48F9-8A76-8F7CC77DC2A0}"/>
              </a:ext>
            </a:extLst>
          </p:cNvPr>
          <p:cNvGrpSpPr/>
          <p:nvPr/>
        </p:nvGrpSpPr>
        <p:grpSpPr>
          <a:xfrm>
            <a:off x="519418" y="2083313"/>
            <a:ext cx="4195126" cy="2944154"/>
            <a:chOff x="447511" y="1652310"/>
            <a:chExt cx="4195126" cy="2944154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E783EFA-9723-459F-894E-B7424EC30307}"/>
                </a:ext>
              </a:extLst>
            </p:cNvPr>
            <p:cNvGrpSpPr/>
            <p:nvPr/>
          </p:nvGrpSpPr>
          <p:grpSpPr>
            <a:xfrm>
              <a:off x="447512" y="1652310"/>
              <a:ext cx="4195125" cy="2944154"/>
              <a:chOff x="1450912" y="894683"/>
              <a:chExt cx="4023260" cy="2755678"/>
            </a:xfrm>
          </p:grpSpPr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E9D35A10-10C6-4B5E-B78E-1AA209E040E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3712"/>
              <a:stretch/>
            </p:blipFill>
            <p:spPr>
              <a:xfrm>
                <a:off x="1450912" y="894683"/>
                <a:ext cx="4023260" cy="2725234"/>
              </a:xfrm>
              <a:prstGeom prst="rect">
                <a:avLst/>
              </a:prstGeom>
            </p:spPr>
          </p:pic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D58467C-9096-42BE-B153-A9C5110161DA}"/>
                  </a:ext>
                </a:extLst>
              </p:cNvPr>
              <p:cNvSpPr/>
              <p:nvPr/>
            </p:nvSpPr>
            <p:spPr>
              <a:xfrm>
                <a:off x="1507436" y="1350481"/>
                <a:ext cx="3966736" cy="22998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/>
              </a:p>
            </p:txBody>
          </p:sp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5EAE3BC8-9DD0-478F-8932-83705A876FF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18740" r="6365"/>
              <a:stretch/>
            </p:blipFill>
            <p:spPr>
              <a:xfrm>
                <a:off x="1919699" y="1350481"/>
                <a:ext cx="3491074" cy="2131308"/>
              </a:xfrm>
              <a:prstGeom prst="rect">
                <a:avLst/>
              </a:prstGeom>
            </p:spPr>
          </p:pic>
          <p:pic>
            <p:nvPicPr>
              <p:cNvPr id="30" name="Picture 2" descr="image001">
                <a:extLst>
                  <a:ext uri="{FF2B5EF4-FFF2-40B4-BE49-F238E27FC236}">
                    <a16:creationId xmlns:a16="http://schemas.microsoft.com/office/drawing/2014/main" id="{2E956623-AF4A-426F-A0D0-EF9137A596A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9612" r="88414"/>
              <a:stretch/>
            </p:blipFill>
            <p:spPr bwMode="auto">
              <a:xfrm>
                <a:off x="1507436" y="1963653"/>
                <a:ext cx="467671" cy="11953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FE5CDC-CC08-4A2D-8171-37039800513E}"/>
                </a:ext>
              </a:extLst>
            </p:cNvPr>
            <p:cNvSpPr/>
            <p:nvPr/>
          </p:nvSpPr>
          <p:spPr>
            <a:xfrm>
              <a:off x="447511" y="1663241"/>
              <a:ext cx="4195125" cy="2872148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2D3F77E-7E05-4B18-8FCC-F007D7A6B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8351" y="2316964"/>
              <a:ext cx="485749" cy="366662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745F207-3B76-48FD-A630-D386AADC1BA3}"/>
              </a:ext>
            </a:extLst>
          </p:cNvPr>
          <p:cNvGrpSpPr/>
          <p:nvPr/>
        </p:nvGrpSpPr>
        <p:grpSpPr>
          <a:xfrm>
            <a:off x="6564182" y="2083313"/>
            <a:ext cx="1210940" cy="2761908"/>
            <a:chOff x="6694810" y="1651399"/>
            <a:chExt cx="1325240" cy="2886922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83C0F82-F26F-48E3-9CA2-A2688A91295B}"/>
                </a:ext>
              </a:extLst>
            </p:cNvPr>
            <p:cNvGrpSpPr/>
            <p:nvPr/>
          </p:nvGrpSpPr>
          <p:grpSpPr>
            <a:xfrm>
              <a:off x="6694810" y="1651399"/>
              <a:ext cx="1325240" cy="2886922"/>
              <a:chOff x="3438986" y="216464"/>
              <a:chExt cx="1868666" cy="4070729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16A0B10A-54F7-4C6F-A89B-4FE09BAA66F4}"/>
                  </a:ext>
                </a:extLst>
              </p:cNvPr>
              <p:cNvSpPr/>
              <p:nvPr/>
            </p:nvSpPr>
            <p:spPr>
              <a:xfrm>
                <a:off x="3438987" y="216465"/>
                <a:ext cx="1868665" cy="2211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700" b="1" dirty="0">
                    <a:solidFill>
                      <a:schemeClr val="tx1"/>
                    </a:solidFill>
                  </a:rPr>
                  <a:t>&lt;&lt; Back</a:t>
                </a:r>
                <a:endParaRPr lang="en-IE" sz="1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9D35B4E-1EC8-49EE-93AF-E9996A050333}"/>
                  </a:ext>
                </a:extLst>
              </p:cNvPr>
              <p:cNvSpPr/>
              <p:nvPr/>
            </p:nvSpPr>
            <p:spPr>
              <a:xfrm>
                <a:off x="3438986" y="434022"/>
                <a:ext cx="1868665" cy="38519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IE" sz="1400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1" name="Picture 2" descr="image001">
                <a:extLst>
                  <a:ext uri="{FF2B5EF4-FFF2-40B4-BE49-F238E27FC236}">
                    <a16:creationId xmlns:a16="http://schemas.microsoft.com/office/drawing/2014/main" id="{E4C4F877-5C14-4231-8AF4-B1F73450AE7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9612" r="88414"/>
              <a:stretch/>
            </p:blipFill>
            <p:spPr bwMode="auto">
              <a:xfrm>
                <a:off x="3566987" y="1638146"/>
                <a:ext cx="909007" cy="23806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D1EF4E2-4D71-4AD4-A4B7-D18C629A285E}"/>
                  </a:ext>
                </a:extLst>
              </p:cNvPr>
              <p:cNvSpPr/>
              <p:nvPr/>
            </p:nvSpPr>
            <p:spPr>
              <a:xfrm>
                <a:off x="3438987" y="216464"/>
                <a:ext cx="1868665" cy="4070729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/>
              </a:p>
            </p:txBody>
          </p:sp>
        </p:grp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E6766A4D-6919-4985-B108-C827EBB9A8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85586" y="1972190"/>
              <a:ext cx="796313" cy="601088"/>
            </a:xfrm>
            <a:prstGeom prst="rect">
              <a:avLst/>
            </a:prstGeom>
          </p:spPr>
        </p:pic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E987CD10-5812-43E1-AB6F-B4B1170406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4" b="93135"/>
          <a:stretch/>
        </p:blipFill>
        <p:spPr>
          <a:xfrm>
            <a:off x="5114904" y="2522718"/>
            <a:ext cx="1315713" cy="45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244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8717FF25-F7CF-4AB3-91AF-8BE23ADA0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00" y="124684"/>
            <a:ext cx="8654595" cy="457048"/>
          </a:xfrm>
          <a:noFill/>
        </p:spPr>
        <p:txBody>
          <a:bodyPr/>
          <a:lstStyle/>
          <a:p>
            <a:r>
              <a:rPr lang="en-US" dirty="0"/>
              <a:t>Product page</a:t>
            </a:r>
            <a:endParaRPr lang="en-IE" dirty="0">
              <a:solidFill>
                <a:srgbClr val="00B0F0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D21387B-6D6D-4BD9-B9B8-A429FF44ED9B}"/>
              </a:ext>
            </a:extLst>
          </p:cNvPr>
          <p:cNvGrpSpPr/>
          <p:nvPr/>
        </p:nvGrpSpPr>
        <p:grpSpPr>
          <a:xfrm>
            <a:off x="570790" y="1024878"/>
            <a:ext cx="5884104" cy="4129485"/>
            <a:chOff x="447511" y="1652310"/>
            <a:chExt cx="4195126" cy="2944154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1082045-C209-4056-9950-BB930E3BD9EB}"/>
                </a:ext>
              </a:extLst>
            </p:cNvPr>
            <p:cNvGrpSpPr/>
            <p:nvPr/>
          </p:nvGrpSpPr>
          <p:grpSpPr>
            <a:xfrm>
              <a:off x="447512" y="1652310"/>
              <a:ext cx="4195125" cy="2944154"/>
              <a:chOff x="1450912" y="894683"/>
              <a:chExt cx="4023260" cy="2755678"/>
            </a:xfrm>
          </p:grpSpPr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00AE9D1A-44A3-495E-8A02-0A9052B228A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3712"/>
              <a:stretch/>
            </p:blipFill>
            <p:spPr>
              <a:xfrm>
                <a:off x="1450912" y="894683"/>
                <a:ext cx="4023260" cy="2725234"/>
              </a:xfrm>
              <a:prstGeom prst="rect">
                <a:avLst/>
              </a:prstGeom>
            </p:spPr>
          </p:pic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42A983E-8DD5-4BC2-ABE7-E2E4C6A34A3F}"/>
                  </a:ext>
                </a:extLst>
              </p:cNvPr>
              <p:cNvSpPr/>
              <p:nvPr/>
            </p:nvSpPr>
            <p:spPr>
              <a:xfrm>
                <a:off x="1507436" y="1350481"/>
                <a:ext cx="3966736" cy="22998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/>
              </a:p>
            </p:txBody>
          </p:sp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F18FC7E-DE53-47DF-A373-3E76C2396225}"/>
                </a:ext>
              </a:extLst>
            </p:cNvPr>
            <p:cNvSpPr/>
            <p:nvPr/>
          </p:nvSpPr>
          <p:spPr>
            <a:xfrm>
              <a:off x="447511" y="1663241"/>
              <a:ext cx="4195125" cy="2872148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D3B2B078-D8D1-4E84-AF47-BFB6B4DCC294}"/>
              </a:ext>
            </a:extLst>
          </p:cNvPr>
          <p:cNvSpPr/>
          <p:nvPr/>
        </p:nvSpPr>
        <p:spPr>
          <a:xfrm>
            <a:off x="127339" y="593337"/>
            <a:ext cx="673066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1100" dirty="0"/>
              <a:t>Product page layout to be updated to allow bigger product image – only on PC/Tablet. For smartphone the current layout should be kept.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AF59D1-47D9-4BAF-886E-6D655BBBA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19" y="1707909"/>
            <a:ext cx="3975050" cy="31890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DC9A4A5-4E77-4905-8C6E-4DF842BBD5FF}"/>
              </a:ext>
            </a:extLst>
          </p:cNvPr>
          <p:cNvSpPr/>
          <p:nvPr/>
        </p:nvSpPr>
        <p:spPr>
          <a:xfrm>
            <a:off x="570791" y="1707908"/>
            <a:ext cx="5884102" cy="31890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E75869-1A5D-4ACF-B8CA-9F7EC7EC2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459" y="2059138"/>
            <a:ext cx="453030" cy="9144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87C645-6246-4BA9-9A90-1A9A4C644F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5644" y="2139261"/>
            <a:ext cx="1305975" cy="21009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3B66BE-FE58-46FA-B394-5153185425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8794" y="2139261"/>
            <a:ext cx="776315" cy="20845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EA1DC49F-7936-4951-9BE6-16B9670A08A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8400" t="21397" b="37546"/>
          <a:stretch/>
        </p:blipFill>
        <p:spPr>
          <a:xfrm>
            <a:off x="4611924" y="2451279"/>
            <a:ext cx="1744153" cy="1698317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C1EE5021-E66A-4BA1-B60D-0E4CEBECC1D9}"/>
              </a:ext>
            </a:extLst>
          </p:cNvPr>
          <p:cNvSpPr/>
          <p:nvPr/>
        </p:nvSpPr>
        <p:spPr>
          <a:xfrm>
            <a:off x="570792" y="2042141"/>
            <a:ext cx="616777" cy="226494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543EE46-EC98-4690-AEEF-7032E26E70D4}"/>
              </a:ext>
            </a:extLst>
          </p:cNvPr>
          <p:cNvSpPr/>
          <p:nvPr/>
        </p:nvSpPr>
        <p:spPr>
          <a:xfrm>
            <a:off x="1187569" y="2042141"/>
            <a:ext cx="3343275" cy="226494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871811A-A106-4F91-897E-C7181F2A29B7}"/>
              </a:ext>
            </a:extLst>
          </p:cNvPr>
          <p:cNvSpPr/>
          <p:nvPr/>
        </p:nvSpPr>
        <p:spPr>
          <a:xfrm>
            <a:off x="4530844" y="2028814"/>
            <a:ext cx="1924050" cy="43317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0BEC70F-2EAB-4644-8EED-5A8BDE50BE19}"/>
              </a:ext>
            </a:extLst>
          </p:cNvPr>
          <p:cNvSpPr/>
          <p:nvPr/>
        </p:nvSpPr>
        <p:spPr>
          <a:xfrm>
            <a:off x="4530843" y="2449661"/>
            <a:ext cx="1924050" cy="66769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C3649FD-F331-4C35-81A1-84C3C78AD918}"/>
              </a:ext>
            </a:extLst>
          </p:cNvPr>
          <p:cNvSpPr/>
          <p:nvPr/>
        </p:nvSpPr>
        <p:spPr>
          <a:xfrm>
            <a:off x="4538759" y="3117360"/>
            <a:ext cx="1924050" cy="118972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B4DFD7A7-6C38-46F0-8FC5-A354916D394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4381" t="60038" b="21077"/>
          <a:stretch/>
        </p:blipFill>
        <p:spPr>
          <a:xfrm>
            <a:off x="1187569" y="4354045"/>
            <a:ext cx="4039207" cy="667697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5838CBD5-8966-4247-B2EA-1DC9F113C7BF}"/>
              </a:ext>
            </a:extLst>
          </p:cNvPr>
          <p:cNvSpPr/>
          <p:nvPr/>
        </p:nvSpPr>
        <p:spPr>
          <a:xfrm>
            <a:off x="1187567" y="4307982"/>
            <a:ext cx="4627541" cy="77024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B8146BFC-F025-4B23-A717-CE27DC948DC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074"/>
          <a:stretch/>
        </p:blipFill>
        <p:spPr>
          <a:xfrm>
            <a:off x="6976021" y="408779"/>
            <a:ext cx="1307988" cy="47077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97532993"/>
      </p:ext>
    </p:extLst>
  </p:cSld>
  <p:clrMapOvr>
    <a:masterClrMapping/>
  </p:clrMapOvr>
</p:sld>
</file>

<file path=ppt/theme/theme1.xml><?xml version="1.0" encoding="utf-8"?>
<a:theme xmlns:a="http://schemas.openxmlformats.org/drawingml/2006/main" name="PPT Template - Ipsos Interactive Services">
  <a:themeElements>
    <a:clrScheme name="Custom 2">
      <a:dk1>
        <a:srgbClr val="222223"/>
      </a:dk1>
      <a:lt1>
        <a:sysClr val="window" lastClr="FFFFFF"/>
      </a:lt1>
      <a:dk2>
        <a:srgbClr val="1B365D"/>
      </a:dk2>
      <a:lt2>
        <a:srgbClr val="888B8D"/>
      </a:lt2>
      <a:accent1>
        <a:srgbClr val="E87722"/>
      </a:accent1>
      <a:accent2>
        <a:srgbClr val="F1BE48"/>
      </a:accent2>
      <a:accent3>
        <a:srgbClr val="B7BF12"/>
      </a:accent3>
      <a:accent4>
        <a:srgbClr val="C8C9C7"/>
      </a:accent4>
      <a:accent5>
        <a:srgbClr val="71B2C9"/>
      </a:accent5>
      <a:accent6>
        <a:srgbClr val="007681"/>
      </a:accent6>
      <a:hlink>
        <a:srgbClr val="1B365D"/>
      </a:hlink>
      <a:folHlink>
        <a:srgbClr val="1B365D"/>
      </a:folHlink>
    </a:clrScheme>
    <a:fontScheme name="Ipsos MO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12700">
          <a:solidFill>
            <a:schemeClr val="bg2"/>
          </a:solidFill>
          <a:round/>
          <a:headEnd/>
          <a:tailEnd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</a:extLst>
      </a:spPr>
      <a:bodyPr/>
      <a:lstStyle/>
    </a:lnDef>
    <a:txDef>
      <a:spPr/>
      <a:bodyPr vert="horz" wrap="square" lIns="0" tIns="0" rIns="0" bIns="0" rtlCol="0">
        <a:spAutoFit/>
      </a:bodyPr>
      <a:lstStyle>
        <a:defPPr marL="4763">
          <a:defRPr sz="11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0 xmlns="7668504a-e14f-480d-b5b7-8aa12ced3b1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31B9729DE1724D986495DBE0981284" ma:contentTypeVersion="7" ma:contentTypeDescription="Create a new document." ma:contentTypeScope="" ma:versionID="0824dd4e81f576aef8aac06ff242c28c">
  <xsd:schema xmlns:xsd="http://www.w3.org/2001/XMLSchema" xmlns:xs="http://www.w3.org/2001/XMLSchema" xmlns:p="http://schemas.microsoft.com/office/2006/metadata/properties" xmlns:ns2="7668504a-e14f-480d-b5b7-8aa12ced3b17" xmlns:ns3="2db40624-951b-43e2-b3e9-ade377746bce" targetNamespace="http://schemas.microsoft.com/office/2006/metadata/properties" ma:root="true" ma:fieldsID="3588fbc7ac7b6568067f15e9663cf452" ns2:_="" ns3:_="">
    <xsd:import namespace="7668504a-e14f-480d-b5b7-8aa12ced3b17"/>
    <xsd:import namespace="2db40624-951b-43e2-b3e9-ade377746bce"/>
    <xsd:element name="properties">
      <xsd:complexType>
        <xsd:sequence>
          <xsd:element name="documentManagement">
            <xsd:complexType>
              <xsd:all>
                <xsd:element ref="ns2:Description0" minOccurs="0"/>
                <xsd:element ref="ns3:SharedWithUsers" minOccurs="0"/>
                <xsd:element ref="ns3:SharingHintHash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68504a-e14f-480d-b5b7-8aa12ced3b17" elementFormDefault="qualified">
    <xsd:import namespace="http://schemas.microsoft.com/office/2006/documentManagement/types"/>
    <xsd:import namespace="http://schemas.microsoft.com/office/infopath/2007/PartnerControls"/>
    <xsd:element name="Description0" ma:index="8" nillable="true" ma:displayName="Description" ma:internalName="Description0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b40624-951b-43e2-b3e9-ade377746bce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DDD9694-4091-42C2-9C3C-6C5BBEE6505E}">
  <ds:schemaRefs>
    <ds:schemaRef ds:uri="http://www.w3.org/XML/1998/namespace"/>
    <ds:schemaRef ds:uri="2db40624-951b-43e2-b3e9-ade377746bce"/>
    <ds:schemaRef ds:uri="7668504a-e14f-480d-b5b7-8aa12ced3b17"/>
    <ds:schemaRef ds:uri="http://purl.org/dc/terms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C9DE335C-52CE-4C3B-8662-C4A59ADF21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68504a-e14f-480d-b5b7-8aa12ced3b17"/>
    <ds:schemaRef ds:uri="2db40624-951b-43e2-b3e9-ade377746b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D6C29DC-B212-44C2-A535-FC1D033E6AF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 Template - Ipsos Interactive Services</Template>
  <TotalTime>5982</TotalTime>
  <Words>384</Words>
  <Application>Microsoft Office PowerPoint</Application>
  <PresentationFormat>On-screen Show (16:9)</PresentationFormat>
  <Paragraphs>58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PPT Template - Ipsos Interactive Services</vt:lpstr>
      <vt:lpstr>Header</vt:lpstr>
      <vt:lpstr>Footer</vt:lpstr>
      <vt:lpstr>Product list</vt:lpstr>
      <vt:lpstr>Product page</vt:lpstr>
    </vt:vector>
  </TitlesOfParts>
  <Company>IPSOS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Word(s)</dc:title>
  <dc:creator>IPSOS</dc:creator>
  <cp:lastModifiedBy>Dragomir Keranov</cp:lastModifiedBy>
  <cp:revision>329</cp:revision>
  <dcterms:created xsi:type="dcterms:W3CDTF">2015-06-19T11:20:58Z</dcterms:created>
  <dcterms:modified xsi:type="dcterms:W3CDTF">2019-03-28T10:14:19Z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0x010100D931B9729DE1724D986495DBE0981284</vt:lpwstr>
  </property>
</Properties>
</file>