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3313" r:id="rId4"/>
  </p:sldMasterIdLst>
  <p:notesMasterIdLst>
    <p:notesMasterId r:id="rId15"/>
  </p:notesMasterIdLst>
  <p:handoutMasterIdLst>
    <p:handoutMasterId r:id="rId16"/>
  </p:handoutMasterIdLst>
  <p:sldIdLst>
    <p:sldId id="487" r:id="rId5"/>
    <p:sldId id="481" r:id="rId6"/>
    <p:sldId id="485" r:id="rId7"/>
    <p:sldId id="491" r:id="rId8"/>
    <p:sldId id="492" r:id="rId9"/>
    <p:sldId id="489" r:id="rId10"/>
    <p:sldId id="490" r:id="rId11"/>
    <p:sldId id="493" r:id="rId12"/>
    <p:sldId id="259" r:id="rId13"/>
    <p:sldId id="495" r:id="rId14"/>
  </p:sldIdLst>
  <p:sldSz cx="9144000" cy="5143500" type="screen16x9"/>
  <p:notesSz cx="7099300" cy="10234613"/>
  <p:defaultTextStyle>
    <a:defPPr>
      <a:defRPr lang="en-US"/>
    </a:defPPr>
    <a:lvl1pPr marL="0" algn="l" defTabSz="924282" rtl="0" eaLnBrk="1" latinLnBrk="0" hangingPunct="1">
      <a:defRPr sz="1800" kern="1200">
        <a:solidFill>
          <a:schemeClr val="tx1"/>
        </a:solidFill>
        <a:latin typeface="+mn-lt"/>
        <a:ea typeface="+mn-ea"/>
        <a:cs typeface="+mn-cs"/>
      </a:defRPr>
    </a:lvl1pPr>
    <a:lvl2pPr marL="462140" algn="l" defTabSz="924282" rtl="0" eaLnBrk="1" latinLnBrk="0" hangingPunct="1">
      <a:defRPr sz="1800" kern="1200">
        <a:solidFill>
          <a:schemeClr val="tx1"/>
        </a:solidFill>
        <a:latin typeface="+mn-lt"/>
        <a:ea typeface="+mn-ea"/>
        <a:cs typeface="+mn-cs"/>
      </a:defRPr>
    </a:lvl2pPr>
    <a:lvl3pPr marL="924282" algn="l" defTabSz="924282" rtl="0" eaLnBrk="1" latinLnBrk="0" hangingPunct="1">
      <a:defRPr sz="1800" kern="1200">
        <a:solidFill>
          <a:schemeClr val="tx1"/>
        </a:solidFill>
        <a:latin typeface="+mn-lt"/>
        <a:ea typeface="+mn-ea"/>
        <a:cs typeface="+mn-cs"/>
      </a:defRPr>
    </a:lvl3pPr>
    <a:lvl4pPr marL="1386422" algn="l" defTabSz="924282" rtl="0" eaLnBrk="1" latinLnBrk="0" hangingPunct="1">
      <a:defRPr sz="1800" kern="1200">
        <a:solidFill>
          <a:schemeClr val="tx1"/>
        </a:solidFill>
        <a:latin typeface="+mn-lt"/>
        <a:ea typeface="+mn-ea"/>
        <a:cs typeface="+mn-cs"/>
      </a:defRPr>
    </a:lvl4pPr>
    <a:lvl5pPr marL="1848564" algn="l" defTabSz="924282" rtl="0" eaLnBrk="1" latinLnBrk="0" hangingPunct="1">
      <a:defRPr sz="1800" kern="1200">
        <a:solidFill>
          <a:schemeClr val="tx1"/>
        </a:solidFill>
        <a:latin typeface="+mn-lt"/>
        <a:ea typeface="+mn-ea"/>
        <a:cs typeface="+mn-cs"/>
      </a:defRPr>
    </a:lvl5pPr>
    <a:lvl6pPr marL="2310704" algn="l" defTabSz="924282" rtl="0" eaLnBrk="1" latinLnBrk="0" hangingPunct="1">
      <a:defRPr sz="1800" kern="1200">
        <a:solidFill>
          <a:schemeClr val="tx1"/>
        </a:solidFill>
        <a:latin typeface="+mn-lt"/>
        <a:ea typeface="+mn-ea"/>
        <a:cs typeface="+mn-cs"/>
      </a:defRPr>
    </a:lvl6pPr>
    <a:lvl7pPr marL="2772846" algn="l" defTabSz="924282" rtl="0" eaLnBrk="1" latinLnBrk="0" hangingPunct="1">
      <a:defRPr sz="1800" kern="1200">
        <a:solidFill>
          <a:schemeClr val="tx1"/>
        </a:solidFill>
        <a:latin typeface="+mn-lt"/>
        <a:ea typeface="+mn-ea"/>
        <a:cs typeface="+mn-cs"/>
      </a:defRPr>
    </a:lvl7pPr>
    <a:lvl8pPr marL="3234986" algn="l" defTabSz="924282" rtl="0" eaLnBrk="1" latinLnBrk="0" hangingPunct="1">
      <a:defRPr sz="1800" kern="1200">
        <a:solidFill>
          <a:schemeClr val="tx1"/>
        </a:solidFill>
        <a:latin typeface="+mn-lt"/>
        <a:ea typeface="+mn-ea"/>
        <a:cs typeface="+mn-cs"/>
      </a:defRPr>
    </a:lvl8pPr>
    <a:lvl9pPr marL="3697126" algn="l" defTabSz="92428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orient="horz" pos="230">
          <p15:clr>
            <a:srgbClr val="A4A3A4"/>
          </p15:clr>
        </p15:guide>
        <p15:guide id="3" orient="horz" pos="4534">
          <p15:clr>
            <a:srgbClr val="A4A3A4"/>
          </p15:clr>
        </p15:guide>
        <p15:guide id="4" orient="horz" pos="4286">
          <p15:clr>
            <a:srgbClr val="A4A3A4"/>
          </p15:clr>
        </p15:guide>
        <p15:guide id="5" pos="4234">
          <p15:clr>
            <a:srgbClr val="A4A3A4"/>
          </p15:clr>
        </p15:guide>
        <p15:guide id="6" pos="237">
          <p15:clr>
            <a:srgbClr val="A4A3A4"/>
          </p15:clr>
        </p15:guide>
        <p15:guide id="7" pos="8229">
          <p15:clr>
            <a:srgbClr val="A4A3A4"/>
          </p15:clr>
        </p15:guide>
        <p15:guide id="8" pos="949">
          <p15:clr>
            <a:srgbClr val="A4A3A4"/>
          </p15:clr>
        </p15:guide>
        <p15:guide id="9" pos="7517">
          <p15:clr>
            <a:srgbClr val="A4A3A4"/>
          </p15:clr>
        </p15:guide>
        <p15:guide id="10" orient="horz" pos="1685">
          <p15:clr>
            <a:srgbClr val="A4A3A4"/>
          </p15:clr>
        </p15:guide>
        <p15:guide id="11" orient="horz" pos="161">
          <p15:clr>
            <a:srgbClr val="A4A3A4"/>
          </p15:clr>
        </p15:guide>
        <p15:guide id="12" orient="horz" pos="3084">
          <p15:clr>
            <a:srgbClr val="A4A3A4"/>
          </p15:clr>
        </p15:guide>
        <p15:guide id="13" orient="horz" pos="2544">
          <p15:clr>
            <a:srgbClr val="A4A3A4"/>
          </p15:clr>
        </p15:guide>
        <p15:guide id="14" orient="horz" pos="875">
          <p15:clr>
            <a:srgbClr val="A4A3A4"/>
          </p15:clr>
        </p15:guide>
        <p15:guide id="15" orient="horz" pos="1749">
          <p15:clr>
            <a:srgbClr val="A4A3A4"/>
          </p15:clr>
        </p15:guide>
        <p15:guide id="16" orient="horz" pos="621">
          <p15:clr>
            <a:srgbClr val="A4A3A4"/>
          </p15:clr>
        </p15:guide>
        <p15:guide id="17" orient="horz" pos="2865">
          <p15:clr>
            <a:srgbClr val="A4A3A4"/>
          </p15:clr>
        </p15:guide>
        <p15:guide id="18" orient="horz" pos="2130">
          <p15:clr>
            <a:srgbClr val="A4A3A4"/>
          </p15:clr>
        </p15:guide>
        <p15:guide id="19" orient="horz" pos="2184">
          <p15:clr>
            <a:srgbClr val="A4A3A4"/>
          </p15:clr>
        </p15:guide>
        <p15:guide id="20" orient="horz" pos="321">
          <p15:clr>
            <a:srgbClr val="A4A3A4"/>
          </p15:clr>
        </p15:guide>
        <p15:guide id="21" orient="horz" pos="1607">
          <p15:clr>
            <a:srgbClr val="A4A3A4"/>
          </p15:clr>
        </p15:guide>
        <p15:guide id="22" pos="2880">
          <p15:clr>
            <a:srgbClr val="A4A3A4"/>
          </p15:clr>
        </p15:guide>
        <p15:guide id="23" pos="156">
          <p15:clr>
            <a:srgbClr val="A4A3A4"/>
          </p15:clr>
        </p15:guide>
        <p15:guide id="24" pos="5598">
          <p15:clr>
            <a:srgbClr val="A4A3A4"/>
          </p15:clr>
        </p15:guide>
        <p15:guide id="25" pos="399">
          <p15:clr>
            <a:srgbClr val="A4A3A4"/>
          </p15:clr>
        </p15:guide>
        <p15:guide id="26" pos="5114">
          <p15:clr>
            <a:srgbClr val="A4A3A4"/>
          </p15:clr>
        </p15:guide>
        <p15:guide id="27" pos="1373">
          <p15:clr>
            <a:srgbClr val="A4A3A4"/>
          </p15:clr>
        </p15:guide>
        <p15:guide id="28" pos="4383">
          <p15:clr>
            <a:srgbClr val="A4A3A4"/>
          </p15:clr>
        </p15:guide>
        <p15:guide id="29" pos="5368">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000000"/>
    <a:srgbClr val="FFFFFF"/>
    <a:srgbClr val="232F3E"/>
    <a:srgbClr val="161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21" autoAdjust="0"/>
    <p:restoredTop sz="71902" autoAdjust="0"/>
  </p:normalViewPr>
  <p:slideViewPr>
    <p:cSldViewPr snapToGrid="0" snapToObjects="1" showGuides="1">
      <p:cViewPr varScale="1">
        <p:scale>
          <a:sx n="139" d="100"/>
          <a:sy n="139" d="100"/>
        </p:scale>
        <p:origin x="324" y="126"/>
      </p:cViewPr>
      <p:guideLst>
        <p:guide orient="horz" pos="2382"/>
        <p:guide orient="horz" pos="230"/>
        <p:guide orient="horz" pos="4534"/>
        <p:guide orient="horz" pos="4286"/>
        <p:guide pos="4234"/>
        <p:guide pos="237"/>
        <p:guide pos="8229"/>
        <p:guide pos="949"/>
        <p:guide pos="7517"/>
        <p:guide orient="horz" pos="1685"/>
        <p:guide orient="horz" pos="161"/>
        <p:guide orient="horz" pos="3084"/>
        <p:guide orient="horz" pos="2544"/>
        <p:guide orient="horz" pos="875"/>
        <p:guide orient="horz" pos="1749"/>
        <p:guide orient="horz" pos="621"/>
        <p:guide orient="horz" pos="2865"/>
        <p:guide orient="horz" pos="2130"/>
        <p:guide orient="horz" pos="2184"/>
        <p:guide orient="horz" pos="321"/>
        <p:guide orient="horz" pos="1607"/>
        <p:guide pos="2880"/>
        <p:guide pos="156"/>
        <p:guide pos="5598"/>
        <p:guide pos="399"/>
        <p:guide pos="5114"/>
        <p:guide pos="1373"/>
        <p:guide pos="4383"/>
        <p:guide pos="5368"/>
      </p:guideLst>
    </p:cSldViewPr>
  </p:slideViewPr>
  <p:notesTextViewPr>
    <p:cViewPr>
      <p:scale>
        <a:sx n="1" d="1"/>
        <a:sy n="1" d="1"/>
      </p:scale>
      <p:origin x="0" y="0"/>
    </p:cViewPr>
  </p:notesTextViewPr>
  <p:sorterViewPr>
    <p:cViewPr>
      <p:scale>
        <a:sx n="75" d="100"/>
        <a:sy n="75" d="100"/>
      </p:scale>
      <p:origin x="0" y="0"/>
    </p:cViewPr>
  </p:sorterViewPr>
  <p:notesViewPr>
    <p:cSldViewPr snapToGrid="0" snapToObjects="1" showGuides="1">
      <p:cViewPr varScale="1">
        <p:scale>
          <a:sx n="76" d="100"/>
          <a:sy n="76" d="100"/>
        </p:scale>
        <p:origin x="-3966"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11059CDB-72EA-483D-9A34-D50D3267644F}" type="datetimeFigureOut">
              <a:rPr lang="en-GB" smtClean="0"/>
              <a:t>14/03/2019</a:t>
            </a:fld>
            <a:endParaRPr lang="en-GB"/>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82556AC4-8048-47C4-97D0-565009C72CFD}" type="slidenum">
              <a:rPr lang="en-GB" smtClean="0"/>
              <a:t>‹#›</a:t>
            </a:fld>
            <a:endParaRPr lang="en-GB"/>
          </a:p>
        </p:txBody>
      </p:sp>
    </p:spTree>
    <p:extLst>
      <p:ext uri="{BB962C8B-B14F-4D97-AF65-F5344CB8AC3E}">
        <p14:creationId xmlns:p14="http://schemas.microsoft.com/office/powerpoint/2010/main" val="3268241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2D6798F8-BDA6-46C0-A11F-B16041C3620C}" type="datetimeFigureOut">
              <a:rPr lang="en-GB" smtClean="0"/>
              <a:t>14/03/2019</a:t>
            </a:fld>
            <a:endParaRPr lang="en-GB"/>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28DE85F-A49F-4D4C-8D78-799212E249B2}" type="slidenum">
              <a:rPr lang="en-GB" smtClean="0"/>
              <a:t>‹#›</a:t>
            </a:fld>
            <a:endParaRPr lang="en-GB"/>
          </a:p>
        </p:txBody>
      </p:sp>
    </p:spTree>
    <p:extLst>
      <p:ext uri="{BB962C8B-B14F-4D97-AF65-F5344CB8AC3E}">
        <p14:creationId xmlns:p14="http://schemas.microsoft.com/office/powerpoint/2010/main" val="410335867"/>
      </p:ext>
    </p:extLst>
  </p:cSld>
  <p:clrMap bg1="lt1" tx1="dk1" bg2="lt2" tx2="dk2" accent1="accent1" accent2="accent2" accent3="accent3" accent4="accent4" accent5="accent5" accent6="accent6" hlink="hlink" folHlink="folHlink"/>
  <p:notesStyle>
    <a:lvl1pPr marL="0" algn="l" defTabSz="924282" rtl="0" eaLnBrk="1" latinLnBrk="0" hangingPunct="1">
      <a:defRPr sz="1200" kern="1200">
        <a:solidFill>
          <a:schemeClr val="tx1"/>
        </a:solidFill>
        <a:latin typeface="+mn-lt"/>
        <a:ea typeface="+mn-ea"/>
        <a:cs typeface="+mn-cs"/>
      </a:defRPr>
    </a:lvl1pPr>
    <a:lvl2pPr marL="462140" algn="l" defTabSz="924282" rtl="0" eaLnBrk="1" latinLnBrk="0" hangingPunct="1">
      <a:defRPr sz="1200" kern="1200">
        <a:solidFill>
          <a:schemeClr val="tx1"/>
        </a:solidFill>
        <a:latin typeface="+mn-lt"/>
        <a:ea typeface="+mn-ea"/>
        <a:cs typeface="+mn-cs"/>
      </a:defRPr>
    </a:lvl2pPr>
    <a:lvl3pPr marL="924282" algn="l" defTabSz="924282" rtl="0" eaLnBrk="1" latinLnBrk="0" hangingPunct="1">
      <a:defRPr sz="1200" kern="1200">
        <a:solidFill>
          <a:schemeClr val="tx1"/>
        </a:solidFill>
        <a:latin typeface="+mn-lt"/>
        <a:ea typeface="+mn-ea"/>
        <a:cs typeface="+mn-cs"/>
      </a:defRPr>
    </a:lvl3pPr>
    <a:lvl4pPr marL="1386422" algn="l" defTabSz="924282" rtl="0" eaLnBrk="1" latinLnBrk="0" hangingPunct="1">
      <a:defRPr sz="1200" kern="1200">
        <a:solidFill>
          <a:schemeClr val="tx1"/>
        </a:solidFill>
        <a:latin typeface="+mn-lt"/>
        <a:ea typeface="+mn-ea"/>
        <a:cs typeface="+mn-cs"/>
      </a:defRPr>
    </a:lvl4pPr>
    <a:lvl5pPr marL="1848564" algn="l" defTabSz="924282" rtl="0" eaLnBrk="1" latinLnBrk="0" hangingPunct="1">
      <a:defRPr sz="1200" kern="1200">
        <a:solidFill>
          <a:schemeClr val="tx1"/>
        </a:solidFill>
        <a:latin typeface="+mn-lt"/>
        <a:ea typeface="+mn-ea"/>
        <a:cs typeface="+mn-cs"/>
      </a:defRPr>
    </a:lvl5pPr>
    <a:lvl6pPr marL="2310704" algn="l" defTabSz="924282" rtl="0" eaLnBrk="1" latinLnBrk="0" hangingPunct="1">
      <a:defRPr sz="1200" kern="1200">
        <a:solidFill>
          <a:schemeClr val="tx1"/>
        </a:solidFill>
        <a:latin typeface="+mn-lt"/>
        <a:ea typeface="+mn-ea"/>
        <a:cs typeface="+mn-cs"/>
      </a:defRPr>
    </a:lvl6pPr>
    <a:lvl7pPr marL="2772846" algn="l" defTabSz="924282" rtl="0" eaLnBrk="1" latinLnBrk="0" hangingPunct="1">
      <a:defRPr sz="1200" kern="1200">
        <a:solidFill>
          <a:schemeClr val="tx1"/>
        </a:solidFill>
        <a:latin typeface="+mn-lt"/>
        <a:ea typeface="+mn-ea"/>
        <a:cs typeface="+mn-cs"/>
      </a:defRPr>
    </a:lvl7pPr>
    <a:lvl8pPr marL="3234986" algn="l" defTabSz="924282" rtl="0" eaLnBrk="1" latinLnBrk="0" hangingPunct="1">
      <a:defRPr sz="1200" kern="1200">
        <a:solidFill>
          <a:schemeClr val="tx1"/>
        </a:solidFill>
        <a:latin typeface="+mn-lt"/>
        <a:ea typeface="+mn-ea"/>
        <a:cs typeface="+mn-cs"/>
      </a:defRPr>
    </a:lvl8pPr>
    <a:lvl9pPr marL="3697126" algn="l" defTabSz="92428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4000" y="643468"/>
            <a:ext cx="8646971" cy="461548"/>
          </a:xfrm>
        </p:spPr>
        <p:txBody>
          <a:bodyPr/>
          <a:lstStyle>
            <a:lvl1pPr>
              <a:defRPr baseline="0"/>
            </a:lvl1pPr>
          </a:lstStyle>
          <a:p>
            <a:r>
              <a:rPr lang="en-US" dirty="0"/>
              <a:t>Click to add emphasis part of title</a:t>
            </a:r>
          </a:p>
        </p:txBody>
      </p:sp>
      <p:sp>
        <p:nvSpPr>
          <p:cNvPr id="8" name="Text Placeholder 7"/>
          <p:cNvSpPr>
            <a:spLocks noGrp="1"/>
          </p:cNvSpPr>
          <p:nvPr>
            <p:ph type="body" sz="quarter" idx="13" hasCustomPrompt="1"/>
          </p:nvPr>
        </p:nvSpPr>
        <p:spPr>
          <a:xfrm>
            <a:off x="234000" y="248323"/>
            <a:ext cx="6718167" cy="442661"/>
          </a:xfrm>
        </p:spPr>
        <p:txBody>
          <a:bodyPr anchor="b">
            <a:noAutofit/>
          </a:bodyPr>
          <a:lstStyle>
            <a:lvl1pPr marL="0" indent="0">
              <a:buNone/>
              <a:defRPr sz="1900" b="0" baseline="0">
                <a:solidFill>
                  <a:schemeClr val="bg2"/>
                </a:solidFill>
              </a:defRPr>
            </a:lvl1pPr>
          </a:lstStyle>
          <a:p>
            <a:pPr lvl="0"/>
            <a:r>
              <a:rPr lang="en-US" dirty="0"/>
              <a:t>CLICK TO ADD TAG LINE OR BEGINNING OF TITLE</a:t>
            </a:r>
            <a:endParaRPr lang="en-GB" dirty="0"/>
          </a:p>
        </p:txBody>
      </p:sp>
      <p:sp>
        <p:nvSpPr>
          <p:cNvPr id="7" name="Text Placeholder 6"/>
          <p:cNvSpPr>
            <a:spLocks noGrp="1"/>
          </p:cNvSpPr>
          <p:nvPr>
            <p:ph type="body" sz="quarter" idx="16" hasCustomPrompt="1"/>
          </p:nvPr>
        </p:nvSpPr>
        <p:spPr>
          <a:xfrm>
            <a:off x="224598" y="4215715"/>
            <a:ext cx="6718075" cy="318287"/>
          </a:xfrm>
        </p:spPr>
        <p:txBody>
          <a:bodyPr anchor="b">
            <a:normAutofit/>
          </a:bodyPr>
          <a:lstStyle>
            <a:lvl1pPr algn="l">
              <a:lnSpc>
                <a:spcPct val="95000"/>
              </a:lnSpc>
              <a:spcBef>
                <a:spcPts val="204"/>
              </a:spcBef>
              <a:defRPr sz="1000" cap="none" baseline="0">
                <a:solidFill>
                  <a:schemeClr val="bg2">
                    <a:lumMod val="50000"/>
                  </a:schemeClr>
                </a:solidFill>
              </a:defRPr>
            </a:lvl1pPr>
          </a:lstStyle>
          <a:p>
            <a:pPr lvl="0"/>
            <a:r>
              <a:rPr lang="en-US" dirty="0"/>
              <a:t>Question and Base</a:t>
            </a:r>
            <a:endParaRPr lang="en-GB" dirty="0"/>
          </a:p>
        </p:txBody>
      </p:sp>
    </p:spTree>
    <p:extLst>
      <p:ext uri="{BB962C8B-B14F-4D97-AF65-F5344CB8AC3E}">
        <p14:creationId xmlns:p14="http://schemas.microsoft.com/office/powerpoint/2010/main" val="409869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1_Triangles and Blob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786371" y="1122848"/>
            <a:ext cx="4100599" cy="2742335"/>
          </a:xfrm>
        </p:spPr>
        <p:txBody>
          <a:bodyPr anchor="ctr">
            <a:normAutofit/>
          </a:bodyPr>
          <a:lstStyle>
            <a:lvl1pPr marL="0" indent="0" algn="l">
              <a:buNone/>
              <a:defRPr sz="2700" b="1" baseline="0">
                <a:solidFill>
                  <a:schemeClr val="tx1"/>
                </a:solidFill>
              </a:defRPr>
            </a:lvl1pPr>
            <a:lvl2pPr marL="3240" indent="0" algn="l">
              <a:spcBef>
                <a:spcPts val="0"/>
              </a:spcBef>
              <a:buNone/>
              <a:tabLst/>
              <a:defRPr sz="2200" baseline="0">
                <a:solidFill>
                  <a:schemeClr val="bg2"/>
                </a:solidFill>
              </a:defRPr>
            </a:lvl2pPr>
            <a:lvl3pPr marL="924282" indent="0" algn="ctr">
              <a:buNone/>
              <a:defRPr>
                <a:solidFill>
                  <a:schemeClr val="tx1">
                    <a:tint val="75000"/>
                  </a:schemeClr>
                </a:solidFill>
              </a:defRPr>
            </a:lvl3pPr>
            <a:lvl4pPr marL="1386422" indent="0" algn="ctr">
              <a:buNone/>
              <a:defRPr>
                <a:solidFill>
                  <a:schemeClr val="tx1">
                    <a:tint val="75000"/>
                  </a:schemeClr>
                </a:solidFill>
              </a:defRPr>
            </a:lvl4pPr>
            <a:lvl5pPr marL="1848564" indent="0" algn="ctr">
              <a:buNone/>
              <a:defRPr>
                <a:solidFill>
                  <a:schemeClr val="tx1">
                    <a:tint val="75000"/>
                  </a:schemeClr>
                </a:solidFill>
              </a:defRPr>
            </a:lvl5pPr>
            <a:lvl6pPr marL="2310704" indent="0" algn="ctr">
              <a:buNone/>
              <a:defRPr>
                <a:solidFill>
                  <a:schemeClr val="tx1">
                    <a:tint val="75000"/>
                  </a:schemeClr>
                </a:solidFill>
              </a:defRPr>
            </a:lvl6pPr>
            <a:lvl7pPr marL="2772846" indent="0" algn="ctr">
              <a:buNone/>
              <a:defRPr>
                <a:solidFill>
                  <a:schemeClr val="tx1">
                    <a:tint val="75000"/>
                  </a:schemeClr>
                </a:solidFill>
              </a:defRPr>
            </a:lvl7pPr>
            <a:lvl8pPr marL="3234986" indent="0" algn="ctr">
              <a:buNone/>
              <a:defRPr>
                <a:solidFill>
                  <a:schemeClr val="tx1">
                    <a:tint val="75000"/>
                  </a:schemeClr>
                </a:solidFill>
              </a:defRPr>
            </a:lvl8pPr>
            <a:lvl9pPr marL="3697126" indent="0" algn="ctr">
              <a:buNone/>
              <a:defRPr>
                <a:solidFill>
                  <a:schemeClr val="tx1">
                    <a:tint val="75000"/>
                  </a:schemeClr>
                </a:solidFill>
              </a:defRPr>
            </a:lvl9pPr>
          </a:lstStyle>
          <a:p>
            <a:r>
              <a:rPr lang="en-US" dirty="0"/>
              <a:t>Slide Title</a:t>
            </a:r>
          </a:p>
          <a:p>
            <a:pPr lvl="1"/>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endParaRPr lang="en-US" dirty="0"/>
          </a:p>
        </p:txBody>
      </p:sp>
      <p:sp>
        <p:nvSpPr>
          <p:cNvPr id="6" name="Picture Placeholder 5"/>
          <p:cNvSpPr>
            <a:spLocks noGrp="1"/>
          </p:cNvSpPr>
          <p:nvPr>
            <p:ph type="pic" sz="quarter" idx="15"/>
          </p:nvPr>
        </p:nvSpPr>
        <p:spPr>
          <a:xfrm>
            <a:off x="0" y="-8966"/>
            <a:ext cx="4392706" cy="5152465"/>
          </a:xfrm>
          <a:custGeom>
            <a:avLst/>
            <a:gdLst>
              <a:gd name="connsiteX0" fmla="*/ 0 w 4392706"/>
              <a:gd name="connsiteY0" fmla="*/ 0 h 5143500"/>
              <a:gd name="connsiteX1" fmla="*/ 4392706 w 4392706"/>
              <a:gd name="connsiteY1" fmla="*/ 0 h 5143500"/>
              <a:gd name="connsiteX2" fmla="*/ 4392706 w 4392706"/>
              <a:gd name="connsiteY2" fmla="*/ 5143500 h 5143500"/>
              <a:gd name="connsiteX3" fmla="*/ 0 w 4392706"/>
              <a:gd name="connsiteY3" fmla="*/ 5143500 h 5143500"/>
              <a:gd name="connsiteX4" fmla="*/ 0 w 4392706"/>
              <a:gd name="connsiteY4" fmla="*/ 0 h 5143500"/>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2706" h="5152465">
                <a:moveTo>
                  <a:pt x="0" y="8965"/>
                </a:moveTo>
                <a:lnTo>
                  <a:pt x="2716306" y="0"/>
                </a:lnTo>
                <a:lnTo>
                  <a:pt x="4392706" y="5152465"/>
                </a:lnTo>
                <a:lnTo>
                  <a:pt x="0" y="5152465"/>
                </a:lnTo>
                <a:lnTo>
                  <a:pt x="0" y="8965"/>
                </a:lnTo>
                <a:close/>
              </a:path>
            </a:pathLst>
          </a:custGeom>
        </p:spPr>
        <p:txBody>
          <a:bodyPr/>
          <a:lstStyle/>
          <a:p>
            <a:r>
              <a:rPr lang="fr-FR"/>
              <a:t>Cliquez sur l'icône pour ajouter une image</a:t>
            </a:r>
            <a:endParaRPr lang="en-GB"/>
          </a:p>
        </p:txBody>
      </p:sp>
    </p:spTree>
    <p:extLst>
      <p:ext uri="{BB962C8B-B14F-4D97-AF65-F5344CB8AC3E}">
        <p14:creationId xmlns:p14="http://schemas.microsoft.com/office/powerpoint/2010/main" val="60159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 wide image">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0" y="0"/>
            <a:ext cx="6438166" cy="5143500"/>
          </a:xfrm>
        </p:spPr>
        <p:txBody>
          <a:bodyPr/>
          <a:lstStyle/>
          <a:p>
            <a:r>
              <a:rPr lang="fr-FR"/>
              <a:t>Cliquez sur l'icône pour ajouter une image</a:t>
            </a:r>
            <a:endParaRPr lang="en-GB"/>
          </a:p>
        </p:txBody>
      </p:sp>
      <p:sp>
        <p:nvSpPr>
          <p:cNvPr id="17" name="Rectangle 16"/>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2" name="Title 1"/>
          <p:cNvSpPr>
            <a:spLocks noGrp="1"/>
          </p:cNvSpPr>
          <p:nvPr>
            <p:ph type="ctrTitle" hasCustomPrompt="1"/>
          </p:nvPr>
        </p:nvSpPr>
        <p:spPr>
          <a:xfrm>
            <a:off x="6741096" y="2136385"/>
            <a:ext cx="2145875" cy="747897"/>
          </a:xfrm>
        </p:spPr>
        <p:txBody>
          <a:bodyPr anchor="ctr"/>
          <a:lstStyle>
            <a:lvl1pPr>
              <a:defRPr sz="2700" cap="all" baseline="0"/>
            </a:lvl1pPr>
          </a:lstStyle>
          <a:p>
            <a:r>
              <a:rPr lang="en-GB" dirty="0"/>
              <a:t>Title </a:t>
            </a:r>
            <a:r>
              <a:rPr lang="en-GB" dirty="0" err="1"/>
              <a:t>title</a:t>
            </a:r>
            <a:r>
              <a:rPr lang="en-GB" dirty="0"/>
              <a:t> </a:t>
            </a:r>
            <a:r>
              <a:rPr lang="en-GB" dirty="0" err="1"/>
              <a:t>title</a:t>
            </a:r>
            <a:r>
              <a:rPr lang="en-GB" dirty="0"/>
              <a:t> </a:t>
            </a:r>
            <a:r>
              <a:rPr lang="en-GB" dirty="0" err="1"/>
              <a:t>title</a:t>
            </a:r>
            <a:endParaRPr lang="en-US" dirty="0"/>
          </a:p>
        </p:txBody>
      </p:sp>
      <p:sp>
        <p:nvSpPr>
          <p:cNvPr id="7" name="Rectangle 6"/>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8" name="Rectangle 7"/>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9" name="TextBox 8"/>
          <p:cNvSpPr txBox="1"/>
          <p:nvPr/>
        </p:nvSpPr>
        <p:spPr>
          <a:xfrm>
            <a:off x="247311" y="4659204"/>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10" name="Rectangle 9"/>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11" name="TextBox 10"/>
          <p:cNvSpPr txBox="1"/>
          <p:nvPr/>
        </p:nvSpPr>
        <p:spPr>
          <a:xfrm>
            <a:off x="247311" y="4659204"/>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12" name="Rectangle 11"/>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13" name="TextBox 12"/>
          <p:cNvSpPr txBox="1"/>
          <p:nvPr/>
        </p:nvSpPr>
        <p:spPr>
          <a:xfrm>
            <a:off x="247311" y="4659204"/>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14" name="Rectangle 13"/>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15" name="TextBox 14"/>
          <p:cNvSpPr txBox="1"/>
          <p:nvPr/>
        </p:nvSpPr>
        <p:spPr>
          <a:xfrm>
            <a:off x="247311" y="4659204"/>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16" name="Rectangle 15"/>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19" name="TextBox 18"/>
          <p:cNvSpPr txBox="1"/>
          <p:nvPr/>
        </p:nvSpPr>
        <p:spPr>
          <a:xfrm>
            <a:off x="247311" y="4659204"/>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20" name="Rectangle 19"/>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21" name="TextBox 20"/>
          <p:cNvSpPr txBox="1"/>
          <p:nvPr/>
        </p:nvSpPr>
        <p:spPr>
          <a:xfrm>
            <a:off x="247311" y="4659204"/>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22" name="Rectangle 21"/>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23" name="TextBox 22"/>
          <p:cNvSpPr txBox="1"/>
          <p:nvPr/>
        </p:nvSpPr>
        <p:spPr>
          <a:xfrm>
            <a:off x="247311" y="4659204"/>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24" name="Rectangle 23"/>
          <p:cNvSpPr/>
          <p:nvPr userDrawn="1"/>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25" name="TextBox 24"/>
          <p:cNvSpPr txBox="1"/>
          <p:nvPr userDrawn="1"/>
        </p:nvSpPr>
        <p:spPr>
          <a:xfrm>
            <a:off x="247311" y="4659204"/>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Tree>
    <p:extLst>
      <p:ext uri="{BB962C8B-B14F-4D97-AF65-F5344CB8AC3E}">
        <p14:creationId xmlns:p14="http://schemas.microsoft.com/office/powerpoint/2010/main" val="1789272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1 -Wide image">
    <p:spTree>
      <p:nvGrpSpPr>
        <p:cNvPr id="1" name=""/>
        <p:cNvGrpSpPr/>
        <p:nvPr/>
      </p:nvGrpSpPr>
      <p:grpSpPr>
        <a:xfrm>
          <a:off x="0" y="0"/>
          <a:ext cx="0" cy="0"/>
          <a:chOff x="0" y="0"/>
          <a:chExt cx="0" cy="0"/>
        </a:xfrm>
      </p:grpSpPr>
      <p:sp>
        <p:nvSpPr>
          <p:cNvPr id="17" name="Rectangle 16"/>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2" name="Title 1"/>
          <p:cNvSpPr>
            <a:spLocks noGrp="1"/>
          </p:cNvSpPr>
          <p:nvPr>
            <p:ph type="ctrTitle" hasCustomPrompt="1"/>
          </p:nvPr>
        </p:nvSpPr>
        <p:spPr>
          <a:xfrm>
            <a:off x="6741096" y="2136385"/>
            <a:ext cx="2145875" cy="747897"/>
          </a:xfrm>
        </p:spPr>
        <p:txBody>
          <a:bodyPr anchor="ctr"/>
          <a:lstStyle>
            <a:lvl1pPr>
              <a:defRPr sz="2700" cap="all" baseline="0"/>
            </a:lvl1pPr>
          </a:lstStyle>
          <a:p>
            <a:r>
              <a:rPr lang="en-GB" dirty="0"/>
              <a:t>Title </a:t>
            </a:r>
            <a:r>
              <a:rPr lang="en-GB" dirty="0" err="1"/>
              <a:t>title</a:t>
            </a:r>
            <a:r>
              <a:rPr lang="en-GB" dirty="0"/>
              <a:t> </a:t>
            </a:r>
            <a:r>
              <a:rPr lang="en-GB" dirty="0" err="1"/>
              <a:t>title</a:t>
            </a:r>
            <a:r>
              <a:rPr lang="en-GB" dirty="0"/>
              <a:t> </a:t>
            </a:r>
            <a:r>
              <a:rPr lang="en-GB" dirty="0" err="1"/>
              <a:t>title</a:t>
            </a:r>
            <a:endParaRPr lang="en-US" dirty="0"/>
          </a:p>
        </p:txBody>
      </p:sp>
      <p:sp>
        <p:nvSpPr>
          <p:cNvPr id="7" name="Rectangle 6"/>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8" name="Rectangle 7"/>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9" name="TextBox 8"/>
          <p:cNvSpPr txBox="1"/>
          <p:nvPr/>
        </p:nvSpPr>
        <p:spPr>
          <a:xfrm>
            <a:off x="247311" y="4659204"/>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10" name="Rectangle 9"/>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11" name="TextBox 10"/>
          <p:cNvSpPr txBox="1"/>
          <p:nvPr/>
        </p:nvSpPr>
        <p:spPr>
          <a:xfrm>
            <a:off x="247311" y="4659204"/>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12" name="Rectangle 11"/>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13" name="TextBox 12"/>
          <p:cNvSpPr txBox="1"/>
          <p:nvPr/>
        </p:nvSpPr>
        <p:spPr>
          <a:xfrm>
            <a:off x="247311" y="4659204"/>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14" name="Rectangle 13"/>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15" name="TextBox 14"/>
          <p:cNvSpPr txBox="1"/>
          <p:nvPr/>
        </p:nvSpPr>
        <p:spPr>
          <a:xfrm>
            <a:off x="247311" y="4659204"/>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16" name="Rectangle 15"/>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19" name="TextBox 18"/>
          <p:cNvSpPr txBox="1"/>
          <p:nvPr/>
        </p:nvSpPr>
        <p:spPr>
          <a:xfrm>
            <a:off x="247311" y="4659204"/>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20" name="Rectangle 19"/>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21" name="TextBox 20"/>
          <p:cNvSpPr txBox="1"/>
          <p:nvPr/>
        </p:nvSpPr>
        <p:spPr>
          <a:xfrm>
            <a:off x="247311" y="4659204"/>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22" name="Rectangle 21"/>
          <p:cNvSpPr/>
          <p:nvPr/>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23" name="TextBox 22"/>
          <p:cNvSpPr txBox="1"/>
          <p:nvPr/>
        </p:nvSpPr>
        <p:spPr>
          <a:xfrm>
            <a:off x="247311" y="4659204"/>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24" name="Rectangle 23"/>
          <p:cNvSpPr/>
          <p:nvPr userDrawn="1"/>
        </p:nvSpPr>
        <p:spPr bwMode="white">
          <a:xfrm>
            <a:off x="0" y="4679247"/>
            <a:ext cx="1867882"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a:p>
        </p:txBody>
      </p:sp>
      <p:sp>
        <p:nvSpPr>
          <p:cNvPr id="25" name="TextBox 24"/>
          <p:cNvSpPr txBox="1"/>
          <p:nvPr userDrawn="1"/>
        </p:nvSpPr>
        <p:spPr>
          <a:xfrm>
            <a:off x="247311" y="4659204"/>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4" name="Picture Placeholder 3"/>
          <p:cNvSpPr>
            <a:spLocks noGrp="1"/>
          </p:cNvSpPr>
          <p:nvPr>
            <p:ph type="pic" sz="quarter" idx="10"/>
          </p:nvPr>
        </p:nvSpPr>
        <p:spPr>
          <a:xfrm>
            <a:off x="0" y="0"/>
            <a:ext cx="6340288" cy="5143500"/>
          </a:xfrm>
          <a:custGeom>
            <a:avLst/>
            <a:gdLst>
              <a:gd name="connsiteX0" fmla="*/ 0 w 6438900"/>
              <a:gd name="connsiteY0" fmla="*/ 0 h 5143500"/>
              <a:gd name="connsiteX1" fmla="*/ 6438900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438900"/>
              <a:gd name="connsiteY0" fmla="*/ 0 h 5143500"/>
              <a:gd name="connsiteX1" fmla="*/ 4654924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340288"/>
              <a:gd name="connsiteY0" fmla="*/ 0 h 5143500"/>
              <a:gd name="connsiteX1" fmla="*/ 4654924 w 6340288"/>
              <a:gd name="connsiteY1" fmla="*/ 0 h 5143500"/>
              <a:gd name="connsiteX2" fmla="*/ 6340288 w 6340288"/>
              <a:gd name="connsiteY2" fmla="*/ 5143500 h 5143500"/>
              <a:gd name="connsiteX3" fmla="*/ 0 w 6340288"/>
              <a:gd name="connsiteY3" fmla="*/ 5143500 h 5143500"/>
              <a:gd name="connsiteX4" fmla="*/ 0 w 6340288"/>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0288" h="5143500">
                <a:moveTo>
                  <a:pt x="0" y="0"/>
                </a:moveTo>
                <a:lnTo>
                  <a:pt x="4654924" y="0"/>
                </a:lnTo>
                <a:lnTo>
                  <a:pt x="6340288" y="5143500"/>
                </a:lnTo>
                <a:lnTo>
                  <a:pt x="0" y="5143500"/>
                </a:lnTo>
                <a:lnTo>
                  <a:pt x="0" y="0"/>
                </a:lnTo>
                <a:close/>
              </a:path>
            </a:pathLst>
          </a:custGeom>
        </p:spPr>
        <p:txBody>
          <a:bodyPr/>
          <a:lstStyle/>
          <a:p>
            <a:r>
              <a:rPr lang="fr-FR"/>
              <a:t>Cliquez sur l'icône pour ajouter une image</a:t>
            </a:r>
            <a:endParaRPr lang="en-GB"/>
          </a:p>
        </p:txBody>
      </p:sp>
    </p:spTree>
    <p:extLst>
      <p:ext uri="{BB962C8B-B14F-4D97-AF65-F5344CB8AC3E}">
        <p14:creationId xmlns:p14="http://schemas.microsoft.com/office/powerpoint/2010/main" val="310841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ub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4000" y="1535277"/>
            <a:ext cx="3569511" cy="1017291"/>
          </a:xfrm>
        </p:spPr>
        <p:txBody>
          <a:bodyPr anchor="ctr"/>
          <a:lstStyle>
            <a:lvl1pPr>
              <a:defRPr sz="3700" baseline="0"/>
            </a:lvl1pPr>
          </a:lstStyle>
          <a:p>
            <a:r>
              <a:rPr lang="en-US" dirty="0"/>
              <a:t>Subject</a:t>
            </a:r>
            <a:br>
              <a:rPr lang="en-US" dirty="0"/>
            </a:br>
            <a:r>
              <a:rPr lang="en-US" dirty="0"/>
              <a:t>Title</a:t>
            </a:r>
          </a:p>
        </p:txBody>
      </p:sp>
      <p:sp>
        <p:nvSpPr>
          <p:cNvPr id="3" name="Subtitle 2"/>
          <p:cNvSpPr>
            <a:spLocks noGrp="1"/>
          </p:cNvSpPr>
          <p:nvPr>
            <p:ph type="subTitle" idx="1" hasCustomPrompt="1"/>
          </p:nvPr>
        </p:nvSpPr>
        <p:spPr>
          <a:xfrm>
            <a:off x="234000" y="2724522"/>
            <a:ext cx="3569511" cy="1816529"/>
          </a:xfrm>
        </p:spPr>
        <p:txBody>
          <a:bodyPr/>
          <a:lstStyle>
            <a:lvl1pPr marL="0" indent="0" algn="l">
              <a:buNone/>
              <a:defRPr baseline="0">
                <a:solidFill>
                  <a:schemeClr val="bg2"/>
                </a:solidFill>
              </a:defRPr>
            </a:lvl1pPr>
            <a:lvl2pPr marL="3240" indent="0" algn="l">
              <a:spcBef>
                <a:spcPts val="816"/>
              </a:spcBef>
              <a:buNone/>
              <a:tabLst/>
              <a:defRPr baseline="0">
                <a:solidFill>
                  <a:schemeClr val="tx1"/>
                </a:solidFill>
              </a:defRPr>
            </a:lvl2pPr>
            <a:lvl3pPr marL="924282" indent="0" algn="ctr">
              <a:buNone/>
              <a:defRPr>
                <a:solidFill>
                  <a:schemeClr val="tx1">
                    <a:tint val="75000"/>
                  </a:schemeClr>
                </a:solidFill>
              </a:defRPr>
            </a:lvl3pPr>
            <a:lvl4pPr marL="1386422" indent="0" algn="ctr">
              <a:buNone/>
              <a:defRPr>
                <a:solidFill>
                  <a:schemeClr val="tx1">
                    <a:tint val="75000"/>
                  </a:schemeClr>
                </a:solidFill>
              </a:defRPr>
            </a:lvl4pPr>
            <a:lvl5pPr marL="1848564" indent="0" algn="ctr">
              <a:buNone/>
              <a:defRPr>
                <a:solidFill>
                  <a:schemeClr val="tx1">
                    <a:tint val="75000"/>
                  </a:schemeClr>
                </a:solidFill>
              </a:defRPr>
            </a:lvl5pPr>
            <a:lvl6pPr marL="2310704" indent="0" algn="ctr">
              <a:buNone/>
              <a:defRPr>
                <a:solidFill>
                  <a:schemeClr val="tx1">
                    <a:tint val="75000"/>
                  </a:schemeClr>
                </a:solidFill>
              </a:defRPr>
            </a:lvl6pPr>
            <a:lvl7pPr marL="2772846" indent="0" algn="ctr">
              <a:buNone/>
              <a:defRPr>
                <a:solidFill>
                  <a:schemeClr val="tx1">
                    <a:tint val="75000"/>
                  </a:schemeClr>
                </a:solidFill>
              </a:defRPr>
            </a:lvl7pPr>
            <a:lvl8pPr marL="3234986" indent="0" algn="ctr">
              <a:buNone/>
              <a:defRPr>
                <a:solidFill>
                  <a:schemeClr val="tx1">
                    <a:tint val="75000"/>
                  </a:schemeClr>
                </a:solidFill>
              </a:defRPr>
            </a:lvl8pPr>
            <a:lvl9pPr marL="3697126" indent="0" algn="ctr">
              <a:buNone/>
              <a:defRPr>
                <a:solidFill>
                  <a:schemeClr val="tx1">
                    <a:tint val="75000"/>
                  </a:schemeClr>
                </a:solidFill>
              </a:defRPr>
            </a:lvl9pPr>
          </a:lstStyle>
          <a:p>
            <a:r>
              <a:rPr lang="en-US" dirty="0"/>
              <a:t>MORE COMPLETE TITLE</a:t>
            </a:r>
          </a:p>
          <a:p>
            <a:pPr lvl="1"/>
            <a:r>
              <a:rPr lang="en-US" dirty="0"/>
              <a:t>Body text: Lorem ipsum dolor sit amet, consectetuer adipiscing elit. Maecenas porttitor congue massa. </a:t>
            </a:r>
            <a:r>
              <a:rPr lang="en-US" dirty="0" err="1"/>
              <a:t>Fusce</a:t>
            </a:r>
            <a:r>
              <a:rPr lang="en-US" dirty="0"/>
              <a:t> </a:t>
            </a:r>
            <a:r>
              <a:rPr lang="en-US" dirty="0" err="1"/>
              <a:t>posuere</a:t>
            </a:r>
            <a:r>
              <a:rPr lang="en-US" dirty="0"/>
              <a:t>.</a:t>
            </a:r>
          </a:p>
          <a:p>
            <a:pPr lvl="1"/>
            <a:r>
              <a:rPr lang="en-US" dirty="0"/>
              <a:t>Pellentesque habitant morbi tristique senectus et netus et malesuada fames ac turpis egestas. Proin pharetra nonummy pede. Mauris et </a:t>
            </a:r>
            <a:r>
              <a:rPr lang="en-US" dirty="0" err="1"/>
              <a:t>orci</a:t>
            </a:r>
            <a:r>
              <a:rPr lang="en-US" dirty="0"/>
              <a:t>.</a:t>
            </a:r>
          </a:p>
        </p:txBody>
      </p:sp>
      <p:sp>
        <p:nvSpPr>
          <p:cNvPr id="20" name="Text Placeholder 19"/>
          <p:cNvSpPr>
            <a:spLocks noGrp="1"/>
          </p:cNvSpPr>
          <p:nvPr>
            <p:ph type="body" sz="quarter" idx="13" hasCustomPrompt="1"/>
          </p:nvPr>
        </p:nvSpPr>
        <p:spPr>
          <a:xfrm>
            <a:off x="234000" y="248322"/>
            <a:ext cx="3569510" cy="1172925"/>
          </a:xfrm>
        </p:spPr>
        <p:txBody>
          <a:bodyPr anchor="b">
            <a:normAutofit/>
          </a:bodyPr>
          <a:lstStyle>
            <a:lvl1pPr>
              <a:defRPr sz="2200" b="0" cap="none" baseline="0">
                <a:solidFill>
                  <a:schemeClr val="bg2"/>
                </a:solidFill>
              </a:defRPr>
            </a:lvl1pPr>
          </a:lstStyle>
          <a:p>
            <a:pPr lvl="0"/>
            <a:r>
              <a:rPr lang="en-US" dirty="0"/>
              <a:t>Related phrase</a:t>
            </a:r>
            <a:endParaRPr lang="en-GB" dirty="0"/>
          </a:p>
        </p:txBody>
      </p:sp>
      <p:sp>
        <p:nvSpPr>
          <p:cNvPr id="19" name="Oval 18"/>
          <p:cNvSpPr/>
          <p:nvPr/>
        </p:nvSpPr>
        <p:spPr>
          <a:xfrm>
            <a:off x="7166089" y="922544"/>
            <a:ext cx="1081211" cy="10809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ZA" dirty="0">
              <a:solidFill>
                <a:srgbClr val="FFFFFF"/>
              </a:solidFill>
            </a:endParaRPr>
          </a:p>
        </p:txBody>
      </p:sp>
      <p:sp>
        <p:nvSpPr>
          <p:cNvPr id="21" name="Oval 20"/>
          <p:cNvSpPr/>
          <p:nvPr/>
        </p:nvSpPr>
        <p:spPr>
          <a:xfrm>
            <a:off x="5385163" y="2987329"/>
            <a:ext cx="1384960" cy="13845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ZA" dirty="0">
              <a:solidFill>
                <a:srgbClr val="FFFFFF"/>
              </a:solidFill>
            </a:endParaRPr>
          </a:p>
        </p:txBody>
      </p:sp>
      <p:sp>
        <p:nvSpPr>
          <p:cNvPr id="22" name="Oval 21"/>
          <p:cNvSpPr/>
          <p:nvPr/>
        </p:nvSpPr>
        <p:spPr>
          <a:xfrm>
            <a:off x="5246169" y="3098171"/>
            <a:ext cx="381308" cy="38120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ZA" dirty="0">
              <a:solidFill>
                <a:srgbClr val="FFFFFF"/>
              </a:solidFill>
            </a:endParaRPr>
          </a:p>
        </p:txBody>
      </p:sp>
      <p:sp>
        <p:nvSpPr>
          <p:cNvPr id="24" name="Oval 23"/>
          <p:cNvSpPr/>
          <p:nvPr/>
        </p:nvSpPr>
        <p:spPr>
          <a:xfrm>
            <a:off x="8163709" y="838978"/>
            <a:ext cx="167181" cy="1671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ZA" dirty="0">
              <a:solidFill>
                <a:srgbClr val="FFFFFF"/>
              </a:solidFill>
            </a:endParaRPr>
          </a:p>
        </p:txBody>
      </p:sp>
      <p:sp>
        <p:nvSpPr>
          <p:cNvPr id="7" name="Picture Placeholder 6"/>
          <p:cNvSpPr>
            <a:spLocks noGrp="1"/>
          </p:cNvSpPr>
          <p:nvPr>
            <p:ph type="pic" sz="quarter" idx="14"/>
          </p:nvPr>
        </p:nvSpPr>
        <p:spPr>
          <a:xfrm>
            <a:off x="5142217" y="809746"/>
            <a:ext cx="2979602" cy="2978781"/>
          </a:xfrm>
          <a:prstGeom prst="ellipse">
            <a:avLst/>
          </a:prstGeom>
          <a:ln w="38100">
            <a:solidFill>
              <a:schemeClr val="accent3"/>
            </a:solidFill>
          </a:ln>
        </p:spPr>
        <p:txBody>
          <a:bodyPr/>
          <a:lstStyle/>
          <a:p>
            <a:r>
              <a:rPr lang="fr-FR"/>
              <a:t>Cliquez sur l'icône pour ajouter une image</a:t>
            </a:r>
            <a:endParaRPr lang="en-GB"/>
          </a:p>
        </p:txBody>
      </p:sp>
    </p:spTree>
    <p:extLst>
      <p:ext uri="{BB962C8B-B14F-4D97-AF65-F5344CB8AC3E}">
        <p14:creationId xmlns:p14="http://schemas.microsoft.com/office/powerpoint/2010/main" val="76497451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Imag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232376" y="248323"/>
            <a:ext cx="6725791" cy="442661"/>
          </a:xfrm>
        </p:spPr>
        <p:txBody>
          <a:bodyPr anchor="b">
            <a:normAutofit/>
          </a:bodyPr>
          <a:lstStyle>
            <a:lvl1pPr marL="0" indent="0">
              <a:buNone/>
              <a:defRPr sz="1900" b="0">
                <a:solidFill>
                  <a:schemeClr val="bg2"/>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242688" y="3486270"/>
            <a:ext cx="3843754" cy="657105"/>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solidFill>
                  <a:schemeClr val="tx1"/>
                </a:solidFill>
              </a:defRPr>
            </a:lvl2pPr>
          </a:lstStyle>
          <a:p>
            <a:pPr lvl="0"/>
            <a:r>
              <a:rPr lang="fr-FR"/>
              <a:t>Modifiez les styles du texte du masque</a:t>
            </a:r>
          </a:p>
          <a:p>
            <a:pPr lvl="1"/>
            <a:r>
              <a:rPr lang="fr-FR"/>
              <a:t>Deuxième niveau</a:t>
            </a:r>
          </a:p>
        </p:txBody>
      </p:sp>
      <p:sp>
        <p:nvSpPr>
          <p:cNvPr id="9" name="Text Placeholder 10"/>
          <p:cNvSpPr>
            <a:spLocks noGrp="1"/>
          </p:cNvSpPr>
          <p:nvPr>
            <p:ph type="body" sz="quarter" idx="15"/>
          </p:nvPr>
        </p:nvSpPr>
        <p:spPr>
          <a:xfrm>
            <a:off x="5043071" y="3486270"/>
            <a:ext cx="3843754" cy="657105"/>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solidFill>
                  <a:schemeClr val="tx1"/>
                </a:solidFill>
              </a:defRPr>
            </a:lvl2pPr>
          </a:lstStyle>
          <a:p>
            <a:pPr lvl="0"/>
            <a:r>
              <a:rPr lang="fr-FR"/>
              <a:t>Modifiez les styles du texte du masque</a:t>
            </a:r>
          </a:p>
          <a:p>
            <a:pPr lvl="1"/>
            <a:r>
              <a:rPr lang="fr-FR"/>
              <a:t>Deuxième niveau</a:t>
            </a:r>
          </a:p>
        </p:txBody>
      </p:sp>
      <p:sp>
        <p:nvSpPr>
          <p:cNvPr id="7" name="Picture Placeholder 6"/>
          <p:cNvSpPr>
            <a:spLocks noGrp="1"/>
          </p:cNvSpPr>
          <p:nvPr>
            <p:ph type="pic" sz="quarter" idx="16"/>
          </p:nvPr>
        </p:nvSpPr>
        <p:spPr>
          <a:xfrm>
            <a:off x="242688" y="1831103"/>
            <a:ext cx="3843754" cy="1550392"/>
          </a:xfrm>
        </p:spPr>
        <p:txBody>
          <a:bodyPr>
            <a:normAutofit/>
          </a:bodyPr>
          <a:lstStyle>
            <a:lvl1pPr>
              <a:defRPr sz="1100">
                <a:solidFill>
                  <a:schemeClr val="bg2"/>
                </a:solidFill>
              </a:defRPr>
            </a:lvl1pPr>
          </a:lstStyle>
          <a:p>
            <a:r>
              <a:rPr lang="fr-FR"/>
              <a:t>Cliquez sur l'icône pour ajouter une image</a:t>
            </a:r>
            <a:endParaRPr lang="en-GB"/>
          </a:p>
        </p:txBody>
      </p:sp>
      <p:sp>
        <p:nvSpPr>
          <p:cNvPr id="12" name="Picture Placeholder 6"/>
          <p:cNvSpPr>
            <a:spLocks noGrp="1"/>
          </p:cNvSpPr>
          <p:nvPr>
            <p:ph type="pic" sz="quarter" idx="17"/>
          </p:nvPr>
        </p:nvSpPr>
        <p:spPr>
          <a:xfrm>
            <a:off x="5043071" y="1831103"/>
            <a:ext cx="3843754" cy="1550392"/>
          </a:xfrm>
        </p:spPr>
        <p:txBody>
          <a:bodyPr>
            <a:normAutofit/>
          </a:bodyPr>
          <a:lstStyle>
            <a:lvl1pPr>
              <a:defRPr sz="1100">
                <a:solidFill>
                  <a:schemeClr val="bg2"/>
                </a:solidFill>
              </a:defRPr>
            </a:lvl1pPr>
          </a:lstStyle>
          <a:p>
            <a:r>
              <a:rPr lang="fr-FR"/>
              <a:t>Cliquez sur l'icône pour ajouter une image</a:t>
            </a:r>
            <a:endParaRPr lang="en-GB" dirty="0"/>
          </a:p>
        </p:txBody>
      </p:sp>
      <p:sp>
        <p:nvSpPr>
          <p:cNvPr id="13" name="Text Placeholder 10"/>
          <p:cNvSpPr>
            <a:spLocks noGrp="1"/>
          </p:cNvSpPr>
          <p:nvPr>
            <p:ph type="body" sz="quarter" idx="18"/>
          </p:nvPr>
        </p:nvSpPr>
        <p:spPr>
          <a:xfrm>
            <a:off x="242688" y="1388443"/>
            <a:ext cx="3843754" cy="442661"/>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
        <p:nvSpPr>
          <p:cNvPr id="14" name="Text Placeholder 10"/>
          <p:cNvSpPr>
            <a:spLocks noGrp="1"/>
          </p:cNvSpPr>
          <p:nvPr>
            <p:ph type="body" sz="quarter" idx="19"/>
          </p:nvPr>
        </p:nvSpPr>
        <p:spPr>
          <a:xfrm>
            <a:off x="5043071" y="1388443"/>
            <a:ext cx="3843754" cy="442661"/>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Tree>
    <p:extLst>
      <p:ext uri="{BB962C8B-B14F-4D97-AF65-F5344CB8AC3E}">
        <p14:creationId xmlns:p14="http://schemas.microsoft.com/office/powerpoint/2010/main" val="1872077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Imag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4000" y="643468"/>
            <a:ext cx="8654595" cy="461548"/>
          </a:xfrm>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234000" y="248323"/>
            <a:ext cx="6695158" cy="442661"/>
          </a:xfrm>
        </p:spPr>
        <p:txBody>
          <a:bodyPr anchor="b">
            <a:normAutofit/>
          </a:bodyPr>
          <a:lstStyle>
            <a:lvl1pPr marL="0" indent="0">
              <a:buNone/>
              <a:defRPr sz="1900" b="0">
                <a:solidFill>
                  <a:schemeClr val="bg2"/>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244533" y="3481305"/>
            <a:ext cx="2561614" cy="785512"/>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solidFill>
                  <a:schemeClr val="tx1"/>
                </a:solidFill>
              </a:defRPr>
            </a:lvl2pPr>
          </a:lstStyle>
          <a:p>
            <a:pPr lvl="0"/>
            <a:r>
              <a:rPr lang="fr-FR"/>
              <a:t>Modifiez les styles du texte du masque</a:t>
            </a:r>
          </a:p>
          <a:p>
            <a:pPr lvl="1"/>
            <a:r>
              <a:rPr lang="fr-FR"/>
              <a:t>Deuxième niveau</a:t>
            </a:r>
          </a:p>
        </p:txBody>
      </p:sp>
      <p:sp>
        <p:nvSpPr>
          <p:cNvPr id="9" name="Text Placeholder 10"/>
          <p:cNvSpPr>
            <a:spLocks noGrp="1"/>
          </p:cNvSpPr>
          <p:nvPr>
            <p:ph type="body" sz="quarter" idx="15"/>
          </p:nvPr>
        </p:nvSpPr>
        <p:spPr>
          <a:xfrm>
            <a:off x="3300205" y="3481305"/>
            <a:ext cx="2561614" cy="785512"/>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solidFill>
                  <a:schemeClr val="tx1"/>
                </a:solidFill>
              </a:defRPr>
            </a:lvl2pPr>
          </a:lstStyle>
          <a:p>
            <a:pPr lvl="0"/>
            <a:r>
              <a:rPr lang="fr-FR"/>
              <a:t>Modifiez les styles du texte du masque</a:t>
            </a:r>
          </a:p>
          <a:p>
            <a:pPr lvl="1"/>
            <a:r>
              <a:rPr lang="fr-FR"/>
              <a:t>Deuxième niveau</a:t>
            </a:r>
          </a:p>
        </p:txBody>
      </p:sp>
      <p:sp>
        <p:nvSpPr>
          <p:cNvPr id="7" name="Picture Placeholder 6"/>
          <p:cNvSpPr>
            <a:spLocks noGrp="1"/>
          </p:cNvSpPr>
          <p:nvPr>
            <p:ph type="pic" sz="quarter" idx="16"/>
          </p:nvPr>
        </p:nvSpPr>
        <p:spPr>
          <a:xfrm>
            <a:off x="244533" y="1831103"/>
            <a:ext cx="2561614" cy="1550392"/>
          </a:xfrm>
        </p:spPr>
        <p:txBody>
          <a:bodyPr>
            <a:normAutofit/>
          </a:bodyPr>
          <a:lstStyle>
            <a:lvl1pPr>
              <a:defRPr sz="1100">
                <a:solidFill>
                  <a:schemeClr val="bg2"/>
                </a:solidFill>
              </a:defRPr>
            </a:lvl1pPr>
          </a:lstStyle>
          <a:p>
            <a:r>
              <a:rPr lang="fr-FR"/>
              <a:t>Cliquez sur l'icône pour ajouter une image</a:t>
            </a:r>
            <a:endParaRPr lang="en-GB"/>
          </a:p>
        </p:txBody>
      </p:sp>
      <p:sp>
        <p:nvSpPr>
          <p:cNvPr id="12" name="Picture Placeholder 6"/>
          <p:cNvSpPr>
            <a:spLocks noGrp="1"/>
          </p:cNvSpPr>
          <p:nvPr>
            <p:ph type="pic" sz="quarter" idx="17"/>
          </p:nvPr>
        </p:nvSpPr>
        <p:spPr>
          <a:xfrm>
            <a:off x="3300205" y="1831103"/>
            <a:ext cx="2561614" cy="1550392"/>
          </a:xfrm>
        </p:spPr>
        <p:txBody>
          <a:bodyPr>
            <a:normAutofit/>
          </a:bodyPr>
          <a:lstStyle>
            <a:lvl1pPr>
              <a:defRPr sz="1100">
                <a:solidFill>
                  <a:schemeClr val="bg2"/>
                </a:solidFill>
              </a:defRPr>
            </a:lvl1pPr>
          </a:lstStyle>
          <a:p>
            <a:r>
              <a:rPr lang="fr-FR"/>
              <a:t>Cliquez sur l'icône pour ajouter une image</a:t>
            </a:r>
            <a:endParaRPr lang="en-GB"/>
          </a:p>
        </p:txBody>
      </p:sp>
      <p:sp>
        <p:nvSpPr>
          <p:cNvPr id="13" name="Text Placeholder 10"/>
          <p:cNvSpPr>
            <a:spLocks noGrp="1"/>
          </p:cNvSpPr>
          <p:nvPr>
            <p:ph type="body" sz="quarter" idx="18"/>
          </p:nvPr>
        </p:nvSpPr>
        <p:spPr>
          <a:xfrm>
            <a:off x="244533" y="1388443"/>
            <a:ext cx="2561614" cy="442661"/>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
        <p:nvSpPr>
          <p:cNvPr id="14" name="Text Placeholder 10"/>
          <p:cNvSpPr>
            <a:spLocks noGrp="1"/>
          </p:cNvSpPr>
          <p:nvPr>
            <p:ph type="body" sz="quarter" idx="19"/>
          </p:nvPr>
        </p:nvSpPr>
        <p:spPr>
          <a:xfrm>
            <a:off x="3300205" y="1388443"/>
            <a:ext cx="2561614" cy="442661"/>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
        <p:nvSpPr>
          <p:cNvPr id="15" name="Text Placeholder 10"/>
          <p:cNvSpPr>
            <a:spLocks noGrp="1"/>
          </p:cNvSpPr>
          <p:nvPr>
            <p:ph type="body" sz="quarter" idx="20"/>
          </p:nvPr>
        </p:nvSpPr>
        <p:spPr>
          <a:xfrm>
            <a:off x="6301029" y="3481305"/>
            <a:ext cx="2561614" cy="785512"/>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solidFill>
                  <a:schemeClr val="tx1"/>
                </a:solidFill>
              </a:defRPr>
            </a:lvl2pPr>
          </a:lstStyle>
          <a:p>
            <a:pPr lvl="0"/>
            <a:r>
              <a:rPr lang="fr-FR"/>
              <a:t>Modifiez les styles du texte du masque</a:t>
            </a:r>
          </a:p>
          <a:p>
            <a:pPr lvl="1"/>
            <a:r>
              <a:rPr lang="fr-FR"/>
              <a:t>Deuxième niveau</a:t>
            </a:r>
          </a:p>
        </p:txBody>
      </p:sp>
      <p:sp>
        <p:nvSpPr>
          <p:cNvPr id="16" name="Picture Placeholder 6"/>
          <p:cNvSpPr>
            <a:spLocks noGrp="1"/>
          </p:cNvSpPr>
          <p:nvPr>
            <p:ph type="pic" sz="quarter" idx="21"/>
          </p:nvPr>
        </p:nvSpPr>
        <p:spPr>
          <a:xfrm>
            <a:off x="6301029" y="1831103"/>
            <a:ext cx="2561614" cy="1550392"/>
          </a:xfrm>
        </p:spPr>
        <p:txBody>
          <a:bodyPr>
            <a:normAutofit/>
          </a:bodyPr>
          <a:lstStyle>
            <a:lvl1pPr>
              <a:defRPr sz="1100">
                <a:solidFill>
                  <a:schemeClr val="bg2"/>
                </a:solidFill>
              </a:defRPr>
            </a:lvl1pPr>
          </a:lstStyle>
          <a:p>
            <a:r>
              <a:rPr lang="fr-FR"/>
              <a:t>Cliquez sur l'icône pour ajouter une image</a:t>
            </a:r>
            <a:endParaRPr lang="en-GB"/>
          </a:p>
        </p:txBody>
      </p:sp>
      <p:sp>
        <p:nvSpPr>
          <p:cNvPr id="17" name="Text Placeholder 10"/>
          <p:cNvSpPr>
            <a:spLocks noGrp="1"/>
          </p:cNvSpPr>
          <p:nvPr>
            <p:ph type="body" sz="quarter" idx="22"/>
          </p:nvPr>
        </p:nvSpPr>
        <p:spPr>
          <a:xfrm>
            <a:off x="6301029" y="1388443"/>
            <a:ext cx="2561614" cy="442661"/>
          </a:xfrm>
          <a:solidFill>
            <a:schemeClr val="accent6"/>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Tree>
    <p:extLst>
      <p:ext uri="{BB962C8B-B14F-4D97-AF65-F5344CB8AC3E}">
        <p14:creationId xmlns:p14="http://schemas.microsoft.com/office/powerpoint/2010/main" val="833649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Imag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4000" y="643468"/>
            <a:ext cx="6723160" cy="461548"/>
          </a:xfrm>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234000" y="248323"/>
            <a:ext cx="6615283" cy="442661"/>
          </a:xfrm>
        </p:spPr>
        <p:txBody>
          <a:bodyPr anchor="b">
            <a:normAutofit/>
          </a:bodyPr>
          <a:lstStyle>
            <a:lvl1pPr marL="0" indent="0">
              <a:buNone/>
              <a:defRPr sz="1900" b="0">
                <a:solidFill>
                  <a:schemeClr val="bg2"/>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235007" y="3481305"/>
            <a:ext cx="1948830" cy="840694"/>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lvl2pPr>
          </a:lstStyle>
          <a:p>
            <a:pPr lvl="0"/>
            <a:r>
              <a:rPr lang="fr-FR"/>
              <a:t>Modifiez les styles du texte du masque</a:t>
            </a:r>
          </a:p>
          <a:p>
            <a:pPr lvl="1"/>
            <a:r>
              <a:rPr lang="fr-FR"/>
              <a:t>Deuxième niveau</a:t>
            </a:r>
          </a:p>
        </p:txBody>
      </p:sp>
      <p:sp>
        <p:nvSpPr>
          <p:cNvPr id="9" name="Text Placeholder 10"/>
          <p:cNvSpPr>
            <a:spLocks noGrp="1"/>
          </p:cNvSpPr>
          <p:nvPr>
            <p:ph type="body" sz="quarter" idx="15"/>
          </p:nvPr>
        </p:nvSpPr>
        <p:spPr>
          <a:xfrm>
            <a:off x="2469336" y="3481305"/>
            <a:ext cx="1948830" cy="840694"/>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lvl2pPr>
          </a:lstStyle>
          <a:p>
            <a:pPr lvl="0"/>
            <a:r>
              <a:rPr lang="fr-FR"/>
              <a:t>Modifiez les styles du texte du masque</a:t>
            </a:r>
          </a:p>
          <a:p>
            <a:pPr lvl="1"/>
            <a:r>
              <a:rPr lang="fr-FR"/>
              <a:t>Deuxième niveau</a:t>
            </a:r>
          </a:p>
        </p:txBody>
      </p:sp>
      <p:sp>
        <p:nvSpPr>
          <p:cNvPr id="7" name="Picture Placeholder 6"/>
          <p:cNvSpPr>
            <a:spLocks noGrp="1"/>
          </p:cNvSpPr>
          <p:nvPr>
            <p:ph type="pic" sz="quarter" idx="16"/>
          </p:nvPr>
        </p:nvSpPr>
        <p:spPr>
          <a:xfrm>
            <a:off x="235007" y="1831103"/>
            <a:ext cx="1948830" cy="1550392"/>
          </a:xfrm>
        </p:spPr>
        <p:txBody>
          <a:bodyPr lIns="72000" tIns="72000" rIns="72000" bIns="72000">
            <a:normAutofit/>
          </a:bodyPr>
          <a:lstStyle>
            <a:lvl1pPr>
              <a:defRPr sz="1100">
                <a:solidFill>
                  <a:schemeClr val="bg2"/>
                </a:solidFill>
              </a:defRPr>
            </a:lvl1pPr>
          </a:lstStyle>
          <a:p>
            <a:r>
              <a:rPr lang="fr-FR"/>
              <a:t>Cliquez sur l'icône pour ajouter une image</a:t>
            </a:r>
            <a:endParaRPr lang="en-GB" dirty="0"/>
          </a:p>
        </p:txBody>
      </p:sp>
      <p:sp>
        <p:nvSpPr>
          <p:cNvPr id="13" name="Text Placeholder 10"/>
          <p:cNvSpPr>
            <a:spLocks noGrp="1"/>
          </p:cNvSpPr>
          <p:nvPr>
            <p:ph type="body" sz="quarter" idx="18"/>
          </p:nvPr>
        </p:nvSpPr>
        <p:spPr>
          <a:xfrm>
            <a:off x="235007" y="1388443"/>
            <a:ext cx="1948830" cy="442660"/>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
        <p:nvSpPr>
          <p:cNvPr id="14" name="Text Placeholder 10"/>
          <p:cNvSpPr>
            <a:spLocks noGrp="1"/>
          </p:cNvSpPr>
          <p:nvPr>
            <p:ph type="body" sz="quarter" idx="19"/>
          </p:nvPr>
        </p:nvSpPr>
        <p:spPr>
          <a:xfrm>
            <a:off x="2469336" y="1388443"/>
            <a:ext cx="1948830" cy="442660"/>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
        <p:nvSpPr>
          <p:cNvPr id="12" name="Picture Placeholder 6"/>
          <p:cNvSpPr>
            <a:spLocks noGrp="1"/>
          </p:cNvSpPr>
          <p:nvPr>
            <p:ph type="pic" sz="quarter" idx="17"/>
          </p:nvPr>
        </p:nvSpPr>
        <p:spPr>
          <a:xfrm>
            <a:off x="2469336" y="1831103"/>
            <a:ext cx="1948830" cy="1550392"/>
          </a:xfrm>
        </p:spPr>
        <p:txBody>
          <a:bodyPr lIns="72000" tIns="72000" rIns="72000" bIns="72000">
            <a:normAutofit/>
          </a:bodyPr>
          <a:lstStyle>
            <a:lvl1pPr>
              <a:defRPr sz="1100">
                <a:solidFill>
                  <a:schemeClr val="bg2"/>
                </a:solidFill>
              </a:defRPr>
            </a:lvl1pPr>
          </a:lstStyle>
          <a:p>
            <a:r>
              <a:rPr lang="fr-FR"/>
              <a:t>Cliquez sur l'icône pour ajouter une image</a:t>
            </a:r>
            <a:endParaRPr lang="en-GB" dirty="0"/>
          </a:p>
        </p:txBody>
      </p:sp>
      <p:sp>
        <p:nvSpPr>
          <p:cNvPr id="15" name="Text Placeholder 10"/>
          <p:cNvSpPr>
            <a:spLocks noGrp="1"/>
          </p:cNvSpPr>
          <p:nvPr>
            <p:ph type="body" sz="quarter" idx="20"/>
          </p:nvPr>
        </p:nvSpPr>
        <p:spPr>
          <a:xfrm>
            <a:off x="4703665" y="3481305"/>
            <a:ext cx="1948830" cy="840694"/>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lvl2pPr>
          </a:lstStyle>
          <a:p>
            <a:pPr lvl="0"/>
            <a:r>
              <a:rPr lang="fr-FR"/>
              <a:t>Modifiez les styles du texte du masque</a:t>
            </a:r>
          </a:p>
          <a:p>
            <a:pPr lvl="1"/>
            <a:r>
              <a:rPr lang="fr-FR"/>
              <a:t>Deuxième niveau</a:t>
            </a:r>
          </a:p>
        </p:txBody>
      </p:sp>
      <p:sp>
        <p:nvSpPr>
          <p:cNvPr id="17" name="Text Placeholder 10"/>
          <p:cNvSpPr>
            <a:spLocks noGrp="1"/>
          </p:cNvSpPr>
          <p:nvPr>
            <p:ph type="body" sz="quarter" idx="22"/>
          </p:nvPr>
        </p:nvSpPr>
        <p:spPr>
          <a:xfrm>
            <a:off x="4703665" y="1388443"/>
            <a:ext cx="1948830" cy="442660"/>
          </a:xfrm>
          <a:solidFill>
            <a:schemeClr val="accent6"/>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
        <p:nvSpPr>
          <p:cNvPr id="16" name="Picture Placeholder 6"/>
          <p:cNvSpPr>
            <a:spLocks noGrp="1"/>
          </p:cNvSpPr>
          <p:nvPr>
            <p:ph type="pic" sz="quarter" idx="21"/>
          </p:nvPr>
        </p:nvSpPr>
        <p:spPr>
          <a:xfrm>
            <a:off x="4703665" y="1831103"/>
            <a:ext cx="1948830" cy="1550392"/>
          </a:xfrm>
        </p:spPr>
        <p:txBody>
          <a:bodyPr lIns="72000" tIns="72000" rIns="72000" bIns="72000">
            <a:normAutofit/>
          </a:bodyPr>
          <a:lstStyle>
            <a:lvl1pPr>
              <a:defRPr sz="1100">
                <a:solidFill>
                  <a:schemeClr val="bg2"/>
                </a:solidFill>
              </a:defRPr>
            </a:lvl1pPr>
          </a:lstStyle>
          <a:p>
            <a:r>
              <a:rPr lang="fr-FR"/>
              <a:t>Cliquez sur l'icône pour ajouter une image</a:t>
            </a:r>
            <a:endParaRPr lang="en-GB"/>
          </a:p>
        </p:txBody>
      </p:sp>
      <p:sp>
        <p:nvSpPr>
          <p:cNvPr id="18" name="Text Placeholder 10"/>
          <p:cNvSpPr>
            <a:spLocks noGrp="1"/>
          </p:cNvSpPr>
          <p:nvPr>
            <p:ph type="body" sz="quarter" idx="23"/>
          </p:nvPr>
        </p:nvSpPr>
        <p:spPr>
          <a:xfrm>
            <a:off x="6937995" y="3481305"/>
            <a:ext cx="1948830" cy="840694"/>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lvl2pPr>
          </a:lstStyle>
          <a:p>
            <a:pPr lvl="0"/>
            <a:r>
              <a:rPr lang="fr-FR"/>
              <a:t>Modifiez les styles du texte du masque</a:t>
            </a:r>
          </a:p>
          <a:p>
            <a:pPr lvl="1"/>
            <a:r>
              <a:rPr lang="fr-FR"/>
              <a:t>Deuxième niveau</a:t>
            </a:r>
          </a:p>
        </p:txBody>
      </p:sp>
      <p:sp>
        <p:nvSpPr>
          <p:cNvPr id="20" name="Text Placeholder 10"/>
          <p:cNvSpPr>
            <a:spLocks noGrp="1"/>
          </p:cNvSpPr>
          <p:nvPr>
            <p:ph type="body" sz="quarter" idx="25"/>
          </p:nvPr>
        </p:nvSpPr>
        <p:spPr>
          <a:xfrm>
            <a:off x="6937995" y="1388443"/>
            <a:ext cx="1948830" cy="442660"/>
          </a:xfrm>
          <a:solidFill>
            <a:schemeClr val="accent3"/>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
        <p:nvSpPr>
          <p:cNvPr id="19" name="Picture Placeholder 6"/>
          <p:cNvSpPr>
            <a:spLocks noGrp="1"/>
          </p:cNvSpPr>
          <p:nvPr>
            <p:ph type="pic" sz="quarter" idx="24"/>
          </p:nvPr>
        </p:nvSpPr>
        <p:spPr>
          <a:xfrm>
            <a:off x="6937995" y="1831103"/>
            <a:ext cx="1948830" cy="1550392"/>
          </a:xfrm>
        </p:spPr>
        <p:txBody>
          <a:bodyPr lIns="72000" tIns="72000" rIns="72000" bIns="72000">
            <a:normAutofit/>
          </a:bodyPr>
          <a:lstStyle>
            <a:lvl1pPr>
              <a:defRPr sz="1100">
                <a:solidFill>
                  <a:schemeClr val="bg2"/>
                </a:solidFill>
              </a:defRPr>
            </a:lvl1pPr>
          </a:lstStyle>
          <a:p>
            <a:r>
              <a:rPr lang="fr-FR"/>
              <a:t>Cliquez sur l'icône pour ajouter une image</a:t>
            </a:r>
            <a:endParaRPr lang="en-GB"/>
          </a:p>
        </p:txBody>
      </p:sp>
    </p:spTree>
    <p:extLst>
      <p:ext uri="{BB962C8B-B14F-4D97-AF65-F5344CB8AC3E}">
        <p14:creationId xmlns:p14="http://schemas.microsoft.com/office/powerpoint/2010/main" val="3326914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2 Column Imag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4000" y="643468"/>
            <a:ext cx="8654595" cy="461548"/>
          </a:xfrm>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234000" y="248323"/>
            <a:ext cx="6710517" cy="442661"/>
          </a:xfrm>
        </p:spPr>
        <p:txBody>
          <a:bodyPr anchor="b">
            <a:normAutofit/>
          </a:bodyPr>
          <a:lstStyle>
            <a:lvl1pPr marL="0" indent="0">
              <a:buNone/>
              <a:defRPr sz="1900" b="0">
                <a:solidFill>
                  <a:schemeClr val="bg2"/>
                </a:solidFill>
              </a:defRPr>
            </a:lvl1pPr>
          </a:lstStyle>
          <a:p>
            <a:pPr lvl="0"/>
            <a:r>
              <a:rPr lang="en-US" dirty="0"/>
              <a:t>CLICK TO ADD TAG LINE OR BEGINNING OF TITLE</a:t>
            </a:r>
            <a:endParaRPr lang="en-GB" dirty="0"/>
          </a:p>
        </p:txBody>
      </p:sp>
      <p:sp>
        <p:nvSpPr>
          <p:cNvPr id="13" name="Text Placeholder 10"/>
          <p:cNvSpPr>
            <a:spLocks noGrp="1"/>
          </p:cNvSpPr>
          <p:nvPr>
            <p:ph type="body" sz="quarter" idx="18"/>
          </p:nvPr>
        </p:nvSpPr>
        <p:spPr>
          <a:xfrm>
            <a:off x="242687" y="1388443"/>
            <a:ext cx="3864347" cy="442661"/>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
        <p:nvSpPr>
          <p:cNvPr id="14" name="Text Placeholder 10"/>
          <p:cNvSpPr>
            <a:spLocks noGrp="1"/>
          </p:cNvSpPr>
          <p:nvPr>
            <p:ph type="body" sz="quarter" idx="19"/>
          </p:nvPr>
        </p:nvSpPr>
        <p:spPr>
          <a:xfrm>
            <a:off x="5012927" y="1388443"/>
            <a:ext cx="3873898" cy="442661"/>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
        <p:nvSpPr>
          <p:cNvPr id="10" name="Text Placeholder 9"/>
          <p:cNvSpPr>
            <a:spLocks noGrp="1"/>
          </p:cNvSpPr>
          <p:nvPr>
            <p:ph type="body" sz="quarter" idx="20"/>
          </p:nvPr>
        </p:nvSpPr>
        <p:spPr>
          <a:xfrm>
            <a:off x="242687" y="2001691"/>
            <a:ext cx="3864347" cy="2029761"/>
          </a:xfrm>
        </p:spPr>
        <p:txBody>
          <a:bodyPr lIns="73459" rIns="24486"/>
          <a:lstStyle>
            <a:lvl1pPr>
              <a:defRPr sz="1500"/>
            </a:lvl1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sp>
        <p:nvSpPr>
          <p:cNvPr id="15" name="Text Placeholder 9"/>
          <p:cNvSpPr>
            <a:spLocks noGrp="1"/>
          </p:cNvSpPr>
          <p:nvPr>
            <p:ph type="body" sz="quarter" idx="21"/>
          </p:nvPr>
        </p:nvSpPr>
        <p:spPr>
          <a:xfrm>
            <a:off x="5012927" y="2001691"/>
            <a:ext cx="3873898" cy="2029761"/>
          </a:xfrm>
        </p:spPr>
        <p:txBody>
          <a:bodyPr lIns="73459" rIns="24486"/>
          <a:lstStyle>
            <a:lvl1pPr>
              <a:defRPr sz="1500"/>
            </a:lvl1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sp>
        <p:nvSpPr>
          <p:cNvPr id="12" name="Text Placeholder 6"/>
          <p:cNvSpPr>
            <a:spLocks noGrp="1"/>
          </p:cNvSpPr>
          <p:nvPr>
            <p:ph type="body" sz="quarter" idx="16" hasCustomPrompt="1"/>
          </p:nvPr>
        </p:nvSpPr>
        <p:spPr>
          <a:xfrm>
            <a:off x="232376" y="4215715"/>
            <a:ext cx="6725791" cy="318287"/>
          </a:xfrm>
        </p:spPr>
        <p:txBody>
          <a:bodyPr anchor="b">
            <a:normAutofit/>
          </a:bodyPr>
          <a:lstStyle>
            <a:lvl1pPr algn="l">
              <a:lnSpc>
                <a:spcPct val="95000"/>
              </a:lnSpc>
              <a:spcBef>
                <a:spcPts val="204"/>
              </a:spcBef>
              <a:defRPr sz="1000" cap="none" baseline="0">
                <a:solidFill>
                  <a:schemeClr val="tx1"/>
                </a:solidFill>
              </a:defRPr>
            </a:lvl1pPr>
          </a:lstStyle>
          <a:p>
            <a:pPr lvl="0"/>
            <a:r>
              <a:rPr lang="en-US" dirty="0"/>
              <a:t>Question and Base</a:t>
            </a:r>
            <a:endParaRPr lang="en-GB" dirty="0"/>
          </a:p>
        </p:txBody>
      </p:sp>
    </p:spTree>
    <p:extLst>
      <p:ext uri="{BB962C8B-B14F-4D97-AF65-F5344CB8AC3E}">
        <p14:creationId xmlns:p14="http://schemas.microsoft.com/office/powerpoint/2010/main" val="2767825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3 Column Imag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4000" y="643468"/>
            <a:ext cx="8654595" cy="461548"/>
          </a:xfrm>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234000" y="248323"/>
            <a:ext cx="6710517" cy="442661"/>
          </a:xfrm>
        </p:spPr>
        <p:txBody>
          <a:bodyPr anchor="b">
            <a:normAutofit/>
          </a:bodyPr>
          <a:lstStyle>
            <a:lvl1pPr marL="0" indent="0">
              <a:buNone/>
              <a:defRPr sz="1900" b="0">
                <a:solidFill>
                  <a:schemeClr val="bg2"/>
                </a:solidFill>
              </a:defRPr>
            </a:lvl1pPr>
          </a:lstStyle>
          <a:p>
            <a:pPr lvl="0"/>
            <a:r>
              <a:rPr lang="en-US" dirty="0"/>
              <a:t>CLICK TO ADD TAG LINE OR BEGINNING OF TITLE</a:t>
            </a:r>
            <a:endParaRPr lang="en-GB" dirty="0"/>
          </a:p>
        </p:txBody>
      </p:sp>
      <p:sp>
        <p:nvSpPr>
          <p:cNvPr id="13" name="Text Placeholder 10"/>
          <p:cNvSpPr>
            <a:spLocks noGrp="1"/>
          </p:cNvSpPr>
          <p:nvPr>
            <p:ph type="body" sz="quarter" idx="18"/>
          </p:nvPr>
        </p:nvSpPr>
        <p:spPr>
          <a:xfrm>
            <a:off x="242686" y="1388444"/>
            <a:ext cx="2654085" cy="442661"/>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
        <p:nvSpPr>
          <p:cNvPr id="14" name="Text Placeholder 10"/>
          <p:cNvSpPr>
            <a:spLocks noGrp="1"/>
          </p:cNvSpPr>
          <p:nvPr>
            <p:ph type="body" sz="quarter" idx="19"/>
          </p:nvPr>
        </p:nvSpPr>
        <p:spPr>
          <a:xfrm>
            <a:off x="3255264" y="1388443"/>
            <a:ext cx="2654085" cy="442661"/>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
        <p:nvSpPr>
          <p:cNvPr id="17" name="Text Placeholder 10"/>
          <p:cNvSpPr>
            <a:spLocks noGrp="1"/>
          </p:cNvSpPr>
          <p:nvPr>
            <p:ph type="body" sz="quarter" idx="22"/>
          </p:nvPr>
        </p:nvSpPr>
        <p:spPr>
          <a:xfrm>
            <a:off x="6232737" y="1388444"/>
            <a:ext cx="2654085" cy="442661"/>
          </a:xfrm>
          <a:solidFill>
            <a:schemeClr val="accent6"/>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
        <p:nvSpPr>
          <p:cNvPr id="18" name="Text Placeholder 9"/>
          <p:cNvSpPr>
            <a:spLocks noGrp="1"/>
          </p:cNvSpPr>
          <p:nvPr>
            <p:ph type="body" sz="quarter" idx="23"/>
          </p:nvPr>
        </p:nvSpPr>
        <p:spPr>
          <a:xfrm>
            <a:off x="250368" y="2001691"/>
            <a:ext cx="2654086" cy="2029761"/>
          </a:xfrm>
        </p:spPr>
        <p:txBody>
          <a:bodyPr lIns="73459" rIns="24486"/>
          <a:lstStyle>
            <a:lvl1pPr>
              <a:defRPr sz="1500"/>
            </a:lvl1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sp>
        <p:nvSpPr>
          <p:cNvPr id="19" name="Text Placeholder 9"/>
          <p:cNvSpPr>
            <a:spLocks noGrp="1"/>
          </p:cNvSpPr>
          <p:nvPr>
            <p:ph type="body" sz="quarter" idx="21"/>
          </p:nvPr>
        </p:nvSpPr>
        <p:spPr>
          <a:xfrm>
            <a:off x="3255266" y="2001691"/>
            <a:ext cx="2654086" cy="2029761"/>
          </a:xfrm>
        </p:spPr>
        <p:txBody>
          <a:bodyPr lIns="73459" rIns="24486"/>
          <a:lstStyle>
            <a:lvl1pPr>
              <a:defRPr sz="1500"/>
            </a:lvl1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sp>
        <p:nvSpPr>
          <p:cNvPr id="20" name="Text Placeholder 9"/>
          <p:cNvSpPr>
            <a:spLocks noGrp="1"/>
          </p:cNvSpPr>
          <p:nvPr>
            <p:ph type="body" sz="quarter" idx="24"/>
          </p:nvPr>
        </p:nvSpPr>
        <p:spPr>
          <a:xfrm>
            <a:off x="6232739" y="2001691"/>
            <a:ext cx="2654086" cy="2029761"/>
          </a:xfrm>
        </p:spPr>
        <p:txBody>
          <a:bodyPr lIns="73459" rIns="24486"/>
          <a:lstStyle>
            <a:lvl1pPr>
              <a:defRPr sz="1500"/>
            </a:lvl1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sp>
        <p:nvSpPr>
          <p:cNvPr id="16" name="Text Placeholder 6"/>
          <p:cNvSpPr>
            <a:spLocks noGrp="1"/>
          </p:cNvSpPr>
          <p:nvPr>
            <p:ph type="body" sz="quarter" idx="16" hasCustomPrompt="1"/>
          </p:nvPr>
        </p:nvSpPr>
        <p:spPr>
          <a:xfrm>
            <a:off x="232377" y="4215715"/>
            <a:ext cx="7880266" cy="318287"/>
          </a:xfrm>
        </p:spPr>
        <p:txBody>
          <a:bodyPr anchor="b">
            <a:normAutofit/>
          </a:bodyPr>
          <a:lstStyle>
            <a:lvl1pPr algn="l">
              <a:lnSpc>
                <a:spcPct val="95000"/>
              </a:lnSpc>
              <a:spcBef>
                <a:spcPts val="204"/>
              </a:spcBef>
              <a:defRPr sz="1000" cap="none" baseline="0">
                <a:solidFill>
                  <a:schemeClr val="tx1"/>
                </a:solidFill>
              </a:defRPr>
            </a:lvl1pPr>
          </a:lstStyle>
          <a:p>
            <a:pPr lvl="0"/>
            <a:r>
              <a:rPr lang="en-US" dirty="0"/>
              <a:t>Question and Base</a:t>
            </a:r>
            <a:endParaRPr lang="en-GB" dirty="0"/>
          </a:p>
        </p:txBody>
      </p:sp>
    </p:spTree>
    <p:extLst>
      <p:ext uri="{BB962C8B-B14F-4D97-AF65-F5344CB8AC3E}">
        <p14:creationId xmlns:p14="http://schemas.microsoft.com/office/powerpoint/2010/main" val="3517875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4 Column Imag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4000" y="643468"/>
            <a:ext cx="7870391" cy="461548"/>
          </a:xfrm>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234000" y="248323"/>
            <a:ext cx="6710517" cy="442661"/>
          </a:xfrm>
        </p:spPr>
        <p:txBody>
          <a:bodyPr anchor="b">
            <a:normAutofit/>
          </a:bodyPr>
          <a:lstStyle>
            <a:lvl1pPr marL="0" indent="0">
              <a:buNone/>
              <a:defRPr sz="1900" b="0">
                <a:solidFill>
                  <a:schemeClr val="bg2"/>
                </a:solidFill>
              </a:defRPr>
            </a:lvl1pPr>
          </a:lstStyle>
          <a:p>
            <a:pPr lvl="0"/>
            <a:r>
              <a:rPr lang="en-US" dirty="0"/>
              <a:t>CLICK TO ADD TAG LINE OR BEGINNING OF TITLE</a:t>
            </a:r>
            <a:endParaRPr lang="en-GB" dirty="0"/>
          </a:p>
        </p:txBody>
      </p:sp>
      <p:sp>
        <p:nvSpPr>
          <p:cNvPr id="13" name="Text Placeholder 10"/>
          <p:cNvSpPr>
            <a:spLocks noGrp="1"/>
          </p:cNvSpPr>
          <p:nvPr>
            <p:ph type="body" sz="quarter" idx="18"/>
          </p:nvPr>
        </p:nvSpPr>
        <p:spPr>
          <a:xfrm>
            <a:off x="240527" y="1388443"/>
            <a:ext cx="1912119" cy="442661"/>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
        <p:nvSpPr>
          <p:cNvPr id="14" name="Text Placeholder 10"/>
          <p:cNvSpPr>
            <a:spLocks noGrp="1"/>
          </p:cNvSpPr>
          <p:nvPr>
            <p:ph type="body" sz="quarter" idx="19"/>
          </p:nvPr>
        </p:nvSpPr>
        <p:spPr>
          <a:xfrm>
            <a:off x="2477192" y="1388443"/>
            <a:ext cx="1912119" cy="442661"/>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
        <p:nvSpPr>
          <p:cNvPr id="17" name="Text Placeholder 10"/>
          <p:cNvSpPr>
            <a:spLocks noGrp="1"/>
          </p:cNvSpPr>
          <p:nvPr>
            <p:ph type="body" sz="quarter" idx="22"/>
          </p:nvPr>
        </p:nvSpPr>
        <p:spPr>
          <a:xfrm>
            <a:off x="4713857" y="1388443"/>
            <a:ext cx="1912119" cy="442661"/>
          </a:xfrm>
          <a:solidFill>
            <a:schemeClr val="accent6"/>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
        <p:nvSpPr>
          <p:cNvPr id="20" name="Text Placeholder 10"/>
          <p:cNvSpPr>
            <a:spLocks noGrp="1"/>
          </p:cNvSpPr>
          <p:nvPr>
            <p:ph type="body" sz="quarter" idx="25"/>
          </p:nvPr>
        </p:nvSpPr>
        <p:spPr>
          <a:xfrm>
            <a:off x="6950523" y="1388443"/>
            <a:ext cx="1912119" cy="442661"/>
          </a:xfrm>
          <a:solidFill>
            <a:schemeClr val="accent3"/>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fr-FR"/>
              <a:t>Modifiez les styles du texte du masque</a:t>
            </a:r>
          </a:p>
        </p:txBody>
      </p:sp>
      <p:sp>
        <p:nvSpPr>
          <p:cNvPr id="21" name="Text Placeholder 9"/>
          <p:cNvSpPr>
            <a:spLocks noGrp="1"/>
          </p:cNvSpPr>
          <p:nvPr>
            <p:ph type="body" sz="quarter" idx="20"/>
          </p:nvPr>
        </p:nvSpPr>
        <p:spPr>
          <a:xfrm>
            <a:off x="240527" y="2001691"/>
            <a:ext cx="1912119" cy="2029761"/>
          </a:xfrm>
        </p:spPr>
        <p:txBody>
          <a:bodyPr lIns="73459" rIns="24486"/>
          <a:lstStyle>
            <a:lvl1pPr>
              <a:defRPr sz="1500"/>
            </a:lvl1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sp>
        <p:nvSpPr>
          <p:cNvPr id="22" name="Text Placeholder 9"/>
          <p:cNvSpPr>
            <a:spLocks noGrp="1"/>
          </p:cNvSpPr>
          <p:nvPr>
            <p:ph type="body" sz="quarter" idx="21"/>
          </p:nvPr>
        </p:nvSpPr>
        <p:spPr>
          <a:xfrm>
            <a:off x="2477192" y="2001691"/>
            <a:ext cx="1912119" cy="2029761"/>
          </a:xfrm>
        </p:spPr>
        <p:txBody>
          <a:bodyPr lIns="73459" rIns="24486"/>
          <a:lstStyle>
            <a:lvl1pPr>
              <a:defRPr sz="1500"/>
            </a:lvl1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sp>
        <p:nvSpPr>
          <p:cNvPr id="23" name="Text Placeholder 9"/>
          <p:cNvSpPr>
            <a:spLocks noGrp="1"/>
          </p:cNvSpPr>
          <p:nvPr>
            <p:ph type="body" sz="quarter" idx="26"/>
          </p:nvPr>
        </p:nvSpPr>
        <p:spPr>
          <a:xfrm>
            <a:off x="4713857" y="2001691"/>
            <a:ext cx="1912119" cy="2029761"/>
          </a:xfrm>
        </p:spPr>
        <p:txBody>
          <a:bodyPr lIns="73459" rIns="24486"/>
          <a:lstStyle>
            <a:lvl1pPr>
              <a:defRPr sz="1500"/>
            </a:lvl1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sp>
        <p:nvSpPr>
          <p:cNvPr id="24" name="Text Placeholder 9"/>
          <p:cNvSpPr>
            <a:spLocks noGrp="1"/>
          </p:cNvSpPr>
          <p:nvPr>
            <p:ph type="body" sz="quarter" idx="27"/>
          </p:nvPr>
        </p:nvSpPr>
        <p:spPr>
          <a:xfrm>
            <a:off x="6950523" y="2001691"/>
            <a:ext cx="1912119" cy="2029761"/>
          </a:xfrm>
        </p:spPr>
        <p:txBody>
          <a:bodyPr lIns="73459" rIns="24486"/>
          <a:lstStyle>
            <a:lvl1pPr>
              <a:defRPr sz="1500"/>
            </a:lvl1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sp>
        <p:nvSpPr>
          <p:cNvPr id="16" name="Text Placeholder 6"/>
          <p:cNvSpPr>
            <a:spLocks noGrp="1"/>
          </p:cNvSpPr>
          <p:nvPr>
            <p:ph type="body" sz="quarter" idx="16" hasCustomPrompt="1"/>
          </p:nvPr>
        </p:nvSpPr>
        <p:spPr>
          <a:xfrm>
            <a:off x="240527" y="4215715"/>
            <a:ext cx="6717639" cy="318287"/>
          </a:xfrm>
        </p:spPr>
        <p:txBody>
          <a:bodyPr anchor="b">
            <a:normAutofit/>
          </a:bodyPr>
          <a:lstStyle>
            <a:lvl1pPr algn="l">
              <a:lnSpc>
                <a:spcPct val="95000"/>
              </a:lnSpc>
              <a:spcBef>
                <a:spcPts val="204"/>
              </a:spcBef>
              <a:defRPr sz="1000" cap="none" baseline="0">
                <a:solidFill>
                  <a:schemeClr val="tx1"/>
                </a:solidFill>
              </a:defRPr>
            </a:lvl1pPr>
          </a:lstStyle>
          <a:p>
            <a:pPr lvl="0"/>
            <a:r>
              <a:rPr lang="en-US" dirty="0"/>
              <a:t>Question and Base</a:t>
            </a:r>
            <a:endParaRPr lang="en-GB" dirty="0"/>
          </a:p>
        </p:txBody>
      </p:sp>
    </p:spTree>
    <p:extLst>
      <p:ext uri="{BB962C8B-B14F-4D97-AF65-F5344CB8AC3E}">
        <p14:creationId xmlns:p14="http://schemas.microsoft.com/office/powerpoint/2010/main" val="116001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xt Opti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232376" y="248323"/>
            <a:ext cx="6725791" cy="442661"/>
          </a:xfrm>
        </p:spPr>
        <p:txBody>
          <a:bodyPr anchor="b">
            <a:normAutofit/>
          </a:bodyPr>
          <a:lstStyle>
            <a:lvl1pPr marL="0" indent="0">
              <a:buNone/>
              <a:defRPr sz="1900" b="0">
                <a:solidFill>
                  <a:schemeClr val="bg2"/>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247650" y="1388443"/>
            <a:ext cx="7870391" cy="264300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spTree>
    <p:extLst>
      <p:ext uri="{BB962C8B-B14F-4D97-AF65-F5344CB8AC3E}">
        <p14:creationId xmlns:p14="http://schemas.microsoft.com/office/powerpoint/2010/main" val="3235213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obile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add emphasis part of title</a:t>
            </a:r>
          </a:p>
        </p:txBody>
      </p:sp>
      <p:sp>
        <p:nvSpPr>
          <p:cNvPr id="8" name="Text Placeholder 7"/>
          <p:cNvSpPr>
            <a:spLocks noGrp="1"/>
          </p:cNvSpPr>
          <p:nvPr>
            <p:ph type="body" sz="quarter" idx="13" hasCustomPrompt="1"/>
          </p:nvPr>
        </p:nvSpPr>
        <p:spPr>
          <a:xfrm>
            <a:off x="232376" y="248323"/>
            <a:ext cx="6725791" cy="442661"/>
          </a:xfrm>
        </p:spPr>
        <p:txBody>
          <a:bodyPr anchor="b">
            <a:normAutofit/>
          </a:bodyPr>
          <a:lstStyle>
            <a:lvl1pPr marL="0" indent="0">
              <a:buNone/>
              <a:defRPr sz="1900" b="0" baseline="0">
                <a:solidFill>
                  <a:schemeClr val="bg2"/>
                </a:solidFill>
              </a:defRPr>
            </a:lvl1pPr>
          </a:lstStyle>
          <a:p>
            <a:pPr lvl="0"/>
            <a:r>
              <a:rPr lang="en-US" dirty="0"/>
              <a:t>CLICK TO ADD TAG LINE OR BEGINNING OF TITLE</a:t>
            </a:r>
            <a:endParaRPr lang="en-GB" dirty="0"/>
          </a:p>
        </p:txBody>
      </p:sp>
      <p:sp>
        <p:nvSpPr>
          <p:cNvPr id="7" name="Picture Placeholder 6"/>
          <p:cNvSpPr>
            <a:spLocks noGrp="1"/>
          </p:cNvSpPr>
          <p:nvPr>
            <p:ph type="pic" sz="quarter" idx="16"/>
          </p:nvPr>
        </p:nvSpPr>
        <p:spPr>
          <a:xfrm rot="420000">
            <a:off x="6480242" y="1618453"/>
            <a:ext cx="1515340" cy="2451323"/>
          </a:xfrm>
        </p:spPr>
        <p:txBody>
          <a:bodyPr/>
          <a:lstStyle/>
          <a:p>
            <a:r>
              <a:rPr lang="fr-FR"/>
              <a:t>Cliquez sur l'icône pour ajouter une image</a:t>
            </a:r>
            <a:endParaRPr lang="en-GB" dirty="0"/>
          </a:p>
        </p:txBody>
      </p:sp>
    </p:spTree>
    <p:extLst>
      <p:ext uri="{BB962C8B-B14F-4D97-AF65-F5344CB8AC3E}">
        <p14:creationId xmlns:p14="http://schemas.microsoft.com/office/powerpoint/2010/main" val="1196187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obile Up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add emphasis part of title</a:t>
            </a:r>
          </a:p>
        </p:txBody>
      </p:sp>
      <p:sp>
        <p:nvSpPr>
          <p:cNvPr id="8" name="Text Placeholder 7"/>
          <p:cNvSpPr>
            <a:spLocks noGrp="1"/>
          </p:cNvSpPr>
          <p:nvPr>
            <p:ph type="body" sz="quarter" idx="13" hasCustomPrompt="1"/>
          </p:nvPr>
        </p:nvSpPr>
        <p:spPr>
          <a:xfrm>
            <a:off x="232376" y="248323"/>
            <a:ext cx="6725791" cy="442661"/>
          </a:xfrm>
        </p:spPr>
        <p:txBody>
          <a:bodyPr anchor="b">
            <a:normAutofit/>
          </a:bodyPr>
          <a:lstStyle>
            <a:lvl1pPr marL="0" indent="0">
              <a:buNone/>
              <a:defRPr sz="1900" b="0" baseline="0">
                <a:solidFill>
                  <a:schemeClr val="bg2"/>
                </a:solidFill>
              </a:defRPr>
            </a:lvl1pPr>
          </a:lstStyle>
          <a:p>
            <a:pPr lvl="0"/>
            <a:r>
              <a:rPr lang="en-US" dirty="0"/>
              <a:t>CLICK TO ADD TAG LINE OR BEGINNING OF TITLE</a:t>
            </a:r>
            <a:endParaRPr lang="en-GB" dirty="0"/>
          </a:p>
        </p:txBody>
      </p:sp>
      <p:sp>
        <p:nvSpPr>
          <p:cNvPr id="7" name="Picture Placeholder 6"/>
          <p:cNvSpPr>
            <a:spLocks noGrp="1"/>
          </p:cNvSpPr>
          <p:nvPr>
            <p:ph type="pic" sz="quarter" idx="16"/>
          </p:nvPr>
        </p:nvSpPr>
        <p:spPr>
          <a:xfrm>
            <a:off x="6808770" y="1707293"/>
            <a:ext cx="1501361" cy="2420380"/>
          </a:xfrm>
        </p:spPr>
        <p:txBody>
          <a:bodyPr/>
          <a:lstStyle/>
          <a:p>
            <a:r>
              <a:rPr lang="fr-FR"/>
              <a:t>Cliquez sur l'icône pour ajouter une image</a:t>
            </a:r>
            <a:endParaRPr lang="en-GB" dirty="0"/>
          </a:p>
        </p:txBody>
      </p:sp>
      <p:sp>
        <p:nvSpPr>
          <p:cNvPr id="9" name="Text Placeholder 6"/>
          <p:cNvSpPr>
            <a:spLocks noGrp="1"/>
          </p:cNvSpPr>
          <p:nvPr>
            <p:ph type="body" sz="quarter" idx="17" hasCustomPrompt="1"/>
          </p:nvPr>
        </p:nvSpPr>
        <p:spPr>
          <a:xfrm>
            <a:off x="631889" y="4219806"/>
            <a:ext cx="6326278" cy="318287"/>
          </a:xfrm>
        </p:spPr>
        <p:txBody>
          <a:bodyPr anchor="b">
            <a:normAutofit/>
          </a:bodyPr>
          <a:lstStyle>
            <a:lvl1pPr algn="l">
              <a:lnSpc>
                <a:spcPct val="95000"/>
              </a:lnSpc>
              <a:spcBef>
                <a:spcPts val="204"/>
              </a:spcBef>
              <a:defRPr sz="1000" cap="none" baseline="0">
                <a:solidFill>
                  <a:schemeClr val="bg2"/>
                </a:solidFill>
              </a:defRPr>
            </a:lvl1pPr>
          </a:lstStyle>
          <a:p>
            <a:pPr lvl="0"/>
            <a:r>
              <a:rPr lang="en-US" dirty="0"/>
              <a:t>Question and Base</a:t>
            </a:r>
            <a:endParaRPr lang="en-GB" dirty="0"/>
          </a:p>
        </p:txBody>
      </p:sp>
    </p:spTree>
    <p:extLst>
      <p:ext uri="{BB962C8B-B14F-4D97-AF65-F5344CB8AC3E}">
        <p14:creationId xmlns:p14="http://schemas.microsoft.com/office/powerpoint/2010/main" val="2537218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Slide - Box Image [Green]">
    <p:bg>
      <p:bgPr>
        <a:solidFill>
          <a:schemeClr val="accent6"/>
        </a:solidFill>
        <a:effectLst/>
      </p:bgPr>
    </p:bg>
    <p:spTree>
      <p:nvGrpSpPr>
        <p:cNvPr id="1" name=""/>
        <p:cNvGrpSpPr/>
        <p:nvPr/>
      </p:nvGrpSpPr>
      <p:grpSpPr>
        <a:xfrm>
          <a:off x="0" y="0"/>
          <a:ext cx="0" cy="0"/>
          <a:chOff x="0" y="0"/>
          <a:chExt cx="0" cy="0"/>
        </a:xfrm>
      </p:grpSpPr>
      <p:sp>
        <p:nvSpPr>
          <p:cNvPr id="12" name="Picture Placeholder 5"/>
          <p:cNvSpPr>
            <a:spLocks noGrp="1"/>
          </p:cNvSpPr>
          <p:nvPr>
            <p:ph type="pic" sz="quarter" idx="18"/>
          </p:nvPr>
        </p:nvSpPr>
        <p:spPr>
          <a:xfrm>
            <a:off x="0" y="-8966"/>
            <a:ext cx="4392706" cy="5152465"/>
          </a:xfrm>
          <a:custGeom>
            <a:avLst/>
            <a:gdLst>
              <a:gd name="connsiteX0" fmla="*/ 0 w 4392706"/>
              <a:gd name="connsiteY0" fmla="*/ 0 h 5143500"/>
              <a:gd name="connsiteX1" fmla="*/ 4392706 w 4392706"/>
              <a:gd name="connsiteY1" fmla="*/ 0 h 5143500"/>
              <a:gd name="connsiteX2" fmla="*/ 4392706 w 4392706"/>
              <a:gd name="connsiteY2" fmla="*/ 5143500 h 5143500"/>
              <a:gd name="connsiteX3" fmla="*/ 0 w 4392706"/>
              <a:gd name="connsiteY3" fmla="*/ 5143500 h 5143500"/>
              <a:gd name="connsiteX4" fmla="*/ 0 w 4392706"/>
              <a:gd name="connsiteY4" fmla="*/ 0 h 5143500"/>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2706" h="5152465">
                <a:moveTo>
                  <a:pt x="0" y="8965"/>
                </a:moveTo>
                <a:lnTo>
                  <a:pt x="2716306" y="0"/>
                </a:lnTo>
                <a:lnTo>
                  <a:pt x="4392706" y="5152465"/>
                </a:lnTo>
                <a:lnTo>
                  <a:pt x="0" y="5152465"/>
                </a:lnTo>
                <a:lnTo>
                  <a:pt x="0" y="8965"/>
                </a:lnTo>
                <a:close/>
              </a:path>
            </a:pathLst>
          </a:custGeom>
        </p:spPr>
        <p:txBody>
          <a:bodyPr/>
          <a:lstStyle/>
          <a:p>
            <a:r>
              <a:rPr lang="fr-FR"/>
              <a:t>Cliquez sur l'icône pour ajouter une image</a:t>
            </a:r>
            <a:endParaRPr lang="en-GB"/>
          </a:p>
        </p:txBody>
      </p:sp>
      <p:sp>
        <p:nvSpPr>
          <p:cNvPr id="3" name="Subtitle 2"/>
          <p:cNvSpPr>
            <a:spLocks noGrp="1"/>
          </p:cNvSpPr>
          <p:nvPr>
            <p:ph type="subTitle" idx="1" hasCustomPrompt="1"/>
          </p:nvPr>
        </p:nvSpPr>
        <p:spPr>
          <a:xfrm>
            <a:off x="4652766" y="1388444"/>
            <a:ext cx="4216925" cy="2247851"/>
          </a:xfrm>
        </p:spPr>
        <p:txBody>
          <a:bodyPr anchor="ctr">
            <a:normAutofit/>
          </a:bodyPr>
          <a:lstStyle>
            <a:lvl1pPr marL="0" indent="0" algn="l">
              <a:buNone/>
              <a:defRPr sz="2700" baseline="0">
                <a:solidFill>
                  <a:schemeClr val="bg1"/>
                </a:solidFill>
              </a:defRPr>
            </a:lvl1pPr>
            <a:lvl2pPr marL="3240" indent="0" algn="l">
              <a:lnSpc>
                <a:spcPct val="90000"/>
              </a:lnSpc>
              <a:spcBef>
                <a:spcPts val="408"/>
              </a:spcBef>
              <a:buNone/>
              <a:tabLst/>
              <a:defRPr sz="2200" baseline="0">
                <a:solidFill>
                  <a:schemeClr val="bg1">
                    <a:alpha val="70000"/>
                  </a:schemeClr>
                </a:solidFill>
              </a:defRPr>
            </a:lvl2pPr>
            <a:lvl3pPr marL="924282" indent="0" algn="ctr">
              <a:buNone/>
              <a:defRPr>
                <a:solidFill>
                  <a:schemeClr val="tx1">
                    <a:tint val="75000"/>
                  </a:schemeClr>
                </a:solidFill>
              </a:defRPr>
            </a:lvl3pPr>
            <a:lvl4pPr marL="1386422" indent="0" algn="ctr">
              <a:buNone/>
              <a:defRPr>
                <a:solidFill>
                  <a:schemeClr val="tx1">
                    <a:tint val="75000"/>
                  </a:schemeClr>
                </a:solidFill>
              </a:defRPr>
            </a:lvl4pPr>
            <a:lvl5pPr marL="1848564" indent="0" algn="ctr">
              <a:buNone/>
              <a:defRPr>
                <a:solidFill>
                  <a:schemeClr val="tx1">
                    <a:tint val="75000"/>
                  </a:schemeClr>
                </a:solidFill>
              </a:defRPr>
            </a:lvl5pPr>
            <a:lvl6pPr marL="2310704" indent="0" algn="ctr">
              <a:buNone/>
              <a:defRPr>
                <a:solidFill>
                  <a:schemeClr val="tx1">
                    <a:tint val="75000"/>
                  </a:schemeClr>
                </a:solidFill>
              </a:defRPr>
            </a:lvl6pPr>
            <a:lvl7pPr marL="2772846" indent="0" algn="ctr">
              <a:buNone/>
              <a:defRPr>
                <a:solidFill>
                  <a:schemeClr val="tx1">
                    <a:tint val="75000"/>
                  </a:schemeClr>
                </a:solidFill>
              </a:defRPr>
            </a:lvl7pPr>
            <a:lvl8pPr marL="3234986" indent="0" algn="ctr">
              <a:buNone/>
              <a:defRPr>
                <a:solidFill>
                  <a:schemeClr val="tx1">
                    <a:tint val="75000"/>
                  </a:schemeClr>
                </a:solidFill>
              </a:defRPr>
            </a:lvl8pPr>
            <a:lvl9pPr marL="3697126" indent="0" algn="ctr">
              <a:buNone/>
              <a:defRPr>
                <a:solidFill>
                  <a:schemeClr val="tx1">
                    <a:tint val="75000"/>
                  </a:schemeClr>
                </a:solidFill>
              </a:defRPr>
            </a:lvl9pPr>
          </a:lstStyle>
          <a:p>
            <a:r>
              <a:rPr lang="en-US" dirty="0"/>
              <a:t>Slide Title</a:t>
            </a:r>
          </a:p>
          <a:p>
            <a:pPr lvl="1"/>
            <a:r>
              <a:rPr lang="en-US" dirty="0"/>
              <a:t>Lorem ipsum dolor sit amet, consectetuer adipiscing elit. Maecenas porttitor congue </a:t>
            </a:r>
            <a:r>
              <a:rPr lang="en-US" dirty="0" err="1"/>
              <a:t>massa</a:t>
            </a:r>
            <a:r>
              <a:rPr lang="en-US" dirty="0"/>
              <a:t>.</a:t>
            </a:r>
          </a:p>
        </p:txBody>
      </p:sp>
      <p:pic>
        <p:nvPicPr>
          <p:cNvPr id="7" name="Picture 6"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8521945" y="4594687"/>
            <a:ext cx="377327" cy="355982"/>
          </a:xfrm>
          <a:prstGeom prst="rect">
            <a:avLst/>
          </a:prstGeom>
        </p:spPr>
      </p:pic>
      <p:pic>
        <p:nvPicPr>
          <p:cNvPr id="11" name="Picture 10" descr="IPSOS_GAMECHANGERS_blue.png"/>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t="14610" r="22774"/>
          <a:stretch/>
        </p:blipFill>
        <p:spPr>
          <a:xfrm>
            <a:off x="6965726" y="4658133"/>
            <a:ext cx="1380186" cy="277168"/>
          </a:xfrm>
          <a:prstGeom prst="rect">
            <a:avLst/>
          </a:prstGeom>
        </p:spPr>
      </p:pic>
      <p:sp>
        <p:nvSpPr>
          <p:cNvPr id="10" name="Slide Number Placeholder 8"/>
          <p:cNvSpPr>
            <a:spLocks noGrp="1"/>
          </p:cNvSpPr>
          <p:nvPr>
            <p:ph type="sldNum" sz="quarter" idx="17"/>
          </p:nvPr>
        </p:nvSpPr>
        <p:spPr>
          <a:xfrm>
            <a:off x="247312" y="4665811"/>
            <a:ext cx="382425" cy="260192"/>
          </a:xfrm>
          <a:prstGeom prst="rect">
            <a:avLst/>
          </a:prstGeom>
        </p:spPr>
        <p:txBody>
          <a:bodyPr vert="horz" lIns="0" tIns="0" rIns="0" bIns="0" rtlCol="0" anchor="b">
            <a:normAutofit/>
          </a:bodyPr>
          <a:lstStyle>
            <a:lvl1pPr>
              <a:defRPr lang="en-US" sz="800" cap="none" baseline="0" smtClean="0">
                <a:solidFill>
                  <a:schemeClr val="bg1"/>
                </a:solidFill>
              </a:defRPr>
            </a:lvl1pPr>
          </a:lstStyle>
          <a:p>
            <a:pPr>
              <a:lnSpc>
                <a:spcPct val="95000"/>
              </a:lnSpc>
              <a:spcBef>
                <a:spcPts val="204"/>
              </a:spcBef>
            </a:pPr>
            <a:fld id="{7F034911-0302-4AAB-AEF0-815419E29289}" type="slidenum">
              <a:rPr lang="en-GB" smtClean="0"/>
              <a:pPr>
                <a:lnSpc>
                  <a:spcPct val="95000"/>
                </a:lnSpc>
                <a:spcBef>
                  <a:spcPts val="204"/>
                </a:spcBef>
              </a:pPr>
              <a:t>‹#›</a:t>
            </a:fld>
            <a:endParaRPr lang="en-GB" dirty="0"/>
          </a:p>
        </p:txBody>
      </p:sp>
      <p:pic>
        <p:nvPicPr>
          <p:cNvPr id="9" name="Picture 7" descr="C:\Users\Graphics Dude Ltd\Graphics Dude Ltd\Work\PC - IM - 150415A (template pt2)\Graphics\Tags\Interactive-Services-WTag-elecronic-col.png"/>
          <p:cNvPicPr>
            <a:picLocks noChangeAspect="1" noChangeArrowheads="1"/>
          </p:cNvPicPr>
          <p:nvPr userDrawn="1"/>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6839744" y="165301"/>
            <a:ext cx="2160000" cy="25222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22"/>
          <p:cNvSpPr txBox="1"/>
          <p:nvPr userDrawn="1"/>
        </p:nvSpPr>
        <p:spPr>
          <a:xfrm rot="16200000">
            <a:off x="8682323" y="4589036"/>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2015 Ipsos.</a:t>
            </a:r>
            <a:endParaRPr lang="en-GB" sz="1200" dirty="0">
              <a:solidFill>
                <a:schemeClr val="bg1"/>
              </a:solidFill>
            </a:endParaRPr>
          </a:p>
        </p:txBody>
      </p:sp>
    </p:spTree>
    <p:extLst>
      <p:ext uri="{BB962C8B-B14F-4D97-AF65-F5344CB8AC3E}">
        <p14:creationId xmlns:p14="http://schemas.microsoft.com/office/powerpoint/2010/main" val="797197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 wide image [Green]">
    <p:bg>
      <p:bgPr>
        <a:solidFill>
          <a:schemeClr val="accent6"/>
        </a:solidFill>
        <a:effectLst/>
      </p:bgPr>
    </p:b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0" y="-8964"/>
            <a:ext cx="6223748" cy="5152464"/>
          </a:xfrm>
          <a:custGeom>
            <a:avLst/>
            <a:gdLst>
              <a:gd name="connsiteX0" fmla="*/ 0 w 6438900"/>
              <a:gd name="connsiteY0" fmla="*/ 0 h 5143500"/>
              <a:gd name="connsiteX1" fmla="*/ 6438900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438900"/>
              <a:gd name="connsiteY0" fmla="*/ 0 h 5143500"/>
              <a:gd name="connsiteX1" fmla="*/ 4654924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340288"/>
              <a:gd name="connsiteY0" fmla="*/ 0 h 5143500"/>
              <a:gd name="connsiteX1" fmla="*/ 4654924 w 6340288"/>
              <a:gd name="connsiteY1" fmla="*/ 0 h 5143500"/>
              <a:gd name="connsiteX2" fmla="*/ 6340288 w 6340288"/>
              <a:gd name="connsiteY2" fmla="*/ 5143500 h 5143500"/>
              <a:gd name="connsiteX3" fmla="*/ 0 w 6340288"/>
              <a:gd name="connsiteY3" fmla="*/ 5143500 h 5143500"/>
              <a:gd name="connsiteX4" fmla="*/ 0 w 6340288"/>
              <a:gd name="connsiteY4" fmla="*/ 0 h 5143500"/>
              <a:gd name="connsiteX0" fmla="*/ 0 w 6205818"/>
              <a:gd name="connsiteY0" fmla="*/ 0 h 5143500"/>
              <a:gd name="connsiteX1" fmla="*/ 4654924 w 6205818"/>
              <a:gd name="connsiteY1" fmla="*/ 0 h 5143500"/>
              <a:gd name="connsiteX2" fmla="*/ 6205818 w 6205818"/>
              <a:gd name="connsiteY2" fmla="*/ 5134535 h 5143500"/>
              <a:gd name="connsiteX3" fmla="*/ 0 w 6205818"/>
              <a:gd name="connsiteY3" fmla="*/ 5143500 h 5143500"/>
              <a:gd name="connsiteX4" fmla="*/ 0 w 6205818"/>
              <a:gd name="connsiteY4" fmla="*/ 0 h 5143500"/>
              <a:gd name="connsiteX0" fmla="*/ 0 w 6205818"/>
              <a:gd name="connsiteY0" fmla="*/ 0 h 5143500"/>
              <a:gd name="connsiteX1" fmla="*/ 4493559 w 6205818"/>
              <a:gd name="connsiteY1" fmla="*/ 17930 h 5143500"/>
              <a:gd name="connsiteX2" fmla="*/ 6205818 w 6205818"/>
              <a:gd name="connsiteY2" fmla="*/ 5134535 h 5143500"/>
              <a:gd name="connsiteX3" fmla="*/ 0 w 6205818"/>
              <a:gd name="connsiteY3" fmla="*/ 5143500 h 5143500"/>
              <a:gd name="connsiteX4" fmla="*/ 0 w 6205818"/>
              <a:gd name="connsiteY4" fmla="*/ 0 h 5143500"/>
              <a:gd name="connsiteX0" fmla="*/ 0 w 6205818"/>
              <a:gd name="connsiteY0" fmla="*/ 0 h 5143500"/>
              <a:gd name="connsiteX1" fmla="*/ 4502524 w 6205818"/>
              <a:gd name="connsiteY1" fmla="*/ 26895 h 5143500"/>
              <a:gd name="connsiteX2" fmla="*/ 6205818 w 6205818"/>
              <a:gd name="connsiteY2" fmla="*/ 5134535 h 5143500"/>
              <a:gd name="connsiteX3" fmla="*/ 0 w 6205818"/>
              <a:gd name="connsiteY3" fmla="*/ 5143500 h 5143500"/>
              <a:gd name="connsiteX4" fmla="*/ 0 w 6205818"/>
              <a:gd name="connsiteY4" fmla="*/ 0 h 5143500"/>
              <a:gd name="connsiteX0" fmla="*/ 0 w 6205818"/>
              <a:gd name="connsiteY0" fmla="*/ 0 h 5143500"/>
              <a:gd name="connsiteX1" fmla="*/ 4502524 w 6205818"/>
              <a:gd name="connsiteY1" fmla="*/ 1 h 5143500"/>
              <a:gd name="connsiteX2" fmla="*/ 6205818 w 6205818"/>
              <a:gd name="connsiteY2" fmla="*/ 5134535 h 5143500"/>
              <a:gd name="connsiteX3" fmla="*/ 0 w 6205818"/>
              <a:gd name="connsiteY3" fmla="*/ 5143500 h 5143500"/>
              <a:gd name="connsiteX4" fmla="*/ 0 w 6205818"/>
              <a:gd name="connsiteY4" fmla="*/ 0 h 5143500"/>
              <a:gd name="connsiteX0" fmla="*/ 0 w 6223748"/>
              <a:gd name="connsiteY0" fmla="*/ 0 h 5143500"/>
              <a:gd name="connsiteX1" fmla="*/ 4502524 w 6223748"/>
              <a:gd name="connsiteY1" fmla="*/ 1 h 5143500"/>
              <a:gd name="connsiteX2" fmla="*/ 6223748 w 6223748"/>
              <a:gd name="connsiteY2" fmla="*/ 5143499 h 5143500"/>
              <a:gd name="connsiteX3" fmla="*/ 0 w 6223748"/>
              <a:gd name="connsiteY3" fmla="*/ 5143500 h 5143500"/>
              <a:gd name="connsiteX4" fmla="*/ 0 w 6223748"/>
              <a:gd name="connsiteY4" fmla="*/ 0 h 5143500"/>
              <a:gd name="connsiteX0" fmla="*/ 0 w 6223748"/>
              <a:gd name="connsiteY0" fmla="*/ 8964 h 5152464"/>
              <a:gd name="connsiteX1" fmla="*/ 4529418 w 6223748"/>
              <a:gd name="connsiteY1" fmla="*/ 0 h 5152464"/>
              <a:gd name="connsiteX2" fmla="*/ 6223748 w 6223748"/>
              <a:gd name="connsiteY2" fmla="*/ 5152463 h 5152464"/>
              <a:gd name="connsiteX3" fmla="*/ 0 w 6223748"/>
              <a:gd name="connsiteY3" fmla="*/ 5152464 h 5152464"/>
              <a:gd name="connsiteX4" fmla="*/ 0 w 6223748"/>
              <a:gd name="connsiteY4" fmla="*/ 8964 h 5152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748" h="5152464">
                <a:moveTo>
                  <a:pt x="0" y="8964"/>
                </a:moveTo>
                <a:lnTo>
                  <a:pt x="4529418" y="0"/>
                </a:lnTo>
                <a:lnTo>
                  <a:pt x="6223748" y="5152463"/>
                </a:lnTo>
                <a:lnTo>
                  <a:pt x="0" y="5152464"/>
                </a:lnTo>
                <a:lnTo>
                  <a:pt x="0" y="8964"/>
                </a:lnTo>
                <a:close/>
              </a:path>
            </a:pathLst>
          </a:custGeom>
        </p:spPr>
        <p:txBody>
          <a:bodyPr/>
          <a:lstStyle/>
          <a:p>
            <a:r>
              <a:rPr lang="fr-FR" dirty="0"/>
              <a:t>Cliquez sur l'icône pour ajouter une image</a:t>
            </a:r>
            <a:endParaRPr lang="en-GB" dirty="0"/>
          </a:p>
        </p:txBody>
      </p:sp>
      <p:sp>
        <p:nvSpPr>
          <p:cNvPr id="2" name="Title 1"/>
          <p:cNvSpPr>
            <a:spLocks noGrp="1"/>
          </p:cNvSpPr>
          <p:nvPr>
            <p:ph type="ctrTitle" hasCustomPrompt="1"/>
          </p:nvPr>
        </p:nvSpPr>
        <p:spPr>
          <a:xfrm>
            <a:off x="6678999" y="2102790"/>
            <a:ext cx="2190693" cy="747897"/>
          </a:xfrm>
        </p:spPr>
        <p:txBody>
          <a:bodyPr anchor="ctr"/>
          <a:lstStyle>
            <a:lvl1pPr>
              <a:defRPr sz="2700" baseline="0">
                <a:solidFill>
                  <a:schemeClr val="bg1"/>
                </a:solidFill>
              </a:defRPr>
            </a:lvl1pPr>
          </a:lstStyle>
          <a:p>
            <a:r>
              <a:rPr lang="en-US" dirty="0"/>
              <a:t>TITLE </a:t>
            </a:r>
            <a:r>
              <a:rPr lang="en-US" dirty="0" err="1"/>
              <a:t>TITLE</a:t>
            </a:r>
            <a:r>
              <a:rPr lang="en-US" dirty="0"/>
              <a:t> </a:t>
            </a:r>
            <a:r>
              <a:rPr lang="en-US" dirty="0" err="1"/>
              <a:t>TITLE</a:t>
            </a:r>
            <a:r>
              <a:rPr lang="en-US" dirty="0"/>
              <a:t> </a:t>
            </a:r>
            <a:r>
              <a:rPr lang="en-US" dirty="0" err="1"/>
              <a:t>TITLE</a:t>
            </a:r>
            <a:endParaRPr lang="en-US" dirty="0"/>
          </a:p>
        </p:txBody>
      </p:sp>
      <p:pic>
        <p:nvPicPr>
          <p:cNvPr id="11" name="Picture 10" descr="IPSOS_GAMECHANGERS_blue.png"/>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14610" r="22774"/>
          <a:stretch/>
        </p:blipFill>
        <p:spPr>
          <a:xfrm>
            <a:off x="6965726" y="4658133"/>
            <a:ext cx="1380186" cy="277168"/>
          </a:xfrm>
          <a:prstGeom prst="rect">
            <a:avLst/>
          </a:prstGeom>
        </p:spPr>
      </p:pic>
      <p:sp>
        <p:nvSpPr>
          <p:cNvPr id="14" name="Slide Number Placeholder 8"/>
          <p:cNvSpPr>
            <a:spLocks noGrp="1"/>
          </p:cNvSpPr>
          <p:nvPr>
            <p:ph type="sldNum" sz="quarter" idx="17"/>
          </p:nvPr>
        </p:nvSpPr>
        <p:spPr>
          <a:xfrm>
            <a:off x="247312" y="4665811"/>
            <a:ext cx="382425" cy="260192"/>
          </a:xfrm>
          <a:prstGeom prst="rect">
            <a:avLst/>
          </a:prstGeom>
        </p:spPr>
        <p:txBody>
          <a:bodyPr vert="horz" lIns="0" tIns="0" rIns="0" bIns="0" rtlCol="0" anchor="b">
            <a:normAutofit/>
          </a:bodyPr>
          <a:lstStyle>
            <a:lvl1pPr>
              <a:defRPr lang="en-US" sz="800" cap="none" baseline="0" smtClean="0">
                <a:solidFill>
                  <a:schemeClr val="bg1"/>
                </a:solidFill>
              </a:defRPr>
            </a:lvl1pPr>
          </a:lstStyle>
          <a:p>
            <a:pPr>
              <a:lnSpc>
                <a:spcPct val="95000"/>
              </a:lnSpc>
              <a:spcBef>
                <a:spcPts val="204"/>
              </a:spcBef>
            </a:pPr>
            <a:fld id="{7F034911-0302-4AAB-AEF0-815419E29289}" type="slidenum">
              <a:rPr lang="en-GB" smtClean="0"/>
              <a:pPr>
                <a:lnSpc>
                  <a:spcPct val="95000"/>
                </a:lnSpc>
                <a:spcBef>
                  <a:spcPts val="204"/>
                </a:spcBef>
              </a:pPr>
              <a:t>‹#›</a:t>
            </a:fld>
            <a:endParaRPr lang="en-GB" dirty="0"/>
          </a:p>
        </p:txBody>
      </p:sp>
      <p:pic>
        <p:nvPicPr>
          <p:cNvPr id="15" name="Picture 14" descr="IPSOS_GAMECHANGERS_blue.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78888" t="-9671" b="-1"/>
          <a:stretch/>
        </p:blipFill>
        <p:spPr>
          <a:xfrm>
            <a:off x="8521945" y="4594687"/>
            <a:ext cx="377327" cy="355982"/>
          </a:xfrm>
          <a:prstGeom prst="rect">
            <a:avLst/>
          </a:prstGeom>
        </p:spPr>
      </p:pic>
      <p:pic>
        <p:nvPicPr>
          <p:cNvPr id="12" name="Picture 7" descr="C:\Users\Graphics Dude Ltd\Graphics Dude Ltd\Work\PC - IM - 150415A (template pt2)\Graphics\Tags\Interactive-Services-WTag-elecronic-col.png"/>
          <p:cNvPicPr>
            <a:picLocks noChangeAspect="1" noChangeArrowheads="1"/>
          </p:cNvPicPr>
          <p:nvPr userDrawn="1"/>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6839744" y="165301"/>
            <a:ext cx="2160000" cy="25222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22"/>
          <p:cNvSpPr txBox="1"/>
          <p:nvPr userDrawn="1"/>
        </p:nvSpPr>
        <p:spPr>
          <a:xfrm rot="16200000">
            <a:off x="8682323" y="4589036"/>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2015 Ipsos.</a:t>
            </a:r>
            <a:endParaRPr lang="en-GB" sz="1200" dirty="0">
              <a:solidFill>
                <a:schemeClr val="bg1"/>
              </a:solidFill>
            </a:endParaRPr>
          </a:p>
        </p:txBody>
      </p:sp>
    </p:spTree>
    <p:extLst>
      <p:ext uri="{BB962C8B-B14F-4D97-AF65-F5344CB8AC3E}">
        <p14:creationId xmlns:p14="http://schemas.microsoft.com/office/powerpoint/2010/main" val="4207681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Slide - Box Image [Red]">
    <p:bg>
      <p:bgPr>
        <a:solidFill>
          <a:schemeClr val="accent1"/>
        </a:solidFill>
        <a:effectLst/>
      </p:bgPr>
    </p:bg>
    <p:spTree>
      <p:nvGrpSpPr>
        <p:cNvPr id="1" name=""/>
        <p:cNvGrpSpPr/>
        <p:nvPr/>
      </p:nvGrpSpPr>
      <p:grpSpPr>
        <a:xfrm>
          <a:off x="0" y="0"/>
          <a:ext cx="0" cy="0"/>
          <a:chOff x="0" y="0"/>
          <a:chExt cx="0" cy="0"/>
        </a:xfrm>
      </p:grpSpPr>
      <p:sp>
        <p:nvSpPr>
          <p:cNvPr id="17" name="Picture Placeholder 5"/>
          <p:cNvSpPr>
            <a:spLocks noGrp="1"/>
          </p:cNvSpPr>
          <p:nvPr>
            <p:ph type="pic" sz="quarter" idx="18"/>
          </p:nvPr>
        </p:nvSpPr>
        <p:spPr>
          <a:xfrm>
            <a:off x="0" y="-8966"/>
            <a:ext cx="4392706" cy="5152465"/>
          </a:xfrm>
          <a:custGeom>
            <a:avLst/>
            <a:gdLst>
              <a:gd name="connsiteX0" fmla="*/ 0 w 4392706"/>
              <a:gd name="connsiteY0" fmla="*/ 0 h 5143500"/>
              <a:gd name="connsiteX1" fmla="*/ 4392706 w 4392706"/>
              <a:gd name="connsiteY1" fmla="*/ 0 h 5143500"/>
              <a:gd name="connsiteX2" fmla="*/ 4392706 w 4392706"/>
              <a:gd name="connsiteY2" fmla="*/ 5143500 h 5143500"/>
              <a:gd name="connsiteX3" fmla="*/ 0 w 4392706"/>
              <a:gd name="connsiteY3" fmla="*/ 5143500 h 5143500"/>
              <a:gd name="connsiteX4" fmla="*/ 0 w 4392706"/>
              <a:gd name="connsiteY4" fmla="*/ 0 h 5143500"/>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2706" h="5152465">
                <a:moveTo>
                  <a:pt x="0" y="8965"/>
                </a:moveTo>
                <a:lnTo>
                  <a:pt x="2716306" y="0"/>
                </a:lnTo>
                <a:lnTo>
                  <a:pt x="4392706" y="5152465"/>
                </a:lnTo>
                <a:lnTo>
                  <a:pt x="0" y="5152465"/>
                </a:lnTo>
                <a:lnTo>
                  <a:pt x="0" y="8965"/>
                </a:lnTo>
                <a:close/>
              </a:path>
            </a:pathLst>
          </a:custGeom>
        </p:spPr>
        <p:txBody>
          <a:bodyPr/>
          <a:lstStyle/>
          <a:p>
            <a:r>
              <a:rPr lang="fr-FR"/>
              <a:t>Cliquez sur l'icône pour ajouter une image</a:t>
            </a:r>
            <a:endParaRPr lang="en-GB"/>
          </a:p>
        </p:txBody>
      </p:sp>
      <p:sp>
        <p:nvSpPr>
          <p:cNvPr id="3" name="Subtitle 2"/>
          <p:cNvSpPr>
            <a:spLocks noGrp="1"/>
          </p:cNvSpPr>
          <p:nvPr>
            <p:ph type="subTitle" idx="1" hasCustomPrompt="1"/>
          </p:nvPr>
        </p:nvSpPr>
        <p:spPr>
          <a:xfrm>
            <a:off x="4670046" y="1388444"/>
            <a:ext cx="4216925" cy="2247851"/>
          </a:xfrm>
        </p:spPr>
        <p:txBody>
          <a:bodyPr anchor="ctr">
            <a:normAutofit/>
          </a:bodyPr>
          <a:lstStyle>
            <a:lvl1pPr marL="0" indent="0" algn="l">
              <a:buNone/>
              <a:defRPr sz="2700" b="1" baseline="0">
                <a:solidFill>
                  <a:schemeClr val="bg1"/>
                </a:solidFill>
              </a:defRPr>
            </a:lvl1pPr>
            <a:lvl2pPr marL="3240" indent="0" algn="l">
              <a:lnSpc>
                <a:spcPct val="90000"/>
              </a:lnSpc>
              <a:spcBef>
                <a:spcPts val="408"/>
              </a:spcBef>
              <a:buNone/>
              <a:tabLst/>
              <a:defRPr sz="2200" baseline="0">
                <a:solidFill>
                  <a:schemeClr val="bg1">
                    <a:alpha val="70000"/>
                  </a:schemeClr>
                </a:solidFill>
              </a:defRPr>
            </a:lvl2pPr>
            <a:lvl3pPr marL="924282" indent="0" algn="ctr">
              <a:buNone/>
              <a:defRPr>
                <a:solidFill>
                  <a:schemeClr val="tx1">
                    <a:tint val="75000"/>
                  </a:schemeClr>
                </a:solidFill>
              </a:defRPr>
            </a:lvl3pPr>
            <a:lvl4pPr marL="1386422" indent="0" algn="ctr">
              <a:buNone/>
              <a:defRPr>
                <a:solidFill>
                  <a:schemeClr val="tx1">
                    <a:tint val="75000"/>
                  </a:schemeClr>
                </a:solidFill>
              </a:defRPr>
            </a:lvl4pPr>
            <a:lvl5pPr marL="1848564" indent="0" algn="ctr">
              <a:buNone/>
              <a:defRPr>
                <a:solidFill>
                  <a:schemeClr val="tx1">
                    <a:tint val="75000"/>
                  </a:schemeClr>
                </a:solidFill>
              </a:defRPr>
            </a:lvl5pPr>
            <a:lvl6pPr marL="2310704" indent="0" algn="ctr">
              <a:buNone/>
              <a:defRPr>
                <a:solidFill>
                  <a:schemeClr val="tx1">
                    <a:tint val="75000"/>
                  </a:schemeClr>
                </a:solidFill>
              </a:defRPr>
            </a:lvl6pPr>
            <a:lvl7pPr marL="2772846" indent="0" algn="ctr">
              <a:buNone/>
              <a:defRPr>
                <a:solidFill>
                  <a:schemeClr val="tx1">
                    <a:tint val="75000"/>
                  </a:schemeClr>
                </a:solidFill>
              </a:defRPr>
            </a:lvl7pPr>
            <a:lvl8pPr marL="3234986" indent="0" algn="ctr">
              <a:buNone/>
              <a:defRPr>
                <a:solidFill>
                  <a:schemeClr val="tx1">
                    <a:tint val="75000"/>
                  </a:schemeClr>
                </a:solidFill>
              </a:defRPr>
            </a:lvl8pPr>
            <a:lvl9pPr marL="3697126" indent="0" algn="ctr">
              <a:buNone/>
              <a:defRPr>
                <a:solidFill>
                  <a:schemeClr val="tx1">
                    <a:tint val="75000"/>
                  </a:schemeClr>
                </a:solidFill>
              </a:defRPr>
            </a:lvl9pPr>
          </a:lstStyle>
          <a:p>
            <a:r>
              <a:rPr lang="en-US" dirty="0"/>
              <a:t>Slide Title</a:t>
            </a:r>
          </a:p>
          <a:p>
            <a:pPr lvl="1"/>
            <a:r>
              <a:rPr lang="en-US" dirty="0"/>
              <a:t>Lorem ipsum dolor sit amet, consectetuer adipiscing elit. Maecenas porttitor congue </a:t>
            </a:r>
            <a:r>
              <a:rPr lang="en-US" dirty="0" err="1"/>
              <a:t>massa</a:t>
            </a:r>
            <a:r>
              <a:rPr lang="en-US" dirty="0"/>
              <a:t>.</a:t>
            </a:r>
          </a:p>
        </p:txBody>
      </p:sp>
      <p:pic>
        <p:nvPicPr>
          <p:cNvPr id="11" name="Picture 10" descr="IPSOS_GAMECHANGERS_blue.png"/>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14610" r="22774"/>
          <a:stretch/>
        </p:blipFill>
        <p:spPr>
          <a:xfrm>
            <a:off x="6965726" y="4658133"/>
            <a:ext cx="1380186" cy="277168"/>
          </a:xfrm>
          <a:prstGeom prst="rect">
            <a:avLst/>
          </a:prstGeom>
        </p:spPr>
      </p:pic>
      <p:sp>
        <p:nvSpPr>
          <p:cNvPr id="12" name="Slide Number Placeholder 8"/>
          <p:cNvSpPr>
            <a:spLocks noGrp="1"/>
          </p:cNvSpPr>
          <p:nvPr>
            <p:ph type="sldNum" sz="quarter" idx="17"/>
          </p:nvPr>
        </p:nvSpPr>
        <p:spPr>
          <a:xfrm>
            <a:off x="247312" y="4665811"/>
            <a:ext cx="382425" cy="260192"/>
          </a:xfrm>
          <a:prstGeom prst="rect">
            <a:avLst/>
          </a:prstGeom>
        </p:spPr>
        <p:txBody>
          <a:bodyPr vert="horz" lIns="0" tIns="0" rIns="0" bIns="0" rtlCol="0" anchor="b">
            <a:normAutofit/>
          </a:bodyPr>
          <a:lstStyle>
            <a:lvl1pPr>
              <a:defRPr lang="en-US" sz="800" cap="none" baseline="0" smtClean="0">
                <a:solidFill>
                  <a:schemeClr val="bg1"/>
                </a:solidFill>
              </a:defRPr>
            </a:lvl1pPr>
          </a:lstStyle>
          <a:p>
            <a:pPr>
              <a:lnSpc>
                <a:spcPct val="95000"/>
              </a:lnSpc>
              <a:spcBef>
                <a:spcPts val="204"/>
              </a:spcBef>
            </a:pPr>
            <a:fld id="{7F034911-0302-4AAB-AEF0-815419E29289}" type="slidenum">
              <a:rPr lang="en-GB" smtClean="0"/>
              <a:pPr>
                <a:lnSpc>
                  <a:spcPct val="95000"/>
                </a:lnSpc>
                <a:spcBef>
                  <a:spcPts val="204"/>
                </a:spcBef>
              </a:pPr>
              <a:t>‹#›</a:t>
            </a:fld>
            <a:endParaRPr lang="en-GB" dirty="0"/>
          </a:p>
        </p:txBody>
      </p:sp>
      <p:pic>
        <p:nvPicPr>
          <p:cNvPr id="13" name="Picture 12" descr="IPSOS_GAMECHANGERS_blue.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78888" t="-9671" b="-1"/>
          <a:stretch/>
        </p:blipFill>
        <p:spPr>
          <a:xfrm>
            <a:off x="8521945" y="4594687"/>
            <a:ext cx="377327" cy="355982"/>
          </a:xfrm>
          <a:prstGeom prst="rect">
            <a:avLst/>
          </a:prstGeom>
        </p:spPr>
      </p:pic>
      <p:pic>
        <p:nvPicPr>
          <p:cNvPr id="10" name="Picture 7" descr="C:\Users\Graphics Dude Ltd\Graphics Dude Ltd\Work\PC - IM - 150415A (template pt2)\Graphics\Tags\Interactive-Services-WTag-elecronic-col.png"/>
          <p:cNvPicPr>
            <a:picLocks noChangeAspect="1" noChangeArrowheads="1"/>
          </p:cNvPicPr>
          <p:nvPr userDrawn="1"/>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6839744" y="165301"/>
            <a:ext cx="2160000" cy="25222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22"/>
          <p:cNvSpPr txBox="1"/>
          <p:nvPr userDrawn="1"/>
        </p:nvSpPr>
        <p:spPr>
          <a:xfrm rot="16200000">
            <a:off x="8682323" y="4589036"/>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2015 Ipsos.</a:t>
            </a:r>
            <a:endParaRPr lang="en-GB" sz="1200" dirty="0">
              <a:solidFill>
                <a:schemeClr val="bg1"/>
              </a:solidFill>
            </a:endParaRPr>
          </a:p>
        </p:txBody>
      </p:sp>
    </p:spTree>
    <p:extLst>
      <p:ext uri="{BB962C8B-B14F-4D97-AF65-F5344CB8AC3E}">
        <p14:creationId xmlns:p14="http://schemas.microsoft.com/office/powerpoint/2010/main" val="1306379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itle Slide - wide imag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89050" y="2033543"/>
            <a:ext cx="1982834" cy="886397"/>
          </a:xfrm>
        </p:spPr>
        <p:txBody>
          <a:bodyPr anchor="ctr"/>
          <a:lstStyle>
            <a:lvl1pPr>
              <a:defRPr sz="3200" baseline="0">
                <a:solidFill>
                  <a:schemeClr val="bg1"/>
                </a:solidFill>
              </a:defRPr>
            </a:lvl1pPr>
          </a:lstStyle>
          <a:p>
            <a:r>
              <a:rPr lang="en-US" dirty="0"/>
              <a:t>Title </a:t>
            </a:r>
            <a:r>
              <a:rPr lang="en-US" dirty="0" err="1"/>
              <a:t>title</a:t>
            </a:r>
            <a:r>
              <a:rPr lang="en-US" dirty="0"/>
              <a:t> </a:t>
            </a:r>
            <a:r>
              <a:rPr lang="en-US" dirty="0" err="1"/>
              <a:t>title</a:t>
            </a:r>
            <a:r>
              <a:rPr lang="en-US" dirty="0"/>
              <a:t> </a:t>
            </a:r>
            <a:r>
              <a:rPr lang="en-US" dirty="0" err="1"/>
              <a:t>title</a:t>
            </a:r>
            <a:endParaRPr lang="en-US" dirty="0"/>
          </a:p>
        </p:txBody>
      </p:sp>
      <p:pic>
        <p:nvPicPr>
          <p:cNvPr id="11" name="Picture 10" descr="IPSOS_GAMECHANGERS_blue.png"/>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14610" r="22774"/>
          <a:stretch/>
        </p:blipFill>
        <p:spPr>
          <a:xfrm>
            <a:off x="6965726" y="4658133"/>
            <a:ext cx="1380186" cy="277168"/>
          </a:xfrm>
          <a:prstGeom prst="rect">
            <a:avLst/>
          </a:prstGeom>
        </p:spPr>
      </p:pic>
      <p:sp>
        <p:nvSpPr>
          <p:cNvPr id="13" name="Slide Number Placeholder 8"/>
          <p:cNvSpPr>
            <a:spLocks noGrp="1"/>
          </p:cNvSpPr>
          <p:nvPr>
            <p:ph type="sldNum" sz="quarter" idx="17"/>
          </p:nvPr>
        </p:nvSpPr>
        <p:spPr>
          <a:xfrm>
            <a:off x="247312" y="4665811"/>
            <a:ext cx="382425" cy="260192"/>
          </a:xfrm>
          <a:prstGeom prst="rect">
            <a:avLst/>
          </a:prstGeom>
        </p:spPr>
        <p:txBody>
          <a:bodyPr vert="horz" lIns="0" tIns="0" rIns="0" bIns="0" rtlCol="0" anchor="b">
            <a:normAutofit/>
          </a:bodyPr>
          <a:lstStyle>
            <a:lvl1pPr>
              <a:defRPr lang="en-US" sz="800" cap="none" baseline="0" smtClean="0">
                <a:solidFill>
                  <a:schemeClr val="bg1"/>
                </a:solidFill>
              </a:defRPr>
            </a:lvl1pPr>
          </a:lstStyle>
          <a:p>
            <a:pPr>
              <a:lnSpc>
                <a:spcPct val="95000"/>
              </a:lnSpc>
              <a:spcBef>
                <a:spcPts val="204"/>
              </a:spcBef>
            </a:pPr>
            <a:fld id="{7F034911-0302-4AAB-AEF0-815419E29289}" type="slidenum">
              <a:rPr lang="en-GB" smtClean="0"/>
              <a:pPr>
                <a:lnSpc>
                  <a:spcPct val="95000"/>
                </a:lnSpc>
                <a:spcBef>
                  <a:spcPts val="204"/>
                </a:spcBef>
              </a:pPr>
              <a:t>‹#›</a:t>
            </a:fld>
            <a:endParaRPr lang="en-GB" dirty="0"/>
          </a:p>
        </p:txBody>
      </p:sp>
      <p:pic>
        <p:nvPicPr>
          <p:cNvPr id="17" name="Picture 16" descr="IPSOS_GAMECHANGERS_blue.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78888" t="-9671" b="-1"/>
          <a:stretch/>
        </p:blipFill>
        <p:spPr>
          <a:xfrm>
            <a:off x="8521945" y="4594687"/>
            <a:ext cx="377327" cy="355982"/>
          </a:xfrm>
          <a:prstGeom prst="rect">
            <a:avLst/>
          </a:prstGeom>
        </p:spPr>
      </p:pic>
      <p:pic>
        <p:nvPicPr>
          <p:cNvPr id="10" name="Picture 7" descr="C:\Users\Graphics Dude Ltd\Graphics Dude Ltd\Work\PC - IM - 150415A (template pt2)\Graphics\Tags\Interactive-Services-WTag-elecronic-col.png"/>
          <p:cNvPicPr>
            <a:picLocks noChangeAspect="1" noChangeArrowheads="1"/>
          </p:cNvPicPr>
          <p:nvPr userDrawn="1"/>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6839744" y="165301"/>
            <a:ext cx="2160000" cy="25222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22"/>
          <p:cNvSpPr txBox="1"/>
          <p:nvPr userDrawn="1"/>
        </p:nvSpPr>
        <p:spPr>
          <a:xfrm rot="16200000">
            <a:off x="8682323" y="4589036"/>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2015 Ipsos.</a:t>
            </a:r>
            <a:endParaRPr lang="en-GB" sz="1200" dirty="0">
              <a:solidFill>
                <a:schemeClr val="bg1"/>
              </a:solidFill>
            </a:endParaRPr>
          </a:p>
        </p:txBody>
      </p:sp>
    </p:spTree>
    <p:extLst>
      <p:ext uri="{BB962C8B-B14F-4D97-AF65-F5344CB8AC3E}">
        <p14:creationId xmlns:p14="http://schemas.microsoft.com/office/powerpoint/2010/main" val="6172185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Fill1_Text Option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emphasis part of title</a:t>
            </a:r>
          </a:p>
        </p:txBody>
      </p:sp>
      <p:sp>
        <p:nvSpPr>
          <p:cNvPr id="8" name="Text Placeholder 7"/>
          <p:cNvSpPr>
            <a:spLocks noGrp="1"/>
          </p:cNvSpPr>
          <p:nvPr>
            <p:ph type="body" sz="quarter" idx="13" hasCustomPrompt="1"/>
          </p:nvPr>
        </p:nvSpPr>
        <p:spPr>
          <a:xfrm>
            <a:off x="232376" y="248323"/>
            <a:ext cx="6530733" cy="442661"/>
          </a:xfrm>
        </p:spPr>
        <p:txBody>
          <a:bodyPr anchor="b">
            <a:normAutofit/>
          </a:bodyPr>
          <a:lstStyle>
            <a:lvl1pPr marL="0" indent="0">
              <a:buNone/>
              <a:defRPr sz="1900" b="0">
                <a:solidFill>
                  <a:schemeClr val="bg1"/>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232377" y="1388444"/>
            <a:ext cx="7885666" cy="26430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pic>
        <p:nvPicPr>
          <p:cNvPr id="21" name="Picture 20" descr="IPSOS_GAMECHANGERS_blue.png"/>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14610" r="22774"/>
          <a:stretch/>
        </p:blipFill>
        <p:spPr>
          <a:xfrm>
            <a:off x="6965726" y="4658133"/>
            <a:ext cx="1380186" cy="277168"/>
          </a:xfrm>
          <a:prstGeom prst="rect">
            <a:avLst/>
          </a:prstGeom>
        </p:spPr>
      </p:pic>
      <p:sp>
        <p:nvSpPr>
          <p:cNvPr id="14" name="TextBox 13"/>
          <p:cNvSpPr txBox="1"/>
          <p:nvPr userDrawn="1"/>
        </p:nvSpPr>
        <p:spPr>
          <a:xfrm>
            <a:off x="239634" y="4686827"/>
            <a:ext cx="307188" cy="238005"/>
          </a:xfrm>
          <a:prstGeom prst="rect">
            <a:avLst/>
          </a:prstGeom>
        </p:spPr>
        <p:txBody>
          <a:bodyPr vert="horz" wrap="none" lIns="0" tIns="0" rIns="0" bIns="0" rtlCol="0" anchor="b">
            <a:normAutofit/>
          </a:bodyPr>
          <a:lstStyle/>
          <a:p>
            <a:pPr marL="0" algn="l" defTabSz="924282" rtl="0" eaLnBrk="1" latinLnBrk="0" hangingPunct="1">
              <a:lnSpc>
                <a:spcPct val="85000"/>
              </a:lnSpc>
              <a:spcBef>
                <a:spcPts val="204"/>
              </a:spcBef>
            </a:pPr>
            <a:fld id="{01990C03-C3A3-48FE-AF6D-3AE397C89625}" type="slidenum">
              <a:rPr lang="en-GB" sz="800" kern="1200" smtClean="0">
                <a:solidFill>
                  <a:schemeClr val="bg1"/>
                </a:solidFill>
                <a:latin typeface="+mn-lt"/>
                <a:ea typeface="+mn-ea"/>
                <a:cs typeface="+mn-cs"/>
              </a:rPr>
              <a:pPr marL="0" algn="l" defTabSz="924282" rtl="0" eaLnBrk="1" latinLnBrk="0" hangingPunct="1">
                <a:lnSpc>
                  <a:spcPct val="85000"/>
                </a:lnSpc>
                <a:spcBef>
                  <a:spcPts val="204"/>
                </a:spcBef>
              </a:pPr>
              <a:t>‹#›</a:t>
            </a:fld>
            <a:endParaRPr lang="en-GB" sz="800" kern="1200" dirty="0">
              <a:solidFill>
                <a:schemeClr val="bg1"/>
              </a:solidFill>
              <a:latin typeface="+mn-lt"/>
              <a:ea typeface="+mn-ea"/>
              <a:cs typeface="+mn-cs"/>
            </a:endParaRPr>
          </a:p>
        </p:txBody>
      </p:sp>
      <p:pic>
        <p:nvPicPr>
          <p:cNvPr id="16" name="Picture 15" descr="IPSOS_GAMECHANGERS_blue.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78888" t="-9671" b="-1"/>
          <a:stretch/>
        </p:blipFill>
        <p:spPr>
          <a:xfrm>
            <a:off x="8521945" y="4594687"/>
            <a:ext cx="377327" cy="355982"/>
          </a:xfrm>
          <a:prstGeom prst="rect">
            <a:avLst/>
          </a:prstGeom>
        </p:spPr>
      </p:pic>
      <p:pic>
        <p:nvPicPr>
          <p:cNvPr id="13" name="Picture 7" descr="C:\Users\Graphics Dude Ltd\Graphics Dude Ltd\Work\PC - IM - 150415A (template pt2)\Graphics\Tags\Interactive-Services-WTag-elecronic-col.png"/>
          <p:cNvPicPr>
            <a:picLocks noChangeAspect="1" noChangeArrowheads="1"/>
          </p:cNvPicPr>
          <p:nvPr userDrawn="1"/>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6839744" y="165301"/>
            <a:ext cx="2160000" cy="25222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22"/>
          <p:cNvSpPr txBox="1"/>
          <p:nvPr userDrawn="1"/>
        </p:nvSpPr>
        <p:spPr>
          <a:xfrm rot="16200000">
            <a:off x="8682323" y="4589036"/>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2015 Ipsos.</a:t>
            </a:r>
            <a:endParaRPr lang="en-GB" sz="1200" dirty="0">
              <a:solidFill>
                <a:schemeClr val="bg1"/>
              </a:solidFill>
            </a:endParaRPr>
          </a:p>
        </p:txBody>
      </p:sp>
    </p:spTree>
    <p:extLst>
      <p:ext uri="{BB962C8B-B14F-4D97-AF65-F5344CB8AC3E}">
        <p14:creationId xmlns:p14="http://schemas.microsoft.com/office/powerpoint/2010/main" val="42206802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Fill1_Bullets Only">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emphasis part of title</a:t>
            </a:r>
          </a:p>
        </p:txBody>
      </p:sp>
      <p:sp>
        <p:nvSpPr>
          <p:cNvPr id="8" name="Text Placeholder 7"/>
          <p:cNvSpPr>
            <a:spLocks noGrp="1"/>
          </p:cNvSpPr>
          <p:nvPr>
            <p:ph type="body" sz="quarter" idx="13" hasCustomPrompt="1"/>
          </p:nvPr>
        </p:nvSpPr>
        <p:spPr>
          <a:xfrm>
            <a:off x="232377" y="248323"/>
            <a:ext cx="6607368" cy="442661"/>
          </a:xfrm>
        </p:spPr>
        <p:txBody>
          <a:bodyPr anchor="b">
            <a:normAutofit/>
          </a:bodyPr>
          <a:lstStyle>
            <a:lvl1pPr marL="0" indent="0">
              <a:buNone/>
              <a:defRPr sz="1900" b="0">
                <a:solidFill>
                  <a:schemeClr val="bg1"/>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232377" y="1388444"/>
            <a:ext cx="7885666" cy="26430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pic>
        <p:nvPicPr>
          <p:cNvPr id="21" name="Picture 20" descr="IPSOS_GAMECHANGERS_blue.png"/>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14610" r="22774"/>
          <a:stretch/>
        </p:blipFill>
        <p:spPr>
          <a:xfrm>
            <a:off x="6965726" y="4658133"/>
            <a:ext cx="1380186" cy="277168"/>
          </a:xfrm>
          <a:prstGeom prst="rect">
            <a:avLst/>
          </a:prstGeom>
        </p:spPr>
      </p:pic>
      <p:sp>
        <p:nvSpPr>
          <p:cNvPr id="14" name="TextBox 13"/>
          <p:cNvSpPr txBox="1"/>
          <p:nvPr userDrawn="1"/>
        </p:nvSpPr>
        <p:spPr>
          <a:xfrm>
            <a:off x="239634" y="4686827"/>
            <a:ext cx="307188" cy="238005"/>
          </a:xfrm>
          <a:prstGeom prst="rect">
            <a:avLst/>
          </a:prstGeom>
        </p:spPr>
        <p:txBody>
          <a:bodyPr vert="horz" wrap="none" lIns="0" tIns="0" rIns="0" bIns="0" rtlCol="0" anchor="b">
            <a:normAutofit/>
          </a:bodyPr>
          <a:lstStyle/>
          <a:p>
            <a:pPr marL="0" algn="l" defTabSz="924282" rtl="0" eaLnBrk="1" latinLnBrk="0" hangingPunct="1">
              <a:lnSpc>
                <a:spcPct val="85000"/>
              </a:lnSpc>
              <a:spcBef>
                <a:spcPts val="204"/>
              </a:spcBef>
            </a:pPr>
            <a:fld id="{01990C03-C3A3-48FE-AF6D-3AE397C89625}" type="slidenum">
              <a:rPr lang="en-GB" sz="800" kern="1200" smtClean="0">
                <a:solidFill>
                  <a:schemeClr val="bg1"/>
                </a:solidFill>
                <a:latin typeface="+mn-lt"/>
                <a:ea typeface="+mn-ea"/>
                <a:cs typeface="+mn-cs"/>
              </a:rPr>
              <a:pPr marL="0" algn="l" defTabSz="924282" rtl="0" eaLnBrk="1" latinLnBrk="0" hangingPunct="1">
                <a:lnSpc>
                  <a:spcPct val="85000"/>
                </a:lnSpc>
                <a:spcBef>
                  <a:spcPts val="204"/>
                </a:spcBef>
              </a:pPr>
              <a:t>‹#›</a:t>
            </a:fld>
            <a:endParaRPr lang="en-GB" sz="800" kern="1200" dirty="0">
              <a:solidFill>
                <a:schemeClr val="bg1"/>
              </a:solidFill>
              <a:latin typeface="+mn-lt"/>
              <a:ea typeface="+mn-ea"/>
              <a:cs typeface="+mn-cs"/>
            </a:endParaRPr>
          </a:p>
        </p:txBody>
      </p:sp>
      <p:pic>
        <p:nvPicPr>
          <p:cNvPr id="16" name="Picture 15" descr="IPSOS_GAMECHANGERS_blue.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78888" t="-9671" b="-1"/>
          <a:stretch/>
        </p:blipFill>
        <p:spPr>
          <a:xfrm>
            <a:off x="8521945" y="4594687"/>
            <a:ext cx="377327" cy="355982"/>
          </a:xfrm>
          <a:prstGeom prst="rect">
            <a:avLst/>
          </a:prstGeom>
        </p:spPr>
      </p:pic>
      <p:pic>
        <p:nvPicPr>
          <p:cNvPr id="13" name="Picture 7" descr="C:\Users\Graphics Dude Ltd\Graphics Dude Ltd\Work\PC - IM - 150415A (template pt2)\Graphics\Tags\Interactive-Services-WTag-elecronic-col.png"/>
          <p:cNvPicPr>
            <a:picLocks noChangeAspect="1" noChangeArrowheads="1"/>
          </p:cNvPicPr>
          <p:nvPr userDrawn="1"/>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6839744" y="165301"/>
            <a:ext cx="2160000" cy="25222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22"/>
          <p:cNvSpPr txBox="1"/>
          <p:nvPr userDrawn="1"/>
        </p:nvSpPr>
        <p:spPr>
          <a:xfrm rot="16200000">
            <a:off x="8682323" y="4589036"/>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2015 Ipsos.</a:t>
            </a:r>
            <a:endParaRPr lang="en-GB" sz="1200" dirty="0">
              <a:solidFill>
                <a:schemeClr val="bg1"/>
              </a:solidFill>
            </a:endParaRPr>
          </a:p>
        </p:txBody>
      </p:sp>
    </p:spTree>
    <p:extLst>
      <p:ext uri="{BB962C8B-B14F-4D97-AF65-F5344CB8AC3E}">
        <p14:creationId xmlns:p14="http://schemas.microsoft.com/office/powerpoint/2010/main" val="2544866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ill2_Bullets Only">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4000" y="643468"/>
            <a:ext cx="8654595" cy="461548"/>
          </a:xfrm>
        </p:spPr>
        <p:txBody>
          <a:bodyPr/>
          <a:lstStyle>
            <a:lvl1pPr>
              <a:defRPr>
                <a:solidFill>
                  <a:schemeClr val="bg1"/>
                </a:solidFill>
              </a:defRPr>
            </a:lvl1pPr>
          </a:lstStyle>
          <a:p>
            <a:r>
              <a:rPr lang="en-US" dirty="0"/>
              <a:t>Click to add emphasis part of title</a:t>
            </a:r>
          </a:p>
        </p:txBody>
      </p:sp>
      <p:sp>
        <p:nvSpPr>
          <p:cNvPr id="8" name="Text Placeholder 7"/>
          <p:cNvSpPr>
            <a:spLocks noGrp="1"/>
          </p:cNvSpPr>
          <p:nvPr>
            <p:ph type="body" sz="quarter" idx="13" hasCustomPrompt="1"/>
          </p:nvPr>
        </p:nvSpPr>
        <p:spPr>
          <a:xfrm>
            <a:off x="234001" y="248323"/>
            <a:ext cx="6605744" cy="442661"/>
          </a:xfrm>
        </p:spPr>
        <p:txBody>
          <a:bodyPr anchor="b">
            <a:normAutofit/>
          </a:bodyPr>
          <a:lstStyle>
            <a:lvl1pPr marL="0" indent="0">
              <a:buNone/>
              <a:defRPr sz="1900" b="0">
                <a:solidFill>
                  <a:schemeClr val="bg1"/>
                </a:solidFill>
              </a:defRPr>
            </a:lvl1pPr>
          </a:lstStyle>
          <a:p>
            <a:pPr lvl="0"/>
            <a:r>
              <a:rPr lang="en-US" dirty="0"/>
              <a:t>CLICK TO ADD TAG LINE OR BEGINNING OF TITLE</a:t>
            </a:r>
            <a:endParaRPr lang="en-GB" dirty="0"/>
          </a:p>
        </p:txBody>
      </p:sp>
      <p:pic>
        <p:nvPicPr>
          <p:cNvPr id="22" name="Picture 21" descr="IPSOS_GAMECHANGERS_blue.png"/>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14610" r="22774"/>
          <a:stretch/>
        </p:blipFill>
        <p:spPr>
          <a:xfrm>
            <a:off x="6965726" y="4658133"/>
            <a:ext cx="1380186" cy="277168"/>
          </a:xfrm>
          <a:prstGeom prst="rect">
            <a:avLst/>
          </a:prstGeom>
        </p:spPr>
      </p:pic>
      <p:sp>
        <p:nvSpPr>
          <p:cNvPr id="14" name="TextBox 13"/>
          <p:cNvSpPr txBox="1"/>
          <p:nvPr userDrawn="1"/>
        </p:nvSpPr>
        <p:spPr>
          <a:xfrm>
            <a:off x="239634" y="4686827"/>
            <a:ext cx="307188" cy="238005"/>
          </a:xfrm>
          <a:prstGeom prst="rect">
            <a:avLst/>
          </a:prstGeom>
        </p:spPr>
        <p:txBody>
          <a:bodyPr vert="horz" wrap="none" lIns="0" tIns="0" rIns="0" bIns="0" rtlCol="0" anchor="b">
            <a:normAutofit/>
          </a:bodyPr>
          <a:lstStyle/>
          <a:p>
            <a:pPr marL="0" algn="l" defTabSz="924282" rtl="0" eaLnBrk="1" latinLnBrk="0" hangingPunct="1">
              <a:lnSpc>
                <a:spcPct val="85000"/>
              </a:lnSpc>
              <a:spcBef>
                <a:spcPts val="204"/>
              </a:spcBef>
            </a:pPr>
            <a:fld id="{01990C03-C3A3-48FE-AF6D-3AE397C89625}" type="slidenum">
              <a:rPr lang="en-GB" sz="800" kern="1200" smtClean="0">
                <a:solidFill>
                  <a:schemeClr val="bg1"/>
                </a:solidFill>
                <a:latin typeface="+mn-lt"/>
                <a:ea typeface="+mn-ea"/>
                <a:cs typeface="+mn-cs"/>
              </a:rPr>
              <a:pPr marL="0" algn="l" defTabSz="924282" rtl="0" eaLnBrk="1" latinLnBrk="0" hangingPunct="1">
                <a:lnSpc>
                  <a:spcPct val="85000"/>
                </a:lnSpc>
                <a:spcBef>
                  <a:spcPts val="204"/>
                </a:spcBef>
              </a:pPr>
              <a:t>‹#›</a:t>
            </a:fld>
            <a:endParaRPr lang="en-GB" sz="800" kern="1200" dirty="0">
              <a:solidFill>
                <a:schemeClr val="bg1"/>
              </a:solidFill>
              <a:latin typeface="+mn-lt"/>
              <a:ea typeface="+mn-ea"/>
              <a:cs typeface="+mn-cs"/>
            </a:endParaRPr>
          </a:p>
        </p:txBody>
      </p:sp>
      <p:pic>
        <p:nvPicPr>
          <p:cNvPr id="16" name="Picture 15" descr="IPSOS_GAMECHANGERS_blue.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78888" t="-9671" b="-1"/>
          <a:stretch/>
        </p:blipFill>
        <p:spPr>
          <a:xfrm>
            <a:off x="8521945" y="4594687"/>
            <a:ext cx="377327" cy="355982"/>
          </a:xfrm>
          <a:prstGeom prst="rect">
            <a:avLst/>
          </a:prstGeom>
        </p:spPr>
      </p:pic>
      <p:sp>
        <p:nvSpPr>
          <p:cNvPr id="12" name="Text Placeholder 4"/>
          <p:cNvSpPr>
            <a:spLocks noGrp="1"/>
          </p:cNvSpPr>
          <p:nvPr>
            <p:ph type="body" sz="quarter" idx="14" hasCustomPrompt="1"/>
          </p:nvPr>
        </p:nvSpPr>
        <p:spPr>
          <a:xfrm>
            <a:off x="233363" y="1399203"/>
            <a:ext cx="8653462" cy="2639397"/>
          </a:xfrm>
        </p:spPr>
        <p:txBody>
          <a:bodyPr/>
          <a:lstStyle>
            <a:lvl1pPr marL="176213" indent="-176213">
              <a:lnSpc>
                <a:spcPct val="100000"/>
              </a:lnSpc>
              <a:spcBef>
                <a:spcPts val="300"/>
              </a:spcBef>
              <a:spcAft>
                <a:spcPts val="300"/>
              </a:spcAft>
              <a:buFont typeface="Arial" panose="020B0604020202020204" pitchFamily="34" charset="0"/>
              <a:buChar char="•"/>
              <a:defRPr sz="1200" cap="none">
                <a:solidFill>
                  <a:schemeClr val="bg1"/>
                </a:solidFill>
              </a:defRPr>
            </a:lvl1pPr>
            <a:lvl2pPr marL="476250" indent="-166688">
              <a:lnSpc>
                <a:spcPct val="100000"/>
              </a:lnSpc>
              <a:spcBef>
                <a:spcPts val="300"/>
              </a:spcBef>
              <a:spcAft>
                <a:spcPts val="300"/>
              </a:spcAft>
              <a:buFont typeface="Arial" panose="020B0604020202020204" pitchFamily="34" charset="0"/>
              <a:buChar char="–"/>
              <a:tabLst/>
              <a:defRPr sz="1200">
                <a:solidFill>
                  <a:schemeClr val="bg1"/>
                </a:solidFill>
              </a:defRPr>
            </a:lvl2pPr>
            <a:lvl3pPr marL="692150" indent="-177800">
              <a:lnSpc>
                <a:spcPct val="100000"/>
              </a:lnSpc>
              <a:spcBef>
                <a:spcPts val="300"/>
              </a:spcBef>
              <a:spcAft>
                <a:spcPts val="300"/>
              </a:spcAft>
              <a:buSzPct val="85000"/>
              <a:buFont typeface="Arial" panose="020B0604020202020204" pitchFamily="34" charset="0"/>
              <a:buChar char="•"/>
              <a:defRPr sz="1200">
                <a:solidFill>
                  <a:schemeClr val="bg1"/>
                </a:solidFill>
              </a:defRPr>
            </a:lvl3pPr>
            <a:lvl5pPr marL="968375" indent="-174625">
              <a:lnSpc>
                <a:spcPct val="100000"/>
              </a:lnSpc>
              <a:spcBef>
                <a:spcPts val="300"/>
              </a:spcBef>
              <a:spcAft>
                <a:spcPts val="300"/>
              </a:spcAft>
              <a:buSzPct val="85000"/>
              <a:buFont typeface="Arial" panose="020B0604020202020204" pitchFamily="34" charset="0"/>
              <a:buChar char="-"/>
              <a:defRPr sz="1200">
                <a:solidFill>
                  <a:schemeClr val="bg1"/>
                </a:solidFill>
              </a:defRPr>
            </a:lvl5pPr>
          </a:lstStyle>
          <a:p>
            <a:pPr lvl="0"/>
            <a:r>
              <a:rPr lang="en-US" dirty="0"/>
              <a:t>First level bullet</a:t>
            </a:r>
          </a:p>
          <a:p>
            <a:pPr lvl="1"/>
            <a:r>
              <a:rPr lang="en-US" dirty="0"/>
              <a:t>Second level</a:t>
            </a:r>
          </a:p>
          <a:p>
            <a:pPr lvl="2"/>
            <a:r>
              <a:rPr lang="en-US" dirty="0"/>
              <a:t>Third level</a:t>
            </a:r>
          </a:p>
          <a:p>
            <a:pPr lvl="4"/>
            <a:r>
              <a:rPr lang="en-US" dirty="0"/>
              <a:t>Fourth level</a:t>
            </a:r>
            <a:endParaRPr lang="en-GB" dirty="0"/>
          </a:p>
        </p:txBody>
      </p:sp>
      <p:pic>
        <p:nvPicPr>
          <p:cNvPr id="13" name="Picture 7" descr="C:\Users\Graphics Dude Ltd\Graphics Dude Ltd\Work\PC - IM - 150415A (template pt2)\Graphics\Tags\Interactive-Services-WTag-elecronic-col.png"/>
          <p:cNvPicPr>
            <a:picLocks noChangeAspect="1" noChangeArrowheads="1"/>
          </p:cNvPicPr>
          <p:nvPr userDrawn="1"/>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6839744" y="165301"/>
            <a:ext cx="2160000" cy="25222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22"/>
          <p:cNvSpPr txBox="1"/>
          <p:nvPr userDrawn="1"/>
        </p:nvSpPr>
        <p:spPr>
          <a:xfrm rot="16200000">
            <a:off x="8682323" y="4589036"/>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2015 Ipsos.</a:t>
            </a:r>
            <a:endParaRPr lang="en-GB" sz="1200" dirty="0">
              <a:solidFill>
                <a:schemeClr val="bg1"/>
              </a:solidFill>
            </a:endParaRPr>
          </a:p>
        </p:txBody>
      </p:sp>
    </p:spTree>
    <p:extLst>
      <p:ext uri="{BB962C8B-B14F-4D97-AF65-F5344CB8AC3E}">
        <p14:creationId xmlns:p14="http://schemas.microsoft.com/office/powerpoint/2010/main" val="30996868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Fill3_Title Only">
    <p:bg bwMode="inv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p:txBody>
          <a:bodyPr/>
          <a:lstStyle>
            <a:lvl1pPr>
              <a:defRPr baseline="0">
                <a:solidFill>
                  <a:schemeClr val="bg1"/>
                </a:solidFill>
              </a:defRPr>
            </a:lvl1pPr>
          </a:lstStyle>
          <a:p>
            <a:r>
              <a:rPr lang="en-US" dirty="0"/>
              <a:t>Click to add emphasis part of title</a:t>
            </a:r>
          </a:p>
        </p:txBody>
      </p:sp>
      <p:sp>
        <p:nvSpPr>
          <p:cNvPr id="8" name="Text Placeholder 7"/>
          <p:cNvSpPr>
            <a:spLocks noGrp="1"/>
          </p:cNvSpPr>
          <p:nvPr>
            <p:ph type="body" sz="quarter" idx="13" hasCustomPrompt="1"/>
          </p:nvPr>
        </p:nvSpPr>
        <p:spPr bwMode="black">
          <a:xfrm>
            <a:off x="232377" y="248323"/>
            <a:ext cx="6607368" cy="442661"/>
          </a:xfrm>
        </p:spPr>
        <p:txBody>
          <a:bodyPr anchor="b">
            <a:normAutofit/>
          </a:bodyPr>
          <a:lstStyle>
            <a:lvl1pPr marL="0" indent="0">
              <a:buNone/>
              <a:defRPr sz="1900" b="0" baseline="0">
                <a:solidFill>
                  <a:schemeClr val="bg1"/>
                </a:solidFill>
              </a:defRPr>
            </a:lvl1pPr>
          </a:lstStyle>
          <a:p>
            <a:pPr lvl="0"/>
            <a:r>
              <a:rPr lang="en-US" dirty="0"/>
              <a:t>CLICK TO ADD TAG LINE OR BEGINNING OF TITLE</a:t>
            </a:r>
            <a:endParaRPr lang="en-GB" dirty="0"/>
          </a:p>
        </p:txBody>
      </p:sp>
      <p:pic>
        <p:nvPicPr>
          <p:cNvPr id="20" name="Picture 19" descr="IPSOS_GAMECHANGERS_blue.png"/>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14610" r="22774"/>
          <a:stretch/>
        </p:blipFill>
        <p:spPr bwMode="black">
          <a:xfrm>
            <a:off x="6965726" y="4658133"/>
            <a:ext cx="1380186" cy="277168"/>
          </a:xfrm>
          <a:prstGeom prst="rect">
            <a:avLst/>
          </a:prstGeom>
        </p:spPr>
      </p:pic>
      <p:sp>
        <p:nvSpPr>
          <p:cNvPr id="13" name="TextBox 12"/>
          <p:cNvSpPr txBox="1"/>
          <p:nvPr userDrawn="1"/>
        </p:nvSpPr>
        <p:spPr>
          <a:xfrm>
            <a:off x="239634" y="4686827"/>
            <a:ext cx="307188" cy="238005"/>
          </a:xfrm>
          <a:prstGeom prst="rect">
            <a:avLst/>
          </a:prstGeom>
        </p:spPr>
        <p:txBody>
          <a:bodyPr vert="horz" wrap="none" lIns="0" tIns="0" rIns="0" bIns="0" rtlCol="0" anchor="b">
            <a:normAutofit/>
          </a:bodyPr>
          <a:lstStyle/>
          <a:p>
            <a:pPr marL="0" algn="l" defTabSz="924282" rtl="0" eaLnBrk="1" latinLnBrk="0" hangingPunct="1">
              <a:lnSpc>
                <a:spcPct val="85000"/>
              </a:lnSpc>
              <a:spcBef>
                <a:spcPts val="204"/>
              </a:spcBef>
            </a:pPr>
            <a:fld id="{01990C03-C3A3-48FE-AF6D-3AE397C89625}" type="slidenum">
              <a:rPr lang="en-GB" sz="800" kern="1200" smtClean="0">
                <a:solidFill>
                  <a:schemeClr val="bg1"/>
                </a:solidFill>
                <a:latin typeface="+mn-lt"/>
                <a:ea typeface="+mn-ea"/>
                <a:cs typeface="+mn-cs"/>
              </a:rPr>
              <a:pPr marL="0" algn="l" defTabSz="924282" rtl="0" eaLnBrk="1" latinLnBrk="0" hangingPunct="1">
                <a:lnSpc>
                  <a:spcPct val="85000"/>
                </a:lnSpc>
                <a:spcBef>
                  <a:spcPts val="204"/>
                </a:spcBef>
              </a:pPr>
              <a:t>‹#›</a:t>
            </a:fld>
            <a:endParaRPr lang="en-GB" sz="800" kern="1200" dirty="0">
              <a:solidFill>
                <a:schemeClr val="bg1"/>
              </a:solidFill>
              <a:latin typeface="+mn-lt"/>
              <a:ea typeface="+mn-ea"/>
              <a:cs typeface="+mn-cs"/>
            </a:endParaRPr>
          </a:p>
        </p:txBody>
      </p:sp>
      <p:pic>
        <p:nvPicPr>
          <p:cNvPr id="18" name="Picture 17" descr="IPSOS_GAMECHANGERS_blue.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78888" t="-9671" b="-1"/>
          <a:stretch/>
        </p:blipFill>
        <p:spPr>
          <a:xfrm>
            <a:off x="8521945" y="4594687"/>
            <a:ext cx="377327" cy="355982"/>
          </a:xfrm>
          <a:prstGeom prst="rect">
            <a:avLst/>
          </a:prstGeom>
        </p:spPr>
      </p:pic>
      <p:pic>
        <p:nvPicPr>
          <p:cNvPr id="9" name="Picture 7" descr="C:\Users\Graphics Dude Ltd\Graphics Dude Ltd\Work\PC - IM - 150415A (template pt2)\Graphics\Tags\Interactive-Services-WTag-elecronic-col.png"/>
          <p:cNvPicPr>
            <a:picLocks noChangeAspect="1" noChangeArrowheads="1"/>
          </p:cNvPicPr>
          <p:nvPr userDrawn="1"/>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6839744" y="165301"/>
            <a:ext cx="2160000" cy="25222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22"/>
          <p:cNvSpPr txBox="1"/>
          <p:nvPr userDrawn="1"/>
        </p:nvSpPr>
        <p:spPr>
          <a:xfrm rot="16200000">
            <a:off x="8682323" y="4589036"/>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2015 Ipsos.</a:t>
            </a:r>
            <a:endParaRPr lang="en-GB" sz="1200" dirty="0">
              <a:solidFill>
                <a:schemeClr val="bg1"/>
              </a:solidFill>
            </a:endParaRPr>
          </a:p>
        </p:txBody>
      </p:sp>
    </p:spTree>
    <p:extLst>
      <p:ext uri="{BB962C8B-B14F-4D97-AF65-F5344CB8AC3E}">
        <p14:creationId xmlns:p14="http://schemas.microsoft.com/office/powerpoint/2010/main" val="3927864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4000" y="643468"/>
            <a:ext cx="8654595" cy="461548"/>
          </a:xfrm>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234000" y="248323"/>
            <a:ext cx="6710396" cy="442661"/>
          </a:xfrm>
        </p:spPr>
        <p:txBody>
          <a:bodyPr anchor="b">
            <a:normAutofit/>
          </a:bodyPr>
          <a:lstStyle>
            <a:lvl1pPr marL="0" indent="0">
              <a:buNone/>
              <a:defRPr sz="1900" b="0">
                <a:solidFill>
                  <a:schemeClr val="bg2"/>
                </a:solidFill>
              </a:defRPr>
            </a:lvl1pPr>
          </a:lstStyle>
          <a:p>
            <a:pPr lvl="0"/>
            <a:r>
              <a:rPr lang="en-US" dirty="0"/>
              <a:t>CLICK TO ADD TAG LINE OR BEGINNING OF TITLE</a:t>
            </a:r>
            <a:endParaRPr lang="en-GB" dirty="0"/>
          </a:p>
        </p:txBody>
      </p:sp>
      <p:sp>
        <p:nvSpPr>
          <p:cNvPr id="5" name="Text Placeholder 4"/>
          <p:cNvSpPr>
            <a:spLocks noGrp="1"/>
          </p:cNvSpPr>
          <p:nvPr>
            <p:ph type="body" sz="quarter" idx="14" hasCustomPrompt="1"/>
          </p:nvPr>
        </p:nvSpPr>
        <p:spPr>
          <a:xfrm>
            <a:off x="233363" y="1399203"/>
            <a:ext cx="8288337" cy="2639397"/>
          </a:xfrm>
        </p:spPr>
        <p:txBody>
          <a:bodyPr/>
          <a:lstStyle>
            <a:lvl1pPr marL="176213" indent="-176213">
              <a:lnSpc>
                <a:spcPct val="100000"/>
              </a:lnSpc>
              <a:spcBef>
                <a:spcPts val="300"/>
              </a:spcBef>
              <a:spcAft>
                <a:spcPts val="300"/>
              </a:spcAft>
              <a:buFont typeface="Arial" panose="020B0604020202020204" pitchFamily="34" charset="0"/>
              <a:buChar char="•"/>
              <a:defRPr sz="1200" cap="none"/>
            </a:lvl1pPr>
            <a:lvl2pPr marL="476250" indent="-166688">
              <a:lnSpc>
                <a:spcPct val="100000"/>
              </a:lnSpc>
              <a:spcBef>
                <a:spcPts val="300"/>
              </a:spcBef>
              <a:spcAft>
                <a:spcPts val="300"/>
              </a:spcAft>
              <a:buFont typeface="Arial" panose="020B0604020202020204" pitchFamily="34" charset="0"/>
              <a:buChar char="–"/>
              <a:tabLst/>
              <a:defRPr sz="1200"/>
            </a:lvl2pPr>
            <a:lvl3pPr marL="692150" indent="-177800">
              <a:lnSpc>
                <a:spcPct val="100000"/>
              </a:lnSpc>
              <a:spcBef>
                <a:spcPts val="300"/>
              </a:spcBef>
              <a:spcAft>
                <a:spcPts val="300"/>
              </a:spcAft>
              <a:buSzPct val="85000"/>
              <a:buFont typeface="Arial" panose="020B0604020202020204" pitchFamily="34" charset="0"/>
              <a:buChar char="•"/>
              <a:defRPr sz="1200"/>
            </a:lvl3pPr>
            <a:lvl5pPr marL="968375" indent="-174625">
              <a:lnSpc>
                <a:spcPct val="100000"/>
              </a:lnSpc>
              <a:spcBef>
                <a:spcPts val="300"/>
              </a:spcBef>
              <a:spcAft>
                <a:spcPts val="300"/>
              </a:spcAft>
              <a:buSzPct val="85000"/>
              <a:buFont typeface="Arial" panose="020B0604020202020204" pitchFamily="34" charset="0"/>
              <a:buChar char="-"/>
              <a:defRPr sz="1200"/>
            </a:lvl5pPr>
          </a:lstStyle>
          <a:p>
            <a:pPr lvl="0"/>
            <a:r>
              <a:rPr lang="en-US" dirty="0"/>
              <a:t>First level bullet</a:t>
            </a:r>
          </a:p>
          <a:p>
            <a:pPr lvl="1"/>
            <a:r>
              <a:rPr lang="en-US" dirty="0"/>
              <a:t>Second level</a:t>
            </a:r>
          </a:p>
          <a:p>
            <a:pPr lvl="2"/>
            <a:r>
              <a:rPr lang="en-US" dirty="0"/>
              <a:t>Third level</a:t>
            </a:r>
          </a:p>
          <a:p>
            <a:pPr lvl="4"/>
            <a:r>
              <a:rPr lang="en-US" dirty="0"/>
              <a:t>Fourth level</a:t>
            </a:r>
            <a:endParaRPr lang="en-GB" dirty="0"/>
          </a:p>
        </p:txBody>
      </p:sp>
    </p:spTree>
    <p:extLst>
      <p:ext uri="{BB962C8B-B14F-4D97-AF65-F5344CB8AC3E}">
        <p14:creationId xmlns:p14="http://schemas.microsoft.com/office/powerpoint/2010/main" val="31950507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Fill3_Text Option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emphasis part of title</a:t>
            </a:r>
          </a:p>
        </p:txBody>
      </p:sp>
      <p:sp>
        <p:nvSpPr>
          <p:cNvPr id="8" name="Text Placeholder 7"/>
          <p:cNvSpPr>
            <a:spLocks noGrp="1"/>
          </p:cNvSpPr>
          <p:nvPr>
            <p:ph type="body" sz="quarter" idx="13" hasCustomPrompt="1"/>
          </p:nvPr>
        </p:nvSpPr>
        <p:spPr>
          <a:xfrm>
            <a:off x="232377" y="248323"/>
            <a:ext cx="6547986" cy="442661"/>
          </a:xfrm>
        </p:spPr>
        <p:txBody>
          <a:bodyPr anchor="b">
            <a:normAutofit/>
          </a:bodyPr>
          <a:lstStyle>
            <a:lvl1pPr marL="0" indent="0">
              <a:buNone/>
              <a:defRPr sz="1900" b="0">
                <a:solidFill>
                  <a:schemeClr val="bg1"/>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232377" y="1388444"/>
            <a:ext cx="7885666" cy="26430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pic>
        <p:nvPicPr>
          <p:cNvPr id="21" name="Picture 20" descr="IPSOS_GAMECHANGERS_blue.png"/>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14610" r="22774"/>
          <a:stretch/>
        </p:blipFill>
        <p:spPr>
          <a:xfrm>
            <a:off x="6965726" y="4658133"/>
            <a:ext cx="1380186" cy="277168"/>
          </a:xfrm>
          <a:prstGeom prst="rect">
            <a:avLst/>
          </a:prstGeom>
        </p:spPr>
      </p:pic>
      <p:sp>
        <p:nvSpPr>
          <p:cNvPr id="14" name="TextBox 13"/>
          <p:cNvSpPr txBox="1"/>
          <p:nvPr userDrawn="1"/>
        </p:nvSpPr>
        <p:spPr>
          <a:xfrm>
            <a:off x="239634" y="4686827"/>
            <a:ext cx="307188" cy="238005"/>
          </a:xfrm>
          <a:prstGeom prst="rect">
            <a:avLst/>
          </a:prstGeom>
        </p:spPr>
        <p:txBody>
          <a:bodyPr vert="horz" wrap="none" lIns="0" tIns="0" rIns="0" bIns="0" rtlCol="0" anchor="b">
            <a:normAutofit/>
          </a:bodyPr>
          <a:lstStyle/>
          <a:p>
            <a:pPr marL="0" algn="l" defTabSz="924282" rtl="0" eaLnBrk="1" latinLnBrk="0" hangingPunct="1">
              <a:lnSpc>
                <a:spcPct val="85000"/>
              </a:lnSpc>
              <a:spcBef>
                <a:spcPts val="204"/>
              </a:spcBef>
            </a:pPr>
            <a:fld id="{01990C03-C3A3-48FE-AF6D-3AE397C89625}" type="slidenum">
              <a:rPr lang="en-GB" sz="800" kern="1200" smtClean="0">
                <a:solidFill>
                  <a:schemeClr val="bg1"/>
                </a:solidFill>
                <a:latin typeface="+mn-lt"/>
                <a:ea typeface="+mn-ea"/>
                <a:cs typeface="+mn-cs"/>
              </a:rPr>
              <a:pPr marL="0" algn="l" defTabSz="924282" rtl="0" eaLnBrk="1" latinLnBrk="0" hangingPunct="1">
                <a:lnSpc>
                  <a:spcPct val="85000"/>
                </a:lnSpc>
                <a:spcBef>
                  <a:spcPts val="204"/>
                </a:spcBef>
              </a:pPr>
              <a:t>‹#›</a:t>
            </a:fld>
            <a:endParaRPr lang="en-GB" sz="800" kern="1200" dirty="0">
              <a:solidFill>
                <a:schemeClr val="bg1"/>
              </a:solidFill>
              <a:latin typeface="+mn-lt"/>
              <a:ea typeface="+mn-ea"/>
              <a:cs typeface="+mn-cs"/>
            </a:endParaRPr>
          </a:p>
        </p:txBody>
      </p:sp>
      <p:pic>
        <p:nvPicPr>
          <p:cNvPr id="16" name="Picture 15" descr="IPSOS_GAMECHANGERS_blue.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78888" t="-9671" b="-1"/>
          <a:stretch/>
        </p:blipFill>
        <p:spPr>
          <a:xfrm>
            <a:off x="8521945" y="4594687"/>
            <a:ext cx="377327" cy="355982"/>
          </a:xfrm>
          <a:prstGeom prst="rect">
            <a:avLst/>
          </a:prstGeom>
        </p:spPr>
      </p:pic>
      <p:pic>
        <p:nvPicPr>
          <p:cNvPr id="13" name="Picture 7" descr="C:\Users\Graphics Dude Ltd\Graphics Dude Ltd\Work\PC - IM - 150415A (template pt2)\Graphics\Tags\Interactive-Services-WTag-elecronic-col.png"/>
          <p:cNvPicPr>
            <a:picLocks noChangeAspect="1" noChangeArrowheads="1"/>
          </p:cNvPicPr>
          <p:nvPr userDrawn="1"/>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6839744" y="165301"/>
            <a:ext cx="2160000" cy="25222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22"/>
          <p:cNvSpPr txBox="1"/>
          <p:nvPr userDrawn="1"/>
        </p:nvSpPr>
        <p:spPr>
          <a:xfrm rot="16200000">
            <a:off x="8682323" y="4589036"/>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2015 Ipsos.</a:t>
            </a:r>
            <a:endParaRPr lang="en-GB" sz="1200" dirty="0">
              <a:solidFill>
                <a:schemeClr val="bg1"/>
              </a:solidFill>
            </a:endParaRPr>
          </a:p>
        </p:txBody>
      </p:sp>
    </p:spTree>
    <p:extLst>
      <p:ext uri="{BB962C8B-B14F-4D97-AF65-F5344CB8AC3E}">
        <p14:creationId xmlns:p14="http://schemas.microsoft.com/office/powerpoint/2010/main" val="22469498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ill3_Bullets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emphasis part of title</a:t>
            </a:r>
          </a:p>
        </p:txBody>
      </p:sp>
      <p:sp>
        <p:nvSpPr>
          <p:cNvPr id="8" name="Text Placeholder 7"/>
          <p:cNvSpPr>
            <a:spLocks noGrp="1"/>
          </p:cNvSpPr>
          <p:nvPr>
            <p:ph type="body" sz="quarter" idx="13" hasCustomPrompt="1"/>
          </p:nvPr>
        </p:nvSpPr>
        <p:spPr>
          <a:xfrm>
            <a:off x="232377" y="248323"/>
            <a:ext cx="6607368" cy="442661"/>
          </a:xfrm>
        </p:spPr>
        <p:txBody>
          <a:bodyPr anchor="b">
            <a:normAutofit/>
          </a:bodyPr>
          <a:lstStyle>
            <a:lvl1pPr marL="0" indent="0">
              <a:buNone/>
              <a:defRPr sz="1900" b="0">
                <a:solidFill>
                  <a:schemeClr val="bg1"/>
                </a:solidFill>
              </a:defRPr>
            </a:lvl1pPr>
          </a:lstStyle>
          <a:p>
            <a:pPr lvl="0"/>
            <a:r>
              <a:rPr lang="en-US" dirty="0"/>
              <a:t>CLICK TO ADD TAG LINE OR BEGINNING OF TITLE</a:t>
            </a:r>
            <a:endParaRPr lang="en-GB" dirty="0"/>
          </a:p>
        </p:txBody>
      </p:sp>
      <p:pic>
        <p:nvPicPr>
          <p:cNvPr id="21" name="Picture 20" descr="IPSOS_GAMECHANGERS_blue.png"/>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14610" r="22774"/>
          <a:stretch/>
        </p:blipFill>
        <p:spPr>
          <a:xfrm>
            <a:off x="6965726" y="4658133"/>
            <a:ext cx="1380186" cy="277168"/>
          </a:xfrm>
          <a:prstGeom prst="rect">
            <a:avLst/>
          </a:prstGeom>
        </p:spPr>
      </p:pic>
      <p:sp>
        <p:nvSpPr>
          <p:cNvPr id="14" name="TextBox 13"/>
          <p:cNvSpPr txBox="1"/>
          <p:nvPr userDrawn="1"/>
        </p:nvSpPr>
        <p:spPr>
          <a:xfrm>
            <a:off x="239634" y="4686827"/>
            <a:ext cx="307188" cy="238005"/>
          </a:xfrm>
          <a:prstGeom prst="rect">
            <a:avLst/>
          </a:prstGeom>
        </p:spPr>
        <p:txBody>
          <a:bodyPr vert="horz" wrap="none" lIns="0" tIns="0" rIns="0" bIns="0" rtlCol="0" anchor="b">
            <a:normAutofit/>
          </a:bodyPr>
          <a:lstStyle/>
          <a:p>
            <a:pPr marL="0" algn="l" defTabSz="924282" rtl="0" eaLnBrk="1" latinLnBrk="0" hangingPunct="1">
              <a:lnSpc>
                <a:spcPct val="85000"/>
              </a:lnSpc>
              <a:spcBef>
                <a:spcPts val="204"/>
              </a:spcBef>
            </a:pPr>
            <a:fld id="{01990C03-C3A3-48FE-AF6D-3AE397C89625}" type="slidenum">
              <a:rPr lang="en-GB" sz="800" kern="1200" smtClean="0">
                <a:solidFill>
                  <a:schemeClr val="bg1"/>
                </a:solidFill>
                <a:latin typeface="+mn-lt"/>
                <a:ea typeface="+mn-ea"/>
                <a:cs typeface="+mn-cs"/>
              </a:rPr>
              <a:pPr marL="0" algn="l" defTabSz="924282" rtl="0" eaLnBrk="1" latinLnBrk="0" hangingPunct="1">
                <a:lnSpc>
                  <a:spcPct val="85000"/>
                </a:lnSpc>
                <a:spcBef>
                  <a:spcPts val="204"/>
                </a:spcBef>
              </a:pPr>
              <a:t>‹#›</a:t>
            </a:fld>
            <a:endParaRPr lang="en-GB" sz="800" kern="1200" dirty="0">
              <a:solidFill>
                <a:schemeClr val="bg1"/>
              </a:solidFill>
              <a:latin typeface="+mn-lt"/>
              <a:ea typeface="+mn-ea"/>
              <a:cs typeface="+mn-cs"/>
            </a:endParaRPr>
          </a:p>
        </p:txBody>
      </p:sp>
      <p:pic>
        <p:nvPicPr>
          <p:cNvPr id="16" name="Picture 15" descr="IPSOS_GAMECHANGERS_blue.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78888" t="-9671" b="-1"/>
          <a:stretch/>
        </p:blipFill>
        <p:spPr>
          <a:xfrm>
            <a:off x="8521945" y="4594687"/>
            <a:ext cx="377327" cy="355982"/>
          </a:xfrm>
          <a:prstGeom prst="rect">
            <a:avLst/>
          </a:prstGeom>
        </p:spPr>
      </p:pic>
      <p:sp>
        <p:nvSpPr>
          <p:cNvPr id="12" name="Text Placeholder 4"/>
          <p:cNvSpPr>
            <a:spLocks noGrp="1"/>
          </p:cNvSpPr>
          <p:nvPr>
            <p:ph type="body" sz="quarter" idx="14" hasCustomPrompt="1"/>
          </p:nvPr>
        </p:nvSpPr>
        <p:spPr>
          <a:xfrm>
            <a:off x="233363" y="1399203"/>
            <a:ext cx="8288337" cy="2639397"/>
          </a:xfrm>
        </p:spPr>
        <p:txBody>
          <a:bodyPr/>
          <a:lstStyle>
            <a:lvl1pPr marL="176213" indent="-176213">
              <a:lnSpc>
                <a:spcPct val="100000"/>
              </a:lnSpc>
              <a:spcBef>
                <a:spcPts val="300"/>
              </a:spcBef>
              <a:spcAft>
                <a:spcPts val="300"/>
              </a:spcAft>
              <a:buFont typeface="Arial" panose="020B0604020202020204" pitchFamily="34" charset="0"/>
              <a:buChar char="•"/>
              <a:defRPr sz="1200" cap="none">
                <a:solidFill>
                  <a:schemeClr val="bg1"/>
                </a:solidFill>
              </a:defRPr>
            </a:lvl1pPr>
            <a:lvl2pPr marL="476250" indent="-166688">
              <a:lnSpc>
                <a:spcPct val="100000"/>
              </a:lnSpc>
              <a:spcBef>
                <a:spcPts val="300"/>
              </a:spcBef>
              <a:spcAft>
                <a:spcPts val="300"/>
              </a:spcAft>
              <a:buFont typeface="Arial" panose="020B0604020202020204" pitchFamily="34" charset="0"/>
              <a:buChar char="–"/>
              <a:tabLst/>
              <a:defRPr sz="1200">
                <a:solidFill>
                  <a:schemeClr val="bg1"/>
                </a:solidFill>
              </a:defRPr>
            </a:lvl2pPr>
            <a:lvl3pPr marL="692150" indent="-177800">
              <a:lnSpc>
                <a:spcPct val="100000"/>
              </a:lnSpc>
              <a:spcBef>
                <a:spcPts val="300"/>
              </a:spcBef>
              <a:spcAft>
                <a:spcPts val="300"/>
              </a:spcAft>
              <a:buSzPct val="85000"/>
              <a:buFont typeface="Arial" panose="020B0604020202020204" pitchFamily="34" charset="0"/>
              <a:buChar char="•"/>
              <a:defRPr sz="1200">
                <a:solidFill>
                  <a:schemeClr val="bg1"/>
                </a:solidFill>
              </a:defRPr>
            </a:lvl3pPr>
            <a:lvl5pPr marL="968375" indent="-174625">
              <a:lnSpc>
                <a:spcPct val="100000"/>
              </a:lnSpc>
              <a:spcBef>
                <a:spcPts val="300"/>
              </a:spcBef>
              <a:spcAft>
                <a:spcPts val="300"/>
              </a:spcAft>
              <a:buSzPct val="85000"/>
              <a:buFont typeface="Arial" panose="020B0604020202020204" pitchFamily="34" charset="0"/>
              <a:buChar char="-"/>
              <a:defRPr sz="1200">
                <a:solidFill>
                  <a:schemeClr val="bg1"/>
                </a:solidFill>
              </a:defRPr>
            </a:lvl5pPr>
          </a:lstStyle>
          <a:p>
            <a:pPr lvl="0"/>
            <a:r>
              <a:rPr lang="en-US" dirty="0"/>
              <a:t>First level bullet</a:t>
            </a:r>
          </a:p>
          <a:p>
            <a:pPr lvl="1"/>
            <a:r>
              <a:rPr lang="en-US" dirty="0"/>
              <a:t>Second level</a:t>
            </a:r>
          </a:p>
          <a:p>
            <a:pPr lvl="2"/>
            <a:r>
              <a:rPr lang="en-US" dirty="0"/>
              <a:t>Third level</a:t>
            </a:r>
          </a:p>
          <a:p>
            <a:pPr lvl="4"/>
            <a:r>
              <a:rPr lang="en-US" dirty="0"/>
              <a:t>Fourth level</a:t>
            </a:r>
            <a:endParaRPr lang="en-GB" dirty="0"/>
          </a:p>
        </p:txBody>
      </p:sp>
      <p:pic>
        <p:nvPicPr>
          <p:cNvPr id="13" name="Picture 7" descr="C:\Users\Graphics Dude Ltd\Graphics Dude Ltd\Work\PC - IM - 150415A (template pt2)\Graphics\Tags\Interactive-Services-WTag-elecronic-col.png"/>
          <p:cNvPicPr>
            <a:picLocks noChangeAspect="1" noChangeArrowheads="1"/>
          </p:cNvPicPr>
          <p:nvPr userDrawn="1"/>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6839744" y="165301"/>
            <a:ext cx="2160000" cy="25222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22"/>
          <p:cNvSpPr txBox="1"/>
          <p:nvPr userDrawn="1"/>
        </p:nvSpPr>
        <p:spPr>
          <a:xfrm rot="16200000">
            <a:off x="8682323" y="4589036"/>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2015 Ipsos.</a:t>
            </a:r>
            <a:endParaRPr lang="en-GB" sz="1200" dirty="0">
              <a:solidFill>
                <a:schemeClr val="bg1"/>
              </a:solidFill>
            </a:endParaRPr>
          </a:p>
        </p:txBody>
      </p:sp>
    </p:spTree>
    <p:extLst>
      <p:ext uri="{BB962C8B-B14F-4D97-AF65-F5344CB8AC3E}">
        <p14:creationId xmlns:p14="http://schemas.microsoft.com/office/powerpoint/2010/main" val="3652671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Main Title - 1/3 Image">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1" y="-8966"/>
            <a:ext cx="3740523" cy="5152466"/>
          </a:xfrm>
          <a:custGeom>
            <a:avLst/>
            <a:gdLst>
              <a:gd name="connsiteX0" fmla="*/ 0 w 4000500"/>
              <a:gd name="connsiteY0" fmla="*/ 0 h 5143500"/>
              <a:gd name="connsiteX1" fmla="*/ 4000500 w 4000500"/>
              <a:gd name="connsiteY1" fmla="*/ 0 h 5143500"/>
              <a:gd name="connsiteX2" fmla="*/ 4000500 w 4000500"/>
              <a:gd name="connsiteY2" fmla="*/ 5143500 h 5143500"/>
              <a:gd name="connsiteX3" fmla="*/ 0 w 4000500"/>
              <a:gd name="connsiteY3" fmla="*/ 5143500 h 5143500"/>
              <a:gd name="connsiteX4" fmla="*/ 0 w 4000500"/>
              <a:gd name="connsiteY4" fmla="*/ 0 h 5143500"/>
              <a:gd name="connsiteX0" fmla="*/ 0 w 4000500"/>
              <a:gd name="connsiteY0" fmla="*/ 0 h 5143500"/>
              <a:gd name="connsiteX1" fmla="*/ 432547 w 4000500"/>
              <a:gd name="connsiteY1" fmla="*/ 8964 h 5143500"/>
              <a:gd name="connsiteX2" fmla="*/ 4000500 w 4000500"/>
              <a:gd name="connsiteY2" fmla="*/ 5143500 h 5143500"/>
              <a:gd name="connsiteX3" fmla="*/ 0 w 4000500"/>
              <a:gd name="connsiteY3" fmla="*/ 5143500 h 5143500"/>
              <a:gd name="connsiteX4" fmla="*/ 0 w 4000500"/>
              <a:gd name="connsiteY4" fmla="*/ 0 h 5143500"/>
              <a:gd name="connsiteX0" fmla="*/ 0 w 3740523"/>
              <a:gd name="connsiteY0" fmla="*/ 0 h 5143500"/>
              <a:gd name="connsiteX1" fmla="*/ 432547 w 3740523"/>
              <a:gd name="connsiteY1" fmla="*/ 8964 h 5143500"/>
              <a:gd name="connsiteX2" fmla="*/ 3740523 w 3740523"/>
              <a:gd name="connsiteY2" fmla="*/ 5143500 h 5143500"/>
              <a:gd name="connsiteX3" fmla="*/ 0 w 3740523"/>
              <a:gd name="connsiteY3" fmla="*/ 5143500 h 5143500"/>
              <a:gd name="connsiteX4" fmla="*/ 0 w 3740523"/>
              <a:gd name="connsiteY4" fmla="*/ 0 h 5143500"/>
              <a:gd name="connsiteX0" fmla="*/ 0 w 3740523"/>
              <a:gd name="connsiteY0" fmla="*/ 0 h 5143500"/>
              <a:gd name="connsiteX1" fmla="*/ 441511 w 3740523"/>
              <a:gd name="connsiteY1" fmla="*/ 17929 h 5143500"/>
              <a:gd name="connsiteX2" fmla="*/ 3740523 w 3740523"/>
              <a:gd name="connsiteY2" fmla="*/ 5143500 h 5143500"/>
              <a:gd name="connsiteX3" fmla="*/ 0 w 3740523"/>
              <a:gd name="connsiteY3" fmla="*/ 5143500 h 5143500"/>
              <a:gd name="connsiteX4" fmla="*/ 0 w 3740523"/>
              <a:gd name="connsiteY4" fmla="*/ 0 h 5143500"/>
              <a:gd name="connsiteX0" fmla="*/ 0 w 3740523"/>
              <a:gd name="connsiteY0" fmla="*/ 8966 h 5152466"/>
              <a:gd name="connsiteX1" fmla="*/ 441511 w 3740523"/>
              <a:gd name="connsiteY1" fmla="*/ 0 h 5152466"/>
              <a:gd name="connsiteX2" fmla="*/ 3740523 w 3740523"/>
              <a:gd name="connsiteY2" fmla="*/ 5152466 h 5152466"/>
              <a:gd name="connsiteX3" fmla="*/ 0 w 3740523"/>
              <a:gd name="connsiteY3" fmla="*/ 5152466 h 5152466"/>
              <a:gd name="connsiteX4" fmla="*/ 0 w 3740523"/>
              <a:gd name="connsiteY4" fmla="*/ 8966 h 5152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523" h="5152466">
                <a:moveTo>
                  <a:pt x="0" y="8966"/>
                </a:moveTo>
                <a:lnTo>
                  <a:pt x="441511" y="0"/>
                </a:lnTo>
                <a:lnTo>
                  <a:pt x="3740523" y="5152466"/>
                </a:lnTo>
                <a:lnTo>
                  <a:pt x="0" y="5152466"/>
                </a:lnTo>
                <a:lnTo>
                  <a:pt x="0" y="8966"/>
                </a:lnTo>
                <a:close/>
              </a:path>
            </a:pathLst>
          </a:custGeom>
        </p:spPr>
        <p:txBody>
          <a:bodyPr/>
          <a:lstStyle/>
          <a:p>
            <a:r>
              <a:rPr lang="fr-FR"/>
              <a:t>Cliquez sur l'icône pour ajouter une image</a:t>
            </a:r>
            <a:endParaRPr lang="en-GB"/>
          </a:p>
        </p:txBody>
      </p:sp>
      <p:sp>
        <p:nvSpPr>
          <p:cNvPr id="2" name="Title 1"/>
          <p:cNvSpPr>
            <a:spLocks noGrp="1"/>
          </p:cNvSpPr>
          <p:nvPr>
            <p:ph type="ctrTitle" hasCustomPrompt="1"/>
          </p:nvPr>
        </p:nvSpPr>
        <p:spPr>
          <a:xfrm>
            <a:off x="4176000" y="2152234"/>
            <a:ext cx="4699059" cy="508645"/>
          </a:xfrm>
        </p:spPr>
        <p:txBody>
          <a:bodyPr anchor="ctr"/>
          <a:lstStyle>
            <a:lvl1pPr>
              <a:defRPr sz="3700" baseline="0"/>
            </a:lvl1pPr>
          </a:lstStyle>
          <a:p>
            <a:r>
              <a:rPr lang="en-US" dirty="0"/>
              <a:t>Impact word(s)</a:t>
            </a:r>
          </a:p>
        </p:txBody>
      </p:sp>
      <p:sp>
        <p:nvSpPr>
          <p:cNvPr id="3" name="Subtitle 2"/>
          <p:cNvSpPr>
            <a:spLocks noGrp="1"/>
          </p:cNvSpPr>
          <p:nvPr>
            <p:ph type="subTitle" idx="1" hasCustomPrompt="1"/>
          </p:nvPr>
        </p:nvSpPr>
        <p:spPr>
          <a:xfrm>
            <a:off x="4176000" y="2864332"/>
            <a:ext cx="4699059" cy="1332300"/>
          </a:xfrm>
        </p:spPr>
        <p:txBody>
          <a:bodyPr/>
          <a:lstStyle>
            <a:lvl1pPr marL="0" indent="0" algn="l">
              <a:buNone/>
              <a:defRPr baseline="0">
                <a:solidFill>
                  <a:schemeClr val="bg2">
                    <a:lumMod val="75000"/>
                  </a:schemeClr>
                </a:solidFill>
              </a:defRPr>
            </a:lvl1pPr>
            <a:lvl2pPr marL="3240" indent="0" algn="l">
              <a:spcBef>
                <a:spcPts val="0"/>
              </a:spcBef>
              <a:buNone/>
              <a:tabLst/>
              <a:defRPr baseline="0">
                <a:solidFill>
                  <a:schemeClr val="bg2">
                    <a:lumMod val="75000"/>
                  </a:schemeClr>
                </a:solidFill>
              </a:defRPr>
            </a:lvl2pPr>
            <a:lvl3pPr marL="924282" indent="0" algn="ctr">
              <a:buNone/>
              <a:defRPr>
                <a:solidFill>
                  <a:schemeClr val="tx1">
                    <a:tint val="75000"/>
                  </a:schemeClr>
                </a:solidFill>
              </a:defRPr>
            </a:lvl3pPr>
            <a:lvl4pPr marL="1386422" indent="0" algn="ctr">
              <a:buNone/>
              <a:defRPr>
                <a:solidFill>
                  <a:schemeClr val="tx1">
                    <a:tint val="75000"/>
                  </a:schemeClr>
                </a:solidFill>
              </a:defRPr>
            </a:lvl4pPr>
            <a:lvl5pPr marL="1848564" indent="0" algn="ctr">
              <a:buNone/>
              <a:defRPr>
                <a:solidFill>
                  <a:schemeClr val="tx1">
                    <a:tint val="75000"/>
                  </a:schemeClr>
                </a:solidFill>
              </a:defRPr>
            </a:lvl5pPr>
            <a:lvl6pPr marL="2310704" indent="0" algn="ctr">
              <a:buNone/>
              <a:defRPr>
                <a:solidFill>
                  <a:schemeClr val="tx1">
                    <a:tint val="75000"/>
                  </a:schemeClr>
                </a:solidFill>
              </a:defRPr>
            </a:lvl6pPr>
            <a:lvl7pPr marL="2772846" indent="0" algn="ctr">
              <a:buNone/>
              <a:defRPr>
                <a:solidFill>
                  <a:schemeClr val="tx1">
                    <a:tint val="75000"/>
                  </a:schemeClr>
                </a:solidFill>
              </a:defRPr>
            </a:lvl7pPr>
            <a:lvl8pPr marL="3234986" indent="0" algn="ctr">
              <a:buNone/>
              <a:defRPr>
                <a:solidFill>
                  <a:schemeClr val="tx1">
                    <a:tint val="75000"/>
                  </a:schemeClr>
                </a:solidFill>
              </a:defRPr>
            </a:lvl8pPr>
            <a:lvl9pPr marL="3697126" indent="0" algn="ctr">
              <a:buNone/>
              <a:defRPr>
                <a:solidFill>
                  <a:schemeClr val="tx1">
                    <a:tint val="75000"/>
                  </a:schemeClr>
                </a:solidFill>
              </a:defRPr>
            </a:lvl9pPr>
          </a:lstStyle>
          <a:p>
            <a:r>
              <a:rPr lang="en-US" dirty="0"/>
              <a:t>Presenter Name</a:t>
            </a:r>
          </a:p>
          <a:p>
            <a:pPr lvl="1"/>
            <a:r>
              <a:rPr lang="en-US" dirty="0"/>
              <a:t>Job title, date, or other relevant presenter info</a:t>
            </a:r>
          </a:p>
        </p:txBody>
      </p:sp>
      <p:sp>
        <p:nvSpPr>
          <p:cNvPr id="20" name="Text Placeholder 19"/>
          <p:cNvSpPr>
            <a:spLocks noGrp="1"/>
          </p:cNvSpPr>
          <p:nvPr>
            <p:ph type="body" sz="quarter" idx="13" hasCustomPrompt="1"/>
          </p:nvPr>
        </p:nvSpPr>
        <p:spPr>
          <a:xfrm>
            <a:off x="4176000" y="1389063"/>
            <a:ext cx="4699059" cy="637454"/>
          </a:xfrm>
        </p:spPr>
        <p:txBody>
          <a:bodyPr anchor="b">
            <a:normAutofit/>
          </a:bodyPr>
          <a:lstStyle>
            <a:lvl1pPr>
              <a:defRPr sz="2200" b="0" cap="none" baseline="0">
                <a:solidFill>
                  <a:schemeClr val="bg2"/>
                </a:solidFill>
              </a:defRPr>
            </a:lvl1pPr>
          </a:lstStyle>
          <a:p>
            <a:pPr lvl="0"/>
            <a:r>
              <a:rPr lang="en-US" dirty="0"/>
              <a:t>Full presentation title</a:t>
            </a:r>
            <a:endParaRPr lang="en-GB" dirty="0"/>
          </a:p>
        </p:txBody>
      </p:sp>
      <p:sp>
        <p:nvSpPr>
          <p:cNvPr id="7" name="Picture Placeholder 6"/>
          <p:cNvSpPr>
            <a:spLocks noGrp="1"/>
          </p:cNvSpPr>
          <p:nvPr>
            <p:ph type="pic" sz="quarter" idx="15" hasCustomPrompt="1"/>
          </p:nvPr>
        </p:nvSpPr>
        <p:spPr>
          <a:xfrm>
            <a:off x="7689036" y="672878"/>
            <a:ext cx="1165276" cy="633412"/>
          </a:xfrm>
          <a:solidFill>
            <a:schemeClr val="bg1"/>
          </a:solidFill>
        </p:spPr>
        <p:txBody>
          <a:bodyPr/>
          <a:lstStyle>
            <a:lvl1pPr algn="ctr">
              <a:defRPr sz="1400"/>
            </a:lvl1pPr>
          </a:lstStyle>
          <a:p>
            <a:r>
              <a:rPr lang="en-GB" dirty="0"/>
              <a:t>Client Logo</a:t>
            </a:r>
            <a:br>
              <a:rPr lang="en-GB" dirty="0"/>
            </a:br>
            <a:r>
              <a:rPr lang="en-GB" dirty="0"/>
              <a:t>(delete if unused)</a:t>
            </a:r>
          </a:p>
        </p:txBody>
      </p:sp>
      <p:sp>
        <p:nvSpPr>
          <p:cNvPr id="11" name="Slide Number Placeholder 5"/>
          <p:cNvSpPr>
            <a:spLocks noGrp="1"/>
          </p:cNvSpPr>
          <p:nvPr>
            <p:ph type="sldNum" sz="quarter" idx="12"/>
          </p:nvPr>
        </p:nvSpPr>
        <p:spPr>
          <a:xfrm>
            <a:off x="247311" y="4627422"/>
            <a:ext cx="560381" cy="260192"/>
          </a:xfrm>
          <a:prstGeom prst="rect">
            <a:avLst/>
          </a:prstGeom>
        </p:spPr>
        <p:txBody>
          <a:bodyPr lIns="0" tIns="0" rIns="0" bIns="0" anchor="b"/>
          <a:lstStyle>
            <a:lvl1pPr>
              <a:defRPr sz="800">
                <a:solidFill>
                  <a:schemeClr val="bg1">
                    <a:lumMod val="95000"/>
                  </a:schemeClr>
                </a:solidFill>
              </a:defRPr>
            </a:lvl1pPr>
          </a:lstStyle>
          <a:p>
            <a:fld id="{7F034911-0302-4AAB-AEF0-815419E29289}" type="slidenum">
              <a:rPr lang="en-US" smtClean="0"/>
              <a:pPr/>
              <a:t>‹#›</a:t>
            </a:fld>
            <a:endParaRPr lang="en-US"/>
          </a:p>
        </p:txBody>
      </p:sp>
      <p:sp>
        <p:nvSpPr>
          <p:cNvPr id="14" name="Footer Placeholder 10"/>
          <p:cNvSpPr>
            <a:spLocks noGrp="1"/>
          </p:cNvSpPr>
          <p:nvPr>
            <p:ph type="ftr" sz="quarter" idx="11"/>
          </p:nvPr>
        </p:nvSpPr>
        <p:spPr>
          <a:xfrm>
            <a:off x="4176000" y="4031450"/>
            <a:ext cx="4699059" cy="595972"/>
          </a:xfrm>
          <a:prstGeom prst="rect">
            <a:avLst/>
          </a:prstGeom>
        </p:spPr>
        <p:txBody>
          <a:bodyPr lIns="0" tIns="0" rIns="0" bIns="0"/>
          <a:lstStyle>
            <a:lvl1pPr>
              <a:defRPr sz="1000">
                <a:solidFill>
                  <a:schemeClr val="accent4">
                    <a:lumMod val="75000"/>
                  </a:schemeClr>
                </a:solidFill>
              </a:defRPr>
            </a:lvl1pPr>
          </a:lstStyle>
          <a:p>
            <a:r>
              <a:rPr lang="en-GB" dirty="0"/>
              <a:t>© 2015 Ipsos.  All rights reserved. Contains Ipsos' Confidential and Proprietary information and may not be disclosed or reproduced without the prior written consent of Ipsos.</a:t>
            </a:r>
          </a:p>
        </p:txBody>
      </p:sp>
      <p:sp>
        <p:nvSpPr>
          <p:cNvPr id="21" name="TextBox 20"/>
          <p:cNvSpPr txBox="1"/>
          <p:nvPr userDrawn="1"/>
        </p:nvSpPr>
        <p:spPr>
          <a:xfrm>
            <a:off x="239634" y="4686827"/>
            <a:ext cx="307188" cy="238005"/>
          </a:xfrm>
          <a:prstGeom prst="rect">
            <a:avLst/>
          </a:prstGeom>
        </p:spPr>
        <p:txBody>
          <a:bodyPr vert="horz" wrap="none" lIns="0" tIns="0" rIns="0" bIns="0" rtlCol="0" anchor="b">
            <a:normAutofit/>
          </a:bodyPr>
          <a:lstStyle/>
          <a:p>
            <a:pPr>
              <a:lnSpc>
                <a:spcPct val="85000"/>
              </a:lnSpc>
              <a:spcBef>
                <a:spcPts val="204"/>
              </a:spcBef>
            </a:pPr>
            <a:fld id="{01990C03-C3A3-48FE-AF6D-3AE397C89625}" type="slidenum">
              <a:rPr lang="en-GB" sz="1000">
                <a:solidFill>
                  <a:schemeClr val="bg1"/>
                </a:solidFill>
              </a:rPr>
              <a:pPr>
                <a:lnSpc>
                  <a:spcPct val="85000"/>
                </a:lnSpc>
                <a:spcBef>
                  <a:spcPts val="204"/>
                </a:spcBef>
              </a:pPr>
              <a:t>‹#›</a:t>
            </a:fld>
            <a:endParaRPr lang="en-GB" sz="1000" dirty="0">
              <a:solidFill>
                <a:schemeClr val="bg1"/>
              </a:solidFill>
            </a:endParaRPr>
          </a:p>
        </p:txBody>
      </p:sp>
    </p:spTree>
    <p:extLst>
      <p:ext uri="{BB962C8B-B14F-4D97-AF65-F5344CB8AC3E}">
        <p14:creationId xmlns:p14="http://schemas.microsoft.com/office/powerpoint/2010/main" val="3775106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ntacts">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defRPr>
            </a:lvl1pPr>
          </a:lstStyle>
          <a:p>
            <a:r>
              <a:rPr lang="en-US" dirty="0"/>
              <a:t>Click to add emphasis part of title</a:t>
            </a:r>
          </a:p>
        </p:txBody>
      </p:sp>
      <p:pic>
        <p:nvPicPr>
          <p:cNvPr id="20" name="Picture 19" descr="IPSOS_GAMECHANGERS_blue.png"/>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14610" r="22774"/>
          <a:stretch/>
        </p:blipFill>
        <p:spPr>
          <a:xfrm>
            <a:off x="6965726" y="4658133"/>
            <a:ext cx="1380186" cy="277168"/>
          </a:xfrm>
          <a:prstGeom prst="rect">
            <a:avLst/>
          </a:prstGeom>
        </p:spPr>
      </p:pic>
      <p:sp>
        <p:nvSpPr>
          <p:cNvPr id="21" name="TextBox 20"/>
          <p:cNvSpPr txBox="1"/>
          <p:nvPr userDrawn="1"/>
        </p:nvSpPr>
        <p:spPr>
          <a:xfrm>
            <a:off x="239634" y="4686827"/>
            <a:ext cx="307188" cy="238005"/>
          </a:xfrm>
          <a:prstGeom prst="rect">
            <a:avLst/>
          </a:prstGeom>
        </p:spPr>
        <p:txBody>
          <a:bodyPr vert="horz" wrap="none" lIns="0" tIns="0" rIns="0" bIns="0" rtlCol="0" anchor="b">
            <a:normAutofit/>
          </a:bodyPr>
          <a:lstStyle/>
          <a:p>
            <a:pPr marL="0" algn="l" defTabSz="924282" rtl="0" eaLnBrk="1" latinLnBrk="0" hangingPunct="1">
              <a:lnSpc>
                <a:spcPct val="85000"/>
              </a:lnSpc>
              <a:spcBef>
                <a:spcPts val="204"/>
              </a:spcBef>
            </a:pPr>
            <a:fld id="{01990C03-C3A3-48FE-AF6D-3AE397C89625}" type="slidenum">
              <a:rPr lang="en-GB" sz="800" kern="1200" smtClean="0">
                <a:solidFill>
                  <a:schemeClr val="bg1"/>
                </a:solidFill>
                <a:latin typeface="+mn-lt"/>
                <a:ea typeface="+mn-ea"/>
                <a:cs typeface="+mn-cs"/>
              </a:rPr>
              <a:pPr marL="0" algn="l" defTabSz="924282" rtl="0" eaLnBrk="1" latinLnBrk="0" hangingPunct="1">
                <a:lnSpc>
                  <a:spcPct val="85000"/>
                </a:lnSpc>
                <a:spcBef>
                  <a:spcPts val="204"/>
                </a:spcBef>
              </a:pPr>
              <a:t>‹#›</a:t>
            </a:fld>
            <a:endParaRPr lang="en-GB" sz="800" kern="1200" dirty="0">
              <a:solidFill>
                <a:schemeClr val="bg1"/>
              </a:solidFill>
              <a:latin typeface="+mn-lt"/>
              <a:ea typeface="+mn-ea"/>
              <a:cs typeface="+mn-cs"/>
            </a:endParaRPr>
          </a:p>
        </p:txBody>
      </p:sp>
      <p:pic>
        <p:nvPicPr>
          <p:cNvPr id="23" name="Picture 22" descr="IPSOS_GAMECHANGERS_blue.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78888" t="-9671" b="-1"/>
          <a:stretch/>
        </p:blipFill>
        <p:spPr>
          <a:xfrm>
            <a:off x="8521945" y="4594687"/>
            <a:ext cx="377327" cy="355982"/>
          </a:xfrm>
          <a:prstGeom prst="rect">
            <a:avLst/>
          </a:prstGeom>
        </p:spPr>
      </p:pic>
      <p:sp>
        <p:nvSpPr>
          <p:cNvPr id="6" name="Picture Placeholder 5"/>
          <p:cNvSpPr>
            <a:spLocks noGrp="1"/>
          </p:cNvSpPr>
          <p:nvPr>
            <p:ph type="pic" sz="quarter" idx="10"/>
          </p:nvPr>
        </p:nvSpPr>
        <p:spPr>
          <a:xfrm>
            <a:off x="743381" y="1622613"/>
            <a:ext cx="1211263" cy="1209675"/>
          </a:xfrm>
          <a:prstGeom prst="ellipse">
            <a:avLst/>
          </a:prstGeom>
        </p:spPr>
        <p:txBody>
          <a:bodyPr/>
          <a:lstStyle>
            <a:lvl1pPr>
              <a:defRPr>
                <a:solidFill>
                  <a:schemeClr val="bg1"/>
                </a:solidFill>
              </a:defRPr>
            </a:lvl1pPr>
          </a:lstStyle>
          <a:p>
            <a:r>
              <a:rPr lang="fr-FR"/>
              <a:t>Cliquez sur l'icône pour ajouter une image</a:t>
            </a:r>
            <a:endParaRPr lang="en-GB" dirty="0"/>
          </a:p>
        </p:txBody>
      </p:sp>
      <p:sp>
        <p:nvSpPr>
          <p:cNvPr id="16" name="Picture Placeholder 5"/>
          <p:cNvSpPr>
            <a:spLocks noGrp="1"/>
          </p:cNvSpPr>
          <p:nvPr>
            <p:ph type="pic" sz="quarter" idx="11"/>
          </p:nvPr>
        </p:nvSpPr>
        <p:spPr>
          <a:xfrm>
            <a:off x="3818226" y="1622613"/>
            <a:ext cx="1211263" cy="1209675"/>
          </a:xfrm>
          <a:prstGeom prst="ellipse">
            <a:avLst/>
          </a:prstGeom>
        </p:spPr>
        <p:txBody>
          <a:bodyPr/>
          <a:lstStyle>
            <a:lvl1pPr>
              <a:defRPr>
                <a:solidFill>
                  <a:schemeClr val="bg1"/>
                </a:solidFill>
              </a:defRPr>
            </a:lvl1pPr>
          </a:lstStyle>
          <a:p>
            <a:r>
              <a:rPr lang="fr-FR"/>
              <a:t>Cliquez sur l'icône pour ajouter une image</a:t>
            </a:r>
            <a:endParaRPr lang="en-GB" dirty="0"/>
          </a:p>
        </p:txBody>
      </p:sp>
      <p:sp>
        <p:nvSpPr>
          <p:cNvPr id="19" name="Picture Placeholder 5"/>
          <p:cNvSpPr>
            <a:spLocks noGrp="1"/>
          </p:cNvSpPr>
          <p:nvPr>
            <p:ph type="pic" sz="quarter" idx="12"/>
          </p:nvPr>
        </p:nvSpPr>
        <p:spPr>
          <a:xfrm>
            <a:off x="6893072" y="1622613"/>
            <a:ext cx="1211263" cy="1209675"/>
          </a:xfrm>
          <a:prstGeom prst="ellipse">
            <a:avLst/>
          </a:prstGeom>
        </p:spPr>
        <p:txBody>
          <a:bodyPr/>
          <a:lstStyle>
            <a:lvl1pPr>
              <a:defRPr>
                <a:solidFill>
                  <a:schemeClr val="bg1"/>
                </a:solidFill>
              </a:defRPr>
            </a:lvl1pPr>
          </a:lstStyle>
          <a:p>
            <a:r>
              <a:rPr lang="fr-FR"/>
              <a:t>Cliquez sur l'icône pour ajouter une image</a:t>
            </a:r>
            <a:endParaRPr lang="en-GB" dirty="0"/>
          </a:p>
        </p:txBody>
      </p:sp>
      <p:pic>
        <p:nvPicPr>
          <p:cNvPr id="13" name="Picture 7" descr="C:\Users\Graphics Dude Ltd\Graphics Dude Ltd\Work\PC - IM - 150415A (template pt2)\Graphics\Tags\Interactive-Services-WTag-elecronic-col.png"/>
          <p:cNvPicPr>
            <a:picLocks noChangeAspect="1" noChangeArrowheads="1"/>
          </p:cNvPicPr>
          <p:nvPr userDrawn="1"/>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6839744" y="165301"/>
            <a:ext cx="2160000" cy="25222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22"/>
          <p:cNvSpPr txBox="1"/>
          <p:nvPr userDrawn="1"/>
        </p:nvSpPr>
        <p:spPr>
          <a:xfrm rot="16200000">
            <a:off x="8682323" y="4589036"/>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2015 Ipsos.</a:t>
            </a:r>
            <a:endParaRPr lang="en-GB" sz="1200" dirty="0">
              <a:solidFill>
                <a:schemeClr val="bg1"/>
              </a:solidFill>
            </a:endParaRPr>
          </a:p>
        </p:txBody>
      </p:sp>
    </p:spTree>
    <p:extLst>
      <p:ext uri="{BB962C8B-B14F-4D97-AF65-F5344CB8AC3E}">
        <p14:creationId xmlns:p14="http://schemas.microsoft.com/office/powerpoint/2010/main" val="37804047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C5CB-F50D-49DE-B396-87D397B092ED}"/>
              </a:ext>
            </a:extLst>
          </p:cNvPr>
          <p:cNvSpPr>
            <a:spLocks noGrp="1"/>
          </p:cNvSpPr>
          <p:nvPr>
            <p:ph type="ctrTitle"/>
          </p:nvPr>
        </p:nvSpPr>
        <p:spPr>
          <a:xfrm>
            <a:off x="1143000" y="1385977"/>
            <a:ext cx="6858000" cy="1246495"/>
          </a:xfrm>
        </p:spPr>
        <p:txBody>
          <a:bodyPr anchor="b"/>
          <a:lstStyle>
            <a:lvl1pPr algn="ctr">
              <a:defRPr sz="4500"/>
            </a:lvl1pPr>
          </a:lstStyle>
          <a:p>
            <a:r>
              <a:rPr lang="en-US"/>
              <a:t>Click to edit Master title style</a:t>
            </a:r>
            <a:endParaRPr lang="en-IE"/>
          </a:p>
        </p:txBody>
      </p:sp>
      <p:sp>
        <p:nvSpPr>
          <p:cNvPr id="3" name="Subtitle 2">
            <a:extLst>
              <a:ext uri="{FF2B5EF4-FFF2-40B4-BE49-F238E27FC236}">
                <a16:creationId xmlns:a16="http://schemas.microsoft.com/office/drawing/2014/main" id="{46592955-F178-4A89-B9EC-4396D12C771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F09E3A0F-3448-4696-98C0-315376D57AC7}"/>
              </a:ext>
            </a:extLst>
          </p:cNvPr>
          <p:cNvSpPr>
            <a:spLocks noGrp="1"/>
          </p:cNvSpPr>
          <p:nvPr>
            <p:ph type="dt" sz="half" idx="10"/>
          </p:nvPr>
        </p:nvSpPr>
        <p:spPr/>
        <p:txBody>
          <a:bodyPr/>
          <a:lstStyle/>
          <a:p>
            <a:fld id="{3AAB9F6A-3944-4E17-8041-886B36B2789B}" type="datetimeFigureOut">
              <a:rPr lang="en-IE" smtClean="0"/>
              <a:t>14/03/2019</a:t>
            </a:fld>
            <a:endParaRPr lang="en-IE"/>
          </a:p>
        </p:txBody>
      </p:sp>
      <p:sp>
        <p:nvSpPr>
          <p:cNvPr id="5" name="Footer Placeholder 4">
            <a:extLst>
              <a:ext uri="{FF2B5EF4-FFF2-40B4-BE49-F238E27FC236}">
                <a16:creationId xmlns:a16="http://schemas.microsoft.com/office/drawing/2014/main" id="{D283031C-0A51-43E0-8F62-1A77B29C057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2AF274A-DD33-4871-B7CD-4C96941922A3}"/>
              </a:ext>
            </a:extLst>
          </p:cNvPr>
          <p:cNvSpPr>
            <a:spLocks noGrp="1"/>
          </p:cNvSpPr>
          <p:nvPr>
            <p:ph type="sldNum" sz="quarter" idx="12"/>
          </p:nvPr>
        </p:nvSpPr>
        <p:spPr/>
        <p:txBody>
          <a:bodyPr/>
          <a:lstStyle/>
          <a:p>
            <a:fld id="{580B3493-B1D1-432D-843B-1071FB9EA0B5}" type="slidenum">
              <a:rPr lang="en-IE" smtClean="0"/>
              <a:t>‹#›</a:t>
            </a:fld>
            <a:endParaRPr lang="en-IE"/>
          </a:p>
        </p:txBody>
      </p:sp>
    </p:spTree>
    <p:extLst>
      <p:ext uri="{BB962C8B-B14F-4D97-AF65-F5344CB8AC3E}">
        <p14:creationId xmlns:p14="http://schemas.microsoft.com/office/powerpoint/2010/main" val="275206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Bl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4000" y="643468"/>
            <a:ext cx="8654595" cy="461548"/>
          </a:xfrm>
        </p:spPr>
        <p:txBody>
          <a:bodyPr/>
          <a:lstStyle/>
          <a:p>
            <a:r>
              <a:rPr lang="en-US" dirty="0"/>
              <a:t>Click to add emphasis part of title</a:t>
            </a:r>
            <a:endParaRPr lang="en-GB" dirty="0"/>
          </a:p>
        </p:txBody>
      </p:sp>
      <p:sp>
        <p:nvSpPr>
          <p:cNvPr id="11" name="Text Placeholder 7"/>
          <p:cNvSpPr>
            <a:spLocks noGrp="1"/>
          </p:cNvSpPr>
          <p:nvPr>
            <p:ph type="body" sz="quarter" idx="13" hasCustomPrompt="1"/>
          </p:nvPr>
        </p:nvSpPr>
        <p:spPr>
          <a:xfrm>
            <a:off x="234000" y="248323"/>
            <a:ext cx="7887670" cy="442661"/>
          </a:xfrm>
        </p:spPr>
        <p:txBody>
          <a:bodyPr anchor="b">
            <a:normAutofit/>
          </a:bodyPr>
          <a:lstStyle>
            <a:lvl1pPr marL="0" indent="0">
              <a:buNone/>
              <a:defRPr sz="1900" b="0">
                <a:solidFill>
                  <a:schemeClr val="bg2"/>
                </a:solidFill>
              </a:defRPr>
            </a:lvl1pPr>
          </a:lstStyle>
          <a:p>
            <a:pPr lvl="0"/>
            <a:r>
              <a:rPr lang="en-US" dirty="0"/>
              <a:t>CLICK TO ADD TAG LINE OR BEGINNING OF TITLE</a:t>
            </a:r>
            <a:endParaRPr lang="en-GB" dirty="0"/>
          </a:p>
        </p:txBody>
      </p:sp>
      <p:grpSp>
        <p:nvGrpSpPr>
          <p:cNvPr id="88" name="Group 87"/>
          <p:cNvGrpSpPr/>
          <p:nvPr userDrawn="1"/>
        </p:nvGrpSpPr>
        <p:grpSpPr>
          <a:xfrm>
            <a:off x="8252496" y="2571750"/>
            <a:ext cx="891505" cy="2571750"/>
            <a:chOff x="12130881" y="3781425"/>
            <a:chExt cx="1310482" cy="3781425"/>
          </a:xfrm>
        </p:grpSpPr>
        <p:sp>
          <p:nvSpPr>
            <p:cNvPr id="89" name="Oval 88"/>
            <p:cNvSpPr>
              <a:spLocks/>
            </p:cNvSpPr>
            <p:nvPr/>
          </p:nvSpPr>
          <p:spPr bwMode="auto">
            <a:xfrm rot="3900000" flipH="1">
              <a:off x="12448596" y="5001406"/>
              <a:ext cx="698400" cy="69763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0" name="Oval 89"/>
            <p:cNvSpPr/>
            <p:nvPr/>
          </p:nvSpPr>
          <p:spPr>
            <a:xfrm>
              <a:off x="12613164" y="4367456"/>
              <a:ext cx="411286" cy="4112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1" name="Oval 90"/>
            <p:cNvSpPr/>
            <p:nvPr/>
          </p:nvSpPr>
          <p:spPr>
            <a:xfrm>
              <a:off x="12346781" y="4200525"/>
              <a:ext cx="172831" cy="1728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ight Triangle 91"/>
            <p:cNvSpPr/>
            <p:nvPr/>
          </p:nvSpPr>
          <p:spPr>
            <a:xfrm flipH="1">
              <a:off x="12130881" y="3781425"/>
              <a:ext cx="1310482" cy="3781425"/>
            </a:xfrm>
            <a:prstGeom prst="r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3" name="Picture 92"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755928"/>
              <a:ext cx="554656" cy="523425"/>
            </a:xfrm>
            <a:prstGeom prst="rect">
              <a:avLst/>
            </a:prstGeom>
          </p:spPr>
        </p:pic>
        <p:sp>
          <p:nvSpPr>
            <p:cNvPr id="94" name="Oval 24"/>
            <p:cNvSpPr>
              <a:spLocks/>
            </p:cNvSpPr>
            <p:nvPr/>
          </p:nvSpPr>
          <p:spPr bwMode="auto">
            <a:xfrm rot="3900000" flipH="1">
              <a:off x="12429978" y="5491320"/>
              <a:ext cx="763902" cy="754332"/>
            </a:xfrm>
            <a:custGeom>
              <a:avLst/>
              <a:gdLst/>
              <a:ahLst/>
              <a:cxnLst/>
              <a:rect l="l" t="t" r="r" b="b"/>
              <a:pathLst>
                <a:path w="763902" h="754332">
                  <a:moveTo>
                    <a:pt x="763902" y="138227"/>
                  </a:moveTo>
                  <a:cubicBezTo>
                    <a:pt x="683802" y="52832"/>
                    <a:pt x="569760" y="0"/>
                    <a:pt x="443365" y="0"/>
                  </a:cubicBezTo>
                  <a:cubicBezTo>
                    <a:pt x="198502" y="0"/>
                    <a:pt x="-1" y="198284"/>
                    <a:pt x="0" y="442881"/>
                  </a:cubicBezTo>
                  <a:cubicBezTo>
                    <a:pt x="-1" y="564384"/>
                    <a:pt x="48982" y="674459"/>
                    <a:pt x="128444" y="75433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grpSp>
      <p:sp>
        <p:nvSpPr>
          <p:cNvPr id="12" name="TextBox 22"/>
          <p:cNvSpPr txBox="1"/>
          <p:nvPr userDrawn="1"/>
        </p:nvSpPr>
        <p:spPr>
          <a:xfrm rot="16200000">
            <a:off x="8682323" y="4589036"/>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2"/>
                </a:solidFill>
                <a:latin typeface="+mn-lt"/>
                <a:ea typeface="+mn-ea"/>
                <a:cs typeface="+mn-cs"/>
              </a:rPr>
              <a:t>© 2015 Ipsos.</a:t>
            </a:r>
            <a:endParaRPr lang="en-GB" sz="1200" dirty="0">
              <a:solidFill>
                <a:srgbClr val="1C1C1C">
                  <a:lumMod val="75000"/>
                  <a:lumOff val="25000"/>
                </a:srgbClr>
              </a:solidFill>
            </a:endParaRPr>
          </a:p>
        </p:txBody>
      </p:sp>
    </p:spTree>
    <p:extLst>
      <p:ext uri="{BB962C8B-B14F-4D97-AF65-F5344CB8AC3E}">
        <p14:creationId xmlns:p14="http://schemas.microsoft.com/office/powerpoint/2010/main" val="220237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amp; Bl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232376" y="248323"/>
            <a:ext cx="6725791" cy="442661"/>
          </a:xfrm>
        </p:spPr>
        <p:txBody>
          <a:bodyPr anchor="b">
            <a:normAutofit/>
          </a:bodyPr>
          <a:lstStyle>
            <a:lvl1pPr marL="0" indent="0">
              <a:buNone/>
              <a:defRPr sz="1900" b="0">
                <a:solidFill>
                  <a:schemeClr val="bg2"/>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247650" y="1388443"/>
            <a:ext cx="7870391" cy="264300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grpSp>
        <p:nvGrpSpPr>
          <p:cNvPr id="36" name="Group 35"/>
          <p:cNvGrpSpPr/>
          <p:nvPr userDrawn="1"/>
        </p:nvGrpSpPr>
        <p:grpSpPr>
          <a:xfrm>
            <a:off x="8252496" y="2571750"/>
            <a:ext cx="891505" cy="2571750"/>
            <a:chOff x="12130881" y="3781425"/>
            <a:chExt cx="1310482" cy="3781425"/>
          </a:xfrm>
        </p:grpSpPr>
        <p:sp>
          <p:nvSpPr>
            <p:cNvPr id="37" name="Oval 36"/>
            <p:cNvSpPr>
              <a:spLocks/>
            </p:cNvSpPr>
            <p:nvPr/>
          </p:nvSpPr>
          <p:spPr bwMode="auto">
            <a:xfrm rot="3900000" flipH="1">
              <a:off x="12448596" y="5001406"/>
              <a:ext cx="698400" cy="69763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8" name="Oval 37"/>
            <p:cNvSpPr/>
            <p:nvPr/>
          </p:nvSpPr>
          <p:spPr>
            <a:xfrm>
              <a:off x="12613164" y="4367456"/>
              <a:ext cx="411286" cy="4112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p:cNvSpPr/>
            <p:nvPr/>
          </p:nvSpPr>
          <p:spPr>
            <a:xfrm>
              <a:off x="12346781" y="4200525"/>
              <a:ext cx="172831" cy="1728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Right Triangle 39"/>
            <p:cNvSpPr/>
            <p:nvPr/>
          </p:nvSpPr>
          <p:spPr>
            <a:xfrm flipH="1">
              <a:off x="12130881" y="3781425"/>
              <a:ext cx="1310482" cy="3781425"/>
            </a:xfrm>
            <a:prstGeom prst="r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1" name="Picture 40"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755928"/>
              <a:ext cx="554656" cy="523425"/>
            </a:xfrm>
            <a:prstGeom prst="rect">
              <a:avLst/>
            </a:prstGeom>
          </p:spPr>
        </p:pic>
        <p:sp>
          <p:nvSpPr>
            <p:cNvPr id="42" name="Oval 24"/>
            <p:cNvSpPr>
              <a:spLocks/>
            </p:cNvSpPr>
            <p:nvPr/>
          </p:nvSpPr>
          <p:spPr bwMode="auto">
            <a:xfrm rot="3900000" flipH="1">
              <a:off x="12429978" y="5491320"/>
              <a:ext cx="763902" cy="754332"/>
            </a:xfrm>
            <a:custGeom>
              <a:avLst/>
              <a:gdLst/>
              <a:ahLst/>
              <a:cxnLst/>
              <a:rect l="l" t="t" r="r" b="b"/>
              <a:pathLst>
                <a:path w="763902" h="754332">
                  <a:moveTo>
                    <a:pt x="763902" y="138227"/>
                  </a:moveTo>
                  <a:cubicBezTo>
                    <a:pt x="683802" y="52832"/>
                    <a:pt x="569760" y="0"/>
                    <a:pt x="443365" y="0"/>
                  </a:cubicBezTo>
                  <a:cubicBezTo>
                    <a:pt x="198502" y="0"/>
                    <a:pt x="-1" y="198284"/>
                    <a:pt x="0" y="442881"/>
                  </a:cubicBezTo>
                  <a:cubicBezTo>
                    <a:pt x="-1" y="564384"/>
                    <a:pt x="48982" y="674459"/>
                    <a:pt x="128444" y="75433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grpSp>
      <p:sp>
        <p:nvSpPr>
          <p:cNvPr id="12" name="TextBox 22"/>
          <p:cNvSpPr txBox="1"/>
          <p:nvPr userDrawn="1"/>
        </p:nvSpPr>
        <p:spPr>
          <a:xfrm rot="16200000">
            <a:off x="8682323" y="4589036"/>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2"/>
                </a:solidFill>
                <a:latin typeface="+mn-lt"/>
                <a:ea typeface="+mn-ea"/>
                <a:cs typeface="+mn-cs"/>
              </a:rPr>
              <a:t>© 2015 Ipsos.</a:t>
            </a:r>
            <a:endParaRPr lang="en-GB" sz="1200" dirty="0">
              <a:solidFill>
                <a:srgbClr val="1C1C1C">
                  <a:lumMod val="75000"/>
                  <a:lumOff val="25000"/>
                </a:srgbClr>
              </a:solidFill>
            </a:endParaRPr>
          </a:p>
        </p:txBody>
      </p:sp>
    </p:spTree>
    <p:extLst>
      <p:ext uri="{BB962C8B-B14F-4D97-AF65-F5344CB8AC3E}">
        <p14:creationId xmlns:p14="http://schemas.microsoft.com/office/powerpoint/2010/main" val="371321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ographi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4000" y="643468"/>
            <a:ext cx="8646971" cy="461548"/>
          </a:xfrm>
        </p:spPr>
        <p:txBody>
          <a:bodyPr/>
          <a:lstStyle>
            <a:lvl1pPr>
              <a:defRPr baseline="0"/>
            </a:lvl1pPr>
          </a:lstStyle>
          <a:p>
            <a:r>
              <a:rPr lang="en-US" dirty="0"/>
              <a:t>Click to add emphasis part of title</a:t>
            </a:r>
          </a:p>
        </p:txBody>
      </p:sp>
      <p:sp>
        <p:nvSpPr>
          <p:cNvPr id="8" name="Text Placeholder 7"/>
          <p:cNvSpPr>
            <a:spLocks noGrp="1"/>
          </p:cNvSpPr>
          <p:nvPr>
            <p:ph type="body" sz="quarter" idx="13" hasCustomPrompt="1"/>
          </p:nvPr>
        </p:nvSpPr>
        <p:spPr>
          <a:xfrm>
            <a:off x="234000" y="243073"/>
            <a:ext cx="6718167" cy="442661"/>
          </a:xfrm>
        </p:spPr>
        <p:txBody>
          <a:bodyPr anchor="b">
            <a:normAutofit/>
          </a:bodyPr>
          <a:lstStyle>
            <a:lvl1pPr marL="0" indent="0">
              <a:buNone/>
              <a:defRPr sz="1900" b="0" baseline="0">
                <a:solidFill>
                  <a:schemeClr val="bg2"/>
                </a:solidFill>
              </a:defRPr>
            </a:lvl1pPr>
          </a:lstStyle>
          <a:p>
            <a:pPr lvl="0"/>
            <a:r>
              <a:rPr lang="en-US" dirty="0"/>
              <a:t>CLICK TO ADD TAG LINE OR BEGINNING OF TITLE</a:t>
            </a:r>
            <a:endParaRPr lang="en-GB" dirty="0"/>
          </a:p>
        </p:txBody>
      </p:sp>
      <p:sp>
        <p:nvSpPr>
          <p:cNvPr id="5" name="Content Placeholder 2"/>
          <p:cNvSpPr>
            <a:spLocks noGrp="1"/>
          </p:cNvSpPr>
          <p:nvPr>
            <p:ph idx="12" hasCustomPrompt="1"/>
          </p:nvPr>
        </p:nvSpPr>
        <p:spPr>
          <a:xfrm>
            <a:off x="947451" y="1239836"/>
            <a:ext cx="1941711" cy="578779"/>
          </a:xfrm>
          <a:prstGeom prst="rect">
            <a:avLst/>
          </a:prstGeom>
          <a:solidFill>
            <a:schemeClr val="accent6"/>
          </a:solidFill>
        </p:spPr>
        <p:txBody>
          <a:bodyPr lIns="90000" tIns="90000" rIns="90000" bIns="90000" anchor="ctr">
            <a:noAutofit/>
          </a:bodyPr>
          <a:lstStyle>
            <a:lvl1pPr marL="0" indent="0">
              <a:lnSpc>
                <a:spcPct val="100000"/>
              </a:lnSpc>
              <a:spcBef>
                <a:spcPts val="200"/>
              </a:spcBef>
              <a:spcAft>
                <a:spcPts val="0"/>
              </a:spcAft>
              <a:buNone/>
              <a:defRPr sz="1200" cap="none">
                <a:solidFill>
                  <a:schemeClr val="bg1"/>
                </a:solidFill>
              </a:defRPr>
            </a:lvl1pPr>
            <a:lvl2pPr marL="533400" indent="-285750">
              <a:defRPr>
                <a:solidFill>
                  <a:schemeClr val="bg1"/>
                </a:solidFill>
              </a:defRPr>
            </a:lvl2pPr>
            <a:lvl3pPr marL="898525" indent="-228600">
              <a:defRPr>
                <a:solidFill>
                  <a:schemeClr val="bg1"/>
                </a:solidFill>
              </a:defRPr>
            </a:lvl3pPr>
            <a:lvl4pPr marL="1257300" indent="-228600">
              <a:defRPr>
                <a:solidFill>
                  <a:schemeClr val="bg1"/>
                </a:solidFill>
              </a:defRPr>
            </a:lvl4pPr>
            <a:lvl5pPr marL="1612900" indent="-228600">
              <a:defRPr/>
            </a:lvl5pPr>
          </a:lstStyle>
          <a:p>
            <a:pPr lvl="0"/>
            <a:r>
              <a:rPr lang="en-US" dirty="0"/>
              <a:t>Click to edit master text styles</a:t>
            </a:r>
          </a:p>
        </p:txBody>
      </p:sp>
      <p:sp>
        <p:nvSpPr>
          <p:cNvPr id="10" name="Picture Placeholder 8"/>
          <p:cNvSpPr>
            <a:spLocks noGrp="1"/>
          </p:cNvSpPr>
          <p:nvPr>
            <p:ph type="pic" sz="quarter" idx="15" hasCustomPrompt="1"/>
          </p:nvPr>
        </p:nvSpPr>
        <p:spPr>
          <a:xfrm>
            <a:off x="262929" y="1239836"/>
            <a:ext cx="684522" cy="578779"/>
          </a:xfrm>
          <a:solidFill>
            <a:schemeClr val="bg1">
              <a:lumMod val="85000"/>
            </a:schemeClr>
          </a:solidFill>
        </p:spPr>
        <p:txBody>
          <a:bodyPr>
            <a:normAutofit/>
          </a:bodyPr>
          <a:lstStyle>
            <a:lvl1pPr marL="0" indent="0">
              <a:buNone/>
              <a:defRPr sz="1050" baseline="0"/>
            </a:lvl1pPr>
          </a:lstStyle>
          <a:p>
            <a:r>
              <a:rPr lang="en-GB" dirty="0"/>
              <a:t>Insert picture from file</a:t>
            </a:r>
          </a:p>
        </p:txBody>
      </p:sp>
      <p:sp>
        <p:nvSpPr>
          <p:cNvPr id="11" name="Picture Placeholder 8"/>
          <p:cNvSpPr>
            <a:spLocks noGrp="1"/>
          </p:cNvSpPr>
          <p:nvPr>
            <p:ph type="pic" sz="quarter" idx="18" hasCustomPrompt="1"/>
          </p:nvPr>
        </p:nvSpPr>
        <p:spPr>
          <a:xfrm>
            <a:off x="3196468" y="1239836"/>
            <a:ext cx="684522" cy="578779"/>
          </a:xfrm>
          <a:solidFill>
            <a:schemeClr val="bg1">
              <a:lumMod val="85000"/>
            </a:schemeClr>
          </a:solidFill>
        </p:spPr>
        <p:txBody>
          <a:bodyPr>
            <a:normAutofit/>
          </a:bodyPr>
          <a:lstStyle>
            <a:lvl1pPr marL="0" indent="0">
              <a:buNone/>
              <a:defRPr sz="1050" baseline="0"/>
            </a:lvl1pPr>
          </a:lstStyle>
          <a:p>
            <a:r>
              <a:rPr lang="en-GB" dirty="0"/>
              <a:t>Insert picture from file</a:t>
            </a:r>
          </a:p>
        </p:txBody>
      </p:sp>
      <p:sp>
        <p:nvSpPr>
          <p:cNvPr id="12" name="Picture Placeholder 8"/>
          <p:cNvSpPr>
            <a:spLocks noGrp="1"/>
          </p:cNvSpPr>
          <p:nvPr>
            <p:ph type="pic" sz="quarter" idx="19" hasCustomPrompt="1"/>
          </p:nvPr>
        </p:nvSpPr>
        <p:spPr>
          <a:xfrm>
            <a:off x="6147915" y="1239836"/>
            <a:ext cx="684522" cy="578779"/>
          </a:xfrm>
          <a:solidFill>
            <a:schemeClr val="bg1">
              <a:lumMod val="85000"/>
            </a:schemeClr>
          </a:solidFill>
        </p:spPr>
        <p:txBody>
          <a:bodyPr>
            <a:normAutofit/>
          </a:bodyPr>
          <a:lstStyle>
            <a:lvl1pPr marL="0" indent="0">
              <a:buNone/>
              <a:defRPr sz="1050" baseline="0"/>
            </a:lvl1pPr>
          </a:lstStyle>
          <a:p>
            <a:r>
              <a:rPr lang="en-GB" dirty="0"/>
              <a:t>Insert picture from file</a:t>
            </a:r>
          </a:p>
        </p:txBody>
      </p:sp>
      <p:sp>
        <p:nvSpPr>
          <p:cNvPr id="4" name="Text Placeholder 3"/>
          <p:cNvSpPr>
            <a:spLocks noGrp="1"/>
          </p:cNvSpPr>
          <p:nvPr>
            <p:ph type="body" sz="quarter" idx="20" hasCustomPrompt="1"/>
          </p:nvPr>
        </p:nvSpPr>
        <p:spPr>
          <a:xfrm>
            <a:off x="263525" y="1918036"/>
            <a:ext cx="2625725" cy="947738"/>
          </a:xfrm>
        </p:spPr>
        <p:txBody>
          <a:bodyPr>
            <a:noAutofit/>
          </a:bodyPr>
          <a:lstStyle>
            <a:lvl3pPr>
              <a:defRPr baseline="0"/>
            </a:lvl3pPr>
            <a:lvl4pPr>
              <a:defRPr baseline="0"/>
            </a:lvl4pPr>
            <a:lvl5pPr>
              <a:defRPr/>
            </a:lvl5pPr>
          </a:lstStyle>
          <a:p>
            <a:pPr lvl="2"/>
            <a:r>
              <a:rPr lang="en-US" dirty="0"/>
              <a:t>1st Level</a:t>
            </a:r>
          </a:p>
          <a:p>
            <a:pPr lvl="3"/>
            <a:r>
              <a:rPr lang="en-US" dirty="0"/>
              <a:t>2nd Level</a:t>
            </a:r>
          </a:p>
          <a:p>
            <a:pPr lvl="4"/>
            <a:r>
              <a:rPr lang="en-US" dirty="0"/>
              <a:t>3rd Level</a:t>
            </a:r>
            <a:endParaRPr lang="en-GB" dirty="0"/>
          </a:p>
        </p:txBody>
      </p:sp>
      <p:sp>
        <p:nvSpPr>
          <p:cNvPr id="13" name="Text Placeholder 3"/>
          <p:cNvSpPr>
            <a:spLocks noGrp="1"/>
          </p:cNvSpPr>
          <p:nvPr>
            <p:ph type="body" sz="quarter" idx="21" hasCustomPrompt="1"/>
          </p:nvPr>
        </p:nvSpPr>
        <p:spPr>
          <a:xfrm>
            <a:off x="3196468" y="1918036"/>
            <a:ext cx="2625725" cy="947738"/>
          </a:xfrm>
        </p:spPr>
        <p:txBody>
          <a:bodyPr>
            <a:noAutofit/>
          </a:bodyPr>
          <a:lstStyle>
            <a:lvl3pPr>
              <a:defRPr baseline="0"/>
            </a:lvl3pPr>
            <a:lvl4pPr>
              <a:defRPr baseline="0"/>
            </a:lvl4pPr>
            <a:lvl5pPr>
              <a:defRPr/>
            </a:lvl5pPr>
          </a:lstStyle>
          <a:p>
            <a:pPr lvl="2"/>
            <a:r>
              <a:rPr lang="en-US" dirty="0"/>
              <a:t>1st Level</a:t>
            </a:r>
          </a:p>
          <a:p>
            <a:pPr lvl="3"/>
            <a:r>
              <a:rPr lang="en-US" dirty="0"/>
              <a:t>2nd Level</a:t>
            </a:r>
          </a:p>
          <a:p>
            <a:pPr lvl="4"/>
            <a:r>
              <a:rPr lang="en-US" dirty="0"/>
              <a:t>3rd Level</a:t>
            </a:r>
            <a:endParaRPr lang="en-GB" dirty="0"/>
          </a:p>
        </p:txBody>
      </p:sp>
      <p:sp>
        <p:nvSpPr>
          <p:cNvPr id="14" name="Text Placeholder 3"/>
          <p:cNvSpPr>
            <a:spLocks noGrp="1"/>
          </p:cNvSpPr>
          <p:nvPr>
            <p:ph type="body" sz="quarter" idx="22" hasCustomPrompt="1"/>
          </p:nvPr>
        </p:nvSpPr>
        <p:spPr>
          <a:xfrm>
            <a:off x="6143701" y="1918036"/>
            <a:ext cx="2625725" cy="947738"/>
          </a:xfrm>
        </p:spPr>
        <p:txBody>
          <a:bodyPr>
            <a:noAutofit/>
          </a:bodyPr>
          <a:lstStyle>
            <a:lvl3pPr>
              <a:defRPr baseline="0"/>
            </a:lvl3pPr>
            <a:lvl4pPr>
              <a:defRPr baseline="0"/>
            </a:lvl4pPr>
            <a:lvl5pPr>
              <a:defRPr/>
            </a:lvl5pPr>
          </a:lstStyle>
          <a:p>
            <a:pPr lvl="2"/>
            <a:r>
              <a:rPr lang="en-US" dirty="0"/>
              <a:t>1st Level</a:t>
            </a:r>
          </a:p>
          <a:p>
            <a:pPr lvl="3"/>
            <a:r>
              <a:rPr lang="en-US" dirty="0"/>
              <a:t>2nd Level</a:t>
            </a:r>
          </a:p>
          <a:p>
            <a:pPr lvl="4"/>
            <a:r>
              <a:rPr lang="en-US" dirty="0"/>
              <a:t>3rd Level</a:t>
            </a:r>
            <a:endParaRPr lang="en-GB" dirty="0"/>
          </a:p>
        </p:txBody>
      </p:sp>
      <p:sp>
        <p:nvSpPr>
          <p:cNvPr id="24" name="Content Placeholder 2"/>
          <p:cNvSpPr>
            <a:spLocks noGrp="1"/>
          </p:cNvSpPr>
          <p:nvPr>
            <p:ph idx="23" hasCustomPrompt="1"/>
          </p:nvPr>
        </p:nvSpPr>
        <p:spPr>
          <a:xfrm>
            <a:off x="3880990" y="1239836"/>
            <a:ext cx="1941711" cy="578779"/>
          </a:xfrm>
          <a:prstGeom prst="rect">
            <a:avLst/>
          </a:prstGeom>
          <a:solidFill>
            <a:schemeClr val="accent6"/>
          </a:solidFill>
        </p:spPr>
        <p:txBody>
          <a:bodyPr lIns="90000" tIns="90000" rIns="90000" bIns="90000" anchor="ctr">
            <a:noAutofit/>
          </a:bodyPr>
          <a:lstStyle>
            <a:lvl1pPr marL="0" indent="0">
              <a:lnSpc>
                <a:spcPct val="100000"/>
              </a:lnSpc>
              <a:spcBef>
                <a:spcPts val="200"/>
              </a:spcBef>
              <a:spcAft>
                <a:spcPts val="0"/>
              </a:spcAft>
              <a:buNone/>
              <a:defRPr sz="1200" cap="none">
                <a:solidFill>
                  <a:schemeClr val="bg1"/>
                </a:solidFill>
              </a:defRPr>
            </a:lvl1pPr>
            <a:lvl2pPr marL="533400" indent="-285750">
              <a:defRPr>
                <a:solidFill>
                  <a:schemeClr val="bg1"/>
                </a:solidFill>
              </a:defRPr>
            </a:lvl2pPr>
            <a:lvl3pPr marL="898525" indent="-228600">
              <a:defRPr>
                <a:solidFill>
                  <a:schemeClr val="bg1"/>
                </a:solidFill>
              </a:defRPr>
            </a:lvl3pPr>
            <a:lvl4pPr marL="1257300" indent="-228600">
              <a:defRPr>
                <a:solidFill>
                  <a:schemeClr val="bg1"/>
                </a:solidFill>
              </a:defRPr>
            </a:lvl4pPr>
            <a:lvl5pPr marL="1612900" indent="-228600">
              <a:defRPr/>
            </a:lvl5pPr>
          </a:lstStyle>
          <a:p>
            <a:pPr lvl="0"/>
            <a:r>
              <a:rPr lang="en-US" dirty="0"/>
              <a:t>Click to edit master text styles</a:t>
            </a:r>
          </a:p>
        </p:txBody>
      </p:sp>
      <p:sp>
        <p:nvSpPr>
          <p:cNvPr id="25" name="Content Placeholder 2"/>
          <p:cNvSpPr>
            <a:spLocks noGrp="1"/>
          </p:cNvSpPr>
          <p:nvPr>
            <p:ph idx="24" hasCustomPrompt="1"/>
          </p:nvPr>
        </p:nvSpPr>
        <p:spPr>
          <a:xfrm>
            <a:off x="6832437" y="1239836"/>
            <a:ext cx="1941711" cy="578779"/>
          </a:xfrm>
          <a:prstGeom prst="rect">
            <a:avLst/>
          </a:prstGeom>
          <a:solidFill>
            <a:schemeClr val="accent6"/>
          </a:solidFill>
        </p:spPr>
        <p:txBody>
          <a:bodyPr lIns="90000" tIns="90000" rIns="90000" bIns="90000" anchor="ctr">
            <a:noAutofit/>
          </a:bodyPr>
          <a:lstStyle>
            <a:lvl1pPr marL="0" indent="0">
              <a:lnSpc>
                <a:spcPct val="100000"/>
              </a:lnSpc>
              <a:spcBef>
                <a:spcPts val="200"/>
              </a:spcBef>
              <a:spcAft>
                <a:spcPts val="0"/>
              </a:spcAft>
              <a:buNone/>
              <a:defRPr sz="1200" cap="none">
                <a:solidFill>
                  <a:schemeClr val="bg1"/>
                </a:solidFill>
              </a:defRPr>
            </a:lvl1pPr>
            <a:lvl2pPr marL="533400" indent="-285750">
              <a:defRPr>
                <a:solidFill>
                  <a:schemeClr val="bg1"/>
                </a:solidFill>
              </a:defRPr>
            </a:lvl2pPr>
            <a:lvl3pPr marL="898525" indent="-228600">
              <a:defRPr>
                <a:solidFill>
                  <a:schemeClr val="bg1"/>
                </a:solidFill>
              </a:defRPr>
            </a:lvl3pPr>
            <a:lvl4pPr marL="1257300" indent="-228600">
              <a:defRPr>
                <a:solidFill>
                  <a:schemeClr val="bg1"/>
                </a:solidFill>
              </a:defRPr>
            </a:lvl4pPr>
            <a:lvl5pPr marL="1612900" indent="-228600">
              <a:defRPr/>
            </a:lvl5pPr>
          </a:lstStyle>
          <a:p>
            <a:pPr lvl="0"/>
            <a:r>
              <a:rPr lang="en-US" dirty="0"/>
              <a:t>Click to edit master text styles</a:t>
            </a:r>
          </a:p>
        </p:txBody>
      </p:sp>
    </p:spTree>
    <p:extLst>
      <p:ext uri="{BB962C8B-B14F-4D97-AF65-F5344CB8AC3E}">
        <p14:creationId xmlns:p14="http://schemas.microsoft.com/office/powerpoint/2010/main" val="110246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ain Title - 1/3 Image">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0" y="0"/>
            <a:ext cx="4000162" cy="5143500"/>
          </a:xfrm>
        </p:spPr>
        <p:txBody>
          <a:bodyPr/>
          <a:lstStyle/>
          <a:p>
            <a:r>
              <a:rPr lang="fr-FR"/>
              <a:t>Cliquez sur l'icône pour ajouter une image</a:t>
            </a:r>
            <a:endParaRPr lang="en-GB"/>
          </a:p>
        </p:txBody>
      </p:sp>
      <p:sp>
        <p:nvSpPr>
          <p:cNvPr id="2" name="Title 1"/>
          <p:cNvSpPr>
            <a:spLocks noGrp="1"/>
          </p:cNvSpPr>
          <p:nvPr>
            <p:ph type="ctrTitle" hasCustomPrompt="1"/>
          </p:nvPr>
        </p:nvSpPr>
        <p:spPr>
          <a:xfrm>
            <a:off x="4769527" y="2152234"/>
            <a:ext cx="4078999" cy="508645"/>
          </a:xfrm>
        </p:spPr>
        <p:txBody>
          <a:bodyPr anchor="ctr"/>
          <a:lstStyle>
            <a:lvl1pPr>
              <a:defRPr sz="3700" baseline="0"/>
            </a:lvl1pPr>
          </a:lstStyle>
          <a:p>
            <a:r>
              <a:rPr lang="en-US" dirty="0"/>
              <a:t>Impact word(s)</a:t>
            </a:r>
          </a:p>
        </p:txBody>
      </p:sp>
      <p:sp>
        <p:nvSpPr>
          <p:cNvPr id="3" name="Subtitle 2"/>
          <p:cNvSpPr>
            <a:spLocks noGrp="1"/>
          </p:cNvSpPr>
          <p:nvPr>
            <p:ph type="subTitle" idx="1" hasCustomPrompt="1"/>
          </p:nvPr>
        </p:nvSpPr>
        <p:spPr>
          <a:xfrm>
            <a:off x="4769527" y="2864332"/>
            <a:ext cx="4078999" cy="1332300"/>
          </a:xfrm>
        </p:spPr>
        <p:txBody>
          <a:bodyPr/>
          <a:lstStyle>
            <a:lvl1pPr marL="0" indent="0" algn="l">
              <a:buNone/>
              <a:defRPr baseline="0">
                <a:solidFill>
                  <a:schemeClr val="tx1"/>
                </a:solidFill>
              </a:defRPr>
            </a:lvl1pPr>
            <a:lvl2pPr marL="3240" indent="0" algn="l">
              <a:spcBef>
                <a:spcPts val="0"/>
              </a:spcBef>
              <a:buNone/>
              <a:tabLst/>
              <a:defRPr baseline="0">
                <a:solidFill>
                  <a:schemeClr val="tx1"/>
                </a:solidFill>
              </a:defRPr>
            </a:lvl2pPr>
            <a:lvl3pPr marL="924282" indent="0" algn="ctr">
              <a:buNone/>
              <a:defRPr>
                <a:solidFill>
                  <a:schemeClr val="tx1">
                    <a:tint val="75000"/>
                  </a:schemeClr>
                </a:solidFill>
              </a:defRPr>
            </a:lvl3pPr>
            <a:lvl4pPr marL="1386422" indent="0" algn="ctr">
              <a:buNone/>
              <a:defRPr>
                <a:solidFill>
                  <a:schemeClr val="tx1">
                    <a:tint val="75000"/>
                  </a:schemeClr>
                </a:solidFill>
              </a:defRPr>
            </a:lvl4pPr>
            <a:lvl5pPr marL="1848564" indent="0" algn="ctr">
              <a:buNone/>
              <a:defRPr>
                <a:solidFill>
                  <a:schemeClr val="tx1">
                    <a:tint val="75000"/>
                  </a:schemeClr>
                </a:solidFill>
              </a:defRPr>
            </a:lvl5pPr>
            <a:lvl6pPr marL="2310704" indent="0" algn="ctr">
              <a:buNone/>
              <a:defRPr>
                <a:solidFill>
                  <a:schemeClr val="tx1">
                    <a:tint val="75000"/>
                  </a:schemeClr>
                </a:solidFill>
              </a:defRPr>
            </a:lvl6pPr>
            <a:lvl7pPr marL="2772846" indent="0" algn="ctr">
              <a:buNone/>
              <a:defRPr>
                <a:solidFill>
                  <a:schemeClr val="tx1">
                    <a:tint val="75000"/>
                  </a:schemeClr>
                </a:solidFill>
              </a:defRPr>
            </a:lvl7pPr>
            <a:lvl8pPr marL="3234986" indent="0" algn="ctr">
              <a:buNone/>
              <a:defRPr>
                <a:solidFill>
                  <a:schemeClr val="tx1">
                    <a:tint val="75000"/>
                  </a:schemeClr>
                </a:solidFill>
              </a:defRPr>
            </a:lvl8pPr>
            <a:lvl9pPr marL="3697126" indent="0" algn="ctr">
              <a:buNone/>
              <a:defRPr>
                <a:solidFill>
                  <a:schemeClr val="tx1">
                    <a:tint val="75000"/>
                  </a:schemeClr>
                </a:solidFill>
              </a:defRPr>
            </a:lvl9pPr>
          </a:lstStyle>
          <a:p>
            <a:r>
              <a:rPr lang="en-US" dirty="0"/>
              <a:t>Presenter Name</a:t>
            </a:r>
          </a:p>
          <a:p>
            <a:pPr lvl="1"/>
            <a:r>
              <a:rPr lang="en-US" dirty="0"/>
              <a:t>Job title, date, or other relevant presenter info</a:t>
            </a:r>
          </a:p>
        </p:txBody>
      </p:sp>
      <p:sp>
        <p:nvSpPr>
          <p:cNvPr id="5" name="Footer Placeholder 4"/>
          <p:cNvSpPr>
            <a:spLocks noGrp="1"/>
          </p:cNvSpPr>
          <p:nvPr>
            <p:ph type="ftr" sz="quarter" idx="11"/>
          </p:nvPr>
        </p:nvSpPr>
        <p:spPr>
          <a:xfrm>
            <a:off x="4442946" y="4031450"/>
            <a:ext cx="4444025" cy="260192"/>
          </a:xfrm>
          <a:prstGeom prst="rect">
            <a:avLst/>
          </a:prstGeom>
        </p:spPr>
        <p:txBody>
          <a:bodyPr lIns="62195" tIns="31098" rIns="62195" bIns="31098"/>
          <a:lstStyle>
            <a:lvl1pPr algn="l">
              <a:defRPr sz="800">
                <a:solidFill>
                  <a:schemeClr val="bg2"/>
                </a:solidFill>
              </a:defRPr>
            </a:lvl1pPr>
          </a:lstStyle>
          <a:p>
            <a:r>
              <a:rPr lang="en-GB"/>
              <a:t>© 2015 Ipsos.  All rights reserved. Contains Ipsos' Confidential and Proprietary information  and may not be disclosed or reproduced without the prior written consent of Ipsos.</a:t>
            </a:r>
            <a:endParaRPr lang="en-US" dirty="0"/>
          </a:p>
        </p:txBody>
      </p:sp>
      <p:sp>
        <p:nvSpPr>
          <p:cNvPr id="20" name="Text Placeholder 19"/>
          <p:cNvSpPr>
            <a:spLocks noGrp="1"/>
          </p:cNvSpPr>
          <p:nvPr>
            <p:ph type="body" sz="quarter" idx="13" hasCustomPrompt="1"/>
          </p:nvPr>
        </p:nvSpPr>
        <p:spPr>
          <a:xfrm>
            <a:off x="4769527" y="1389063"/>
            <a:ext cx="4078999" cy="637454"/>
          </a:xfrm>
        </p:spPr>
        <p:txBody>
          <a:bodyPr anchor="b">
            <a:normAutofit/>
          </a:bodyPr>
          <a:lstStyle>
            <a:lvl1pPr>
              <a:defRPr sz="2200" b="0" cap="none" baseline="0">
                <a:solidFill>
                  <a:schemeClr val="tx1"/>
                </a:solidFill>
              </a:defRPr>
            </a:lvl1pPr>
          </a:lstStyle>
          <a:p>
            <a:pPr lvl="0"/>
            <a:r>
              <a:rPr lang="en-US" dirty="0"/>
              <a:t>Full presentation title</a:t>
            </a:r>
            <a:endParaRPr lang="en-GB" dirty="0"/>
          </a:p>
        </p:txBody>
      </p:sp>
      <p:sp>
        <p:nvSpPr>
          <p:cNvPr id="7" name="Picture Placeholder 6"/>
          <p:cNvSpPr>
            <a:spLocks noGrp="1"/>
          </p:cNvSpPr>
          <p:nvPr>
            <p:ph type="pic" sz="quarter" idx="15" hasCustomPrompt="1"/>
          </p:nvPr>
        </p:nvSpPr>
        <p:spPr>
          <a:xfrm>
            <a:off x="7823701" y="592860"/>
            <a:ext cx="1024825" cy="722153"/>
          </a:xfrm>
          <a:noFill/>
        </p:spPr>
        <p:txBody>
          <a:bodyPr/>
          <a:lstStyle>
            <a:lvl1pPr algn="ctr">
              <a:defRPr sz="1400"/>
            </a:lvl1pPr>
          </a:lstStyle>
          <a:p>
            <a:r>
              <a:rPr lang="en-GB" dirty="0"/>
              <a:t>Client Logo</a:t>
            </a:r>
            <a:br>
              <a:rPr lang="en-GB" dirty="0"/>
            </a:br>
            <a:r>
              <a:rPr lang="en-GB" dirty="0"/>
              <a:t>(delete if unused)</a:t>
            </a:r>
          </a:p>
        </p:txBody>
      </p:sp>
    </p:spTree>
    <p:extLst>
      <p:ext uri="{BB962C8B-B14F-4D97-AF65-F5344CB8AC3E}">
        <p14:creationId xmlns:p14="http://schemas.microsoft.com/office/powerpoint/2010/main" val="387465224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 Box Image">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0" y="0"/>
            <a:ext cx="4571460" cy="5143500"/>
          </a:xfrm>
        </p:spPr>
        <p:txBody>
          <a:bodyPr/>
          <a:lstStyle/>
          <a:p>
            <a:r>
              <a:rPr lang="fr-FR"/>
              <a:t>Cliquez sur l'icône pour ajouter une image</a:t>
            </a:r>
            <a:endParaRPr lang="en-GB"/>
          </a:p>
        </p:txBody>
      </p:sp>
      <p:sp>
        <p:nvSpPr>
          <p:cNvPr id="3" name="Subtitle 2"/>
          <p:cNvSpPr>
            <a:spLocks noGrp="1"/>
          </p:cNvSpPr>
          <p:nvPr>
            <p:ph type="subTitle" idx="1" hasCustomPrompt="1"/>
          </p:nvPr>
        </p:nvSpPr>
        <p:spPr>
          <a:xfrm>
            <a:off x="4786371" y="1122848"/>
            <a:ext cx="4100599" cy="2742335"/>
          </a:xfrm>
        </p:spPr>
        <p:txBody>
          <a:bodyPr anchor="ctr">
            <a:normAutofit/>
          </a:bodyPr>
          <a:lstStyle>
            <a:lvl1pPr marL="0" indent="0" algn="l">
              <a:buNone/>
              <a:defRPr sz="2700" b="1" baseline="0">
                <a:solidFill>
                  <a:schemeClr val="tx1"/>
                </a:solidFill>
              </a:defRPr>
            </a:lvl1pPr>
            <a:lvl2pPr marL="3240" indent="0" algn="l">
              <a:spcBef>
                <a:spcPts val="0"/>
              </a:spcBef>
              <a:buNone/>
              <a:tabLst/>
              <a:defRPr sz="2200" baseline="0">
                <a:solidFill>
                  <a:schemeClr val="bg2"/>
                </a:solidFill>
              </a:defRPr>
            </a:lvl2pPr>
            <a:lvl3pPr marL="924282" indent="0" algn="ctr">
              <a:buNone/>
              <a:defRPr>
                <a:solidFill>
                  <a:schemeClr val="tx1">
                    <a:tint val="75000"/>
                  </a:schemeClr>
                </a:solidFill>
              </a:defRPr>
            </a:lvl3pPr>
            <a:lvl4pPr marL="1386422" indent="0" algn="ctr">
              <a:buNone/>
              <a:defRPr>
                <a:solidFill>
                  <a:schemeClr val="tx1">
                    <a:tint val="75000"/>
                  </a:schemeClr>
                </a:solidFill>
              </a:defRPr>
            </a:lvl4pPr>
            <a:lvl5pPr marL="1848564" indent="0" algn="ctr">
              <a:buNone/>
              <a:defRPr>
                <a:solidFill>
                  <a:schemeClr val="tx1">
                    <a:tint val="75000"/>
                  </a:schemeClr>
                </a:solidFill>
              </a:defRPr>
            </a:lvl5pPr>
            <a:lvl6pPr marL="2310704" indent="0" algn="ctr">
              <a:buNone/>
              <a:defRPr>
                <a:solidFill>
                  <a:schemeClr val="tx1">
                    <a:tint val="75000"/>
                  </a:schemeClr>
                </a:solidFill>
              </a:defRPr>
            </a:lvl6pPr>
            <a:lvl7pPr marL="2772846" indent="0" algn="ctr">
              <a:buNone/>
              <a:defRPr>
                <a:solidFill>
                  <a:schemeClr val="tx1">
                    <a:tint val="75000"/>
                  </a:schemeClr>
                </a:solidFill>
              </a:defRPr>
            </a:lvl7pPr>
            <a:lvl8pPr marL="3234986" indent="0" algn="ctr">
              <a:buNone/>
              <a:defRPr>
                <a:solidFill>
                  <a:schemeClr val="tx1">
                    <a:tint val="75000"/>
                  </a:schemeClr>
                </a:solidFill>
              </a:defRPr>
            </a:lvl8pPr>
            <a:lvl9pPr marL="3697126" indent="0" algn="ctr">
              <a:buNone/>
              <a:defRPr>
                <a:solidFill>
                  <a:schemeClr val="tx1">
                    <a:tint val="75000"/>
                  </a:schemeClr>
                </a:solidFill>
              </a:defRPr>
            </a:lvl9pPr>
          </a:lstStyle>
          <a:p>
            <a:r>
              <a:rPr lang="en-US" dirty="0"/>
              <a:t>Slide Title</a:t>
            </a:r>
          </a:p>
          <a:p>
            <a:pPr lvl="1"/>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endParaRPr lang="en-US" dirty="0"/>
          </a:p>
        </p:txBody>
      </p:sp>
    </p:spTree>
    <p:extLst>
      <p:ext uri="{BB962C8B-B14F-4D97-AF65-F5344CB8AC3E}">
        <p14:creationId xmlns:p14="http://schemas.microsoft.com/office/powerpoint/2010/main" val="3760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2_Triangles and Blobs">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0" y="-8964"/>
            <a:ext cx="4419600" cy="5171514"/>
          </a:xfrm>
          <a:custGeom>
            <a:avLst/>
            <a:gdLst>
              <a:gd name="connsiteX0" fmla="*/ 0 w 4419600"/>
              <a:gd name="connsiteY0" fmla="*/ 0 h 5162550"/>
              <a:gd name="connsiteX1" fmla="*/ 4419600 w 4419600"/>
              <a:gd name="connsiteY1" fmla="*/ 0 h 5162550"/>
              <a:gd name="connsiteX2" fmla="*/ 4419600 w 4419600"/>
              <a:gd name="connsiteY2" fmla="*/ 5162550 h 5162550"/>
              <a:gd name="connsiteX3" fmla="*/ 0 w 4419600"/>
              <a:gd name="connsiteY3" fmla="*/ 5162550 h 5162550"/>
              <a:gd name="connsiteX4" fmla="*/ 0 w 4419600"/>
              <a:gd name="connsiteY4" fmla="*/ 0 h 5162550"/>
              <a:gd name="connsiteX0" fmla="*/ 0 w 4419600"/>
              <a:gd name="connsiteY0" fmla="*/ 0 h 5162550"/>
              <a:gd name="connsiteX1" fmla="*/ 2743200 w 4419600"/>
              <a:gd name="connsiteY1" fmla="*/ 8965 h 5162550"/>
              <a:gd name="connsiteX2" fmla="*/ 4419600 w 4419600"/>
              <a:gd name="connsiteY2" fmla="*/ 5162550 h 5162550"/>
              <a:gd name="connsiteX3" fmla="*/ 0 w 4419600"/>
              <a:gd name="connsiteY3" fmla="*/ 5162550 h 5162550"/>
              <a:gd name="connsiteX4" fmla="*/ 0 w 4419600"/>
              <a:gd name="connsiteY4" fmla="*/ 0 h 5162550"/>
              <a:gd name="connsiteX0" fmla="*/ 0 w 4419600"/>
              <a:gd name="connsiteY0" fmla="*/ 8964 h 5171514"/>
              <a:gd name="connsiteX1" fmla="*/ 2743200 w 4419600"/>
              <a:gd name="connsiteY1" fmla="*/ 0 h 5171514"/>
              <a:gd name="connsiteX2" fmla="*/ 4419600 w 4419600"/>
              <a:gd name="connsiteY2" fmla="*/ 5171514 h 5171514"/>
              <a:gd name="connsiteX3" fmla="*/ 0 w 4419600"/>
              <a:gd name="connsiteY3" fmla="*/ 5171514 h 5171514"/>
              <a:gd name="connsiteX4" fmla="*/ 0 w 4419600"/>
              <a:gd name="connsiteY4" fmla="*/ 8964 h 5171514"/>
              <a:gd name="connsiteX0" fmla="*/ 0 w 4419600"/>
              <a:gd name="connsiteY0" fmla="*/ 8964 h 5171514"/>
              <a:gd name="connsiteX1" fmla="*/ 2734235 w 4419600"/>
              <a:gd name="connsiteY1" fmla="*/ 0 h 5171514"/>
              <a:gd name="connsiteX2" fmla="*/ 4419600 w 4419600"/>
              <a:gd name="connsiteY2" fmla="*/ 5171514 h 5171514"/>
              <a:gd name="connsiteX3" fmla="*/ 0 w 4419600"/>
              <a:gd name="connsiteY3" fmla="*/ 5171514 h 5171514"/>
              <a:gd name="connsiteX4" fmla="*/ 0 w 4419600"/>
              <a:gd name="connsiteY4" fmla="*/ 8964 h 5171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9600" h="5171514">
                <a:moveTo>
                  <a:pt x="0" y="8964"/>
                </a:moveTo>
                <a:lnTo>
                  <a:pt x="2734235" y="0"/>
                </a:lnTo>
                <a:lnTo>
                  <a:pt x="4419600" y="5171514"/>
                </a:lnTo>
                <a:lnTo>
                  <a:pt x="0" y="5171514"/>
                </a:lnTo>
                <a:lnTo>
                  <a:pt x="0" y="8964"/>
                </a:lnTo>
                <a:close/>
              </a:path>
            </a:pathLst>
          </a:custGeom>
        </p:spPr>
        <p:txBody>
          <a:bodyPr/>
          <a:lstStyle/>
          <a:p>
            <a:r>
              <a:rPr lang="fr-FR"/>
              <a:t>Cliquez sur l'icône pour ajouter une image</a:t>
            </a:r>
            <a:endParaRPr lang="en-GB"/>
          </a:p>
        </p:txBody>
      </p:sp>
      <p:sp>
        <p:nvSpPr>
          <p:cNvPr id="3" name="Subtitle 2"/>
          <p:cNvSpPr>
            <a:spLocks noGrp="1"/>
          </p:cNvSpPr>
          <p:nvPr>
            <p:ph type="subTitle" idx="1" hasCustomPrompt="1"/>
          </p:nvPr>
        </p:nvSpPr>
        <p:spPr>
          <a:xfrm>
            <a:off x="4786371" y="1122848"/>
            <a:ext cx="4100599" cy="2742335"/>
          </a:xfrm>
        </p:spPr>
        <p:txBody>
          <a:bodyPr anchor="ctr">
            <a:normAutofit/>
          </a:bodyPr>
          <a:lstStyle>
            <a:lvl1pPr marL="0" indent="0" algn="l">
              <a:buNone/>
              <a:defRPr sz="2700" b="1" baseline="0">
                <a:solidFill>
                  <a:schemeClr val="tx1"/>
                </a:solidFill>
              </a:defRPr>
            </a:lvl1pPr>
            <a:lvl2pPr marL="3240" indent="0" algn="l">
              <a:spcBef>
                <a:spcPts val="0"/>
              </a:spcBef>
              <a:buNone/>
              <a:tabLst/>
              <a:defRPr sz="2200" baseline="0">
                <a:solidFill>
                  <a:schemeClr val="bg2"/>
                </a:solidFill>
              </a:defRPr>
            </a:lvl2pPr>
            <a:lvl3pPr marL="924282" indent="0" algn="ctr">
              <a:buNone/>
              <a:defRPr>
                <a:solidFill>
                  <a:schemeClr val="tx1">
                    <a:tint val="75000"/>
                  </a:schemeClr>
                </a:solidFill>
              </a:defRPr>
            </a:lvl3pPr>
            <a:lvl4pPr marL="1386422" indent="0" algn="ctr">
              <a:buNone/>
              <a:defRPr>
                <a:solidFill>
                  <a:schemeClr val="tx1">
                    <a:tint val="75000"/>
                  </a:schemeClr>
                </a:solidFill>
              </a:defRPr>
            </a:lvl4pPr>
            <a:lvl5pPr marL="1848564" indent="0" algn="ctr">
              <a:buNone/>
              <a:defRPr>
                <a:solidFill>
                  <a:schemeClr val="tx1">
                    <a:tint val="75000"/>
                  </a:schemeClr>
                </a:solidFill>
              </a:defRPr>
            </a:lvl5pPr>
            <a:lvl6pPr marL="2310704" indent="0" algn="ctr">
              <a:buNone/>
              <a:defRPr>
                <a:solidFill>
                  <a:schemeClr val="tx1">
                    <a:tint val="75000"/>
                  </a:schemeClr>
                </a:solidFill>
              </a:defRPr>
            </a:lvl6pPr>
            <a:lvl7pPr marL="2772846" indent="0" algn="ctr">
              <a:buNone/>
              <a:defRPr>
                <a:solidFill>
                  <a:schemeClr val="tx1">
                    <a:tint val="75000"/>
                  </a:schemeClr>
                </a:solidFill>
              </a:defRPr>
            </a:lvl7pPr>
            <a:lvl8pPr marL="3234986" indent="0" algn="ctr">
              <a:buNone/>
              <a:defRPr>
                <a:solidFill>
                  <a:schemeClr val="tx1">
                    <a:tint val="75000"/>
                  </a:schemeClr>
                </a:solidFill>
              </a:defRPr>
            </a:lvl8pPr>
            <a:lvl9pPr marL="3697126" indent="0" algn="ctr">
              <a:buNone/>
              <a:defRPr>
                <a:solidFill>
                  <a:schemeClr val="tx1">
                    <a:tint val="75000"/>
                  </a:schemeClr>
                </a:solidFill>
              </a:defRPr>
            </a:lvl9pPr>
          </a:lstStyle>
          <a:p>
            <a:r>
              <a:rPr lang="en-US" dirty="0"/>
              <a:t>Slide Title</a:t>
            </a:r>
          </a:p>
          <a:p>
            <a:pPr lvl="1"/>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endParaRPr lang="en-US" dirty="0"/>
          </a:p>
        </p:txBody>
      </p:sp>
    </p:spTree>
    <p:extLst>
      <p:ext uri="{BB962C8B-B14F-4D97-AF65-F5344CB8AC3E}">
        <p14:creationId xmlns:p14="http://schemas.microsoft.com/office/powerpoint/2010/main" val="210449826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376" y="643468"/>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3" name="Text Placeholder 2"/>
          <p:cNvSpPr>
            <a:spLocks noGrp="1"/>
          </p:cNvSpPr>
          <p:nvPr>
            <p:ph type="body" idx="1"/>
          </p:nvPr>
        </p:nvSpPr>
        <p:spPr>
          <a:xfrm>
            <a:off x="247650" y="1388443"/>
            <a:ext cx="8651621" cy="2643008"/>
          </a:xfrm>
          <a:prstGeom prst="rect">
            <a:avLst/>
          </a:prstGeom>
        </p:spPr>
        <p:txBody>
          <a:bodyPr vert="horz" lIns="0" tIns="0" rIns="0" bIns="0" rtlCol="0">
            <a:no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grpSp>
        <p:nvGrpSpPr>
          <p:cNvPr id="5" name="Group 4"/>
          <p:cNvGrpSpPr/>
          <p:nvPr/>
        </p:nvGrpSpPr>
        <p:grpSpPr>
          <a:xfrm>
            <a:off x="6965726" y="4594675"/>
            <a:ext cx="1933546" cy="355982"/>
            <a:chOff x="10239375" y="6688139"/>
            <a:chExt cx="2842245" cy="523426"/>
          </a:xfrm>
        </p:grpSpPr>
        <p:pic>
          <p:nvPicPr>
            <p:cNvPr id="11" name="Picture 10" descr="IPSOS_GAMECHANGERS_blue.png"/>
            <p:cNvPicPr>
              <a:picLocks noChangeAspect="1"/>
            </p:cNvPicPr>
            <p:nvPr/>
          </p:nvPicPr>
          <p:blipFill rotWithShape="1">
            <a:blip r:embed="rId36"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12" name="Picture 11" descr="IPSOS_GAMECHANGERS_blue.png"/>
            <p:cNvPicPr>
              <a:picLocks noChangeAspect="1"/>
            </p:cNvPicPr>
            <p:nvPr userDrawn="1"/>
          </p:nvPicPr>
          <p:blipFill rotWithShape="1">
            <a:blip r:embed="rId36" cstate="print">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sp>
        <p:nvSpPr>
          <p:cNvPr id="13" name="TextBox 12"/>
          <p:cNvSpPr txBox="1"/>
          <p:nvPr/>
        </p:nvSpPr>
        <p:spPr>
          <a:xfrm>
            <a:off x="239634" y="4686827"/>
            <a:ext cx="307188" cy="238005"/>
          </a:xfrm>
          <a:prstGeom prst="rect">
            <a:avLst/>
          </a:prstGeom>
        </p:spPr>
        <p:txBody>
          <a:bodyPr vert="horz" wrap="none" lIns="0" tIns="0" rIns="0" bIns="0" rtlCol="0" anchor="b">
            <a:normAutofit/>
          </a:bodyPr>
          <a:lstStyle/>
          <a:p>
            <a:pPr marL="0" algn="l" defTabSz="924282" rtl="0" eaLnBrk="1" latinLnBrk="0" hangingPunct="1">
              <a:lnSpc>
                <a:spcPct val="85000"/>
              </a:lnSpc>
              <a:spcBef>
                <a:spcPts val="204"/>
              </a:spcBef>
            </a:pPr>
            <a:fld id="{01990C03-C3A3-48FE-AF6D-3AE397C89625}" type="slidenum">
              <a:rPr lang="en-GB" sz="800" kern="1200" smtClean="0">
                <a:solidFill>
                  <a:schemeClr val="bg2"/>
                </a:solidFill>
                <a:latin typeface="+mn-lt"/>
                <a:ea typeface="+mn-ea"/>
                <a:cs typeface="+mn-cs"/>
              </a:rPr>
              <a:pPr marL="0" algn="l" defTabSz="924282" rtl="0" eaLnBrk="1" latinLnBrk="0" hangingPunct="1">
                <a:lnSpc>
                  <a:spcPct val="85000"/>
                </a:lnSpc>
                <a:spcBef>
                  <a:spcPts val="204"/>
                </a:spcBef>
              </a:pPr>
              <a:t>‹#›</a:t>
            </a:fld>
            <a:endParaRPr lang="en-GB" sz="800" kern="1200" dirty="0">
              <a:solidFill>
                <a:schemeClr val="bg2"/>
              </a:solidFill>
              <a:latin typeface="+mn-lt"/>
              <a:ea typeface="+mn-ea"/>
              <a:cs typeface="+mn-cs"/>
            </a:endParaRPr>
          </a:p>
        </p:txBody>
      </p:sp>
      <p:sp>
        <p:nvSpPr>
          <p:cNvPr id="23" name="TextBox 22"/>
          <p:cNvSpPr txBox="1"/>
          <p:nvPr userDrawn="1"/>
        </p:nvSpPr>
        <p:spPr>
          <a:xfrm rot="16200000">
            <a:off x="8682323" y="4589036"/>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2"/>
                </a:solidFill>
                <a:latin typeface="+mn-lt"/>
                <a:ea typeface="+mn-ea"/>
                <a:cs typeface="+mn-cs"/>
              </a:rPr>
              <a:t>© 2015 Ipsos.</a:t>
            </a:r>
            <a:endParaRPr lang="en-GB" sz="1200" dirty="0">
              <a:solidFill>
                <a:srgbClr val="1C1C1C">
                  <a:lumMod val="75000"/>
                  <a:lumOff val="25000"/>
                </a:srgbClr>
              </a:solidFill>
            </a:endParaRPr>
          </a:p>
        </p:txBody>
      </p:sp>
      <p:pic>
        <p:nvPicPr>
          <p:cNvPr id="14" name="Picture 8" descr="C:\Users\Graphics Dude Ltd\Graphics Dude Ltd\Work\PC - IM - 150415A (template pt2)\Graphics\Tags\Interactive-Services-WTag-elecronic-col.png"/>
          <p:cNvPicPr>
            <a:picLocks noChangeAspect="1" noChangeArrowheads="1"/>
          </p:cNvPicPr>
          <p:nvPr userDrawn="1"/>
        </p:nvPicPr>
        <p:blipFill>
          <a:blip r:embed="rId37" cstate="print">
            <a:extLst>
              <a:ext uri="{28A0092B-C50C-407E-A947-70E740481C1C}">
                <a14:useLocalDpi xmlns:a14="http://schemas.microsoft.com/office/drawing/2010/main" val="0"/>
              </a:ext>
            </a:extLst>
          </a:blip>
          <a:srcRect/>
          <a:stretch>
            <a:fillRect/>
          </a:stretch>
        </p:blipFill>
        <p:spPr bwMode="auto">
          <a:xfrm>
            <a:off x="6839744" y="161228"/>
            <a:ext cx="2160000" cy="252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344813"/>
      </p:ext>
    </p:extLst>
  </p:cSld>
  <p:clrMap bg1="lt1" tx1="dk1" bg2="lt2" tx2="dk2" accent1="accent1" accent2="accent2" accent3="accent3" accent4="accent4" accent5="accent5" accent6="accent6" hlink="hlink" folHlink="folHlink"/>
  <p:sldLayoutIdLst>
    <p:sldLayoutId id="2147493318" r:id="rId1"/>
    <p:sldLayoutId id="2147493383" r:id="rId2"/>
    <p:sldLayoutId id="2147493319" r:id="rId3"/>
    <p:sldLayoutId id="2147493322" r:id="rId4"/>
    <p:sldLayoutId id="2147493323" r:id="rId5"/>
    <p:sldLayoutId id="2147493382" r:id="rId6"/>
    <p:sldLayoutId id="2147493314" r:id="rId7"/>
    <p:sldLayoutId id="2147493315" r:id="rId8"/>
    <p:sldLayoutId id="2147493391" r:id="rId9"/>
    <p:sldLayoutId id="2147493388" r:id="rId10"/>
    <p:sldLayoutId id="2147493316" r:id="rId11"/>
    <p:sldLayoutId id="2147493390" r:id="rId12"/>
    <p:sldLayoutId id="2147493317" r:id="rId13"/>
    <p:sldLayoutId id="2147493331" r:id="rId14"/>
    <p:sldLayoutId id="2147493332" r:id="rId15"/>
    <p:sldLayoutId id="2147493333" r:id="rId16"/>
    <p:sldLayoutId id="2147493334" r:id="rId17"/>
    <p:sldLayoutId id="2147493335" r:id="rId18"/>
    <p:sldLayoutId id="2147493336" r:id="rId19"/>
    <p:sldLayoutId id="2147493339" r:id="rId20"/>
    <p:sldLayoutId id="2147493340" r:id="rId21"/>
    <p:sldLayoutId id="2147493392" r:id="rId22"/>
    <p:sldLayoutId id="2147493393" r:id="rId23"/>
    <p:sldLayoutId id="2147493394" r:id="rId24"/>
    <p:sldLayoutId id="2147493395" r:id="rId25"/>
    <p:sldLayoutId id="2147493353" r:id="rId26"/>
    <p:sldLayoutId id="2147493386" r:id="rId27"/>
    <p:sldLayoutId id="2147493385" r:id="rId28"/>
    <p:sldLayoutId id="2147493379" r:id="rId29"/>
    <p:sldLayoutId id="2147493380" r:id="rId30"/>
    <p:sldLayoutId id="2147493384" r:id="rId31"/>
    <p:sldLayoutId id="2147493389" r:id="rId32"/>
    <p:sldLayoutId id="2147493387" r:id="rId33"/>
    <p:sldLayoutId id="2147493396" r:id="rId34"/>
  </p:sldLayoutIdLst>
  <p:hf hdr="0"/>
  <p:txStyles>
    <p:titleStyle>
      <a:lvl1pPr algn="l" defTabSz="924282" rtl="0" eaLnBrk="1" latinLnBrk="0" hangingPunct="1">
        <a:lnSpc>
          <a:spcPct val="90000"/>
        </a:lnSpc>
        <a:spcBef>
          <a:spcPts val="408"/>
        </a:spcBef>
        <a:buNone/>
        <a:tabLst/>
        <a:defRPr sz="3300" b="1" kern="1200">
          <a:solidFill>
            <a:schemeClr val="tx1"/>
          </a:solidFill>
          <a:latin typeface="+mj-lt"/>
          <a:ea typeface="+mj-ea"/>
          <a:cs typeface="+mj-cs"/>
        </a:defRPr>
      </a:lvl1pPr>
    </p:titleStyle>
    <p:bodyStyle>
      <a:lvl1pPr marL="0" indent="0" algn="l" defTabSz="924282" rtl="0" eaLnBrk="1" latinLnBrk="0" hangingPunct="1">
        <a:lnSpc>
          <a:spcPct val="100000"/>
        </a:lnSpc>
        <a:spcBef>
          <a:spcPts val="300"/>
        </a:spcBef>
        <a:spcAft>
          <a:spcPts val="300"/>
        </a:spcAft>
        <a:buFont typeface="Arial" panose="020B0604020202020204" pitchFamily="34" charset="0"/>
        <a:buNone/>
        <a:defRPr sz="1600" kern="1200" cap="all" baseline="0">
          <a:solidFill>
            <a:schemeClr val="tx1"/>
          </a:solidFill>
          <a:latin typeface="+mn-lt"/>
          <a:ea typeface="+mn-ea"/>
          <a:cs typeface="+mn-cs"/>
        </a:defRPr>
      </a:lvl1pPr>
      <a:lvl2pPr marL="3240" indent="0" algn="l" defTabSz="924282" rtl="0" eaLnBrk="1" latinLnBrk="0" hangingPunct="1">
        <a:lnSpc>
          <a:spcPct val="100000"/>
        </a:lnSpc>
        <a:spcBef>
          <a:spcPts val="300"/>
        </a:spcBef>
        <a:spcAft>
          <a:spcPts val="300"/>
        </a:spcAft>
        <a:buFont typeface="Arial" panose="020B0604020202020204" pitchFamily="34" charset="0"/>
        <a:buNone/>
        <a:defRPr sz="1200" kern="1200">
          <a:solidFill>
            <a:schemeClr val="tx1"/>
          </a:solidFill>
          <a:latin typeface="+mn-lt"/>
          <a:ea typeface="+mn-ea"/>
          <a:cs typeface="+mn-cs"/>
        </a:defRPr>
      </a:lvl2pPr>
      <a:lvl3pPr marL="186802" indent="-186802" algn="l" defTabSz="924282" rtl="0" eaLnBrk="1" latinLnBrk="0" hangingPunct="1">
        <a:lnSpc>
          <a:spcPct val="100000"/>
        </a:lnSpc>
        <a:spcBef>
          <a:spcPts val="300"/>
        </a:spcBef>
        <a:spcAft>
          <a:spcPts val="300"/>
        </a:spcAft>
        <a:buFont typeface="Arial" panose="020B0604020202020204" pitchFamily="34" charset="0"/>
        <a:buChar char="•"/>
        <a:defRPr sz="1200" kern="1200">
          <a:solidFill>
            <a:schemeClr val="tx1"/>
          </a:solidFill>
          <a:latin typeface="+mn-lt"/>
          <a:ea typeface="+mn-ea"/>
          <a:cs typeface="+mn-cs"/>
        </a:defRPr>
      </a:lvl3pPr>
      <a:lvl4pPr marL="431911" indent="-191121" algn="l" defTabSz="924282" rtl="0" eaLnBrk="1" latinLnBrk="0" hangingPunct="1">
        <a:lnSpc>
          <a:spcPct val="100000"/>
        </a:lnSpc>
        <a:spcBef>
          <a:spcPts val="300"/>
        </a:spcBef>
        <a:spcAft>
          <a:spcPts val="300"/>
        </a:spcAft>
        <a:buFont typeface="Arial" panose="020B0604020202020204" pitchFamily="34" charset="0"/>
        <a:buChar char="–"/>
        <a:defRPr sz="1200" kern="1200">
          <a:solidFill>
            <a:schemeClr val="tx1"/>
          </a:solidFill>
          <a:latin typeface="+mn-lt"/>
          <a:ea typeface="+mn-ea"/>
          <a:cs typeface="+mn-cs"/>
        </a:defRPr>
      </a:lvl4pPr>
      <a:lvl5pPr marL="606834" indent="-176004" algn="l" defTabSz="924282" rtl="0" eaLnBrk="1" latinLnBrk="0" hangingPunct="1">
        <a:lnSpc>
          <a:spcPct val="100000"/>
        </a:lnSpc>
        <a:spcBef>
          <a:spcPts val="300"/>
        </a:spcBef>
        <a:spcAft>
          <a:spcPts val="300"/>
        </a:spcAft>
        <a:buSzPct val="85000"/>
        <a:buFont typeface="Arial" panose="020B0604020202020204" pitchFamily="34" charset="0"/>
        <a:buChar char="•"/>
        <a:defRPr sz="1200" kern="1200">
          <a:solidFill>
            <a:schemeClr val="tx1"/>
          </a:solidFill>
          <a:latin typeface="+mn-lt"/>
          <a:ea typeface="+mn-ea"/>
          <a:cs typeface="+mn-cs"/>
        </a:defRPr>
      </a:lvl5pPr>
      <a:lvl6pPr marL="2541775" indent="-231070" algn="l" defTabSz="92428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03916" indent="-231070" algn="l" defTabSz="92428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66056" indent="-231070" algn="l" defTabSz="92428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28198" indent="-231070" algn="l" defTabSz="92428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24282" rtl="0" eaLnBrk="1" latinLnBrk="0" hangingPunct="1">
        <a:defRPr sz="1800" kern="1200">
          <a:solidFill>
            <a:schemeClr val="tx1"/>
          </a:solidFill>
          <a:latin typeface="+mn-lt"/>
          <a:ea typeface="+mn-ea"/>
          <a:cs typeface="+mn-cs"/>
        </a:defRPr>
      </a:lvl1pPr>
      <a:lvl2pPr marL="462140" algn="l" defTabSz="924282" rtl="0" eaLnBrk="1" latinLnBrk="0" hangingPunct="1">
        <a:defRPr sz="1800" kern="1200">
          <a:solidFill>
            <a:schemeClr val="tx1"/>
          </a:solidFill>
          <a:latin typeface="+mn-lt"/>
          <a:ea typeface="+mn-ea"/>
          <a:cs typeface="+mn-cs"/>
        </a:defRPr>
      </a:lvl2pPr>
      <a:lvl3pPr marL="924282" algn="l" defTabSz="924282" rtl="0" eaLnBrk="1" latinLnBrk="0" hangingPunct="1">
        <a:defRPr sz="1800" kern="1200">
          <a:solidFill>
            <a:schemeClr val="tx1"/>
          </a:solidFill>
          <a:latin typeface="+mn-lt"/>
          <a:ea typeface="+mn-ea"/>
          <a:cs typeface="+mn-cs"/>
        </a:defRPr>
      </a:lvl3pPr>
      <a:lvl4pPr marL="1386422" algn="l" defTabSz="924282" rtl="0" eaLnBrk="1" latinLnBrk="0" hangingPunct="1">
        <a:defRPr sz="1800" kern="1200">
          <a:solidFill>
            <a:schemeClr val="tx1"/>
          </a:solidFill>
          <a:latin typeface="+mn-lt"/>
          <a:ea typeface="+mn-ea"/>
          <a:cs typeface="+mn-cs"/>
        </a:defRPr>
      </a:lvl4pPr>
      <a:lvl5pPr marL="1848564" algn="l" defTabSz="924282" rtl="0" eaLnBrk="1" latinLnBrk="0" hangingPunct="1">
        <a:defRPr sz="1800" kern="1200">
          <a:solidFill>
            <a:schemeClr val="tx1"/>
          </a:solidFill>
          <a:latin typeface="+mn-lt"/>
          <a:ea typeface="+mn-ea"/>
          <a:cs typeface="+mn-cs"/>
        </a:defRPr>
      </a:lvl5pPr>
      <a:lvl6pPr marL="2310704" algn="l" defTabSz="924282" rtl="0" eaLnBrk="1" latinLnBrk="0" hangingPunct="1">
        <a:defRPr sz="1800" kern="1200">
          <a:solidFill>
            <a:schemeClr val="tx1"/>
          </a:solidFill>
          <a:latin typeface="+mn-lt"/>
          <a:ea typeface="+mn-ea"/>
          <a:cs typeface="+mn-cs"/>
        </a:defRPr>
      </a:lvl6pPr>
      <a:lvl7pPr marL="2772846" algn="l" defTabSz="924282" rtl="0" eaLnBrk="1" latinLnBrk="0" hangingPunct="1">
        <a:defRPr sz="1800" kern="1200">
          <a:solidFill>
            <a:schemeClr val="tx1"/>
          </a:solidFill>
          <a:latin typeface="+mn-lt"/>
          <a:ea typeface="+mn-ea"/>
          <a:cs typeface="+mn-cs"/>
        </a:defRPr>
      </a:lvl7pPr>
      <a:lvl8pPr marL="3234986" algn="l" defTabSz="924282" rtl="0" eaLnBrk="1" latinLnBrk="0" hangingPunct="1">
        <a:defRPr sz="1800" kern="1200">
          <a:solidFill>
            <a:schemeClr val="tx1"/>
          </a:solidFill>
          <a:latin typeface="+mn-lt"/>
          <a:ea typeface="+mn-ea"/>
          <a:cs typeface="+mn-cs"/>
        </a:defRPr>
      </a:lvl8pPr>
      <a:lvl9pPr marL="3697126" algn="l" defTabSz="9242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tionary.org/wiki/%E2%98%86" TargetMode="External"/><Relationship Id="rId2" Type="http://schemas.openxmlformats.org/officeDocument/2006/relationships/hyperlink" Target="https://en.wiktionary.org/wiki/%E2%98%85"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media.ipsosinteractive.com/sandbox/Ramona/AmazonDEV/header/index.htm"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media.ipsosinteractive.com/sandbox/Ramona/AmazonDEV/header/index.htm" TargetMode="Externa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8.png"/><Relationship Id="rId7"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34.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717FF25-F7CF-4AB3-91AF-8BE23ADA0DBE}"/>
              </a:ext>
            </a:extLst>
          </p:cNvPr>
          <p:cNvSpPr>
            <a:spLocks noGrp="1"/>
          </p:cNvSpPr>
          <p:nvPr>
            <p:ph type="title"/>
          </p:nvPr>
        </p:nvSpPr>
        <p:spPr>
          <a:xfrm>
            <a:off x="234000" y="124684"/>
            <a:ext cx="8654595" cy="457048"/>
          </a:xfrm>
          <a:noFill/>
        </p:spPr>
        <p:txBody>
          <a:bodyPr/>
          <a:lstStyle/>
          <a:p>
            <a:r>
              <a:rPr lang="en-US" dirty="0"/>
              <a:t>1. Text inserts</a:t>
            </a:r>
            <a:endParaRPr lang="en-IE" dirty="0">
              <a:solidFill>
                <a:srgbClr val="00B0F0"/>
              </a:solidFill>
            </a:endParaRPr>
          </a:p>
        </p:txBody>
      </p:sp>
      <p:sp>
        <p:nvSpPr>
          <p:cNvPr id="16" name="TextBox 15">
            <a:extLst>
              <a:ext uri="{FF2B5EF4-FFF2-40B4-BE49-F238E27FC236}">
                <a16:creationId xmlns:a16="http://schemas.microsoft.com/office/drawing/2014/main" id="{FD12D7EB-408C-458A-8E97-D5A752076761}"/>
              </a:ext>
            </a:extLst>
          </p:cNvPr>
          <p:cNvSpPr txBox="1"/>
          <p:nvPr/>
        </p:nvSpPr>
        <p:spPr>
          <a:xfrm>
            <a:off x="234000" y="726750"/>
            <a:ext cx="8654594" cy="4362733"/>
          </a:xfrm>
          <a:prstGeom prst="rect">
            <a:avLst/>
          </a:prstGeom>
        </p:spPr>
        <p:txBody>
          <a:bodyPr vert="horz" wrap="square" lIns="0" tIns="0" rIns="0" bIns="0" rtlCol="0">
            <a:spAutoFit/>
          </a:bodyPr>
          <a:lstStyle/>
          <a:p>
            <a:pPr marL="176213" indent="-171450">
              <a:buFont typeface="Arial" panose="020B0604020202020204" pitchFamily="34" charset="0"/>
              <a:buChar char="•"/>
            </a:pPr>
            <a:r>
              <a:rPr lang="en-US" sz="1050" dirty="0"/>
              <a:t>Already discussed to replace the images with text inserts for two of the elements:</a:t>
            </a:r>
          </a:p>
          <a:p>
            <a:pPr marL="638353" lvl="1" indent="-171450">
              <a:buFont typeface="Arial" panose="020B0604020202020204" pitchFamily="34" charset="0"/>
              <a:buChar char="•"/>
            </a:pPr>
            <a:r>
              <a:rPr lang="en-US" sz="1050" b="1" dirty="0"/>
              <a:t>name-review</a:t>
            </a:r>
            <a:r>
              <a:rPr lang="en-US" sz="1050" dirty="0"/>
              <a:t> (current image example below)</a:t>
            </a:r>
          </a:p>
          <a:p>
            <a:pPr marL="638353" lvl="1" indent="-171450">
              <a:buFont typeface="Arial" panose="020B0604020202020204" pitchFamily="34" charset="0"/>
              <a:buChar char="•"/>
            </a:pPr>
            <a:endParaRPr lang="en-US" sz="1050" dirty="0"/>
          </a:p>
          <a:p>
            <a:pPr marL="638353" lvl="1" indent="-171450">
              <a:buFont typeface="Arial" panose="020B0604020202020204" pitchFamily="34" charset="0"/>
              <a:buChar char="•"/>
            </a:pPr>
            <a:endParaRPr lang="en-US" sz="1050" dirty="0"/>
          </a:p>
          <a:p>
            <a:pPr marL="638353" lvl="1" indent="-171450">
              <a:buFont typeface="Arial" panose="020B0604020202020204" pitchFamily="34" charset="0"/>
              <a:buChar char="•"/>
            </a:pPr>
            <a:endParaRPr lang="en-US" sz="1050" dirty="0"/>
          </a:p>
          <a:p>
            <a:pPr marL="638353" lvl="1" indent="-171450">
              <a:buFont typeface="Arial" panose="020B0604020202020204" pitchFamily="34" charset="0"/>
              <a:buChar char="•"/>
            </a:pPr>
            <a:endParaRPr lang="en-US" sz="1050" dirty="0"/>
          </a:p>
          <a:p>
            <a:pPr marL="638353" lvl="1" indent="-171450">
              <a:buFont typeface="Arial" panose="020B0604020202020204" pitchFamily="34" charset="0"/>
              <a:buChar char="•"/>
            </a:pPr>
            <a:r>
              <a:rPr lang="en-US" sz="1050" b="1" dirty="0"/>
              <a:t>price-other-info </a:t>
            </a:r>
            <a:r>
              <a:rPr lang="en-US" sz="1050" dirty="0"/>
              <a:t>(current image example below)</a:t>
            </a:r>
          </a:p>
          <a:p>
            <a:pPr marL="638353" lvl="1" indent="-171450">
              <a:buFont typeface="Arial" panose="020B0604020202020204" pitchFamily="34" charset="0"/>
              <a:buChar char="•"/>
            </a:pPr>
            <a:endParaRPr lang="en-US" sz="1050" dirty="0"/>
          </a:p>
          <a:p>
            <a:pPr marL="638353" lvl="1" indent="-171450">
              <a:buFont typeface="Arial" panose="020B0604020202020204" pitchFamily="34" charset="0"/>
              <a:buChar char="•"/>
            </a:pPr>
            <a:endParaRPr lang="en-US" sz="1050" dirty="0"/>
          </a:p>
          <a:p>
            <a:pPr marL="638353" lvl="1" indent="-171450">
              <a:buFont typeface="Arial" panose="020B0604020202020204" pitchFamily="34" charset="0"/>
              <a:buChar char="•"/>
            </a:pPr>
            <a:endParaRPr lang="en-US" sz="1050" dirty="0"/>
          </a:p>
          <a:p>
            <a:pPr marL="638353" lvl="1" indent="-171450">
              <a:buFont typeface="Arial" panose="020B0604020202020204" pitchFamily="34" charset="0"/>
              <a:buChar char="•"/>
            </a:pPr>
            <a:endParaRPr lang="en-US" sz="1050" dirty="0"/>
          </a:p>
          <a:p>
            <a:pPr marL="176213" indent="-171450">
              <a:buFont typeface="Arial" panose="020B0604020202020204" pitchFamily="34" charset="0"/>
              <a:buChar char="•"/>
            </a:pPr>
            <a:endParaRPr lang="en-US" sz="1050" dirty="0"/>
          </a:p>
          <a:p>
            <a:pPr marL="176213" indent="-171450">
              <a:buFont typeface="Arial" panose="020B0604020202020204" pitchFamily="34" charset="0"/>
              <a:buChar char="•"/>
            </a:pPr>
            <a:r>
              <a:rPr lang="en-US" sz="1050" dirty="0"/>
              <a:t>All the required inputs for these two images will be provided inside the standard input document provided to IIS:</a:t>
            </a:r>
          </a:p>
          <a:p>
            <a:pPr marL="638353" lvl="1" indent="-171450">
              <a:buFont typeface="Arial" panose="020B0604020202020204" pitchFamily="34" charset="0"/>
              <a:buChar char="•"/>
            </a:pPr>
            <a:r>
              <a:rPr lang="en-US" sz="1050" b="1" dirty="0"/>
              <a:t>Product name </a:t>
            </a:r>
            <a:r>
              <a:rPr lang="en-US" sz="1050" dirty="0"/>
              <a:t>(</a:t>
            </a:r>
            <a:r>
              <a:rPr lang="en-US" sz="1050" dirty="0" err="1"/>
              <a:t>ZeroSweat</a:t>
            </a:r>
            <a:r>
              <a:rPr lang="en-US" sz="1050" dirty="0"/>
              <a:t>.. above)</a:t>
            </a:r>
          </a:p>
          <a:p>
            <a:pPr marL="638353" lvl="1" indent="-171450">
              <a:buFont typeface="Arial" panose="020B0604020202020204" pitchFamily="34" charset="0"/>
              <a:buChar char="•"/>
            </a:pPr>
            <a:r>
              <a:rPr lang="en-US" sz="1050" b="1" dirty="0"/>
              <a:t>Product price </a:t>
            </a:r>
            <a:r>
              <a:rPr lang="en-US" sz="1050" dirty="0"/>
              <a:t>($18.99 above, already provided) – will be used for the filtering option, please check down in the PPT</a:t>
            </a:r>
          </a:p>
          <a:p>
            <a:pPr marL="638353" lvl="1" indent="-171450">
              <a:buFont typeface="Arial" panose="020B0604020202020204" pitchFamily="34" charset="0"/>
              <a:buChar char="•"/>
            </a:pPr>
            <a:r>
              <a:rPr lang="en-US" sz="1050" b="1" dirty="0"/>
              <a:t>Brand</a:t>
            </a:r>
            <a:r>
              <a:rPr lang="en-US" sz="1050" dirty="0"/>
              <a:t> (the blue </a:t>
            </a:r>
            <a:r>
              <a:rPr lang="en-US" sz="1050" dirty="0" err="1"/>
              <a:t>ZeroSweat</a:t>
            </a:r>
            <a:r>
              <a:rPr lang="en-US" sz="1050" dirty="0"/>
              <a:t> above) – will be used for the filtering option, please check down in the PPT</a:t>
            </a:r>
          </a:p>
          <a:p>
            <a:pPr marL="638353" lvl="1" indent="-171450">
              <a:buFont typeface="Arial" panose="020B0604020202020204" pitchFamily="34" charset="0"/>
              <a:buChar char="•"/>
            </a:pPr>
            <a:r>
              <a:rPr lang="en-US" sz="1050" b="1" dirty="0"/>
              <a:t>Number of stars </a:t>
            </a:r>
            <a:r>
              <a:rPr lang="en-US" sz="1050" dirty="0"/>
              <a:t>– integers only (1,2,3,4,5), to be displayed for each product. I suggest using UTF symbols </a:t>
            </a:r>
            <a:r>
              <a:rPr lang="en-US" sz="1050" dirty="0">
                <a:hlinkClick r:id="rId2"/>
              </a:rPr>
              <a:t>black star </a:t>
            </a:r>
            <a:r>
              <a:rPr lang="en-US" sz="1050" dirty="0"/>
              <a:t>(turned yellow with yellow/grey border) and </a:t>
            </a:r>
            <a:r>
              <a:rPr lang="en-US" sz="1050" dirty="0">
                <a:hlinkClick r:id="rId3"/>
              </a:rPr>
              <a:t>white star </a:t>
            </a:r>
            <a:r>
              <a:rPr lang="en-US" sz="1050" dirty="0"/>
              <a:t>(with yellow/grey border)</a:t>
            </a:r>
          </a:p>
          <a:p>
            <a:pPr marL="638353" lvl="1" indent="-171450">
              <a:buFont typeface="Arial" panose="020B0604020202020204" pitchFamily="34" charset="0"/>
              <a:buChar char="•"/>
            </a:pPr>
            <a:r>
              <a:rPr lang="en-US" sz="1050" b="1" dirty="0"/>
              <a:t>Number of customer reviews </a:t>
            </a:r>
            <a:r>
              <a:rPr lang="en-US" sz="1050" dirty="0"/>
              <a:t>(1,456 customer reviews above) – integers only</a:t>
            </a:r>
          </a:p>
          <a:p>
            <a:pPr marL="638353" lvl="1" indent="-171450">
              <a:buFont typeface="Arial" panose="020B0604020202020204" pitchFamily="34" charset="0"/>
              <a:buChar char="•"/>
            </a:pPr>
            <a:r>
              <a:rPr lang="en-US" sz="1050" b="1" dirty="0"/>
              <a:t>Additional information below the price </a:t>
            </a:r>
            <a:r>
              <a:rPr lang="en-US" sz="1050" dirty="0"/>
              <a:t>(FREE Shipping… above) – which can be just plain text</a:t>
            </a:r>
          </a:p>
          <a:p>
            <a:pPr marL="638353" lvl="1" indent="-171450">
              <a:buFont typeface="Arial" panose="020B0604020202020204" pitchFamily="34" charset="0"/>
              <a:buChar char="•"/>
            </a:pPr>
            <a:endParaRPr lang="en-US" sz="1050" dirty="0"/>
          </a:p>
          <a:p>
            <a:pPr marL="176213" indent="-171450">
              <a:buFont typeface="Arial" panose="020B0604020202020204" pitchFamily="34" charset="0"/>
              <a:buChar char="•"/>
            </a:pPr>
            <a:r>
              <a:rPr lang="en-US" sz="1050" dirty="0"/>
              <a:t>That would leave us with RE only providing the product images to be displayed + the big from the manufacturer information. But we cannot use text there, as it often features custom design for the different brands.</a:t>
            </a:r>
          </a:p>
          <a:p>
            <a:pPr marL="176213" indent="-171450">
              <a:buFont typeface="Arial" panose="020B0604020202020204" pitchFamily="34" charset="0"/>
              <a:buChar char="•"/>
            </a:pPr>
            <a:endParaRPr lang="en-US" sz="1050" dirty="0"/>
          </a:p>
          <a:p>
            <a:pPr marL="176213" indent="-171450">
              <a:buFont typeface="Arial" panose="020B0604020202020204" pitchFamily="34" charset="0"/>
              <a:buChar char="•"/>
            </a:pPr>
            <a:r>
              <a:rPr lang="en-US" sz="1050" b="1" dirty="0">
                <a:solidFill>
                  <a:srgbClr val="0070C0"/>
                </a:solidFill>
              </a:rPr>
              <a:t>ESTIMATION 29.10.2018: </a:t>
            </a:r>
            <a:r>
              <a:rPr lang="en-GB" sz="1050" dirty="0"/>
              <a:t>we will need at least </a:t>
            </a:r>
            <a:r>
              <a:rPr lang="en-GB" sz="1050" b="1" dirty="0"/>
              <a:t>20h </a:t>
            </a:r>
            <a:r>
              <a:rPr lang="en-GB" sz="1050" dirty="0"/>
              <a:t>to replace the images with text</a:t>
            </a:r>
            <a:endParaRPr lang="en-US" sz="1050" dirty="0"/>
          </a:p>
          <a:p>
            <a:pPr marL="176213" indent="-171450">
              <a:buFont typeface="Arial" panose="020B0604020202020204" pitchFamily="34" charset="0"/>
              <a:buChar char="•"/>
            </a:pPr>
            <a:endParaRPr lang="en-US" sz="1050" dirty="0"/>
          </a:p>
          <a:p>
            <a:pPr marL="176213" indent="-171450">
              <a:buFont typeface="Arial" panose="020B0604020202020204" pitchFamily="34" charset="0"/>
              <a:buChar char="•"/>
            </a:pPr>
            <a:r>
              <a:rPr lang="en-US" sz="1050" b="1" dirty="0">
                <a:solidFill>
                  <a:srgbClr val="00B050"/>
                </a:solidFill>
              </a:rPr>
              <a:t>UPDATE 19.02.2019: </a:t>
            </a:r>
            <a:r>
              <a:rPr lang="en-US" sz="1050" dirty="0"/>
              <a:t>More specs provided in slides 4-7</a:t>
            </a:r>
          </a:p>
        </p:txBody>
      </p:sp>
      <p:pic>
        <p:nvPicPr>
          <p:cNvPr id="2" name="Picture 1">
            <a:extLst>
              <a:ext uri="{FF2B5EF4-FFF2-40B4-BE49-F238E27FC236}">
                <a16:creationId xmlns:a16="http://schemas.microsoft.com/office/drawing/2014/main" id="{B47943F5-7C3D-40E1-ADE6-707D6759F28A}"/>
              </a:ext>
            </a:extLst>
          </p:cNvPr>
          <p:cNvPicPr>
            <a:picLocks noChangeAspect="1"/>
          </p:cNvPicPr>
          <p:nvPr/>
        </p:nvPicPr>
        <p:blipFill>
          <a:blip r:embed="rId4"/>
          <a:stretch>
            <a:fillRect/>
          </a:stretch>
        </p:blipFill>
        <p:spPr>
          <a:xfrm>
            <a:off x="833148" y="1948091"/>
            <a:ext cx="1593794" cy="623659"/>
          </a:xfrm>
          <a:prstGeom prst="rect">
            <a:avLst/>
          </a:prstGeom>
          <a:ln>
            <a:solidFill>
              <a:schemeClr val="bg1">
                <a:lumMod val="75000"/>
              </a:schemeClr>
            </a:solidFill>
          </a:ln>
        </p:spPr>
      </p:pic>
      <p:grpSp>
        <p:nvGrpSpPr>
          <p:cNvPr id="5" name="Group 4">
            <a:extLst>
              <a:ext uri="{FF2B5EF4-FFF2-40B4-BE49-F238E27FC236}">
                <a16:creationId xmlns:a16="http://schemas.microsoft.com/office/drawing/2014/main" id="{3DD8D02F-1D42-4993-AAE1-9C4C5FA9376C}"/>
              </a:ext>
            </a:extLst>
          </p:cNvPr>
          <p:cNvGrpSpPr/>
          <p:nvPr/>
        </p:nvGrpSpPr>
        <p:grpSpPr>
          <a:xfrm>
            <a:off x="833147" y="1112398"/>
            <a:ext cx="4391996" cy="562175"/>
            <a:chOff x="833147" y="1255084"/>
            <a:chExt cx="5551750" cy="710624"/>
          </a:xfrm>
        </p:grpSpPr>
        <p:pic>
          <p:nvPicPr>
            <p:cNvPr id="3" name="Picture 2">
              <a:extLst>
                <a:ext uri="{FF2B5EF4-FFF2-40B4-BE49-F238E27FC236}">
                  <a16:creationId xmlns:a16="http://schemas.microsoft.com/office/drawing/2014/main" id="{018E5E8D-8D86-4AB6-8B83-794114975694}"/>
                </a:ext>
              </a:extLst>
            </p:cNvPr>
            <p:cNvPicPr>
              <a:picLocks noChangeAspect="1"/>
            </p:cNvPicPr>
            <p:nvPr/>
          </p:nvPicPr>
          <p:blipFill>
            <a:blip r:embed="rId5"/>
            <a:stretch>
              <a:fillRect/>
            </a:stretch>
          </p:blipFill>
          <p:spPr>
            <a:xfrm>
              <a:off x="833147" y="1255084"/>
              <a:ext cx="5551750" cy="710624"/>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F2784A43-9E60-46D8-83E8-FB1385CD5ACF}"/>
                </a:ext>
              </a:extLst>
            </p:cNvPr>
            <p:cNvSpPr/>
            <p:nvPr/>
          </p:nvSpPr>
          <p:spPr>
            <a:xfrm>
              <a:off x="2846568" y="1761213"/>
              <a:ext cx="1614114" cy="151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Tree>
    <p:extLst>
      <p:ext uri="{BB962C8B-B14F-4D97-AF65-F5344CB8AC3E}">
        <p14:creationId xmlns:p14="http://schemas.microsoft.com/office/powerpoint/2010/main" val="3865004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717FF25-F7CF-4AB3-91AF-8BE23ADA0DBE}"/>
              </a:ext>
            </a:extLst>
          </p:cNvPr>
          <p:cNvSpPr>
            <a:spLocks noGrp="1"/>
          </p:cNvSpPr>
          <p:nvPr>
            <p:ph type="title"/>
          </p:nvPr>
        </p:nvSpPr>
        <p:spPr>
          <a:xfrm>
            <a:off x="234000" y="124684"/>
            <a:ext cx="8654595" cy="457048"/>
          </a:xfrm>
        </p:spPr>
        <p:txBody>
          <a:bodyPr/>
          <a:lstStyle/>
          <a:p>
            <a:r>
              <a:rPr lang="en-US" dirty="0"/>
              <a:t>P&amp;G proposal: product list screen</a:t>
            </a:r>
            <a:endParaRPr lang="en-IE" dirty="0">
              <a:solidFill>
                <a:srgbClr val="00B0F0"/>
              </a:solidFill>
            </a:endParaRPr>
          </a:p>
        </p:txBody>
      </p:sp>
      <p:grpSp>
        <p:nvGrpSpPr>
          <p:cNvPr id="18" name="Group 17">
            <a:extLst>
              <a:ext uri="{FF2B5EF4-FFF2-40B4-BE49-F238E27FC236}">
                <a16:creationId xmlns:a16="http://schemas.microsoft.com/office/drawing/2014/main" id="{AC633D98-C324-4232-8AE2-839CB45048EC}"/>
              </a:ext>
            </a:extLst>
          </p:cNvPr>
          <p:cNvGrpSpPr/>
          <p:nvPr/>
        </p:nvGrpSpPr>
        <p:grpSpPr>
          <a:xfrm>
            <a:off x="233999" y="725580"/>
            <a:ext cx="5348653" cy="4252640"/>
            <a:chOff x="1450912" y="789623"/>
            <a:chExt cx="4023260" cy="3121958"/>
          </a:xfrm>
        </p:grpSpPr>
        <p:pic>
          <p:nvPicPr>
            <p:cNvPr id="19" name="Picture 18">
              <a:extLst>
                <a:ext uri="{FF2B5EF4-FFF2-40B4-BE49-F238E27FC236}">
                  <a16:creationId xmlns:a16="http://schemas.microsoft.com/office/drawing/2014/main" id="{E978A668-D899-4EE1-8622-498A69137AFD}"/>
                </a:ext>
              </a:extLst>
            </p:cNvPr>
            <p:cNvPicPr>
              <a:picLocks noChangeAspect="1"/>
            </p:cNvPicPr>
            <p:nvPr/>
          </p:nvPicPr>
          <p:blipFill>
            <a:blip r:embed="rId2"/>
            <a:stretch>
              <a:fillRect/>
            </a:stretch>
          </p:blipFill>
          <p:spPr>
            <a:xfrm>
              <a:off x="1450912" y="789623"/>
              <a:ext cx="4023260" cy="2830293"/>
            </a:xfrm>
            <a:prstGeom prst="rect">
              <a:avLst/>
            </a:prstGeom>
          </p:spPr>
        </p:pic>
        <p:sp>
          <p:nvSpPr>
            <p:cNvPr id="20" name="Rectangle 19">
              <a:extLst>
                <a:ext uri="{FF2B5EF4-FFF2-40B4-BE49-F238E27FC236}">
                  <a16:creationId xmlns:a16="http://schemas.microsoft.com/office/drawing/2014/main" id="{E03527BA-4CB2-45D9-BD1A-41141394A28E}"/>
                </a:ext>
              </a:extLst>
            </p:cNvPr>
            <p:cNvSpPr/>
            <p:nvPr/>
          </p:nvSpPr>
          <p:spPr>
            <a:xfrm>
              <a:off x="1507436" y="1350481"/>
              <a:ext cx="3966736" cy="229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1" name="Picture 20">
              <a:extLst>
                <a:ext uri="{FF2B5EF4-FFF2-40B4-BE49-F238E27FC236}">
                  <a16:creationId xmlns:a16="http://schemas.microsoft.com/office/drawing/2014/main" id="{3A32432E-EC1F-4BDB-A304-F07AA0B61B0E}"/>
                </a:ext>
              </a:extLst>
            </p:cNvPr>
            <p:cNvPicPr>
              <a:picLocks noChangeAspect="1"/>
            </p:cNvPicPr>
            <p:nvPr/>
          </p:nvPicPr>
          <p:blipFill rotWithShape="1">
            <a:blip r:embed="rId2"/>
            <a:srcRect t="18740" r="6365"/>
            <a:stretch/>
          </p:blipFill>
          <p:spPr>
            <a:xfrm>
              <a:off x="2009117" y="1500338"/>
              <a:ext cx="3419065" cy="2087346"/>
            </a:xfrm>
            <a:prstGeom prst="rect">
              <a:avLst/>
            </a:prstGeom>
          </p:spPr>
        </p:pic>
        <p:pic>
          <p:nvPicPr>
            <p:cNvPr id="22" name="Picture 21">
              <a:extLst>
                <a:ext uri="{FF2B5EF4-FFF2-40B4-BE49-F238E27FC236}">
                  <a16:creationId xmlns:a16="http://schemas.microsoft.com/office/drawing/2014/main" id="{B6A433C2-863C-4E69-A3DB-1A566C4280EB}"/>
                </a:ext>
              </a:extLst>
            </p:cNvPr>
            <p:cNvPicPr>
              <a:picLocks noChangeAspect="1"/>
            </p:cNvPicPr>
            <p:nvPr/>
          </p:nvPicPr>
          <p:blipFill>
            <a:blip r:embed="rId3"/>
            <a:stretch>
              <a:fillRect/>
            </a:stretch>
          </p:blipFill>
          <p:spPr>
            <a:xfrm>
              <a:off x="1450912" y="3527269"/>
              <a:ext cx="4023260" cy="384312"/>
            </a:xfrm>
            <a:prstGeom prst="rect">
              <a:avLst/>
            </a:prstGeom>
          </p:spPr>
        </p:pic>
        <p:pic>
          <p:nvPicPr>
            <p:cNvPr id="23" name="Picture 2" descr="image001">
              <a:extLst>
                <a:ext uri="{FF2B5EF4-FFF2-40B4-BE49-F238E27FC236}">
                  <a16:creationId xmlns:a16="http://schemas.microsoft.com/office/drawing/2014/main" id="{EC6A1511-9218-4604-8886-A3A5A6A758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612" r="88414" b="11850"/>
            <a:stretch/>
          </p:blipFill>
          <p:spPr bwMode="auto">
            <a:xfrm>
              <a:off x="1458833" y="2447940"/>
              <a:ext cx="467671" cy="994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Box 3">
            <a:extLst>
              <a:ext uri="{FF2B5EF4-FFF2-40B4-BE49-F238E27FC236}">
                <a16:creationId xmlns:a16="http://schemas.microsoft.com/office/drawing/2014/main" id="{2D5A7AC4-4974-4867-AA89-67443783E434}"/>
              </a:ext>
            </a:extLst>
          </p:cNvPr>
          <p:cNvSpPr txBox="1"/>
          <p:nvPr/>
        </p:nvSpPr>
        <p:spPr>
          <a:xfrm>
            <a:off x="282569" y="1514187"/>
            <a:ext cx="752126" cy="592470"/>
          </a:xfrm>
          <a:prstGeom prst="rect">
            <a:avLst/>
          </a:prstGeom>
        </p:spPr>
        <p:txBody>
          <a:bodyPr vert="horz" wrap="square" lIns="0" tIns="0" rIns="0" bIns="0" rtlCol="0">
            <a:spAutoFit/>
          </a:bodyPr>
          <a:lstStyle/>
          <a:p>
            <a:pPr marL="4763"/>
            <a:r>
              <a:rPr lang="en-US" sz="550" b="1" dirty="0"/>
              <a:t>Category</a:t>
            </a:r>
          </a:p>
          <a:p>
            <a:pPr marL="4763"/>
            <a:r>
              <a:rPr lang="en-US" sz="550" dirty="0"/>
              <a:t>Baby</a:t>
            </a:r>
          </a:p>
          <a:p>
            <a:pPr marL="4763"/>
            <a:r>
              <a:rPr lang="en-US" sz="550" dirty="0"/>
              <a:t>      Baby &amp; Toddler Milk</a:t>
            </a:r>
          </a:p>
          <a:p>
            <a:pPr marL="4763"/>
            <a:r>
              <a:rPr lang="en-US" sz="550" dirty="0"/>
              <a:t>          </a:t>
            </a:r>
            <a:r>
              <a:rPr lang="en-US" sz="550" b="1" dirty="0" err="1"/>
              <a:t>Aptamil</a:t>
            </a:r>
            <a:endParaRPr lang="en-US" sz="550" b="1" dirty="0"/>
          </a:p>
          <a:p>
            <a:pPr marL="4763"/>
            <a:r>
              <a:rPr lang="en-US" sz="550" dirty="0"/>
              <a:t>          Cow &amp; Gate</a:t>
            </a:r>
          </a:p>
          <a:p>
            <a:pPr marL="4763"/>
            <a:r>
              <a:rPr lang="en-US" sz="550" dirty="0"/>
              <a:t>          </a:t>
            </a:r>
            <a:r>
              <a:rPr lang="en-US" sz="550" dirty="0" err="1"/>
              <a:t>Hipp</a:t>
            </a:r>
            <a:r>
              <a:rPr lang="en-US" sz="550" dirty="0"/>
              <a:t> Milk</a:t>
            </a:r>
          </a:p>
          <a:p>
            <a:pPr marL="4763"/>
            <a:r>
              <a:rPr lang="en-US" sz="550" dirty="0"/>
              <a:t>          SMA Milk </a:t>
            </a:r>
            <a:endParaRPr lang="en-IE" sz="550" dirty="0"/>
          </a:p>
        </p:txBody>
      </p:sp>
      <p:pic>
        <p:nvPicPr>
          <p:cNvPr id="5" name="Picture 4">
            <a:extLst>
              <a:ext uri="{FF2B5EF4-FFF2-40B4-BE49-F238E27FC236}">
                <a16:creationId xmlns:a16="http://schemas.microsoft.com/office/drawing/2014/main" id="{3929D712-37E6-4013-AD67-2A35904C335F}"/>
              </a:ext>
            </a:extLst>
          </p:cNvPr>
          <p:cNvPicPr>
            <a:picLocks noChangeAspect="1"/>
          </p:cNvPicPr>
          <p:nvPr/>
        </p:nvPicPr>
        <p:blipFill>
          <a:blip r:embed="rId5"/>
          <a:stretch>
            <a:fillRect/>
          </a:stretch>
        </p:blipFill>
        <p:spPr>
          <a:xfrm>
            <a:off x="282569" y="2366914"/>
            <a:ext cx="693526" cy="523500"/>
          </a:xfrm>
          <a:prstGeom prst="rect">
            <a:avLst/>
          </a:prstGeom>
        </p:spPr>
      </p:pic>
      <p:sp>
        <p:nvSpPr>
          <p:cNvPr id="6" name="Rectangle 5">
            <a:extLst>
              <a:ext uri="{FF2B5EF4-FFF2-40B4-BE49-F238E27FC236}">
                <a16:creationId xmlns:a16="http://schemas.microsoft.com/office/drawing/2014/main" id="{B6B89BF9-6FEC-442D-A5BD-A3D453BB16A6}"/>
              </a:ext>
            </a:extLst>
          </p:cNvPr>
          <p:cNvSpPr/>
          <p:nvPr/>
        </p:nvSpPr>
        <p:spPr>
          <a:xfrm>
            <a:off x="1196283" y="1514187"/>
            <a:ext cx="4325228" cy="1356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7" name="Picture 6">
            <a:extLst>
              <a:ext uri="{FF2B5EF4-FFF2-40B4-BE49-F238E27FC236}">
                <a16:creationId xmlns:a16="http://schemas.microsoft.com/office/drawing/2014/main" id="{AA10823E-1470-429B-A214-60942297E839}"/>
              </a:ext>
            </a:extLst>
          </p:cNvPr>
          <p:cNvPicPr>
            <a:picLocks noChangeAspect="1"/>
          </p:cNvPicPr>
          <p:nvPr/>
        </p:nvPicPr>
        <p:blipFill>
          <a:blip r:embed="rId6"/>
          <a:stretch>
            <a:fillRect/>
          </a:stretch>
        </p:blipFill>
        <p:spPr>
          <a:xfrm>
            <a:off x="1249278" y="1516967"/>
            <a:ext cx="576347" cy="271938"/>
          </a:xfrm>
          <a:prstGeom prst="rect">
            <a:avLst/>
          </a:prstGeom>
        </p:spPr>
      </p:pic>
      <p:sp>
        <p:nvSpPr>
          <p:cNvPr id="8" name="TextBox 7">
            <a:extLst>
              <a:ext uri="{FF2B5EF4-FFF2-40B4-BE49-F238E27FC236}">
                <a16:creationId xmlns:a16="http://schemas.microsoft.com/office/drawing/2014/main" id="{3CFC6135-B90C-42CF-94B6-377F2164083D}"/>
              </a:ext>
            </a:extLst>
          </p:cNvPr>
          <p:cNvSpPr txBox="1"/>
          <p:nvPr/>
        </p:nvSpPr>
        <p:spPr>
          <a:xfrm>
            <a:off x="6043048" y="1216322"/>
            <a:ext cx="2866953" cy="461665"/>
          </a:xfrm>
          <a:prstGeom prst="rect">
            <a:avLst/>
          </a:prstGeom>
        </p:spPr>
        <p:txBody>
          <a:bodyPr vert="horz" wrap="square" lIns="0" tIns="0" rIns="0" bIns="0" rtlCol="0">
            <a:spAutoFit/>
          </a:bodyPr>
          <a:lstStyle/>
          <a:p>
            <a:pPr marL="4763"/>
            <a:r>
              <a:rPr lang="en-US" sz="1000" b="1" dirty="0"/>
              <a:t>Elements added on page: Category, Filtering, Sorting</a:t>
            </a:r>
          </a:p>
          <a:p>
            <a:pPr marL="4763"/>
            <a:endParaRPr lang="en-US" sz="1000" dirty="0"/>
          </a:p>
          <a:p>
            <a:pPr marL="4763"/>
            <a:r>
              <a:rPr lang="en-US" sz="1000" dirty="0"/>
              <a:t>* Look and feel for smartphone still to be defined.</a:t>
            </a:r>
            <a:endParaRPr lang="en-IE" sz="1000" dirty="0"/>
          </a:p>
        </p:txBody>
      </p:sp>
    </p:spTree>
    <p:extLst>
      <p:ext uri="{BB962C8B-B14F-4D97-AF65-F5344CB8AC3E}">
        <p14:creationId xmlns:p14="http://schemas.microsoft.com/office/powerpoint/2010/main" val="3585871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717FF25-F7CF-4AB3-91AF-8BE23ADA0DBE}"/>
              </a:ext>
            </a:extLst>
          </p:cNvPr>
          <p:cNvSpPr>
            <a:spLocks noGrp="1"/>
          </p:cNvSpPr>
          <p:nvPr>
            <p:ph type="title"/>
          </p:nvPr>
        </p:nvSpPr>
        <p:spPr>
          <a:xfrm>
            <a:off x="234000" y="124684"/>
            <a:ext cx="8654595" cy="457048"/>
          </a:xfrm>
        </p:spPr>
        <p:txBody>
          <a:bodyPr/>
          <a:lstStyle/>
          <a:p>
            <a:r>
              <a:rPr lang="en-US" dirty="0"/>
              <a:t>2. Filtering on brand and price</a:t>
            </a:r>
            <a:endParaRPr lang="en-IE" dirty="0">
              <a:solidFill>
                <a:srgbClr val="00B0F0"/>
              </a:solidFill>
            </a:endParaRPr>
          </a:p>
        </p:txBody>
      </p:sp>
      <p:grpSp>
        <p:nvGrpSpPr>
          <p:cNvPr id="18" name="Group 17">
            <a:extLst>
              <a:ext uri="{FF2B5EF4-FFF2-40B4-BE49-F238E27FC236}">
                <a16:creationId xmlns:a16="http://schemas.microsoft.com/office/drawing/2014/main" id="{AC633D98-C324-4232-8AE2-839CB45048EC}"/>
              </a:ext>
            </a:extLst>
          </p:cNvPr>
          <p:cNvGrpSpPr/>
          <p:nvPr/>
        </p:nvGrpSpPr>
        <p:grpSpPr>
          <a:xfrm>
            <a:off x="309284" y="1263357"/>
            <a:ext cx="3193724" cy="2539286"/>
            <a:chOff x="1450912" y="789623"/>
            <a:chExt cx="4023260" cy="3121958"/>
          </a:xfrm>
        </p:grpSpPr>
        <p:pic>
          <p:nvPicPr>
            <p:cNvPr id="19" name="Picture 18">
              <a:extLst>
                <a:ext uri="{FF2B5EF4-FFF2-40B4-BE49-F238E27FC236}">
                  <a16:creationId xmlns:a16="http://schemas.microsoft.com/office/drawing/2014/main" id="{E978A668-D899-4EE1-8622-498A69137AFD}"/>
                </a:ext>
              </a:extLst>
            </p:cNvPr>
            <p:cNvPicPr>
              <a:picLocks noChangeAspect="1"/>
            </p:cNvPicPr>
            <p:nvPr/>
          </p:nvPicPr>
          <p:blipFill>
            <a:blip r:embed="rId2"/>
            <a:stretch>
              <a:fillRect/>
            </a:stretch>
          </p:blipFill>
          <p:spPr>
            <a:xfrm>
              <a:off x="1450912" y="789623"/>
              <a:ext cx="4023260" cy="2830293"/>
            </a:xfrm>
            <a:prstGeom prst="rect">
              <a:avLst/>
            </a:prstGeom>
          </p:spPr>
        </p:pic>
        <p:sp>
          <p:nvSpPr>
            <p:cNvPr id="20" name="Rectangle 19">
              <a:extLst>
                <a:ext uri="{FF2B5EF4-FFF2-40B4-BE49-F238E27FC236}">
                  <a16:creationId xmlns:a16="http://schemas.microsoft.com/office/drawing/2014/main" id="{E03527BA-4CB2-45D9-BD1A-41141394A28E}"/>
                </a:ext>
              </a:extLst>
            </p:cNvPr>
            <p:cNvSpPr/>
            <p:nvPr/>
          </p:nvSpPr>
          <p:spPr>
            <a:xfrm>
              <a:off x="1507436" y="1350481"/>
              <a:ext cx="3966736" cy="229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1" name="Picture 20">
              <a:extLst>
                <a:ext uri="{FF2B5EF4-FFF2-40B4-BE49-F238E27FC236}">
                  <a16:creationId xmlns:a16="http://schemas.microsoft.com/office/drawing/2014/main" id="{3A32432E-EC1F-4BDB-A304-F07AA0B61B0E}"/>
                </a:ext>
              </a:extLst>
            </p:cNvPr>
            <p:cNvPicPr>
              <a:picLocks noChangeAspect="1"/>
            </p:cNvPicPr>
            <p:nvPr/>
          </p:nvPicPr>
          <p:blipFill rotWithShape="1">
            <a:blip r:embed="rId2"/>
            <a:srcRect t="18740" r="6365"/>
            <a:stretch/>
          </p:blipFill>
          <p:spPr>
            <a:xfrm>
              <a:off x="1919699" y="1350481"/>
              <a:ext cx="3491074" cy="2131308"/>
            </a:xfrm>
            <a:prstGeom prst="rect">
              <a:avLst/>
            </a:prstGeom>
          </p:spPr>
        </p:pic>
        <p:pic>
          <p:nvPicPr>
            <p:cNvPr id="22" name="Picture 21">
              <a:extLst>
                <a:ext uri="{FF2B5EF4-FFF2-40B4-BE49-F238E27FC236}">
                  <a16:creationId xmlns:a16="http://schemas.microsoft.com/office/drawing/2014/main" id="{B6A433C2-863C-4E69-A3DB-1A566C4280EB}"/>
                </a:ext>
              </a:extLst>
            </p:cNvPr>
            <p:cNvPicPr>
              <a:picLocks noChangeAspect="1"/>
            </p:cNvPicPr>
            <p:nvPr/>
          </p:nvPicPr>
          <p:blipFill>
            <a:blip r:embed="rId3"/>
            <a:stretch>
              <a:fillRect/>
            </a:stretch>
          </p:blipFill>
          <p:spPr>
            <a:xfrm>
              <a:off x="1450912" y="3527269"/>
              <a:ext cx="4023260" cy="384312"/>
            </a:xfrm>
            <a:prstGeom prst="rect">
              <a:avLst/>
            </a:prstGeom>
          </p:spPr>
        </p:pic>
        <p:pic>
          <p:nvPicPr>
            <p:cNvPr id="23" name="Picture 2" descr="image001">
              <a:extLst>
                <a:ext uri="{FF2B5EF4-FFF2-40B4-BE49-F238E27FC236}">
                  <a16:creationId xmlns:a16="http://schemas.microsoft.com/office/drawing/2014/main" id="{EC6A1511-9218-4604-8886-A3A5A6A758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612" r="88414"/>
            <a:stretch/>
          </p:blipFill>
          <p:spPr bwMode="auto">
            <a:xfrm>
              <a:off x="1507436" y="1485953"/>
              <a:ext cx="467671" cy="119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TextBox 15">
            <a:extLst>
              <a:ext uri="{FF2B5EF4-FFF2-40B4-BE49-F238E27FC236}">
                <a16:creationId xmlns:a16="http://schemas.microsoft.com/office/drawing/2014/main" id="{FD12D7EB-408C-458A-8E97-D5A752076761}"/>
              </a:ext>
            </a:extLst>
          </p:cNvPr>
          <p:cNvSpPr txBox="1"/>
          <p:nvPr/>
        </p:nvSpPr>
        <p:spPr>
          <a:xfrm>
            <a:off x="234000" y="671543"/>
            <a:ext cx="8654594" cy="461665"/>
          </a:xfrm>
          <a:prstGeom prst="rect">
            <a:avLst/>
          </a:prstGeom>
        </p:spPr>
        <p:txBody>
          <a:bodyPr vert="horz" wrap="square" lIns="0" tIns="0" rIns="0" bIns="0" rtlCol="0">
            <a:spAutoFit/>
          </a:bodyPr>
          <a:lstStyle/>
          <a:p>
            <a:pPr marL="176213" indent="-171450">
              <a:buFont typeface="Arial" panose="020B0604020202020204" pitchFamily="34" charset="0"/>
              <a:buChar char="•"/>
            </a:pPr>
            <a:r>
              <a:rPr lang="en-US" sz="1000" dirty="0"/>
              <a:t>Filtering on brand and price will support up to 10 multi-answer positions for brand and up to 10 multi-answer positions on price:</a:t>
            </a:r>
          </a:p>
          <a:p>
            <a:pPr marL="638353" lvl="1" indent="-171450">
              <a:buFont typeface="Arial" panose="020B0604020202020204" pitchFamily="34" charset="0"/>
              <a:buChar char="•"/>
            </a:pPr>
            <a:r>
              <a:rPr lang="en-US" sz="1000" dirty="0"/>
              <a:t>For PC/Tablet, the filter pane will be placed on the left of the simulation</a:t>
            </a:r>
          </a:p>
          <a:p>
            <a:pPr marL="638353" lvl="1" indent="-171450">
              <a:buFont typeface="Arial" panose="020B0604020202020204" pitchFamily="34" charset="0"/>
              <a:buChar char="•"/>
            </a:pPr>
            <a:r>
              <a:rPr lang="en-US" sz="1000" dirty="0"/>
              <a:t>For Smartphone, there will be a filter option just below the banner. When clicking on it, a filter pane will appear on top of the search results</a:t>
            </a:r>
          </a:p>
        </p:txBody>
      </p:sp>
      <p:grpSp>
        <p:nvGrpSpPr>
          <p:cNvPr id="28" name="Group 27">
            <a:extLst>
              <a:ext uri="{FF2B5EF4-FFF2-40B4-BE49-F238E27FC236}">
                <a16:creationId xmlns:a16="http://schemas.microsoft.com/office/drawing/2014/main" id="{411419D0-08A0-4BB0-9614-BDB6F0505654}"/>
              </a:ext>
            </a:extLst>
          </p:cNvPr>
          <p:cNvGrpSpPr/>
          <p:nvPr/>
        </p:nvGrpSpPr>
        <p:grpSpPr>
          <a:xfrm>
            <a:off x="3704951" y="1182015"/>
            <a:ext cx="1201652" cy="2617698"/>
            <a:chOff x="1279032" y="216465"/>
            <a:chExt cx="1868665" cy="4070730"/>
          </a:xfrm>
        </p:grpSpPr>
        <p:grpSp>
          <p:nvGrpSpPr>
            <p:cNvPr id="29" name="Group 28">
              <a:extLst>
                <a:ext uri="{FF2B5EF4-FFF2-40B4-BE49-F238E27FC236}">
                  <a16:creationId xmlns:a16="http://schemas.microsoft.com/office/drawing/2014/main" id="{C8BFE379-249B-46AA-944A-695A1878926D}"/>
                </a:ext>
              </a:extLst>
            </p:cNvPr>
            <p:cNvGrpSpPr/>
            <p:nvPr/>
          </p:nvGrpSpPr>
          <p:grpSpPr>
            <a:xfrm>
              <a:off x="1279032" y="216465"/>
              <a:ext cx="1868665" cy="4070730"/>
              <a:chOff x="1279032" y="216465"/>
              <a:chExt cx="1868665" cy="4070730"/>
            </a:xfrm>
          </p:grpSpPr>
          <p:pic>
            <p:nvPicPr>
              <p:cNvPr id="31" name="Picture 30">
                <a:extLst>
                  <a:ext uri="{FF2B5EF4-FFF2-40B4-BE49-F238E27FC236}">
                    <a16:creationId xmlns:a16="http://schemas.microsoft.com/office/drawing/2014/main" id="{0EDFB753-9FFF-42F4-A3A6-DECA8E26E2A1}"/>
                  </a:ext>
                </a:extLst>
              </p:cNvPr>
              <p:cNvPicPr>
                <a:picLocks noChangeAspect="1"/>
              </p:cNvPicPr>
              <p:nvPr/>
            </p:nvPicPr>
            <p:blipFill rotWithShape="1">
              <a:blip r:embed="rId5">
                <a:extLst>
                  <a:ext uri="{28A0092B-C50C-407E-A947-70E740481C1C}">
                    <a14:useLocalDpi xmlns:a14="http://schemas.microsoft.com/office/drawing/2010/main" val="0"/>
                  </a:ext>
                </a:extLst>
              </a:blip>
              <a:srcRect t="84445" b="13518"/>
              <a:stretch/>
            </p:blipFill>
            <p:spPr>
              <a:xfrm>
                <a:off x="1279032" y="3908876"/>
                <a:ext cx="1868665" cy="378319"/>
              </a:xfrm>
              <a:prstGeom prst="rect">
                <a:avLst/>
              </a:prstGeom>
            </p:spPr>
          </p:pic>
          <p:pic>
            <p:nvPicPr>
              <p:cNvPr id="32" name="Picture 31">
                <a:extLst>
                  <a:ext uri="{FF2B5EF4-FFF2-40B4-BE49-F238E27FC236}">
                    <a16:creationId xmlns:a16="http://schemas.microsoft.com/office/drawing/2014/main" id="{9C19A225-408D-4D87-B940-1EDE5E667DF7}"/>
                  </a:ext>
                </a:extLst>
              </p:cNvPr>
              <p:cNvPicPr>
                <a:picLocks noChangeAspect="1"/>
              </p:cNvPicPr>
              <p:nvPr/>
            </p:nvPicPr>
            <p:blipFill rotWithShape="1">
              <a:blip r:embed="rId5">
                <a:extLst>
                  <a:ext uri="{28A0092B-C50C-407E-A947-70E740481C1C}">
                    <a14:useLocalDpi xmlns:a14="http://schemas.microsoft.com/office/drawing/2010/main" val="0"/>
                  </a:ext>
                </a:extLst>
              </a:blip>
              <a:srcRect b="81481"/>
              <a:stretch/>
            </p:blipFill>
            <p:spPr>
              <a:xfrm>
                <a:off x="1279032" y="216465"/>
                <a:ext cx="1868665" cy="3439267"/>
              </a:xfrm>
              <a:prstGeom prst="rect">
                <a:avLst/>
              </a:prstGeom>
            </p:spPr>
          </p:pic>
          <p:pic>
            <p:nvPicPr>
              <p:cNvPr id="33" name="Picture 32">
                <a:extLst>
                  <a:ext uri="{FF2B5EF4-FFF2-40B4-BE49-F238E27FC236}">
                    <a16:creationId xmlns:a16="http://schemas.microsoft.com/office/drawing/2014/main" id="{0B3DE324-B6EE-46E6-B86D-644A1F5C144E}"/>
                  </a:ext>
                </a:extLst>
              </p:cNvPr>
              <p:cNvPicPr>
                <a:picLocks noChangeAspect="1"/>
              </p:cNvPicPr>
              <p:nvPr/>
            </p:nvPicPr>
            <p:blipFill rotWithShape="1">
              <a:blip r:embed="rId5">
                <a:extLst>
                  <a:ext uri="{28A0092B-C50C-407E-A947-70E740481C1C}">
                    <a14:useLocalDpi xmlns:a14="http://schemas.microsoft.com/office/drawing/2010/main" val="0"/>
                  </a:ext>
                </a:extLst>
              </a:blip>
              <a:srcRect t="6899" b="81481"/>
              <a:stretch/>
            </p:blipFill>
            <p:spPr>
              <a:xfrm>
                <a:off x="1279032" y="1718797"/>
                <a:ext cx="1868665" cy="2158087"/>
              </a:xfrm>
              <a:prstGeom prst="rect">
                <a:avLst/>
              </a:prstGeom>
            </p:spPr>
          </p:pic>
          <p:sp>
            <p:nvSpPr>
              <p:cNvPr id="34" name="Rectangle 33">
                <a:extLst>
                  <a:ext uri="{FF2B5EF4-FFF2-40B4-BE49-F238E27FC236}">
                    <a16:creationId xmlns:a16="http://schemas.microsoft.com/office/drawing/2014/main" id="{D6AA8C41-20A7-4BC2-B810-31C8C617B76C}"/>
                  </a:ext>
                </a:extLst>
              </p:cNvPr>
              <p:cNvSpPr/>
              <p:nvPr/>
            </p:nvSpPr>
            <p:spPr>
              <a:xfrm>
                <a:off x="1279032" y="1497645"/>
                <a:ext cx="1868665" cy="2211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b="1" dirty="0">
                    <a:solidFill>
                      <a:schemeClr val="tx1"/>
                    </a:solidFill>
                  </a:rPr>
                  <a:t>Filter &gt;&gt;</a:t>
                </a:r>
                <a:endParaRPr lang="en-IE" sz="1100" b="1" dirty="0">
                  <a:solidFill>
                    <a:schemeClr val="tx1"/>
                  </a:solidFill>
                </a:endParaRPr>
              </a:p>
            </p:txBody>
          </p:sp>
        </p:grpSp>
        <p:sp>
          <p:nvSpPr>
            <p:cNvPr id="30" name="Rectangle 29">
              <a:extLst>
                <a:ext uri="{FF2B5EF4-FFF2-40B4-BE49-F238E27FC236}">
                  <a16:creationId xmlns:a16="http://schemas.microsoft.com/office/drawing/2014/main" id="{6B5FF07B-131D-4F02-814A-C9655CF34196}"/>
                </a:ext>
              </a:extLst>
            </p:cNvPr>
            <p:cNvSpPr/>
            <p:nvPr/>
          </p:nvSpPr>
          <p:spPr>
            <a:xfrm>
              <a:off x="1279032" y="216465"/>
              <a:ext cx="1868665" cy="4070729"/>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5" name="Group 34">
            <a:extLst>
              <a:ext uri="{FF2B5EF4-FFF2-40B4-BE49-F238E27FC236}">
                <a16:creationId xmlns:a16="http://schemas.microsoft.com/office/drawing/2014/main" id="{296D4FE4-32A4-4088-968D-96CC3543EC7F}"/>
              </a:ext>
            </a:extLst>
          </p:cNvPr>
          <p:cNvGrpSpPr/>
          <p:nvPr/>
        </p:nvGrpSpPr>
        <p:grpSpPr>
          <a:xfrm>
            <a:off x="5040167" y="1184946"/>
            <a:ext cx="1201653" cy="2617698"/>
            <a:chOff x="3438986" y="216464"/>
            <a:chExt cx="1868666" cy="4070729"/>
          </a:xfrm>
        </p:grpSpPr>
        <p:sp>
          <p:nvSpPr>
            <p:cNvPr id="36" name="Rectangle 35">
              <a:extLst>
                <a:ext uri="{FF2B5EF4-FFF2-40B4-BE49-F238E27FC236}">
                  <a16:creationId xmlns:a16="http://schemas.microsoft.com/office/drawing/2014/main" id="{D8A6E6CC-A4C1-4F32-B14F-6749D3C2D877}"/>
                </a:ext>
              </a:extLst>
            </p:cNvPr>
            <p:cNvSpPr/>
            <p:nvPr/>
          </p:nvSpPr>
          <p:spPr>
            <a:xfrm>
              <a:off x="3438987" y="216465"/>
              <a:ext cx="1868665" cy="2211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b="1" dirty="0">
                  <a:solidFill>
                    <a:schemeClr val="tx1"/>
                  </a:solidFill>
                </a:rPr>
                <a:t>&lt;&lt; Back</a:t>
              </a:r>
              <a:endParaRPr lang="en-IE" sz="1100" b="1" dirty="0">
                <a:solidFill>
                  <a:schemeClr val="tx1"/>
                </a:solidFill>
              </a:endParaRPr>
            </a:p>
          </p:txBody>
        </p:sp>
        <p:sp>
          <p:nvSpPr>
            <p:cNvPr id="37" name="Rectangle 36">
              <a:extLst>
                <a:ext uri="{FF2B5EF4-FFF2-40B4-BE49-F238E27FC236}">
                  <a16:creationId xmlns:a16="http://schemas.microsoft.com/office/drawing/2014/main" id="{EF22F3A8-97AB-4947-A109-FD054B2B11A2}"/>
                </a:ext>
              </a:extLst>
            </p:cNvPr>
            <p:cNvSpPr/>
            <p:nvPr/>
          </p:nvSpPr>
          <p:spPr>
            <a:xfrm>
              <a:off x="3438986" y="434022"/>
              <a:ext cx="1868665" cy="3851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E" sz="1400" b="1" dirty="0">
                <a:solidFill>
                  <a:schemeClr val="tx1"/>
                </a:solidFill>
              </a:endParaRPr>
            </a:p>
          </p:txBody>
        </p:sp>
        <p:pic>
          <p:nvPicPr>
            <p:cNvPr id="38" name="Picture 2" descr="image001">
              <a:extLst>
                <a:ext uri="{FF2B5EF4-FFF2-40B4-BE49-F238E27FC236}">
                  <a16:creationId xmlns:a16="http://schemas.microsoft.com/office/drawing/2014/main" id="{2E7F789E-A7AE-4623-96F2-315FC029D5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612" r="88414"/>
            <a:stretch/>
          </p:blipFill>
          <p:spPr bwMode="auto">
            <a:xfrm>
              <a:off x="3566987" y="637832"/>
              <a:ext cx="909007" cy="2380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38">
              <a:extLst>
                <a:ext uri="{FF2B5EF4-FFF2-40B4-BE49-F238E27FC236}">
                  <a16:creationId xmlns:a16="http://schemas.microsoft.com/office/drawing/2014/main" id="{656A184B-AF89-4D40-B5DA-8FA0693A0007}"/>
                </a:ext>
              </a:extLst>
            </p:cNvPr>
            <p:cNvSpPr/>
            <p:nvPr/>
          </p:nvSpPr>
          <p:spPr>
            <a:xfrm>
              <a:off x="3438987" y="216464"/>
              <a:ext cx="1868665" cy="4070729"/>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 name="Rectangle 2">
            <a:extLst>
              <a:ext uri="{FF2B5EF4-FFF2-40B4-BE49-F238E27FC236}">
                <a16:creationId xmlns:a16="http://schemas.microsoft.com/office/drawing/2014/main" id="{AC516F85-2400-4349-A1AF-87F04BF70EC3}"/>
              </a:ext>
            </a:extLst>
          </p:cNvPr>
          <p:cNvSpPr/>
          <p:nvPr/>
        </p:nvSpPr>
        <p:spPr>
          <a:xfrm>
            <a:off x="81721" y="3900147"/>
            <a:ext cx="8717495" cy="1200329"/>
          </a:xfrm>
          <a:prstGeom prst="rect">
            <a:avLst/>
          </a:prstGeom>
        </p:spPr>
        <p:txBody>
          <a:bodyPr wrap="square">
            <a:spAutoFit/>
          </a:bodyPr>
          <a:lstStyle/>
          <a:p>
            <a:pPr lvl="0">
              <a:spcAft>
                <a:spcPts val="0"/>
              </a:spcAft>
            </a:pPr>
            <a:r>
              <a:rPr lang="en-US" sz="800" b="1" dirty="0">
                <a:solidFill>
                  <a:srgbClr val="0070C0"/>
                </a:solidFill>
                <a:latin typeface="+mj-lt"/>
              </a:rPr>
              <a:t>ESTIMATION 29.10.2018 </a:t>
            </a:r>
            <a:r>
              <a:rPr lang="en-US" sz="800" b="1" dirty="0">
                <a:latin typeface="+mj-lt"/>
              </a:rPr>
              <a:t>&amp;</a:t>
            </a:r>
            <a:r>
              <a:rPr lang="en-US" sz="800" b="1" dirty="0">
                <a:solidFill>
                  <a:srgbClr val="0070C0"/>
                </a:solidFill>
                <a:latin typeface="+mj-lt"/>
              </a:rPr>
              <a:t> </a:t>
            </a:r>
            <a:r>
              <a:rPr lang="en-US" sz="800" b="1" dirty="0">
                <a:solidFill>
                  <a:srgbClr val="00B050"/>
                </a:solidFill>
              </a:rPr>
              <a:t>UPDATE 19.02.2019 </a:t>
            </a:r>
            <a:r>
              <a:rPr lang="en-US" sz="800" b="1" dirty="0">
                <a:solidFill>
                  <a:srgbClr val="0070C0"/>
                </a:solidFill>
                <a:latin typeface="+mj-lt"/>
              </a:rPr>
              <a:t>: </a:t>
            </a:r>
            <a:r>
              <a:rPr lang="en-US" sz="800" dirty="0">
                <a:latin typeface="+mj-lt"/>
                <a:ea typeface="Times New Roman" panose="02020603050405020304" pitchFamily="18" charset="0"/>
                <a:cs typeface="Calibri" panose="020F0502020204030204" pitchFamily="34" charset="0"/>
              </a:rPr>
              <a:t>Here we will need </a:t>
            </a:r>
            <a:r>
              <a:rPr lang="en-US" sz="800" b="1" dirty="0">
                <a:latin typeface="+mj-lt"/>
                <a:ea typeface="Times New Roman" panose="02020603050405020304" pitchFamily="18" charset="0"/>
                <a:cs typeface="Calibri" panose="020F0502020204030204" pitchFamily="34" charset="0"/>
              </a:rPr>
              <a:t>24-40h</a:t>
            </a:r>
            <a:r>
              <a:rPr lang="en-US" sz="800" dirty="0">
                <a:latin typeface="+mj-lt"/>
                <a:ea typeface="Times New Roman" panose="02020603050405020304" pitchFamily="18" charset="0"/>
                <a:cs typeface="Calibri" panose="020F0502020204030204" pitchFamily="34" charset="0"/>
              </a:rPr>
              <a:t> for scripting, and it can change based on the first request (if we will continue with it or not). Also, we will need to clarify a few things in here like: </a:t>
            </a:r>
            <a:endParaRPr lang="en-IE" sz="800" dirty="0">
              <a:latin typeface="+mj-lt"/>
              <a:ea typeface="SimSun" panose="02010600030101010101" pitchFamily="2" charset="-122"/>
              <a:cs typeface="Calibri" panose="020F0502020204030204" pitchFamily="34" charset="0"/>
            </a:endParaRPr>
          </a:p>
          <a:p>
            <a:pPr marL="742950" lvl="1" indent="-285750">
              <a:spcAft>
                <a:spcPts val="0"/>
              </a:spcAft>
              <a:buFont typeface="+mj-lt"/>
              <a:buAutoNum type="alphaLcPeriod"/>
            </a:pPr>
            <a:r>
              <a:rPr lang="en-US" sz="800" dirty="0">
                <a:latin typeface="+mj-lt"/>
                <a:ea typeface="Times New Roman" panose="02020603050405020304" pitchFamily="18" charset="0"/>
                <a:cs typeface="Calibri" panose="020F0502020204030204" pitchFamily="34" charset="0"/>
              </a:rPr>
              <a:t>The top banner will be part of the filtering or it will be displayed all the time – </a:t>
            </a:r>
            <a:r>
              <a:rPr lang="en-US" sz="800" b="1" dirty="0">
                <a:solidFill>
                  <a:srgbClr val="00B050"/>
                </a:solidFill>
                <a:latin typeface="+mj-lt"/>
                <a:ea typeface="Times New Roman" panose="02020603050405020304" pitchFamily="18" charset="0"/>
                <a:cs typeface="Calibri" panose="020F0502020204030204" pitchFamily="34" charset="0"/>
              </a:rPr>
              <a:t>we should have a setting to adjust it in the script, to either be displayed all the time or completely to be removed.</a:t>
            </a:r>
            <a:endParaRPr lang="en-IE" sz="800" b="1" dirty="0">
              <a:solidFill>
                <a:srgbClr val="00B050"/>
              </a:solidFill>
              <a:latin typeface="+mj-lt"/>
              <a:ea typeface="SimSun" panose="02010600030101010101" pitchFamily="2" charset="-122"/>
              <a:cs typeface="Calibri" panose="020F0502020204030204" pitchFamily="34" charset="0"/>
            </a:endParaRPr>
          </a:p>
          <a:p>
            <a:pPr marL="742950" lvl="1" indent="-285750">
              <a:spcAft>
                <a:spcPts val="0"/>
              </a:spcAft>
              <a:buFont typeface="+mj-lt"/>
              <a:buAutoNum type="alphaLcPeriod"/>
            </a:pPr>
            <a:r>
              <a:rPr lang="en-US" sz="800" dirty="0">
                <a:latin typeface="+mj-lt"/>
                <a:ea typeface="Times New Roman" panose="02020603050405020304" pitchFamily="18" charset="0"/>
                <a:cs typeface="Calibri" panose="020F0502020204030204" pitchFamily="34" charset="0"/>
              </a:rPr>
              <a:t>If we will have a placeholder text for filtering, in case there is no product in list to be displayed – </a:t>
            </a:r>
            <a:r>
              <a:rPr lang="en-US" sz="800" b="1" dirty="0">
                <a:solidFill>
                  <a:srgbClr val="00B050"/>
                </a:solidFill>
                <a:ea typeface="Times New Roman" panose="02020603050405020304" pitchFamily="18" charset="0"/>
                <a:cs typeface="Calibri" panose="020F0502020204030204" pitchFamily="34" charset="0"/>
              </a:rPr>
              <a:t>sure, I will come up with something</a:t>
            </a:r>
            <a:endParaRPr lang="en-US" sz="800" dirty="0">
              <a:latin typeface="+mj-lt"/>
              <a:ea typeface="Times New Roman" panose="02020603050405020304" pitchFamily="18" charset="0"/>
              <a:cs typeface="Calibri" panose="020F0502020204030204" pitchFamily="34" charset="0"/>
            </a:endParaRPr>
          </a:p>
          <a:p>
            <a:pPr marL="742950" lvl="1" indent="-285750">
              <a:spcAft>
                <a:spcPts val="0"/>
              </a:spcAft>
              <a:buFont typeface="+mj-lt"/>
              <a:buAutoNum type="alphaLcPeriod"/>
            </a:pPr>
            <a:r>
              <a:rPr lang="en-GB" sz="800" dirty="0">
                <a:latin typeface="+mj-lt"/>
                <a:ea typeface="SimSun" panose="02010600030101010101" pitchFamily="2" charset="-122"/>
                <a:cs typeface="Calibri" panose="020F0502020204030204" pitchFamily="34" charset="0"/>
              </a:rPr>
              <a:t>We will always have continuous intervals or it can variate based on client requests? Instead of labels for price, I was thinking that we can request only the highest values for each and deduce the interval based on that. </a:t>
            </a:r>
            <a:r>
              <a:rPr lang="en-US" sz="800" dirty="0">
                <a:ea typeface="Times New Roman" panose="02020603050405020304" pitchFamily="18" charset="0"/>
                <a:cs typeface="Calibri" panose="020F0502020204030204" pitchFamily="34" charset="0"/>
              </a:rPr>
              <a:t>– </a:t>
            </a:r>
            <a:r>
              <a:rPr lang="en-US" sz="800" b="1" dirty="0">
                <a:solidFill>
                  <a:srgbClr val="00B050"/>
                </a:solidFill>
                <a:ea typeface="Times New Roman" panose="02020603050405020304" pitchFamily="18" charset="0"/>
                <a:cs typeface="Calibri" panose="020F0502020204030204" pitchFamily="34" charset="0"/>
              </a:rPr>
              <a:t>they can vary, but let’s keep it as simple as possible</a:t>
            </a:r>
          </a:p>
          <a:p>
            <a:pPr marL="742950" lvl="1" indent="-285750">
              <a:spcAft>
                <a:spcPts val="0"/>
              </a:spcAft>
              <a:buFont typeface="+mj-lt"/>
              <a:buAutoNum type="alphaLcPeriod"/>
            </a:pPr>
            <a:r>
              <a:rPr lang="en-US" sz="800" b="1" dirty="0">
                <a:solidFill>
                  <a:srgbClr val="00B050"/>
                </a:solidFill>
                <a:latin typeface="+mj-lt"/>
                <a:ea typeface="SimSun" panose="02010600030101010101" pitchFamily="2" charset="-122"/>
                <a:cs typeface="Calibri" panose="020F0502020204030204" pitchFamily="34" charset="0"/>
              </a:rPr>
              <a:t>If we are to start working on Filtering, we may investigate adding a Sorting functionality as well</a:t>
            </a:r>
            <a:endParaRPr lang="en-IE" sz="800" dirty="0">
              <a:latin typeface="+mj-lt"/>
              <a:ea typeface="SimSun" panose="02010600030101010101" pitchFamily="2" charset="-122"/>
              <a:cs typeface="Calibri" panose="020F0502020204030204" pitchFamily="34" charset="0"/>
            </a:endParaRPr>
          </a:p>
          <a:p>
            <a:pPr marL="176213" indent="-171450">
              <a:buFont typeface="Arial" panose="020B0604020202020204" pitchFamily="34" charset="0"/>
              <a:buChar char="•"/>
            </a:pPr>
            <a:endParaRPr lang="en-US" sz="800" dirty="0">
              <a:latin typeface="+mj-lt"/>
            </a:endParaRPr>
          </a:p>
        </p:txBody>
      </p:sp>
    </p:spTree>
    <p:extLst>
      <p:ext uri="{BB962C8B-B14F-4D97-AF65-F5344CB8AC3E}">
        <p14:creationId xmlns:p14="http://schemas.microsoft.com/office/powerpoint/2010/main" val="253892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717FF25-F7CF-4AB3-91AF-8BE23ADA0DBE}"/>
              </a:ext>
            </a:extLst>
          </p:cNvPr>
          <p:cNvSpPr>
            <a:spLocks noGrp="1"/>
          </p:cNvSpPr>
          <p:nvPr>
            <p:ph type="title"/>
          </p:nvPr>
        </p:nvSpPr>
        <p:spPr>
          <a:xfrm>
            <a:off x="234000" y="124684"/>
            <a:ext cx="8654595" cy="498598"/>
          </a:xfrm>
        </p:spPr>
        <p:txBody>
          <a:bodyPr/>
          <a:lstStyle/>
          <a:p>
            <a:r>
              <a:rPr lang="en-US" dirty="0"/>
              <a:t>4. </a:t>
            </a:r>
            <a:r>
              <a:rPr lang="fr-FR" sz="3600" dirty="0"/>
              <a:t>Zoom-in option</a:t>
            </a:r>
            <a:endParaRPr lang="en-IE" sz="1400" dirty="0"/>
          </a:p>
        </p:txBody>
      </p:sp>
      <p:sp>
        <p:nvSpPr>
          <p:cNvPr id="16" name="TextBox 15">
            <a:extLst>
              <a:ext uri="{FF2B5EF4-FFF2-40B4-BE49-F238E27FC236}">
                <a16:creationId xmlns:a16="http://schemas.microsoft.com/office/drawing/2014/main" id="{FD12D7EB-408C-458A-8E97-D5A752076761}"/>
              </a:ext>
            </a:extLst>
          </p:cNvPr>
          <p:cNvSpPr txBox="1"/>
          <p:nvPr/>
        </p:nvSpPr>
        <p:spPr>
          <a:xfrm>
            <a:off x="234000" y="694937"/>
            <a:ext cx="8738120" cy="507831"/>
          </a:xfrm>
          <a:prstGeom prst="rect">
            <a:avLst/>
          </a:prstGeom>
        </p:spPr>
        <p:txBody>
          <a:bodyPr vert="horz" wrap="square" lIns="0" tIns="0" rIns="0" bIns="0" rtlCol="0">
            <a:spAutoFit/>
          </a:bodyPr>
          <a:lstStyle/>
          <a:p>
            <a:pPr marL="176213" indent="-171450">
              <a:buFont typeface="Arial" panose="020B0604020202020204" pitchFamily="34" charset="0"/>
              <a:buChar char="•"/>
            </a:pPr>
            <a:r>
              <a:rPr lang="en-US" sz="1100" dirty="0"/>
              <a:t>We need to allow zoom-in on the images inside the enlarged product view. The expectation is to replicate the Amazon zoom-in function, but I would rather keep this as simple as possible. So let me know which is the simplest zoom-in function that can be added. Lightbox pop-up maybe? This is kind of how it works on Amazon for smartphone.</a:t>
            </a:r>
          </a:p>
        </p:txBody>
      </p:sp>
      <p:sp>
        <p:nvSpPr>
          <p:cNvPr id="2" name="Rectangle 1">
            <a:extLst>
              <a:ext uri="{FF2B5EF4-FFF2-40B4-BE49-F238E27FC236}">
                <a16:creationId xmlns:a16="http://schemas.microsoft.com/office/drawing/2014/main" id="{3932ADFF-86C5-425D-9939-2EA1788CE4C1}"/>
              </a:ext>
            </a:extLst>
          </p:cNvPr>
          <p:cNvSpPr/>
          <p:nvPr/>
        </p:nvSpPr>
        <p:spPr>
          <a:xfrm>
            <a:off x="234000" y="1416737"/>
            <a:ext cx="8538740" cy="2292935"/>
          </a:xfrm>
          <a:prstGeom prst="rect">
            <a:avLst/>
          </a:prstGeom>
        </p:spPr>
        <p:txBody>
          <a:bodyPr wrap="square">
            <a:spAutoFit/>
          </a:bodyPr>
          <a:lstStyle/>
          <a:p>
            <a:pPr lvl="0">
              <a:spcAft>
                <a:spcPts val="0"/>
              </a:spcAft>
            </a:pPr>
            <a:r>
              <a:rPr lang="en-US" sz="1100" b="1" dirty="0">
                <a:solidFill>
                  <a:srgbClr val="0070C0"/>
                </a:solidFill>
              </a:rPr>
              <a:t>ESTIMATION 29.10.2018 </a:t>
            </a:r>
            <a:r>
              <a:rPr lang="en-US" sz="1100" b="1" dirty="0"/>
              <a:t>&amp;</a:t>
            </a:r>
            <a:r>
              <a:rPr lang="en-US" sz="1100" b="1" dirty="0">
                <a:solidFill>
                  <a:srgbClr val="0070C0"/>
                </a:solidFill>
              </a:rPr>
              <a:t> </a:t>
            </a:r>
            <a:r>
              <a:rPr lang="en-US" sz="1100" b="1" dirty="0">
                <a:solidFill>
                  <a:srgbClr val="00B050"/>
                </a:solidFill>
              </a:rPr>
              <a:t>UPDATE 19.02.2019 </a:t>
            </a:r>
            <a:r>
              <a:rPr lang="en-US" sz="1100" b="1" dirty="0">
                <a:solidFill>
                  <a:srgbClr val="0070C0"/>
                </a:solidFill>
              </a:rPr>
              <a:t>: </a:t>
            </a:r>
            <a:r>
              <a:rPr lang="en-US" sz="1100" b="1" dirty="0">
                <a:latin typeface="Calibri" panose="020F0502020204030204" pitchFamily="34" charset="0"/>
                <a:ea typeface="Times New Roman" panose="02020603050405020304" pitchFamily="18" charset="0"/>
                <a:cs typeface="Calibri" panose="020F0502020204030204" pitchFamily="34" charset="0"/>
              </a:rPr>
              <a:t>24-40h, </a:t>
            </a:r>
            <a:r>
              <a:rPr lang="en-US" sz="1100" dirty="0">
                <a:latin typeface="Calibri" panose="020F0502020204030204" pitchFamily="34" charset="0"/>
                <a:ea typeface="Times New Roman" panose="02020603050405020304" pitchFamily="18" charset="0"/>
                <a:cs typeface="Calibri" panose="020F0502020204030204" pitchFamily="34" charset="0"/>
              </a:rPr>
              <a:t> depending on the additional information:</a:t>
            </a:r>
            <a:endParaRPr lang="en-IE" sz="1100" dirty="0">
              <a:latin typeface="Calibri" panose="020F0502020204030204" pitchFamily="34" charset="0"/>
              <a:ea typeface="SimSun" panose="02010600030101010101" pitchFamily="2" charset="-122"/>
              <a:cs typeface="Calibri" panose="020F0502020204030204" pitchFamily="34" charset="0"/>
            </a:endParaRPr>
          </a:p>
          <a:p>
            <a:pPr marL="742950" lvl="1" indent="-285750">
              <a:spcAft>
                <a:spcPts val="0"/>
              </a:spcAft>
              <a:buFont typeface="+mj-lt"/>
              <a:buAutoNum type="alphaLcPeriod"/>
            </a:pPr>
            <a:r>
              <a:rPr lang="en-US" sz="1100" dirty="0">
                <a:latin typeface="Calibri" panose="020F0502020204030204" pitchFamily="34" charset="0"/>
                <a:ea typeface="Times New Roman" panose="02020603050405020304" pitchFamily="18" charset="0"/>
                <a:cs typeface="Calibri" panose="020F0502020204030204" pitchFamily="34" charset="0"/>
              </a:rPr>
              <a:t>For desktop version, I noticed on their site that for zoom-in (on enlarged view page), the image container expands but the other info is still visible. Unfortunately, due to a mismatch between those two designs (most probably due to our 1000px limitation), we can’t do that and the </a:t>
            </a:r>
            <a:r>
              <a:rPr lang="en-US" sz="1100" dirty="0" err="1">
                <a:latin typeface="Calibri" panose="020F0502020204030204" pitchFamily="34" charset="0"/>
                <a:ea typeface="Times New Roman" panose="02020603050405020304" pitchFamily="18" charset="0"/>
                <a:cs typeface="Calibri" panose="020F0502020204030204" pitchFamily="34" charset="0"/>
              </a:rPr>
              <a:t>image+additional</a:t>
            </a:r>
            <a:r>
              <a:rPr lang="en-US" sz="1100" dirty="0">
                <a:latin typeface="Calibri" panose="020F0502020204030204" pitchFamily="34" charset="0"/>
                <a:ea typeface="Times New Roman" panose="02020603050405020304" pitchFamily="18" charset="0"/>
                <a:cs typeface="Calibri" panose="020F0502020204030204" pitchFamily="34" charset="0"/>
              </a:rPr>
              <a:t> images container is a bit too small to replicate their zoom-in feature for mobile.</a:t>
            </a:r>
            <a:endParaRPr lang="en-IE" sz="1100" dirty="0">
              <a:latin typeface="Calibri" panose="020F0502020204030204" pitchFamily="34" charset="0"/>
              <a:ea typeface="SimSun" panose="02010600030101010101" pitchFamily="2" charset="-122"/>
              <a:cs typeface="Calibri" panose="020F0502020204030204" pitchFamily="34" charset="0"/>
            </a:endParaRPr>
          </a:p>
          <a:p>
            <a:pPr marL="742950" lvl="1" indent="-285750">
              <a:spcAft>
                <a:spcPts val="0"/>
              </a:spcAft>
              <a:buFont typeface="+mj-lt"/>
              <a:buAutoNum type="alphaLcPeriod"/>
            </a:pPr>
            <a:r>
              <a:rPr lang="en-US" sz="1100" dirty="0">
                <a:latin typeface="Calibri" panose="020F0502020204030204" pitchFamily="34" charset="0"/>
                <a:ea typeface="Times New Roman" panose="02020603050405020304" pitchFamily="18" charset="0"/>
                <a:cs typeface="Calibri" panose="020F0502020204030204" pitchFamily="34" charset="0"/>
              </a:rPr>
              <a:t>Also, for desktop, on their site, there is an XXL image that appears on click without zoom-in or zoom-out features, and the user can navigate it based on mouse position. That is the desired functionality?</a:t>
            </a:r>
            <a:endParaRPr lang="en-IE" sz="1100" dirty="0">
              <a:latin typeface="Calibri" panose="020F0502020204030204" pitchFamily="34" charset="0"/>
              <a:ea typeface="SimSun" panose="02010600030101010101" pitchFamily="2" charset="-122"/>
              <a:cs typeface="Calibri" panose="020F0502020204030204" pitchFamily="34" charset="0"/>
            </a:endParaRPr>
          </a:p>
          <a:p>
            <a:pPr marL="742950" lvl="1" indent="-285750">
              <a:spcAft>
                <a:spcPts val="0"/>
              </a:spcAft>
              <a:buFont typeface="+mj-lt"/>
              <a:buAutoNum type="alphaLcPeriod"/>
            </a:pPr>
            <a:r>
              <a:rPr lang="en-US" sz="1100" dirty="0">
                <a:latin typeface="Calibri" panose="020F0502020204030204" pitchFamily="34" charset="0"/>
                <a:ea typeface="Times New Roman" panose="02020603050405020304" pitchFamily="18" charset="0"/>
                <a:cs typeface="Calibri" panose="020F0502020204030204" pitchFamily="34" charset="0"/>
              </a:rPr>
              <a:t>For mobile they have a popup window, full screen, with a back button on the top of the page and the additional images at the bottom. Again, without zoom-in or zoom-out buttons. It looks nice, please let me know if we need to have the same approach.</a:t>
            </a:r>
            <a:endParaRPr lang="en-IE" sz="1100" dirty="0">
              <a:latin typeface="Calibri" panose="020F0502020204030204" pitchFamily="34" charset="0"/>
              <a:ea typeface="SimSun" panose="02010600030101010101" pitchFamily="2" charset="-122"/>
              <a:cs typeface="Calibri" panose="020F0502020204030204" pitchFamily="34" charset="0"/>
            </a:endParaRPr>
          </a:p>
          <a:p>
            <a:pPr marL="742950" lvl="1" indent="-285750">
              <a:spcAft>
                <a:spcPts val="0"/>
              </a:spcAft>
              <a:buFont typeface="+mj-lt"/>
              <a:buAutoNum type="alphaLcPeriod"/>
            </a:pPr>
            <a:r>
              <a:rPr lang="en-US" sz="1100" dirty="0">
                <a:latin typeface="Calibri" panose="020F0502020204030204" pitchFamily="34" charset="0"/>
                <a:ea typeface="Times New Roman" panose="02020603050405020304" pitchFamily="18" charset="0"/>
                <a:cs typeface="Calibri" panose="020F0502020204030204" pitchFamily="34" charset="0"/>
              </a:rPr>
              <a:t>For both versions, we will need some extra large images, to have some clarity when the product is zoomed in.</a:t>
            </a:r>
          </a:p>
          <a:p>
            <a:pPr marL="457200" lvl="1">
              <a:spcAft>
                <a:spcPts val="0"/>
              </a:spcAft>
            </a:pPr>
            <a:r>
              <a:rPr lang="en-US" sz="1100" b="1" dirty="0">
                <a:solidFill>
                  <a:srgbClr val="00B050"/>
                </a:solidFill>
              </a:rPr>
              <a:t>I think we should keep it simple and use the existing Fish container for the zoom-in, there is no point investing time in other solutions that serve the same need.</a:t>
            </a:r>
          </a:p>
          <a:p>
            <a:pPr marL="457200" lvl="1">
              <a:spcAft>
                <a:spcPts val="0"/>
              </a:spcAft>
            </a:pPr>
            <a:endParaRPr lang="en-US" sz="1100" b="1" dirty="0">
              <a:solidFill>
                <a:srgbClr val="00B050"/>
              </a:solidFill>
              <a:effectLst/>
              <a:latin typeface="Calibri" panose="020F0502020204030204" pitchFamily="34" charset="0"/>
              <a:ea typeface="SimSun" panose="02010600030101010101" pitchFamily="2" charset="-122"/>
              <a:cs typeface="Calibri" panose="020F0502020204030204" pitchFamily="34" charset="0"/>
            </a:endParaRPr>
          </a:p>
          <a:p>
            <a:pPr marL="457200" lvl="1">
              <a:spcAft>
                <a:spcPts val="0"/>
              </a:spcAft>
            </a:pPr>
            <a:r>
              <a:rPr lang="en-US" sz="1100" b="1" dirty="0">
                <a:solidFill>
                  <a:srgbClr val="00B050"/>
                </a:solidFill>
                <a:latin typeface="Calibri" panose="020F0502020204030204" pitchFamily="34" charset="0"/>
                <a:ea typeface="SimSun" panose="02010600030101010101" pitchFamily="2" charset="-122"/>
                <a:cs typeface="Calibri" panose="020F0502020204030204" pitchFamily="34" charset="0"/>
              </a:rPr>
              <a:t>If we are to start working on the zoom-in option, we may investigate adding a video option as well.</a:t>
            </a:r>
            <a:endParaRPr lang="en-IE" sz="1100" dirty="0">
              <a:effectLst/>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343808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66D525A-997F-4251-8C98-EE9C4616036C}"/>
              </a:ext>
            </a:extLst>
          </p:cNvPr>
          <p:cNvPicPr>
            <a:picLocks noChangeAspect="1"/>
          </p:cNvPicPr>
          <p:nvPr/>
        </p:nvPicPr>
        <p:blipFill>
          <a:blip r:embed="rId2"/>
          <a:stretch>
            <a:fillRect/>
          </a:stretch>
        </p:blipFill>
        <p:spPr>
          <a:xfrm>
            <a:off x="294396" y="2394608"/>
            <a:ext cx="5401382" cy="586799"/>
          </a:xfrm>
          <a:prstGeom prst="rect">
            <a:avLst/>
          </a:prstGeom>
        </p:spPr>
      </p:pic>
      <p:sp>
        <p:nvSpPr>
          <p:cNvPr id="10" name="Title 9">
            <a:extLst>
              <a:ext uri="{FF2B5EF4-FFF2-40B4-BE49-F238E27FC236}">
                <a16:creationId xmlns:a16="http://schemas.microsoft.com/office/drawing/2014/main" id="{8717FF25-F7CF-4AB3-91AF-8BE23ADA0DBE}"/>
              </a:ext>
            </a:extLst>
          </p:cNvPr>
          <p:cNvSpPr>
            <a:spLocks noGrp="1"/>
          </p:cNvSpPr>
          <p:nvPr>
            <p:ph type="title"/>
          </p:nvPr>
        </p:nvSpPr>
        <p:spPr>
          <a:xfrm>
            <a:off x="234000" y="124684"/>
            <a:ext cx="8654595" cy="457048"/>
          </a:xfrm>
          <a:noFill/>
        </p:spPr>
        <p:txBody>
          <a:bodyPr/>
          <a:lstStyle/>
          <a:p>
            <a:r>
              <a:rPr lang="en-US" dirty="0"/>
              <a:t>Text inserts: Header</a:t>
            </a:r>
            <a:endParaRPr lang="en-IE" dirty="0">
              <a:solidFill>
                <a:srgbClr val="00B0F0"/>
              </a:solidFill>
            </a:endParaRPr>
          </a:p>
        </p:txBody>
      </p:sp>
      <p:sp>
        <p:nvSpPr>
          <p:cNvPr id="16" name="TextBox 15">
            <a:extLst>
              <a:ext uri="{FF2B5EF4-FFF2-40B4-BE49-F238E27FC236}">
                <a16:creationId xmlns:a16="http://schemas.microsoft.com/office/drawing/2014/main" id="{FD12D7EB-408C-458A-8E97-D5A752076761}"/>
              </a:ext>
            </a:extLst>
          </p:cNvPr>
          <p:cNvSpPr txBox="1"/>
          <p:nvPr/>
        </p:nvSpPr>
        <p:spPr>
          <a:xfrm>
            <a:off x="-171815" y="699857"/>
            <a:ext cx="2461074" cy="169277"/>
          </a:xfrm>
          <a:prstGeom prst="rect">
            <a:avLst/>
          </a:prstGeom>
        </p:spPr>
        <p:txBody>
          <a:bodyPr vert="horz" wrap="square" lIns="0" tIns="0" rIns="0" bIns="0" rtlCol="0">
            <a:spAutoFit/>
          </a:bodyPr>
          <a:lstStyle/>
          <a:p>
            <a:pPr marL="466903" lvl="1"/>
            <a:r>
              <a:rPr lang="en-US" sz="1100" b="1" dirty="0"/>
              <a:t>Current image PC</a:t>
            </a:r>
            <a:endParaRPr lang="en-US" sz="1100" dirty="0"/>
          </a:p>
        </p:txBody>
      </p:sp>
      <p:sp>
        <p:nvSpPr>
          <p:cNvPr id="17" name="Rectangle 16">
            <a:extLst>
              <a:ext uri="{FF2B5EF4-FFF2-40B4-BE49-F238E27FC236}">
                <a16:creationId xmlns:a16="http://schemas.microsoft.com/office/drawing/2014/main" id="{A73DDD26-0258-4B78-A165-59C231368195}"/>
              </a:ext>
            </a:extLst>
          </p:cNvPr>
          <p:cNvSpPr/>
          <p:nvPr/>
        </p:nvSpPr>
        <p:spPr>
          <a:xfrm>
            <a:off x="3154282" y="2956079"/>
            <a:ext cx="1614114" cy="151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TextBox 26">
            <a:extLst>
              <a:ext uri="{FF2B5EF4-FFF2-40B4-BE49-F238E27FC236}">
                <a16:creationId xmlns:a16="http://schemas.microsoft.com/office/drawing/2014/main" id="{73A840D0-192C-4194-8438-857F8E874157}"/>
              </a:ext>
            </a:extLst>
          </p:cNvPr>
          <p:cNvSpPr txBox="1"/>
          <p:nvPr/>
        </p:nvSpPr>
        <p:spPr>
          <a:xfrm>
            <a:off x="303758" y="3464179"/>
            <a:ext cx="6180794" cy="1015663"/>
          </a:xfrm>
          <a:prstGeom prst="rect">
            <a:avLst/>
          </a:prstGeom>
        </p:spPr>
        <p:txBody>
          <a:bodyPr vert="horz" wrap="square" lIns="0" tIns="0" rIns="0" bIns="0" rtlCol="0">
            <a:spAutoFit/>
          </a:bodyPr>
          <a:lstStyle/>
          <a:p>
            <a:pPr marL="176213" indent="-171450">
              <a:buFont typeface="Arial" panose="020B0604020202020204" pitchFamily="34" charset="0"/>
              <a:buChar char="•"/>
            </a:pPr>
            <a:r>
              <a:rPr lang="en-US" sz="1100" b="1" dirty="0"/>
              <a:t>Header </a:t>
            </a:r>
            <a:r>
              <a:rPr lang="en-US" sz="1100" dirty="0"/>
              <a:t>background is a div of its own with a specific colour, with additional elements displayed on top</a:t>
            </a:r>
            <a:endParaRPr lang="en-US" sz="1100" b="1" dirty="0"/>
          </a:p>
          <a:p>
            <a:pPr marL="176213" indent="-171450">
              <a:buFont typeface="Arial" panose="020B0604020202020204" pitchFamily="34" charset="0"/>
              <a:buChar char="•"/>
            </a:pPr>
            <a:r>
              <a:rPr lang="en-US" sz="1100" b="1" dirty="0"/>
              <a:t>Site logo </a:t>
            </a:r>
            <a:r>
              <a:rPr lang="en-US" sz="1100" dirty="0"/>
              <a:t>– image input</a:t>
            </a:r>
          </a:p>
          <a:p>
            <a:pPr marL="176213" indent="-171450">
              <a:buFont typeface="Arial" panose="020B0604020202020204" pitchFamily="34" charset="0"/>
              <a:buChar char="•"/>
            </a:pPr>
            <a:r>
              <a:rPr lang="en-US" sz="1100" b="1" dirty="0"/>
              <a:t>Search bar</a:t>
            </a:r>
          </a:p>
          <a:p>
            <a:pPr marL="176213" indent="-171450">
              <a:buFont typeface="Arial" panose="020B0604020202020204" pitchFamily="34" charset="0"/>
              <a:buChar char="•"/>
            </a:pPr>
            <a:r>
              <a:rPr lang="en-US" sz="1100" b="1" dirty="0"/>
              <a:t>Cart</a:t>
            </a:r>
          </a:p>
          <a:p>
            <a:pPr marL="176213" indent="-171450">
              <a:buFont typeface="Arial" panose="020B0604020202020204" pitchFamily="34" charset="0"/>
              <a:buChar char="•"/>
            </a:pPr>
            <a:r>
              <a:rPr lang="en-US" sz="1100" b="1" dirty="0"/>
              <a:t>Other </a:t>
            </a:r>
            <a:r>
              <a:rPr lang="en-US" sz="1100" dirty="0"/>
              <a:t>– optional image input, aligned to the site logo</a:t>
            </a:r>
            <a:endParaRPr lang="en-US" sz="1100" b="1" dirty="0"/>
          </a:p>
          <a:p>
            <a:pPr marL="176213" indent="-171450">
              <a:buFont typeface="Arial" panose="020B0604020202020204" pitchFamily="34" charset="0"/>
              <a:buChar char="•"/>
            </a:pPr>
            <a:endParaRPr lang="en-IE" sz="1100" dirty="0"/>
          </a:p>
        </p:txBody>
      </p:sp>
      <p:sp>
        <p:nvSpPr>
          <p:cNvPr id="28" name="Rectangle 27">
            <a:extLst>
              <a:ext uri="{FF2B5EF4-FFF2-40B4-BE49-F238E27FC236}">
                <a16:creationId xmlns:a16="http://schemas.microsoft.com/office/drawing/2014/main" id="{36BDF777-3F04-48C8-B131-AA6D311E8AE6}"/>
              </a:ext>
            </a:extLst>
          </p:cNvPr>
          <p:cNvSpPr/>
          <p:nvPr/>
        </p:nvSpPr>
        <p:spPr>
          <a:xfrm>
            <a:off x="245777" y="1857223"/>
            <a:ext cx="7021474" cy="600164"/>
          </a:xfrm>
          <a:prstGeom prst="rect">
            <a:avLst/>
          </a:prstGeom>
        </p:spPr>
        <p:txBody>
          <a:bodyPr wrap="none">
            <a:spAutoFit/>
          </a:bodyPr>
          <a:lstStyle/>
          <a:p>
            <a:pPr marL="0" lvl="1"/>
            <a:r>
              <a:rPr lang="en-US" sz="1100" b="1" dirty="0"/>
              <a:t>Proposed structure </a:t>
            </a:r>
            <a:r>
              <a:rPr lang="en-US" sz="1100" dirty="0"/>
              <a:t>– responsible but with different elements for PC and for smartphone, similar to Ramona’s proposal:</a:t>
            </a:r>
          </a:p>
          <a:p>
            <a:pPr marL="0" lvl="1"/>
            <a:r>
              <a:rPr lang="en-US" sz="1100" dirty="0">
                <a:hlinkClick r:id="rId3"/>
              </a:rPr>
              <a:t>http://media.ipsosinteractive.com/sandbox/Ramona/AmazonDEV/header/index.htm</a:t>
            </a:r>
            <a:endParaRPr lang="en-US" sz="1100" dirty="0"/>
          </a:p>
          <a:p>
            <a:pPr marL="0" lvl="1"/>
            <a:endParaRPr lang="en-US" sz="1100" dirty="0"/>
          </a:p>
        </p:txBody>
      </p:sp>
      <p:sp>
        <p:nvSpPr>
          <p:cNvPr id="30" name="TextBox 29">
            <a:extLst>
              <a:ext uri="{FF2B5EF4-FFF2-40B4-BE49-F238E27FC236}">
                <a16:creationId xmlns:a16="http://schemas.microsoft.com/office/drawing/2014/main" id="{DD8B6DE5-DC8F-4E10-B497-FCFB5DBCE5CB}"/>
              </a:ext>
            </a:extLst>
          </p:cNvPr>
          <p:cNvSpPr txBox="1"/>
          <p:nvPr/>
        </p:nvSpPr>
        <p:spPr>
          <a:xfrm>
            <a:off x="5714491" y="683128"/>
            <a:ext cx="2461074" cy="169277"/>
          </a:xfrm>
          <a:prstGeom prst="rect">
            <a:avLst/>
          </a:prstGeom>
        </p:spPr>
        <p:txBody>
          <a:bodyPr vert="horz" wrap="square" lIns="0" tIns="0" rIns="0" bIns="0" rtlCol="0">
            <a:spAutoFit/>
          </a:bodyPr>
          <a:lstStyle/>
          <a:p>
            <a:pPr marL="466903" lvl="1"/>
            <a:r>
              <a:rPr lang="en-US" sz="1100" b="1" dirty="0"/>
              <a:t>Current image Smartphone</a:t>
            </a:r>
            <a:endParaRPr lang="en-US" sz="1100" dirty="0"/>
          </a:p>
        </p:txBody>
      </p:sp>
      <p:pic>
        <p:nvPicPr>
          <p:cNvPr id="2" name="Picture 1">
            <a:extLst>
              <a:ext uri="{FF2B5EF4-FFF2-40B4-BE49-F238E27FC236}">
                <a16:creationId xmlns:a16="http://schemas.microsoft.com/office/drawing/2014/main" id="{E15B3275-10E8-4C36-8DCE-DA8418B81E6D}"/>
              </a:ext>
            </a:extLst>
          </p:cNvPr>
          <p:cNvPicPr>
            <a:picLocks noChangeAspect="1"/>
          </p:cNvPicPr>
          <p:nvPr/>
        </p:nvPicPr>
        <p:blipFill>
          <a:blip r:embed="rId4"/>
          <a:stretch>
            <a:fillRect/>
          </a:stretch>
        </p:blipFill>
        <p:spPr>
          <a:xfrm>
            <a:off x="6167261" y="969932"/>
            <a:ext cx="2220468" cy="575823"/>
          </a:xfrm>
          <a:prstGeom prst="rect">
            <a:avLst/>
          </a:prstGeom>
        </p:spPr>
      </p:pic>
      <p:pic>
        <p:nvPicPr>
          <p:cNvPr id="6" name="Picture 5">
            <a:extLst>
              <a:ext uri="{FF2B5EF4-FFF2-40B4-BE49-F238E27FC236}">
                <a16:creationId xmlns:a16="http://schemas.microsoft.com/office/drawing/2014/main" id="{24DDA3E1-82C2-4B81-B69B-95E1ABE1AB87}"/>
              </a:ext>
            </a:extLst>
          </p:cNvPr>
          <p:cNvPicPr>
            <a:picLocks noChangeAspect="1"/>
          </p:cNvPicPr>
          <p:nvPr/>
        </p:nvPicPr>
        <p:blipFill>
          <a:blip r:embed="rId5"/>
          <a:stretch>
            <a:fillRect/>
          </a:stretch>
        </p:blipFill>
        <p:spPr>
          <a:xfrm>
            <a:off x="294396" y="969932"/>
            <a:ext cx="5401382" cy="562644"/>
          </a:xfrm>
          <a:prstGeom prst="rect">
            <a:avLst/>
          </a:prstGeom>
        </p:spPr>
      </p:pic>
      <p:sp>
        <p:nvSpPr>
          <p:cNvPr id="21" name="Rectangle 20">
            <a:extLst>
              <a:ext uri="{FF2B5EF4-FFF2-40B4-BE49-F238E27FC236}">
                <a16:creationId xmlns:a16="http://schemas.microsoft.com/office/drawing/2014/main" id="{31A0561F-25C4-4938-94D7-BECC306AE98E}"/>
              </a:ext>
            </a:extLst>
          </p:cNvPr>
          <p:cNvSpPr/>
          <p:nvPr/>
        </p:nvSpPr>
        <p:spPr>
          <a:xfrm>
            <a:off x="384833" y="2434601"/>
            <a:ext cx="653320" cy="246722"/>
          </a:xfrm>
          <a:prstGeom prst="rect">
            <a:avLst/>
          </a:prstGeom>
          <a:noFill/>
          <a:ln>
            <a:solidFill>
              <a:srgbClr val="92D05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E">
              <a:solidFill>
                <a:schemeClr val="dk1"/>
              </a:solidFill>
            </a:endParaRPr>
          </a:p>
        </p:txBody>
      </p:sp>
      <p:sp>
        <p:nvSpPr>
          <p:cNvPr id="23" name="Rectangle 22">
            <a:extLst>
              <a:ext uri="{FF2B5EF4-FFF2-40B4-BE49-F238E27FC236}">
                <a16:creationId xmlns:a16="http://schemas.microsoft.com/office/drawing/2014/main" id="{5C70DDB4-A91B-4AB7-A0B7-C7F3F4A76D28}"/>
              </a:ext>
            </a:extLst>
          </p:cNvPr>
          <p:cNvSpPr/>
          <p:nvPr/>
        </p:nvSpPr>
        <p:spPr>
          <a:xfrm>
            <a:off x="1307254" y="2448389"/>
            <a:ext cx="2144090" cy="246722"/>
          </a:xfrm>
          <a:prstGeom prst="rect">
            <a:avLst/>
          </a:prstGeom>
          <a:noFill/>
          <a:ln>
            <a:solidFill>
              <a:srgbClr val="92D05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E">
              <a:solidFill>
                <a:schemeClr val="dk1"/>
              </a:solidFill>
            </a:endParaRPr>
          </a:p>
        </p:txBody>
      </p:sp>
      <p:sp>
        <p:nvSpPr>
          <p:cNvPr id="24" name="Rectangle 23">
            <a:extLst>
              <a:ext uri="{FF2B5EF4-FFF2-40B4-BE49-F238E27FC236}">
                <a16:creationId xmlns:a16="http://schemas.microsoft.com/office/drawing/2014/main" id="{755C44EA-3CCD-4706-9210-08E38BFA213A}"/>
              </a:ext>
            </a:extLst>
          </p:cNvPr>
          <p:cNvSpPr/>
          <p:nvPr/>
        </p:nvSpPr>
        <p:spPr>
          <a:xfrm>
            <a:off x="384833" y="2697327"/>
            <a:ext cx="4723432" cy="246722"/>
          </a:xfrm>
          <a:prstGeom prst="rect">
            <a:avLst/>
          </a:prstGeom>
          <a:noFill/>
          <a:ln>
            <a:solidFill>
              <a:srgbClr val="92D05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E">
              <a:solidFill>
                <a:schemeClr val="dk1"/>
              </a:solidFill>
            </a:endParaRPr>
          </a:p>
        </p:txBody>
      </p:sp>
      <p:pic>
        <p:nvPicPr>
          <p:cNvPr id="9" name="Picture 8">
            <a:extLst>
              <a:ext uri="{FF2B5EF4-FFF2-40B4-BE49-F238E27FC236}">
                <a16:creationId xmlns:a16="http://schemas.microsoft.com/office/drawing/2014/main" id="{7A34F14A-DE0D-47AF-8563-F5234228369C}"/>
              </a:ext>
            </a:extLst>
          </p:cNvPr>
          <p:cNvPicPr>
            <a:picLocks noChangeAspect="1"/>
          </p:cNvPicPr>
          <p:nvPr/>
        </p:nvPicPr>
        <p:blipFill>
          <a:blip r:embed="rId6"/>
          <a:stretch>
            <a:fillRect/>
          </a:stretch>
        </p:blipFill>
        <p:spPr>
          <a:xfrm>
            <a:off x="6342803" y="2395405"/>
            <a:ext cx="2230829" cy="507831"/>
          </a:xfrm>
          <a:prstGeom prst="rect">
            <a:avLst/>
          </a:prstGeom>
        </p:spPr>
      </p:pic>
      <p:sp>
        <p:nvSpPr>
          <p:cNvPr id="31" name="Rectangle 30">
            <a:extLst>
              <a:ext uri="{FF2B5EF4-FFF2-40B4-BE49-F238E27FC236}">
                <a16:creationId xmlns:a16="http://schemas.microsoft.com/office/drawing/2014/main" id="{A89301C3-DD50-43D2-97BA-C15715D1CA83}"/>
              </a:ext>
            </a:extLst>
          </p:cNvPr>
          <p:cNvSpPr/>
          <p:nvPr/>
        </p:nvSpPr>
        <p:spPr>
          <a:xfrm>
            <a:off x="5243570" y="2697327"/>
            <a:ext cx="400959" cy="246722"/>
          </a:xfrm>
          <a:prstGeom prst="rect">
            <a:avLst/>
          </a:prstGeom>
          <a:noFill/>
          <a:ln>
            <a:solidFill>
              <a:srgbClr val="92D05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E">
              <a:solidFill>
                <a:schemeClr val="dk1"/>
              </a:solidFill>
            </a:endParaRPr>
          </a:p>
        </p:txBody>
      </p:sp>
      <p:sp>
        <p:nvSpPr>
          <p:cNvPr id="32" name="Rectangle 31">
            <a:extLst>
              <a:ext uri="{FF2B5EF4-FFF2-40B4-BE49-F238E27FC236}">
                <a16:creationId xmlns:a16="http://schemas.microsoft.com/office/drawing/2014/main" id="{E1D89E27-6CD0-4962-9D6C-DBEA4DA3605C}"/>
              </a:ext>
            </a:extLst>
          </p:cNvPr>
          <p:cNvSpPr/>
          <p:nvPr/>
        </p:nvSpPr>
        <p:spPr>
          <a:xfrm>
            <a:off x="6546147" y="2392565"/>
            <a:ext cx="473420" cy="234186"/>
          </a:xfrm>
          <a:prstGeom prst="rect">
            <a:avLst/>
          </a:prstGeom>
          <a:noFill/>
          <a:ln>
            <a:solidFill>
              <a:srgbClr val="92D05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E">
              <a:solidFill>
                <a:schemeClr val="dk1"/>
              </a:solidFill>
            </a:endParaRPr>
          </a:p>
        </p:txBody>
      </p:sp>
      <p:sp>
        <p:nvSpPr>
          <p:cNvPr id="33" name="Rectangle 32">
            <a:extLst>
              <a:ext uri="{FF2B5EF4-FFF2-40B4-BE49-F238E27FC236}">
                <a16:creationId xmlns:a16="http://schemas.microsoft.com/office/drawing/2014/main" id="{B3E763C7-3AF1-4593-B6AF-1407CBBAB9F0}"/>
              </a:ext>
            </a:extLst>
          </p:cNvPr>
          <p:cNvSpPr/>
          <p:nvPr/>
        </p:nvSpPr>
        <p:spPr>
          <a:xfrm>
            <a:off x="8037094" y="2402598"/>
            <a:ext cx="536537" cy="169152"/>
          </a:xfrm>
          <a:prstGeom prst="rect">
            <a:avLst/>
          </a:prstGeom>
          <a:noFill/>
          <a:ln>
            <a:solidFill>
              <a:srgbClr val="92D05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E">
              <a:solidFill>
                <a:schemeClr val="dk1"/>
              </a:solidFill>
            </a:endParaRPr>
          </a:p>
        </p:txBody>
      </p:sp>
      <p:sp>
        <p:nvSpPr>
          <p:cNvPr id="34" name="Rectangle 33">
            <a:extLst>
              <a:ext uri="{FF2B5EF4-FFF2-40B4-BE49-F238E27FC236}">
                <a16:creationId xmlns:a16="http://schemas.microsoft.com/office/drawing/2014/main" id="{7C4DD280-AAA0-48BB-91A3-9E6F0B07D52A}"/>
              </a:ext>
            </a:extLst>
          </p:cNvPr>
          <p:cNvSpPr/>
          <p:nvPr/>
        </p:nvSpPr>
        <p:spPr>
          <a:xfrm>
            <a:off x="6546147" y="2626751"/>
            <a:ext cx="1841582" cy="246722"/>
          </a:xfrm>
          <a:prstGeom prst="rect">
            <a:avLst/>
          </a:prstGeom>
          <a:noFill/>
          <a:ln>
            <a:solidFill>
              <a:srgbClr val="92D05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E">
              <a:solidFill>
                <a:schemeClr val="dk1"/>
              </a:solidFill>
            </a:endParaRPr>
          </a:p>
        </p:txBody>
      </p:sp>
    </p:spTree>
    <p:extLst>
      <p:ext uri="{BB962C8B-B14F-4D97-AF65-F5344CB8AC3E}">
        <p14:creationId xmlns:p14="http://schemas.microsoft.com/office/powerpoint/2010/main" val="3116516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717FF25-F7CF-4AB3-91AF-8BE23ADA0DBE}"/>
              </a:ext>
            </a:extLst>
          </p:cNvPr>
          <p:cNvSpPr>
            <a:spLocks noGrp="1"/>
          </p:cNvSpPr>
          <p:nvPr>
            <p:ph type="title"/>
          </p:nvPr>
        </p:nvSpPr>
        <p:spPr>
          <a:xfrm>
            <a:off x="234000" y="124684"/>
            <a:ext cx="8654595" cy="457048"/>
          </a:xfrm>
          <a:noFill/>
        </p:spPr>
        <p:txBody>
          <a:bodyPr/>
          <a:lstStyle/>
          <a:p>
            <a:r>
              <a:rPr lang="en-US" dirty="0"/>
              <a:t>Text inserts: Footer</a:t>
            </a:r>
            <a:endParaRPr lang="en-IE" dirty="0">
              <a:solidFill>
                <a:srgbClr val="00B0F0"/>
              </a:solidFill>
            </a:endParaRPr>
          </a:p>
        </p:txBody>
      </p:sp>
      <p:sp>
        <p:nvSpPr>
          <p:cNvPr id="16" name="TextBox 15">
            <a:extLst>
              <a:ext uri="{FF2B5EF4-FFF2-40B4-BE49-F238E27FC236}">
                <a16:creationId xmlns:a16="http://schemas.microsoft.com/office/drawing/2014/main" id="{FD12D7EB-408C-458A-8E97-D5A752076761}"/>
              </a:ext>
            </a:extLst>
          </p:cNvPr>
          <p:cNvSpPr txBox="1"/>
          <p:nvPr/>
        </p:nvSpPr>
        <p:spPr>
          <a:xfrm>
            <a:off x="-171815" y="699857"/>
            <a:ext cx="2461074" cy="169277"/>
          </a:xfrm>
          <a:prstGeom prst="rect">
            <a:avLst/>
          </a:prstGeom>
        </p:spPr>
        <p:txBody>
          <a:bodyPr vert="horz" wrap="square" lIns="0" tIns="0" rIns="0" bIns="0" rtlCol="0">
            <a:spAutoFit/>
          </a:bodyPr>
          <a:lstStyle/>
          <a:p>
            <a:pPr marL="466903" lvl="1"/>
            <a:r>
              <a:rPr lang="en-US" sz="1100" b="1" dirty="0"/>
              <a:t>Current image PC</a:t>
            </a:r>
            <a:endParaRPr lang="en-US" sz="1100" dirty="0"/>
          </a:p>
        </p:txBody>
      </p:sp>
      <p:sp>
        <p:nvSpPr>
          <p:cNvPr id="27" name="TextBox 26">
            <a:extLst>
              <a:ext uri="{FF2B5EF4-FFF2-40B4-BE49-F238E27FC236}">
                <a16:creationId xmlns:a16="http://schemas.microsoft.com/office/drawing/2014/main" id="{73A840D0-192C-4194-8438-857F8E874157}"/>
              </a:ext>
            </a:extLst>
          </p:cNvPr>
          <p:cNvSpPr txBox="1"/>
          <p:nvPr/>
        </p:nvSpPr>
        <p:spPr>
          <a:xfrm>
            <a:off x="303758" y="3464179"/>
            <a:ext cx="6180794" cy="507831"/>
          </a:xfrm>
          <a:prstGeom prst="rect">
            <a:avLst/>
          </a:prstGeom>
        </p:spPr>
        <p:txBody>
          <a:bodyPr vert="horz" wrap="square" lIns="0" tIns="0" rIns="0" bIns="0" rtlCol="0">
            <a:spAutoFit/>
          </a:bodyPr>
          <a:lstStyle/>
          <a:p>
            <a:pPr marL="176213" indent="-171450">
              <a:buFont typeface="Arial" panose="020B0604020202020204" pitchFamily="34" charset="0"/>
              <a:buChar char="•"/>
            </a:pPr>
            <a:r>
              <a:rPr lang="en-US" sz="1100" b="1" dirty="0"/>
              <a:t>Header </a:t>
            </a:r>
            <a:r>
              <a:rPr lang="en-US" sz="1100" dirty="0"/>
              <a:t>background is a div of its own with a specific colour, with additional elements displayed on top</a:t>
            </a:r>
            <a:endParaRPr lang="en-US" sz="1100" b="1" dirty="0"/>
          </a:p>
          <a:p>
            <a:pPr marL="176213" indent="-171450">
              <a:buFont typeface="Arial" panose="020B0604020202020204" pitchFamily="34" charset="0"/>
              <a:buChar char="•"/>
            </a:pPr>
            <a:r>
              <a:rPr lang="en-US" sz="1100" b="1" dirty="0"/>
              <a:t>Other </a:t>
            </a:r>
            <a:r>
              <a:rPr lang="en-US" sz="1100" dirty="0"/>
              <a:t>– optional image input, center-aligned, different for smartphone and PC</a:t>
            </a:r>
            <a:endParaRPr lang="en-US" sz="1100" b="1" dirty="0"/>
          </a:p>
          <a:p>
            <a:pPr marL="176213" indent="-171450">
              <a:buFont typeface="Arial" panose="020B0604020202020204" pitchFamily="34" charset="0"/>
              <a:buChar char="•"/>
            </a:pPr>
            <a:endParaRPr lang="en-IE" sz="1100" dirty="0"/>
          </a:p>
        </p:txBody>
      </p:sp>
      <p:sp>
        <p:nvSpPr>
          <p:cNvPr id="28" name="Rectangle 27">
            <a:extLst>
              <a:ext uri="{FF2B5EF4-FFF2-40B4-BE49-F238E27FC236}">
                <a16:creationId xmlns:a16="http://schemas.microsoft.com/office/drawing/2014/main" id="{36BDF777-3F04-48C8-B131-AA6D311E8AE6}"/>
              </a:ext>
            </a:extLst>
          </p:cNvPr>
          <p:cNvSpPr/>
          <p:nvPr/>
        </p:nvSpPr>
        <p:spPr>
          <a:xfrm>
            <a:off x="245777" y="2693435"/>
            <a:ext cx="7021474" cy="600164"/>
          </a:xfrm>
          <a:prstGeom prst="rect">
            <a:avLst/>
          </a:prstGeom>
        </p:spPr>
        <p:txBody>
          <a:bodyPr wrap="none">
            <a:spAutoFit/>
          </a:bodyPr>
          <a:lstStyle/>
          <a:p>
            <a:pPr marL="0" lvl="1"/>
            <a:r>
              <a:rPr lang="en-US" sz="1100" b="1" dirty="0"/>
              <a:t>Proposed structure </a:t>
            </a:r>
            <a:r>
              <a:rPr lang="en-US" sz="1100" dirty="0"/>
              <a:t>– responsible but with different elements for PC and for smartphone, similar to Ramona’s proposal:</a:t>
            </a:r>
          </a:p>
          <a:p>
            <a:pPr marL="0" lvl="1"/>
            <a:r>
              <a:rPr lang="en-US" sz="1100" dirty="0">
                <a:hlinkClick r:id="rId2"/>
              </a:rPr>
              <a:t>http://media.ipsosinteractive.com/sandbox/Ramona/AmazonDEV/header/index.htm</a:t>
            </a:r>
            <a:endParaRPr lang="en-US" sz="1100" dirty="0"/>
          </a:p>
          <a:p>
            <a:pPr marL="0" lvl="1"/>
            <a:endParaRPr lang="en-US" sz="1100" dirty="0"/>
          </a:p>
        </p:txBody>
      </p:sp>
      <p:sp>
        <p:nvSpPr>
          <p:cNvPr id="30" name="TextBox 29">
            <a:extLst>
              <a:ext uri="{FF2B5EF4-FFF2-40B4-BE49-F238E27FC236}">
                <a16:creationId xmlns:a16="http://schemas.microsoft.com/office/drawing/2014/main" id="{DD8B6DE5-DC8F-4E10-B497-FCFB5DBCE5CB}"/>
              </a:ext>
            </a:extLst>
          </p:cNvPr>
          <p:cNvSpPr txBox="1"/>
          <p:nvPr/>
        </p:nvSpPr>
        <p:spPr>
          <a:xfrm>
            <a:off x="3398825" y="699856"/>
            <a:ext cx="2461074" cy="169277"/>
          </a:xfrm>
          <a:prstGeom prst="rect">
            <a:avLst/>
          </a:prstGeom>
        </p:spPr>
        <p:txBody>
          <a:bodyPr vert="horz" wrap="square" lIns="0" tIns="0" rIns="0" bIns="0" rtlCol="0">
            <a:spAutoFit/>
          </a:bodyPr>
          <a:lstStyle/>
          <a:p>
            <a:pPr marL="466903" lvl="1"/>
            <a:r>
              <a:rPr lang="en-US" sz="1100" b="1" dirty="0"/>
              <a:t>Current image Smartphone</a:t>
            </a:r>
            <a:endParaRPr lang="en-US" sz="1100" dirty="0"/>
          </a:p>
        </p:txBody>
      </p:sp>
      <p:pic>
        <p:nvPicPr>
          <p:cNvPr id="3" name="Picture 2">
            <a:extLst>
              <a:ext uri="{FF2B5EF4-FFF2-40B4-BE49-F238E27FC236}">
                <a16:creationId xmlns:a16="http://schemas.microsoft.com/office/drawing/2014/main" id="{DDAEAF22-F7C0-48F0-839C-FB1DCCF9DB43}"/>
              </a:ext>
            </a:extLst>
          </p:cNvPr>
          <p:cNvPicPr>
            <a:picLocks noChangeAspect="1"/>
          </p:cNvPicPr>
          <p:nvPr/>
        </p:nvPicPr>
        <p:blipFill>
          <a:blip r:embed="rId3"/>
          <a:stretch>
            <a:fillRect/>
          </a:stretch>
        </p:blipFill>
        <p:spPr>
          <a:xfrm>
            <a:off x="5702561" y="635155"/>
            <a:ext cx="939842" cy="1429903"/>
          </a:xfrm>
          <a:prstGeom prst="rect">
            <a:avLst/>
          </a:prstGeom>
        </p:spPr>
      </p:pic>
      <p:pic>
        <p:nvPicPr>
          <p:cNvPr id="4" name="Picture 3">
            <a:extLst>
              <a:ext uri="{FF2B5EF4-FFF2-40B4-BE49-F238E27FC236}">
                <a16:creationId xmlns:a16="http://schemas.microsoft.com/office/drawing/2014/main" id="{7B13DD9D-5FCA-46B4-BE76-148F1216FCD4}"/>
              </a:ext>
            </a:extLst>
          </p:cNvPr>
          <p:cNvPicPr>
            <a:picLocks noChangeAspect="1"/>
          </p:cNvPicPr>
          <p:nvPr/>
        </p:nvPicPr>
        <p:blipFill>
          <a:blip r:embed="rId4"/>
          <a:stretch>
            <a:fillRect/>
          </a:stretch>
        </p:blipFill>
        <p:spPr>
          <a:xfrm>
            <a:off x="1466347" y="635155"/>
            <a:ext cx="2303736" cy="1524236"/>
          </a:xfrm>
          <a:prstGeom prst="rect">
            <a:avLst/>
          </a:prstGeom>
        </p:spPr>
      </p:pic>
    </p:spTree>
    <p:extLst>
      <p:ext uri="{BB962C8B-B14F-4D97-AF65-F5344CB8AC3E}">
        <p14:creationId xmlns:p14="http://schemas.microsoft.com/office/powerpoint/2010/main" val="275825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717FF25-F7CF-4AB3-91AF-8BE23ADA0DBE}"/>
              </a:ext>
            </a:extLst>
          </p:cNvPr>
          <p:cNvSpPr>
            <a:spLocks noGrp="1"/>
          </p:cNvSpPr>
          <p:nvPr>
            <p:ph type="title"/>
          </p:nvPr>
        </p:nvSpPr>
        <p:spPr>
          <a:xfrm>
            <a:off x="234000" y="124684"/>
            <a:ext cx="8654595" cy="457048"/>
          </a:xfrm>
          <a:noFill/>
        </p:spPr>
        <p:txBody>
          <a:bodyPr/>
          <a:lstStyle/>
          <a:p>
            <a:r>
              <a:rPr lang="en-US" dirty="0"/>
              <a:t>Text inserts: Product name</a:t>
            </a:r>
            <a:endParaRPr lang="en-IE" dirty="0">
              <a:solidFill>
                <a:srgbClr val="00B0F0"/>
              </a:solidFill>
            </a:endParaRPr>
          </a:p>
        </p:txBody>
      </p:sp>
      <p:sp>
        <p:nvSpPr>
          <p:cNvPr id="16" name="TextBox 15">
            <a:extLst>
              <a:ext uri="{FF2B5EF4-FFF2-40B4-BE49-F238E27FC236}">
                <a16:creationId xmlns:a16="http://schemas.microsoft.com/office/drawing/2014/main" id="{FD12D7EB-408C-458A-8E97-D5A752076761}"/>
              </a:ext>
            </a:extLst>
          </p:cNvPr>
          <p:cNvSpPr txBox="1"/>
          <p:nvPr/>
        </p:nvSpPr>
        <p:spPr>
          <a:xfrm>
            <a:off x="-171815" y="699857"/>
            <a:ext cx="2461074" cy="169277"/>
          </a:xfrm>
          <a:prstGeom prst="rect">
            <a:avLst/>
          </a:prstGeom>
        </p:spPr>
        <p:txBody>
          <a:bodyPr vert="horz" wrap="square" lIns="0" tIns="0" rIns="0" bIns="0" rtlCol="0">
            <a:spAutoFit/>
          </a:bodyPr>
          <a:lstStyle/>
          <a:p>
            <a:pPr marL="466903" lvl="1"/>
            <a:r>
              <a:rPr lang="en-US" sz="1100" b="1" dirty="0"/>
              <a:t>Current image PC</a:t>
            </a:r>
            <a:endParaRPr lang="en-US" sz="1100" dirty="0"/>
          </a:p>
        </p:txBody>
      </p:sp>
      <p:grpSp>
        <p:nvGrpSpPr>
          <p:cNvPr id="5" name="Group 4">
            <a:extLst>
              <a:ext uri="{FF2B5EF4-FFF2-40B4-BE49-F238E27FC236}">
                <a16:creationId xmlns:a16="http://schemas.microsoft.com/office/drawing/2014/main" id="{3DD8D02F-1D42-4993-AAE1-9C4C5FA9376C}"/>
              </a:ext>
            </a:extLst>
          </p:cNvPr>
          <p:cNvGrpSpPr/>
          <p:nvPr/>
        </p:nvGrpSpPr>
        <p:grpSpPr>
          <a:xfrm>
            <a:off x="303758" y="953802"/>
            <a:ext cx="5551750" cy="710624"/>
            <a:chOff x="833147" y="1255084"/>
            <a:chExt cx="5551750" cy="710624"/>
          </a:xfrm>
        </p:grpSpPr>
        <p:pic>
          <p:nvPicPr>
            <p:cNvPr id="3" name="Picture 2">
              <a:extLst>
                <a:ext uri="{FF2B5EF4-FFF2-40B4-BE49-F238E27FC236}">
                  <a16:creationId xmlns:a16="http://schemas.microsoft.com/office/drawing/2014/main" id="{018E5E8D-8D86-4AB6-8B83-794114975694}"/>
                </a:ext>
              </a:extLst>
            </p:cNvPr>
            <p:cNvPicPr>
              <a:picLocks noChangeAspect="1"/>
            </p:cNvPicPr>
            <p:nvPr/>
          </p:nvPicPr>
          <p:blipFill>
            <a:blip r:embed="rId2"/>
            <a:stretch>
              <a:fillRect/>
            </a:stretch>
          </p:blipFill>
          <p:spPr>
            <a:xfrm>
              <a:off x="833147" y="1255084"/>
              <a:ext cx="5551750" cy="710624"/>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F2784A43-9E60-46D8-83E8-FB1385CD5ACF}"/>
                </a:ext>
              </a:extLst>
            </p:cNvPr>
            <p:cNvSpPr/>
            <p:nvPr/>
          </p:nvSpPr>
          <p:spPr>
            <a:xfrm>
              <a:off x="2846568" y="1761213"/>
              <a:ext cx="1614114" cy="151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4" name="Group 13">
            <a:extLst>
              <a:ext uri="{FF2B5EF4-FFF2-40B4-BE49-F238E27FC236}">
                <a16:creationId xmlns:a16="http://schemas.microsoft.com/office/drawing/2014/main" id="{39290194-B70E-48FF-B7DD-DC88786BD32A}"/>
              </a:ext>
            </a:extLst>
          </p:cNvPr>
          <p:cNvGrpSpPr/>
          <p:nvPr/>
        </p:nvGrpSpPr>
        <p:grpSpPr>
          <a:xfrm>
            <a:off x="303757" y="2126946"/>
            <a:ext cx="5551750" cy="710624"/>
            <a:chOff x="833147" y="1255084"/>
            <a:chExt cx="5551750" cy="710624"/>
          </a:xfrm>
        </p:grpSpPr>
        <p:pic>
          <p:nvPicPr>
            <p:cNvPr id="15" name="Picture 14">
              <a:extLst>
                <a:ext uri="{FF2B5EF4-FFF2-40B4-BE49-F238E27FC236}">
                  <a16:creationId xmlns:a16="http://schemas.microsoft.com/office/drawing/2014/main" id="{64AF5DAB-8AC7-4E28-8497-C8F9487C95A9}"/>
                </a:ext>
              </a:extLst>
            </p:cNvPr>
            <p:cNvPicPr>
              <a:picLocks noChangeAspect="1"/>
            </p:cNvPicPr>
            <p:nvPr/>
          </p:nvPicPr>
          <p:blipFill>
            <a:blip r:embed="rId2"/>
            <a:stretch>
              <a:fillRect/>
            </a:stretch>
          </p:blipFill>
          <p:spPr>
            <a:xfrm>
              <a:off x="833147" y="1255084"/>
              <a:ext cx="5551750" cy="710624"/>
            </a:xfrm>
            <a:prstGeom prst="rect">
              <a:avLst/>
            </a:prstGeom>
            <a:ln>
              <a:solidFill>
                <a:schemeClr val="bg1">
                  <a:lumMod val="75000"/>
                </a:schemeClr>
              </a:solidFill>
            </a:ln>
          </p:spPr>
        </p:pic>
        <p:sp>
          <p:nvSpPr>
            <p:cNvPr id="17" name="Rectangle 16">
              <a:extLst>
                <a:ext uri="{FF2B5EF4-FFF2-40B4-BE49-F238E27FC236}">
                  <a16:creationId xmlns:a16="http://schemas.microsoft.com/office/drawing/2014/main" id="{A73DDD26-0258-4B78-A165-59C231368195}"/>
                </a:ext>
              </a:extLst>
            </p:cNvPr>
            <p:cNvSpPr/>
            <p:nvPr/>
          </p:nvSpPr>
          <p:spPr>
            <a:xfrm>
              <a:off x="2846568" y="1761213"/>
              <a:ext cx="1614114" cy="151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0" name="L-Shape 19">
            <a:extLst>
              <a:ext uri="{FF2B5EF4-FFF2-40B4-BE49-F238E27FC236}">
                <a16:creationId xmlns:a16="http://schemas.microsoft.com/office/drawing/2014/main" id="{BB32DBE3-430F-4AB4-8737-BB21E0C311E7}"/>
              </a:ext>
            </a:extLst>
          </p:cNvPr>
          <p:cNvSpPr/>
          <p:nvPr/>
        </p:nvSpPr>
        <p:spPr>
          <a:xfrm rot="10800000" flipH="1">
            <a:off x="303757" y="2126945"/>
            <a:ext cx="5551750" cy="506129"/>
          </a:xfrm>
          <a:prstGeom prst="corner">
            <a:avLst>
              <a:gd name="adj1" fmla="val 50000"/>
              <a:gd name="adj2" fmla="val 381446"/>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21" name="Rectangle 20">
            <a:extLst>
              <a:ext uri="{FF2B5EF4-FFF2-40B4-BE49-F238E27FC236}">
                <a16:creationId xmlns:a16="http://schemas.microsoft.com/office/drawing/2014/main" id="{31A0561F-25C4-4938-94D7-BECC306AE98E}"/>
              </a:ext>
            </a:extLst>
          </p:cNvPr>
          <p:cNvSpPr/>
          <p:nvPr/>
        </p:nvSpPr>
        <p:spPr>
          <a:xfrm>
            <a:off x="2371940" y="2413365"/>
            <a:ext cx="522514" cy="172128"/>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E">
              <a:solidFill>
                <a:schemeClr val="dk1"/>
              </a:solidFill>
            </a:endParaRPr>
          </a:p>
        </p:txBody>
      </p:sp>
      <p:sp>
        <p:nvSpPr>
          <p:cNvPr id="25" name="Rectangle 24">
            <a:extLst>
              <a:ext uri="{FF2B5EF4-FFF2-40B4-BE49-F238E27FC236}">
                <a16:creationId xmlns:a16="http://schemas.microsoft.com/office/drawing/2014/main" id="{F2129621-FFE7-47EA-8E8A-D531ADD6B750}"/>
              </a:ext>
            </a:extLst>
          </p:cNvPr>
          <p:cNvSpPr/>
          <p:nvPr/>
        </p:nvSpPr>
        <p:spPr>
          <a:xfrm>
            <a:off x="303756" y="2633134"/>
            <a:ext cx="693145" cy="172128"/>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E">
              <a:solidFill>
                <a:schemeClr val="dk1"/>
              </a:solidFill>
            </a:endParaRPr>
          </a:p>
        </p:txBody>
      </p:sp>
      <p:sp>
        <p:nvSpPr>
          <p:cNvPr id="26" name="Rectangle 25">
            <a:extLst>
              <a:ext uri="{FF2B5EF4-FFF2-40B4-BE49-F238E27FC236}">
                <a16:creationId xmlns:a16="http://schemas.microsoft.com/office/drawing/2014/main" id="{171CC8E1-7595-4CDC-B7EB-96A7E56088D5}"/>
              </a:ext>
            </a:extLst>
          </p:cNvPr>
          <p:cNvSpPr/>
          <p:nvPr/>
        </p:nvSpPr>
        <p:spPr>
          <a:xfrm>
            <a:off x="1175237" y="2633134"/>
            <a:ext cx="323553" cy="172128"/>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E">
              <a:solidFill>
                <a:schemeClr val="dk1"/>
              </a:solidFill>
            </a:endParaRPr>
          </a:p>
        </p:txBody>
      </p:sp>
      <p:sp>
        <p:nvSpPr>
          <p:cNvPr id="27" name="TextBox 26">
            <a:extLst>
              <a:ext uri="{FF2B5EF4-FFF2-40B4-BE49-F238E27FC236}">
                <a16:creationId xmlns:a16="http://schemas.microsoft.com/office/drawing/2014/main" id="{73A840D0-192C-4194-8438-857F8E874157}"/>
              </a:ext>
            </a:extLst>
          </p:cNvPr>
          <p:cNvSpPr txBox="1"/>
          <p:nvPr/>
        </p:nvSpPr>
        <p:spPr>
          <a:xfrm>
            <a:off x="303757" y="3099794"/>
            <a:ext cx="6729559" cy="1354217"/>
          </a:xfrm>
          <a:prstGeom prst="rect">
            <a:avLst/>
          </a:prstGeom>
        </p:spPr>
        <p:txBody>
          <a:bodyPr vert="horz" wrap="square" lIns="0" tIns="0" rIns="0" bIns="0" rtlCol="0">
            <a:spAutoFit/>
          </a:bodyPr>
          <a:lstStyle/>
          <a:p>
            <a:pPr marL="176213" indent="-171450">
              <a:buFont typeface="Arial" panose="020B0604020202020204" pitchFamily="34" charset="0"/>
              <a:buChar char="•"/>
            </a:pPr>
            <a:r>
              <a:rPr lang="en-US" sz="1100" b="1" dirty="0"/>
              <a:t>Product name </a:t>
            </a:r>
            <a:r>
              <a:rPr lang="en-US" sz="1100" dirty="0"/>
              <a:t>(</a:t>
            </a:r>
            <a:r>
              <a:rPr lang="en-US" sz="1100" dirty="0" err="1"/>
              <a:t>ZeroSweat</a:t>
            </a:r>
            <a:r>
              <a:rPr lang="en-US" sz="1100" dirty="0"/>
              <a:t> Antiperspirant…) – text input, bold, </a:t>
            </a:r>
            <a:r>
              <a:rPr lang="en-GB" sz="1100" dirty="0"/>
              <a:t>wrapping onto next line(s) if too long</a:t>
            </a:r>
          </a:p>
          <a:p>
            <a:pPr marL="176213" indent="-171450">
              <a:buFont typeface="Arial" panose="020B0604020202020204" pitchFamily="34" charset="0"/>
              <a:buChar char="•"/>
            </a:pPr>
            <a:r>
              <a:rPr lang="en-GB" sz="1100" b="1" dirty="0"/>
              <a:t>Produced by </a:t>
            </a:r>
            <a:r>
              <a:rPr lang="en-GB" sz="1100" dirty="0"/>
              <a:t>(</a:t>
            </a:r>
            <a:r>
              <a:rPr lang="en-GB" sz="1100" dirty="0" err="1"/>
              <a:t>ZeroSweat</a:t>
            </a:r>
            <a:r>
              <a:rPr lang="en-GB" sz="1100" dirty="0"/>
              <a:t>) – text input, grey colour, optional</a:t>
            </a:r>
          </a:p>
          <a:p>
            <a:pPr marL="176213" indent="-171450">
              <a:buFont typeface="Arial" panose="020B0604020202020204" pitchFamily="34" charset="0"/>
              <a:buChar char="•"/>
            </a:pPr>
            <a:r>
              <a:rPr lang="en-GB" sz="1100" b="1" dirty="0"/>
              <a:t>Additional name element </a:t>
            </a:r>
            <a:r>
              <a:rPr lang="en-GB" sz="1100" dirty="0"/>
              <a:t>- </a:t>
            </a:r>
            <a:r>
              <a:rPr lang="en-US" sz="1100" dirty="0"/>
              <a:t>optional image input, displayed next to the last element used in the product name</a:t>
            </a:r>
            <a:endParaRPr lang="en-GB" sz="1100" dirty="0"/>
          </a:p>
          <a:p>
            <a:pPr marL="176213" indent="-171450">
              <a:buFont typeface="Arial" panose="020B0604020202020204" pitchFamily="34" charset="0"/>
              <a:buChar char="•"/>
            </a:pPr>
            <a:r>
              <a:rPr lang="en-GB" sz="1100" b="1" dirty="0"/>
              <a:t>Number of stars </a:t>
            </a:r>
            <a:r>
              <a:rPr lang="en-GB" sz="1100" dirty="0"/>
              <a:t>– integer input (1-5), using a library of preloaded images with stars</a:t>
            </a:r>
          </a:p>
          <a:p>
            <a:pPr marL="176213" indent="-171450">
              <a:buFont typeface="Arial" panose="020B0604020202020204" pitchFamily="34" charset="0"/>
              <a:buChar char="•"/>
            </a:pPr>
            <a:r>
              <a:rPr lang="en-GB" sz="1100" b="1" dirty="0"/>
              <a:t>Number of reviews </a:t>
            </a:r>
            <a:r>
              <a:rPr lang="en-GB" sz="1100" dirty="0"/>
              <a:t>– integer input (0-99999), grey colour</a:t>
            </a:r>
          </a:p>
          <a:p>
            <a:pPr marL="176213" indent="-171450">
              <a:buFont typeface="Arial" panose="020B0604020202020204" pitchFamily="34" charset="0"/>
              <a:buChar char="•"/>
            </a:pPr>
            <a:r>
              <a:rPr lang="en-GB" sz="1100" b="1" dirty="0"/>
              <a:t>Fixed texts:</a:t>
            </a:r>
          </a:p>
          <a:p>
            <a:pPr marL="638353" lvl="1" indent="-171450">
              <a:buFont typeface="Arial" panose="020B0604020202020204" pitchFamily="34" charset="0"/>
              <a:buChar char="•"/>
            </a:pPr>
            <a:r>
              <a:rPr lang="en-GB" sz="1100" b="1" dirty="0"/>
              <a:t>by</a:t>
            </a:r>
            <a:r>
              <a:rPr lang="en-GB" sz="1100" dirty="0"/>
              <a:t> – shown only when we have a value inside Produced by, grey colour</a:t>
            </a:r>
          </a:p>
          <a:p>
            <a:pPr marL="638353" lvl="1" indent="-171450">
              <a:buFont typeface="Arial" panose="020B0604020202020204" pitchFamily="34" charset="0"/>
              <a:buChar char="•"/>
            </a:pPr>
            <a:r>
              <a:rPr lang="en-GB" sz="1100" b="1" dirty="0"/>
              <a:t>customer reviews </a:t>
            </a:r>
            <a:r>
              <a:rPr lang="en-GB" sz="1100" dirty="0"/>
              <a:t>– grey colour</a:t>
            </a:r>
            <a:endParaRPr lang="en-IE" sz="1100" dirty="0"/>
          </a:p>
        </p:txBody>
      </p:sp>
      <p:sp>
        <p:nvSpPr>
          <p:cNvPr id="28" name="Rectangle 27">
            <a:extLst>
              <a:ext uri="{FF2B5EF4-FFF2-40B4-BE49-F238E27FC236}">
                <a16:creationId xmlns:a16="http://schemas.microsoft.com/office/drawing/2014/main" id="{36BDF777-3F04-48C8-B131-AA6D311E8AE6}"/>
              </a:ext>
            </a:extLst>
          </p:cNvPr>
          <p:cNvSpPr/>
          <p:nvPr/>
        </p:nvSpPr>
        <p:spPr>
          <a:xfrm>
            <a:off x="245777" y="1857223"/>
            <a:ext cx="5498621" cy="261610"/>
          </a:xfrm>
          <a:prstGeom prst="rect">
            <a:avLst/>
          </a:prstGeom>
        </p:spPr>
        <p:txBody>
          <a:bodyPr wrap="none">
            <a:spAutoFit/>
          </a:bodyPr>
          <a:lstStyle/>
          <a:p>
            <a:pPr marL="0" lvl="1"/>
            <a:r>
              <a:rPr lang="en-US" sz="1100" b="1" dirty="0"/>
              <a:t>Proposed structure </a:t>
            </a:r>
            <a:r>
              <a:rPr lang="en-US" sz="1100" dirty="0"/>
              <a:t>– always use the current PC one, align on smaller screens using wrapping</a:t>
            </a:r>
          </a:p>
        </p:txBody>
      </p:sp>
      <p:pic>
        <p:nvPicPr>
          <p:cNvPr id="29" name="Picture 28">
            <a:extLst>
              <a:ext uri="{FF2B5EF4-FFF2-40B4-BE49-F238E27FC236}">
                <a16:creationId xmlns:a16="http://schemas.microsoft.com/office/drawing/2014/main" id="{5B633722-BB6C-435B-92A6-346F29CFFD34}"/>
              </a:ext>
            </a:extLst>
          </p:cNvPr>
          <p:cNvPicPr>
            <a:picLocks noChangeAspect="1"/>
          </p:cNvPicPr>
          <p:nvPr/>
        </p:nvPicPr>
        <p:blipFill>
          <a:blip r:embed="rId3"/>
          <a:stretch>
            <a:fillRect/>
          </a:stretch>
        </p:blipFill>
        <p:spPr>
          <a:xfrm>
            <a:off x="6186646" y="948655"/>
            <a:ext cx="2701949" cy="418322"/>
          </a:xfrm>
          <a:prstGeom prst="rect">
            <a:avLst/>
          </a:prstGeom>
          <a:ln>
            <a:solidFill>
              <a:schemeClr val="bg1">
                <a:lumMod val="75000"/>
              </a:schemeClr>
            </a:solidFill>
          </a:ln>
        </p:spPr>
      </p:pic>
      <p:sp>
        <p:nvSpPr>
          <p:cNvPr id="30" name="TextBox 29">
            <a:extLst>
              <a:ext uri="{FF2B5EF4-FFF2-40B4-BE49-F238E27FC236}">
                <a16:creationId xmlns:a16="http://schemas.microsoft.com/office/drawing/2014/main" id="{DD8B6DE5-DC8F-4E10-B497-FCFB5DBCE5CB}"/>
              </a:ext>
            </a:extLst>
          </p:cNvPr>
          <p:cNvSpPr txBox="1"/>
          <p:nvPr/>
        </p:nvSpPr>
        <p:spPr>
          <a:xfrm>
            <a:off x="5714491" y="683128"/>
            <a:ext cx="2461074" cy="169277"/>
          </a:xfrm>
          <a:prstGeom prst="rect">
            <a:avLst/>
          </a:prstGeom>
        </p:spPr>
        <p:txBody>
          <a:bodyPr vert="horz" wrap="square" lIns="0" tIns="0" rIns="0" bIns="0" rtlCol="0">
            <a:spAutoFit/>
          </a:bodyPr>
          <a:lstStyle/>
          <a:p>
            <a:pPr marL="466903" lvl="1"/>
            <a:r>
              <a:rPr lang="en-US" sz="1100" b="1" dirty="0"/>
              <a:t>Current image Smartphone</a:t>
            </a:r>
            <a:endParaRPr lang="en-US" sz="1100" dirty="0"/>
          </a:p>
        </p:txBody>
      </p:sp>
      <p:pic>
        <p:nvPicPr>
          <p:cNvPr id="31" name="Picture 30">
            <a:extLst>
              <a:ext uri="{FF2B5EF4-FFF2-40B4-BE49-F238E27FC236}">
                <a16:creationId xmlns:a16="http://schemas.microsoft.com/office/drawing/2014/main" id="{5A150446-639E-44B3-BEA2-8AF6AB9E668F}"/>
              </a:ext>
            </a:extLst>
          </p:cNvPr>
          <p:cNvPicPr>
            <a:picLocks noChangeAspect="1"/>
          </p:cNvPicPr>
          <p:nvPr/>
        </p:nvPicPr>
        <p:blipFill>
          <a:blip r:embed="rId4"/>
          <a:stretch>
            <a:fillRect/>
          </a:stretch>
        </p:blipFill>
        <p:spPr>
          <a:xfrm>
            <a:off x="2995087" y="2423552"/>
            <a:ext cx="703382" cy="156103"/>
          </a:xfrm>
          <a:prstGeom prst="rect">
            <a:avLst/>
          </a:prstGeom>
        </p:spPr>
      </p:pic>
      <p:sp>
        <p:nvSpPr>
          <p:cNvPr id="32" name="Rectangle 31">
            <a:extLst>
              <a:ext uri="{FF2B5EF4-FFF2-40B4-BE49-F238E27FC236}">
                <a16:creationId xmlns:a16="http://schemas.microsoft.com/office/drawing/2014/main" id="{B8A93A18-92C5-4333-A012-863E1B35BA9C}"/>
              </a:ext>
            </a:extLst>
          </p:cNvPr>
          <p:cNvSpPr/>
          <p:nvPr/>
        </p:nvSpPr>
        <p:spPr>
          <a:xfrm>
            <a:off x="2894454" y="2413365"/>
            <a:ext cx="914400" cy="172128"/>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E">
              <a:solidFill>
                <a:schemeClr val="dk1"/>
              </a:solidFill>
            </a:endParaRPr>
          </a:p>
        </p:txBody>
      </p:sp>
    </p:spTree>
    <p:extLst>
      <p:ext uri="{BB962C8B-B14F-4D97-AF65-F5344CB8AC3E}">
        <p14:creationId xmlns:p14="http://schemas.microsoft.com/office/powerpoint/2010/main" val="253646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717FF25-F7CF-4AB3-91AF-8BE23ADA0DBE}"/>
              </a:ext>
            </a:extLst>
          </p:cNvPr>
          <p:cNvSpPr>
            <a:spLocks noGrp="1"/>
          </p:cNvSpPr>
          <p:nvPr>
            <p:ph type="title"/>
          </p:nvPr>
        </p:nvSpPr>
        <p:spPr>
          <a:xfrm>
            <a:off x="234000" y="124684"/>
            <a:ext cx="8654595" cy="457048"/>
          </a:xfrm>
          <a:noFill/>
        </p:spPr>
        <p:txBody>
          <a:bodyPr/>
          <a:lstStyle/>
          <a:p>
            <a:r>
              <a:rPr lang="en-US" dirty="0"/>
              <a:t>Text inserts: Product price</a:t>
            </a:r>
            <a:endParaRPr lang="en-IE" dirty="0">
              <a:solidFill>
                <a:srgbClr val="00B0F0"/>
              </a:solidFill>
            </a:endParaRPr>
          </a:p>
        </p:txBody>
      </p:sp>
      <p:sp>
        <p:nvSpPr>
          <p:cNvPr id="16" name="TextBox 15">
            <a:extLst>
              <a:ext uri="{FF2B5EF4-FFF2-40B4-BE49-F238E27FC236}">
                <a16:creationId xmlns:a16="http://schemas.microsoft.com/office/drawing/2014/main" id="{FD12D7EB-408C-458A-8E97-D5A752076761}"/>
              </a:ext>
            </a:extLst>
          </p:cNvPr>
          <p:cNvSpPr txBox="1"/>
          <p:nvPr/>
        </p:nvSpPr>
        <p:spPr>
          <a:xfrm>
            <a:off x="-171815" y="699857"/>
            <a:ext cx="2461074" cy="169277"/>
          </a:xfrm>
          <a:prstGeom prst="rect">
            <a:avLst/>
          </a:prstGeom>
        </p:spPr>
        <p:txBody>
          <a:bodyPr vert="horz" wrap="square" lIns="0" tIns="0" rIns="0" bIns="0" rtlCol="0">
            <a:spAutoFit/>
          </a:bodyPr>
          <a:lstStyle/>
          <a:p>
            <a:pPr marL="466903" lvl="1"/>
            <a:r>
              <a:rPr lang="en-US" sz="1100" b="1" dirty="0"/>
              <a:t>Current image PC</a:t>
            </a:r>
            <a:endParaRPr lang="en-US" sz="1100" dirty="0"/>
          </a:p>
        </p:txBody>
      </p:sp>
      <p:sp>
        <p:nvSpPr>
          <p:cNvPr id="27" name="TextBox 26">
            <a:extLst>
              <a:ext uri="{FF2B5EF4-FFF2-40B4-BE49-F238E27FC236}">
                <a16:creationId xmlns:a16="http://schemas.microsoft.com/office/drawing/2014/main" id="{73A840D0-192C-4194-8438-857F8E874157}"/>
              </a:ext>
            </a:extLst>
          </p:cNvPr>
          <p:cNvSpPr txBox="1"/>
          <p:nvPr/>
        </p:nvSpPr>
        <p:spPr>
          <a:xfrm>
            <a:off x="303755" y="3365168"/>
            <a:ext cx="6180794" cy="507831"/>
          </a:xfrm>
          <a:prstGeom prst="rect">
            <a:avLst/>
          </a:prstGeom>
        </p:spPr>
        <p:txBody>
          <a:bodyPr vert="horz" wrap="square" lIns="0" tIns="0" rIns="0" bIns="0" rtlCol="0">
            <a:spAutoFit/>
          </a:bodyPr>
          <a:lstStyle/>
          <a:p>
            <a:pPr marL="176213" indent="-171450">
              <a:buFont typeface="Arial" panose="020B0604020202020204" pitchFamily="34" charset="0"/>
              <a:buChar char="•"/>
            </a:pPr>
            <a:r>
              <a:rPr lang="en-US" sz="1100" b="1" dirty="0"/>
              <a:t>Currency – </a:t>
            </a:r>
            <a:r>
              <a:rPr lang="en-US" sz="1100" dirty="0"/>
              <a:t>use the currency parameter in the script</a:t>
            </a:r>
            <a:endParaRPr lang="en-US" sz="1100" b="1" dirty="0"/>
          </a:p>
          <a:p>
            <a:pPr marL="176213" indent="-171450">
              <a:buFont typeface="Arial" panose="020B0604020202020204" pitchFamily="34" charset="0"/>
              <a:buChar char="•"/>
            </a:pPr>
            <a:r>
              <a:rPr lang="en-US" sz="1100" b="1" dirty="0"/>
              <a:t>Product price </a:t>
            </a:r>
            <a:r>
              <a:rPr lang="en-US" sz="1100" dirty="0"/>
              <a:t>(18.99) – allow text input if any special cases (i.e. $18.99 (buy two for $30.99), bold</a:t>
            </a:r>
            <a:endParaRPr lang="en-GB" sz="1100" dirty="0"/>
          </a:p>
          <a:p>
            <a:pPr marL="176213" indent="-171450">
              <a:buFont typeface="Arial" panose="020B0604020202020204" pitchFamily="34" charset="0"/>
              <a:buChar char="•"/>
            </a:pPr>
            <a:r>
              <a:rPr lang="en-GB" sz="1100" b="1" dirty="0"/>
              <a:t>Additional price info </a:t>
            </a:r>
            <a:r>
              <a:rPr lang="en-GB" sz="1100" dirty="0"/>
              <a:t>(FREE Shipping…) – text input, optional</a:t>
            </a:r>
          </a:p>
        </p:txBody>
      </p:sp>
      <p:sp>
        <p:nvSpPr>
          <p:cNvPr id="28" name="Rectangle 27">
            <a:extLst>
              <a:ext uri="{FF2B5EF4-FFF2-40B4-BE49-F238E27FC236}">
                <a16:creationId xmlns:a16="http://schemas.microsoft.com/office/drawing/2014/main" id="{36BDF777-3F04-48C8-B131-AA6D311E8AE6}"/>
              </a:ext>
            </a:extLst>
          </p:cNvPr>
          <p:cNvSpPr/>
          <p:nvPr/>
        </p:nvSpPr>
        <p:spPr>
          <a:xfrm>
            <a:off x="245777" y="1857223"/>
            <a:ext cx="6046848" cy="261610"/>
          </a:xfrm>
          <a:prstGeom prst="rect">
            <a:avLst/>
          </a:prstGeom>
        </p:spPr>
        <p:txBody>
          <a:bodyPr wrap="none">
            <a:spAutoFit/>
          </a:bodyPr>
          <a:lstStyle/>
          <a:p>
            <a:pPr marL="0" lvl="1"/>
            <a:r>
              <a:rPr lang="en-US" sz="1100" b="1" dirty="0"/>
              <a:t>Proposed structure </a:t>
            </a:r>
            <a:r>
              <a:rPr lang="en-US" sz="1100" dirty="0"/>
              <a:t>– always use the current smartphone one, align on smaller screens using wrapping</a:t>
            </a:r>
          </a:p>
        </p:txBody>
      </p:sp>
      <p:sp>
        <p:nvSpPr>
          <p:cNvPr id="30" name="TextBox 29">
            <a:extLst>
              <a:ext uri="{FF2B5EF4-FFF2-40B4-BE49-F238E27FC236}">
                <a16:creationId xmlns:a16="http://schemas.microsoft.com/office/drawing/2014/main" id="{DD8B6DE5-DC8F-4E10-B497-FCFB5DBCE5CB}"/>
              </a:ext>
            </a:extLst>
          </p:cNvPr>
          <p:cNvSpPr txBox="1"/>
          <p:nvPr/>
        </p:nvSpPr>
        <p:spPr>
          <a:xfrm>
            <a:off x="5714491" y="683128"/>
            <a:ext cx="2461074" cy="169277"/>
          </a:xfrm>
          <a:prstGeom prst="rect">
            <a:avLst/>
          </a:prstGeom>
        </p:spPr>
        <p:txBody>
          <a:bodyPr vert="horz" wrap="square" lIns="0" tIns="0" rIns="0" bIns="0" rtlCol="0">
            <a:spAutoFit/>
          </a:bodyPr>
          <a:lstStyle/>
          <a:p>
            <a:pPr marL="466903" lvl="1"/>
            <a:r>
              <a:rPr lang="en-US" sz="1100" b="1" dirty="0"/>
              <a:t>Current image Smartphone</a:t>
            </a:r>
            <a:endParaRPr lang="en-US" sz="1100" dirty="0"/>
          </a:p>
        </p:txBody>
      </p:sp>
      <p:pic>
        <p:nvPicPr>
          <p:cNvPr id="18" name="Picture 17">
            <a:extLst>
              <a:ext uri="{FF2B5EF4-FFF2-40B4-BE49-F238E27FC236}">
                <a16:creationId xmlns:a16="http://schemas.microsoft.com/office/drawing/2014/main" id="{01E2FCAE-5BAC-4E17-A412-13E9BDDD00FB}"/>
              </a:ext>
            </a:extLst>
          </p:cNvPr>
          <p:cNvPicPr>
            <a:picLocks noChangeAspect="1"/>
          </p:cNvPicPr>
          <p:nvPr/>
        </p:nvPicPr>
        <p:blipFill>
          <a:blip r:embed="rId2"/>
          <a:stretch>
            <a:fillRect/>
          </a:stretch>
        </p:blipFill>
        <p:spPr>
          <a:xfrm>
            <a:off x="6219825" y="911343"/>
            <a:ext cx="2029323" cy="794083"/>
          </a:xfrm>
          <a:prstGeom prst="rect">
            <a:avLst/>
          </a:prstGeom>
          <a:ln>
            <a:solidFill>
              <a:schemeClr val="bg1">
                <a:lumMod val="75000"/>
              </a:schemeClr>
            </a:solidFill>
          </a:ln>
        </p:spPr>
      </p:pic>
      <p:pic>
        <p:nvPicPr>
          <p:cNvPr id="2" name="Picture 1">
            <a:extLst>
              <a:ext uri="{FF2B5EF4-FFF2-40B4-BE49-F238E27FC236}">
                <a16:creationId xmlns:a16="http://schemas.microsoft.com/office/drawing/2014/main" id="{35233307-7E1E-498A-B29E-EB8737803699}"/>
              </a:ext>
            </a:extLst>
          </p:cNvPr>
          <p:cNvPicPr>
            <a:picLocks noChangeAspect="1"/>
          </p:cNvPicPr>
          <p:nvPr/>
        </p:nvPicPr>
        <p:blipFill>
          <a:blip r:embed="rId3"/>
          <a:stretch>
            <a:fillRect/>
          </a:stretch>
        </p:blipFill>
        <p:spPr>
          <a:xfrm>
            <a:off x="303756" y="936889"/>
            <a:ext cx="2215540" cy="640329"/>
          </a:xfrm>
          <a:prstGeom prst="rect">
            <a:avLst/>
          </a:prstGeom>
          <a:ln>
            <a:solidFill>
              <a:schemeClr val="bg1">
                <a:lumMod val="75000"/>
              </a:schemeClr>
            </a:solidFill>
          </a:ln>
        </p:spPr>
      </p:pic>
      <p:pic>
        <p:nvPicPr>
          <p:cNvPr id="23" name="Picture 22">
            <a:extLst>
              <a:ext uri="{FF2B5EF4-FFF2-40B4-BE49-F238E27FC236}">
                <a16:creationId xmlns:a16="http://schemas.microsoft.com/office/drawing/2014/main" id="{727DB278-23EA-4C78-8B66-0F5509FF449A}"/>
              </a:ext>
            </a:extLst>
          </p:cNvPr>
          <p:cNvPicPr>
            <a:picLocks noChangeAspect="1"/>
          </p:cNvPicPr>
          <p:nvPr/>
        </p:nvPicPr>
        <p:blipFill>
          <a:blip r:embed="rId2"/>
          <a:stretch>
            <a:fillRect/>
          </a:stretch>
        </p:blipFill>
        <p:spPr>
          <a:xfrm>
            <a:off x="303756" y="2318618"/>
            <a:ext cx="2029323" cy="794083"/>
          </a:xfrm>
          <a:prstGeom prst="rect">
            <a:avLst/>
          </a:prstGeom>
          <a:ln>
            <a:solidFill>
              <a:schemeClr val="bg1">
                <a:lumMod val="75000"/>
              </a:schemeClr>
            </a:solidFill>
          </a:ln>
        </p:spPr>
      </p:pic>
      <p:sp>
        <p:nvSpPr>
          <p:cNvPr id="21" name="Rectangle 20">
            <a:extLst>
              <a:ext uri="{FF2B5EF4-FFF2-40B4-BE49-F238E27FC236}">
                <a16:creationId xmlns:a16="http://schemas.microsoft.com/office/drawing/2014/main" id="{31A0561F-25C4-4938-94D7-BECC306AE98E}"/>
              </a:ext>
            </a:extLst>
          </p:cNvPr>
          <p:cNvSpPr/>
          <p:nvPr/>
        </p:nvSpPr>
        <p:spPr>
          <a:xfrm>
            <a:off x="419386" y="2312774"/>
            <a:ext cx="385011" cy="269262"/>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E">
              <a:solidFill>
                <a:schemeClr val="dk1"/>
              </a:solidFill>
            </a:endParaRPr>
          </a:p>
        </p:txBody>
      </p:sp>
      <p:sp>
        <p:nvSpPr>
          <p:cNvPr id="24" name="Rectangle 23">
            <a:extLst>
              <a:ext uri="{FF2B5EF4-FFF2-40B4-BE49-F238E27FC236}">
                <a16:creationId xmlns:a16="http://schemas.microsoft.com/office/drawing/2014/main" id="{C52B0283-9DC7-4CE7-92F9-8764ADE4831D}"/>
              </a:ext>
            </a:extLst>
          </p:cNvPr>
          <p:cNvSpPr/>
          <p:nvPr/>
        </p:nvSpPr>
        <p:spPr>
          <a:xfrm>
            <a:off x="303755" y="2620272"/>
            <a:ext cx="2029323" cy="486649"/>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E">
              <a:solidFill>
                <a:schemeClr val="dk1"/>
              </a:solidFill>
            </a:endParaRPr>
          </a:p>
        </p:txBody>
      </p:sp>
      <p:sp>
        <p:nvSpPr>
          <p:cNvPr id="31" name="Rectangle 30">
            <a:extLst>
              <a:ext uri="{FF2B5EF4-FFF2-40B4-BE49-F238E27FC236}">
                <a16:creationId xmlns:a16="http://schemas.microsoft.com/office/drawing/2014/main" id="{207691EA-B9B9-488F-A59F-8D76882448F0}"/>
              </a:ext>
            </a:extLst>
          </p:cNvPr>
          <p:cNvSpPr/>
          <p:nvPr/>
        </p:nvSpPr>
        <p:spPr>
          <a:xfrm>
            <a:off x="303756" y="2313220"/>
            <a:ext cx="115629" cy="269262"/>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E">
              <a:solidFill>
                <a:schemeClr val="dk1"/>
              </a:solidFill>
            </a:endParaRPr>
          </a:p>
        </p:txBody>
      </p:sp>
    </p:spTree>
    <p:extLst>
      <p:ext uri="{BB962C8B-B14F-4D97-AF65-F5344CB8AC3E}">
        <p14:creationId xmlns:p14="http://schemas.microsoft.com/office/powerpoint/2010/main" val="1478250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717FF25-F7CF-4AB3-91AF-8BE23ADA0DBE}"/>
              </a:ext>
            </a:extLst>
          </p:cNvPr>
          <p:cNvSpPr>
            <a:spLocks noGrp="1"/>
          </p:cNvSpPr>
          <p:nvPr>
            <p:ph type="title"/>
          </p:nvPr>
        </p:nvSpPr>
        <p:spPr>
          <a:xfrm>
            <a:off x="234000" y="124684"/>
            <a:ext cx="8654595" cy="457048"/>
          </a:xfrm>
          <a:noFill/>
        </p:spPr>
        <p:txBody>
          <a:bodyPr/>
          <a:lstStyle/>
          <a:p>
            <a:r>
              <a:rPr lang="en-US" dirty="0"/>
              <a:t>P&amp;G proposal</a:t>
            </a:r>
            <a:endParaRPr lang="en-IE" dirty="0">
              <a:solidFill>
                <a:srgbClr val="00B0F0"/>
              </a:solidFill>
            </a:endParaRPr>
          </a:p>
        </p:txBody>
      </p:sp>
      <p:sp>
        <p:nvSpPr>
          <p:cNvPr id="13" name="TextBox 12">
            <a:extLst>
              <a:ext uri="{FF2B5EF4-FFF2-40B4-BE49-F238E27FC236}">
                <a16:creationId xmlns:a16="http://schemas.microsoft.com/office/drawing/2014/main" id="{4C51933C-E6C8-4EFD-98BC-3B667A5B986A}"/>
              </a:ext>
            </a:extLst>
          </p:cNvPr>
          <p:cNvSpPr txBox="1"/>
          <p:nvPr/>
        </p:nvSpPr>
        <p:spPr>
          <a:xfrm>
            <a:off x="234000" y="694937"/>
            <a:ext cx="8738120" cy="4231928"/>
          </a:xfrm>
          <a:prstGeom prst="rect">
            <a:avLst/>
          </a:prstGeom>
        </p:spPr>
        <p:txBody>
          <a:bodyPr vert="horz" wrap="square" lIns="0" tIns="0" rIns="0" bIns="0" rtlCol="0">
            <a:spAutoFit/>
          </a:bodyPr>
          <a:lstStyle/>
          <a:p>
            <a:pPr marL="176213" indent="-171450">
              <a:buFont typeface="Arial" panose="020B0604020202020204" pitchFamily="34" charset="0"/>
              <a:buChar char="•"/>
            </a:pPr>
            <a:r>
              <a:rPr lang="en-US" sz="1100" dirty="0"/>
              <a:t>Add categories screens before the list of results, mockup provided on </a:t>
            </a:r>
            <a:r>
              <a:rPr lang="en-US" sz="1100" b="1" dirty="0"/>
              <a:t>slide 9</a:t>
            </a:r>
            <a:r>
              <a:rPr lang="en-US" sz="1100" dirty="0"/>
              <a:t>. Add up to 3 levels of categories:</a:t>
            </a:r>
          </a:p>
          <a:p>
            <a:pPr marL="638353" lvl="1" indent="-171450">
              <a:buFont typeface="Arial" panose="020B0604020202020204" pitchFamily="34" charset="0"/>
              <a:buChar char="•"/>
            </a:pPr>
            <a:r>
              <a:rPr lang="en-US" sz="1100" dirty="0"/>
              <a:t>Level 1: Main categories (Food, Clothes, Baby, etc.), with just one category clickable, the test category. </a:t>
            </a:r>
            <a:r>
              <a:rPr lang="en-GB" sz="1100" dirty="0"/>
              <a:t>If respondent miss clicks, we show a message that ‘TEST PRODUCT is not sold under category X’.</a:t>
            </a:r>
          </a:p>
          <a:p>
            <a:pPr marL="638353" lvl="1" indent="-171450">
              <a:buFont typeface="Arial" panose="020B0604020202020204" pitchFamily="34" charset="0"/>
              <a:buChar char="•"/>
            </a:pPr>
            <a:r>
              <a:rPr lang="en-GB" sz="1100" dirty="0"/>
              <a:t>Level 2: Aisle categories (Nappies and Pants, Baby Wipes, Baby Accessories, etc.), all categories include products</a:t>
            </a:r>
          </a:p>
          <a:p>
            <a:pPr marL="638353" lvl="1" indent="-171450">
              <a:buFont typeface="Arial" panose="020B0604020202020204" pitchFamily="34" charset="0"/>
              <a:buChar char="•"/>
            </a:pPr>
            <a:r>
              <a:rPr lang="en-GB" sz="1100" dirty="0"/>
              <a:t>Level 3: Shelf categories (Pampers Nappies &amp; Pants, Fred &amp; Flo Nappies, etc.), all categories include products</a:t>
            </a:r>
          </a:p>
          <a:p>
            <a:pPr marL="638353" lvl="1" indent="-171450">
              <a:buFont typeface="Arial" panose="020B0604020202020204" pitchFamily="34" charset="0"/>
              <a:buChar char="•"/>
            </a:pPr>
            <a:r>
              <a:rPr lang="en-GB" sz="1100" dirty="0"/>
              <a:t>Q: Should we include option to show “All Nappies and Pants” and display all products from the shelf categories. Assumption: Yes</a:t>
            </a:r>
          </a:p>
          <a:p>
            <a:pPr marL="176213" indent="-171450">
              <a:buFont typeface="Arial" panose="020B0604020202020204" pitchFamily="34" charset="0"/>
              <a:buChar char="•"/>
            </a:pPr>
            <a:r>
              <a:rPr lang="en-US" sz="1100" dirty="0"/>
              <a:t>Max number of Aisles categories: 20, Max number of Shelf categories: 100</a:t>
            </a:r>
          </a:p>
          <a:p>
            <a:pPr marL="176213" indent="-171450">
              <a:buFont typeface="Arial" panose="020B0604020202020204" pitchFamily="34" charset="0"/>
              <a:buChar char="•"/>
            </a:pPr>
            <a:r>
              <a:rPr lang="en-US" sz="1100" dirty="0"/>
              <a:t>Expand the number of products that can feature in the simulation. Each Aisle should allow up to 40 products which means it’ll be safe if we can hold up to 500 products.</a:t>
            </a:r>
          </a:p>
          <a:p>
            <a:pPr marL="176213" indent="-171450">
              <a:buFont typeface="Arial" panose="020B0604020202020204" pitchFamily="34" charset="0"/>
              <a:buChar char="•"/>
            </a:pPr>
            <a:endParaRPr lang="en-US" sz="1100" dirty="0"/>
          </a:p>
          <a:p>
            <a:pPr marL="176213" indent="-171450">
              <a:buFont typeface="Arial" panose="020B0604020202020204" pitchFamily="34" charset="0"/>
              <a:buChar char="•"/>
            </a:pPr>
            <a:r>
              <a:rPr lang="en-US" sz="1100" dirty="0"/>
              <a:t>Each product needs to be coded with additional information:</a:t>
            </a:r>
          </a:p>
          <a:p>
            <a:pPr marL="638353" lvl="1" indent="-171450">
              <a:buFont typeface="Arial" panose="020B0604020202020204" pitchFamily="34" charset="0"/>
              <a:buChar char="•"/>
            </a:pPr>
            <a:r>
              <a:rPr lang="en-US" sz="1100" dirty="0"/>
              <a:t>Which Aisle and Shelf they can be included in, so they can be included in more than 1 Aisle or Shelf</a:t>
            </a:r>
          </a:p>
          <a:p>
            <a:pPr marL="638353" lvl="1" indent="-171450">
              <a:buFont typeface="Arial" panose="020B0604020202020204" pitchFamily="34" charset="0"/>
              <a:buChar char="•"/>
            </a:pPr>
            <a:r>
              <a:rPr lang="en-US" sz="1100" dirty="0"/>
              <a:t>Brand</a:t>
            </a:r>
          </a:p>
          <a:p>
            <a:pPr marL="638353" lvl="1" indent="-171450">
              <a:buFont typeface="Arial" panose="020B0604020202020204" pitchFamily="34" charset="0"/>
              <a:buChar char="•"/>
            </a:pPr>
            <a:r>
              <a:rPr lang="en-US" sz="1100" dirty="0"/>
              <a:t>Price</a:t>
            </a:r>
          </a:p>
          <a:p>
            <a:pPr marL="176213" indent="-171450">
              <a:buFont typeface="Arial" panose="020B0604020202020204" pitchFamily="34" charset="0"/>
              <a:buChar char="•"/>
            </a:pPr>
            <a:r>
              <a:rPr lang="en-US" sz="1100" dirty="0"/>
              <a:t>That coding will be used for:</a:t>
            </a:r>
          </a:p>
          <a:p>
            <a:pPr marL="638353" lvl="1" indent="-171450">
              <a:buFont typeface="Arial" panose="020B0604020202020204" pitchFamily="34" charset="0"/>
              <a:buChar char="•"/>
            </a:pPr>
            <a:r>
              <a:rPr lang="en-US" sz="1100" dirty="0"/>
              <a:t>Filtering – brand and price, see slide 2, we may add number of stars as well</a:t>
            </a:r>
          </a:p>
          <a:p>
            <a:pPr marL="638353" lvl="1" indent="-171450">
              <a:buFont typeface="Arial" panose="020B0604020202020204" pitchFamily="34" charset="0"/>
              <a:buChar char="•"/>
            </a:pPr>
            <a:r>
              <a:rPr lang="en-US" sz="1100" dirty="0"/>
              <a:t>Sorting – Best sellers (predefined list), A-Z, Z-A, Price Low to High, Price High to Low</a:t>
            </a:r>
          </a:p>
          <a:p>
            <a:pPr marL="638353" lvl="1" indent="-171450">
              <a:buFont typeface="Arial" panose="020B0604020202020204" pitchFamily="34" charset="0"/>
              <a:buChar char="•"/>
            </a:pPr>
            <a:r>
              <a:rPr lang="en-US" sz="1100" dirty="0"/>
              <a:t>Functional search bar – to search among the coded information</a:t>
            </a:r>
          </a:p>
          <a:p>
            <a:pPr marL="638353" lvl="1" indent="-171450">
              <a:buFont typeface="Arial" panose="020B0604020202020204" pitchFamily="34" charset="0"/>
              <a:buChar char="•"/>
            </a:pPr>
            <a:endParaRPr lang="en-US" sz="1100" dirty="0"/>
          </a:p>
          <a:p>
            <a:pPr marL="176213" indent="-171450">
              <a:buFont typeface="Arial" panose="020B0604020202020204" pitchFamily="34" charset="0"/>
              <a:buChar char="•"/>
            </a:pPr>
            <a:r>
              <a:rPr lang="en-US" sz="1100" dirty="0"/>
              <a:t>Additional developments:</a:t>
            </a:r>
          </a:p>
          <a:p>
            <a:pPr marL="638353" lvl="1" indent="-171450">
              <a:buFont typeface="Arial" panose="020B0604020202020204" pitchFamily="34" charset="0"/>
              <a:buChar char="•"/>
            </a:pPr>
            <a:r>
              <a:rPr lang="en-US" sz="1100" dirty="0"/>
              <a:t>Product list screen – we need to add the category structure, filtering and sorting – please check slide 10</a:t>
            </a:r>
          </a:p>
          <a:p>
            <a:pPr marL="638353" lvl="1" indent="-171450">
              <a:buFont typeface="Arial" panose="020B0604020202020204" pitchFamily="34" charset="0"/>
              <a:buChar char="•"/>
            </a:pPr>
            <a:r>
              <a:rPr lang="en-US" sz="1100" dirty="0"/>
              <a:t>Grid view of product list – responsive number of columns, based on screen size; grid or row view to be defined by IIS SW</a:t>
            </a:r>
          </a:p>
          <a:p>
            <a:pPr marL="638353" lvl="1" indent="-171450">
              <a:buFont typeface="Arial" panose="020B0604020202020204" pitchFamily="34" charset="0"/>
              <a:buChar char="•"/>
            </a:pPr>
            <a:r>
              <a:rPr lang="en-US" sz="1100" dirty="0"/>
              <a:t>Data captured – sequence of clicks per respondent, time spent on each screen (categories screens as well)</a:t>
            </a:r>
          </a:p>
          <a:p>
            <a:pPr marL="638353" lvl="1" indent="-171450">
              <a:buFont typeface="Arial" panose="020B0604020202020204" pitchFamily="34" charset="0"/>
              <a:buChar char="•"/>
            </a:pPr>
            <a:endParaRPr lang="en-US" sz="1100" dirty="0"/>
          </a:p>
          <a:p>
            <a:pPr marL="176213" indent="-171450">
              <a:buFont typeface="Arial" panose="020B0604020202020204" pitchFamily="34" charset="0"/>
              <a:buChar char="•"/>
            </a:pPr>
            <a:endParaRPr lang="en-US" sz="1100" dirty="0"/>
          </a:p>
        </p:txBody>
      </p:sp>
    </p:spTree>
    <p:extLst>
      <p:ext uri="{BB962C8B-B14F-4D97-AF65-F5344CB8AC3E}">
        <p14:creationId xmlns:p14="http://schemas.microsoft.com/office/powerpoint/2010/main" val="3245484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A049409-DF35-403A-8CEB-A0A76B954476}"/>
              </a:ext>
            </a:extLst>
          </p:cNvPr>
          <p:cNvGrpSpPr/>
          <p:nvPr/>
        </p:nvGrpSpPr>
        <p:grpSpPr>
          <a:xfrm>
            <a:off x="4572000" y="1093156"/>
            <a:ext cx="4246787" cy="3008110"/>
            <a:chOff x="1523154" y="210262"/>
            <a:chExt cx="8549534" cy="6422322"/>
          </a:xfrm>
        </p:grpSpPr>
        <p:grpSp>
          <p:nvGrpSpPr>
            <p:cNvPr id="5" name="Group 4">
              <a:extLst>
                <a:ext uri="{FF2B5EF4-FFF2-40B4-BE49-F238E27FC236}">
                  <a16:creationId xmlns:a16="http://schemas.microsoft.com/office/drawing/2014/main" id="{D672A83B-E653-466D-A891-B0312D5AA2E4}"/>
                </a:ext>
              </a:extLst>
            </p:cNvPr>
            <p:cNvGrpSpPr/>
            <p:nvPr/>
          </p:nvGrpSpPr>
          <p:grpSpPr>
            <a:xfrm>
              <a:off x="1523156" y="210262"/>
              <a:ext cx="8549532" cy="6422322"/>
              <a:chOff x="1523156" y="210262"/>
              <a:chExt cx="8549532" cy="6422322"/>
            </a:xfrm>
          </p:grpSpPr>
          <p:grpSp>
            <p:nvGrpSpPr>
              <p:cNvPr id="8" name="Group 7">
                <a:extLst>
                  <a:ext uri="{FF2B5EF4-FFF2-40B4-BE49-F238E27FC236}">
                    <a16:creationId xmlns:a16="http://schemas.microsoft.com/office/drawing/2014/main" id="{39C2D78B-3D34-45C0-A3D3-90D8B713356B}"/>
                  </a:ext>
                </a:extLst>
              </p:cNvPr>
              <p:cNvGrpSpPr/>
              <p:nvPr/>
            </p:nvGrpSpPr>
            <p:grpSpPr>
              <a:xfrm>
                <a:off x="1523156" y="210262"/>
                <a:ext cx="8549532" cy="6422322"/>
                <a:chOff x="1523156" y="210262"/>
                <a:chExt cx="6606432" cy="4962685"/>
              </a:xfrm>
            </p:grpSpPr>
            <p:pic>
              <p:nvPicPr>
                <p:cNvPr id="10" name="Picture 9">
                  <a:extLst>
                    <a:ext uri="{FF2B5EF4-FFF2-40B4-BE49-F238E27FC236}">
                      <a16:creationId xmlns:a16="http://schemas.microsoft.com/office/drawing/2014/main" id="{C92AA744-5449-4EC2-8B9D-0F7E7C1C215C}"/>
                    </a:ext>
                  </a:extLst>
                </p:cNvPr>
                <p:cNvPicPr>
                  <a:picLocks noChangeAspect="1"/>
                </p:cNvPicPr>
                <p:nvPr/>
              </p:nvPicPr>
              <p:blipFill rotWithShape="1">
                <a:blip r:embed="rId2"/>
                <a:srcRect b="42684"/>
                <a:stretch/>
              </p:blipFill>
              <p:spPr>
                <a:xfrm>
                  <a:off x="1523156" y="210262"/>
                  <a:ext cx="6606432" cy="2663777"/>
                </a:xfrm>
                <a:prstGeom prst="rect">
                  <a:avLst/>
                </a:prstGeom>
              </p:spPr>
            </p:pic>
            <p:pic>
              <p:nvPicPr>
                <p:cNvPr id="11" name="Picture 10">
                  <a:extLst>
                    <a:ext uri="{FF2B5EF4-FFF2-40B4-BE49-F238E27FC236}">
                      <a16:creationId xmlns:a16="http://schemas.microsoft.com/office/drawing/2014/main" id="{54E42B24-A55E-4BB3-8211-203B7FCEE70F}"/>
                    </a:ext>
                  </a:extLst>
                </p:cNvPr>
                <p:cNvPicPr>
                  <a:picLocks noChangeAspect="1"/>
                </p:cNvPicPr>
                <p:nvPr/>
              </p:nvPicPr>
              <p:blipFill>
                <a:blip r:embed="rId3"/>
                <a:stretch>
                  <a:fillRect/>
                </a:stretch>
              </p:blipFill>
              <p:spPr>
                <a:xfrm>
                  <a:off x="1523156" y="4541884"/>
                  <a:ext cx="6606432" cy="631063"/>
                </a:xfrm>
                <a:prstGeom prst="rect">
                  <a:avLst/>
                </a:prstGeom>
              </p:spPr>
            </p:pic>
            <p:pic>
              <p:nvPicPr>
                <p:cNvPr id="12" name="Picture 11">
                  <a:extLst>
                    <a:ext uri="{FF2B5EF4-FFF2-40B4-BE49-F238E27FC236}">
                      <a16:creationId xmlns:a16="http://schemas.microsoft.com/office/drawing/2014/main" id="{7426774B-9B61-448B-83E6-B2743C8F749E}"/>
                    </a:ext>
                  </a:extLst>
                </p:cNvPr>
                <p:cNvPicPr>
                  <a:picLocks noChangeAspect="1"/>
                </p:cNvPicPr>
                <p:nvPr/>
              </p:nvPicPr>
              <p:blipFill rotWithShape="1">
                <a:blip r:embed="rId2"/>
                <a:srcRect t="37080"/>
                <a:stretch/>
              </p:blipFill>
              <p:spPr>
                <a:xfrm>
                  <a:off x="1523156" y="1071918"/>
                  <a:ext cx="6606432" cy="2924197"/>
                </a:xfrm>
                <a:prstGeom prst="rect">
                  <a:avLst/>
                </a:prstGeom>
                <a:solidFill>
                  <a:schemeClr val="bg1"/>
                </a:solidFill>
              </p:spPr>
            </p:pic>
          </p:grpSp>
          <p:sp>
            <p:nvSpPr>
              <p:cNvPr id="9" name="Rectangle 8">
                <a:extLst>
                  <a:ext uri="{FF2B5EF4-FFF2-40B4-BE49-F238E27FC236}">
                    <a16:creationId xmlns:a16="http://schemas.microsoft.com/office/drawing/2014/main" id="{47FE57B4-633A-4815-B286-C8D3E59676FC}"/>
                  </a:ext>
                </a:extLst>
              </p:cNvPr>
              <p:cNvSpPr/>
              <p:nvPr/>
            </p:nvSpPr>
            <p:spPr>
              <a:xfrm>
                <a:off x="1523156" y="1325349"/>
                <a:ext cx="8549532" cy="4375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350"/>
              </a:p>
            </p:txBody>
          </p:sp>
        </p:grpSp>
        <p:sp>
          <p:nvSpPr>
            <p:cNvPr id="6" name="Rectangle 5">
              <a:extLst>
                <a:ext uri="{FF2B5EF4-FFF2-40B4-BE49-F238E27FC236}">
                  <a16:creationId xmlns:a16="http://schemas.microsoft.com/office/drawing/2014/main" id="{24F6212C-7C9D-4237-AB50-83507E412BE1}"/>
                </a:ext>
              </a:extLst>
            </p:cNvPr>
            <p:cNvSpPr/>
            <p:nvPr/>
          </p:nvSpPr>
          <p:spPr>
            <a:xfrm>
              <a:off x="1523154" y="1430773"/>
              <a:ext cx="1829599" cy="495542"/>
            </a:xfrm>
            <a:prstGeom prst="rect">
              <a:avLst/>
            </a:prstGeom>
          </p:spPr>
          <p:txBody>
            <a:bodyPr wrap="none">
              <a:spAutoFit/>
            </a:bodyPr>
            <a:lstStyle/>
            <a:p>
              <a:r>
                <a:rPr lang="en-IE" sz="600" b="1" dirty="0">
                  <a:solidFill>
                    <a:srgbClr val="111111"/>
                  </a:solidFill>
                  <a:latin typeface="Amazon Ember" panose="020B0603020204020204" pitchFamily="34" charset="0"/>
                </a:rPr>
                <a:t>The Baby Store</a:t>
              </a:r>
              <a:endParaRPr lang="en-IE" sz="600" dirty="0">
                <a:solidFill>
                  <a:srgbClr val="111111"/>
                </a:solidFill>
                <a:latin typeface="Amazon Ember" panose="020B0603020204020204" pitchFamily="34" charset="0"/>
              </a:endParaRPr>
            </a:p>
          </p:txBody>
        </p:sp>
        <p:pic>
          <p:nvPicPr>
            <p:cNvPr id="7" name="Picture 6">
              <a:extLst>
                <a:ext uri="{FF2B5EF4-FFF2-40B4-BE49-F238E27FC236}">
                  <a16:creationId xmlns:a16="http://schemas.microsoft.com/office/drawing/2014/main" id="{EB0B5C85-6F8D-482B-93DD-4840D3F41869}"/>
                </a:ext>
              </a:extLst>
            </p:cNvPr>
            <p:cNvPicPr>
              <a:picLocks noChangeAspect="1"/>
            </p:cNvPicPr>
            <p:nvPr/>
          </p:nvPicPr>
          <p:blipFill>
            <a:blip r:embed="rId4"/>
            <a:stretch>
              <a:fillRect/>
            </a:stretch>
          </p:blipFill>
          <p:spPr>
            <a:xfrm>
              <a:off x="1637878" y="1926318"/>
              <a:ext cx="8320087" cy="3462396"/>
            </a:xfrm>
            <a:prstGeom prst="rect">
              <a:avLst/>
            </a:prstGeom>
          </p:spPr>
        </p:pic>
      </p:grpSp>
      <p:sp>
        <p:nvSpPr>
          <p:cNvPr id="14" name="Title 9">
            <a:extLst>
              <a:ext uri="{FF2B5EF4-FFF2-40B4-BE49-F238E27FC236}">
                <a16:creationId xmlns:a16="http://schemas.microsoft.com/office/drawing/2014/main" id="{F9C985CA-1D15-493D-96CD-6610CFF6A278}"/>
              </a:ext>
            </a:extLst>
          </p:cNvPr>
          <p:cNvSpPr txBox="1">
            <a:spLocks/>
          </p:cNvSpPr>
          <p:nvPr/>
        </p:nvSpPr>
        <p:spPr>
          <a:xfrm>
            <a:off x="234000" y="124684"/>
            <a:ext cx="8654595" cy="457048"/>
          </a:xfrm>
          <a:prstGeom prst="rect">
            <a:avLst/>
          </a:prstGeom>
          <a:noFill/>
        </p:spPr>
        <p:txBody>
          <a:bodyPr vert="horz" wrap="square" lIns="0" tIns="0" rIns="0" bIns="0" rtlCol="0" anchor="b">
            <a:spAutoFit/>
          </a:bodyPr>
          <a:lstStyle>
            <a:lvl1pPr algn="ctr" defTabSz="924282" rtl="0" eaLnBrk="1" latinLnBrk="0" hangingPunct="1">
              <a:lnSpc>
                <a:spcPct val="90000"/>
              </a:lnSpc>
              <a:spcBef>
                <a:spcPts val="408"/>
              </a:spcBef>
              <a:buNone/>
              <a:tabLst/>
              <a:defRPr sz="4500" b="1" kern="1200">
                <a:solidFill>
                  <a:schemeClr val="tx1"/>
                </a:solidFill>
                <a:latin typeface="+mj-lt"/>
                <a:ea typeface="+mj-ea"/>
                <a:cs typeface="+mj-cs"/>
              </a:defRPr>
            </a:lvl1pPr>
          </a:lstStyle>
          <a:p>
            <a:pPr algn="l"/>
            <a:r>
              <a:rPr lang="en-US" sz="3300" dirty="0"/>
              <a:t>P&amp;G proposal: categories</a:t>
            </a:r>
            <a:endParaRPr lang="en-IE" sz="3300" dirty="0">
              <a:solidFill>
                <a:srgbClr val="00B0F0"/>
              </a:solidFill>
            </a:endParaRPr>
          </a:p>
        </p:txBody>
      </p:sp>
      <p:sp>
        <p:nvSpPr>
          <p:cNvPr id="15" name="TextBox 14">
            <a:extLst>
              <a:ext uri="{FF2B5EF4-FFF2-40B4-BE49-F238E27FC236}">
                <a16:creationId xmlns:a16="http://schemas.microsoft.com/office/drawing/2014/main" id="{DA2DF38C-8C37-41DC-9300-7E8210ADEA44}"/>
              </a:ext>
            </a:extLst>
          </p:cNvPr>
          <p:cNvSpPr txBox="1"/>
          <p:nvPr/>
        </p:nvSpPr>
        <p:spPr>
          <a:xfrm>
            <a:off x="4168626" y="877794"/>
            <a:ext cx="2461074" cy="338554"/>
          </a:xfrm>
          <a:prstGeom prst="rect">
            <a:avLst/>
          </a:prstGeom>
        </p:spPr>
        <p:txBody>
          <a:bodyPr vert="horz" wrap="square" lIns="0" tIns="0" rIns="0" bIns="0" rtlCol="0">
            <a:spAutoFit/>
          </a:bodyPr>
          <a:lstStyle/>
          <a:p>
            <a:pPr marL="466903" lvl="1"/>
            <a:r>
              <a:rPr lang="en-US" sz="1100" b="1" dirty="0"/>
              <a:t>Aisle categories</a:t>
            </a:r>
          </a:p>
          <a:p>
            <a:pPr marL="466903" lvl="1"/>
            <a:r>
              <a:rPr lang="en-US" sz="1100" dirty="0"/>
              <a:t>(all clickable)</a:t>
            </a:r>
          </a:p>
        </p:txBody>
      </p:sp>
      <p:grpSp>
        <p:nvGrpSpPr>
          <p:cNvPr id="17" name="Group 16">
            <a:extLst>
              <a:ext uri="{FF2B5EF4-FFF2-40B4-BE49-F238E27FC236}">
                <a16:creationId xmlns:a16="http://schemas.microsoft.com/office/drawing/2014/main" id="{AB1617A1-4636-4199-8069-6CFB6840F192}"/>
              </a:ext>
            </a:extLst>
          </p:cNvPr>
          <p:cNvGrpSpPr/>
          <p:nvPr/>
        </p:nvGrpSpPr>
        <p:grpSpPr>
          <a:xfrm>
            <a:off x="234000" y="1109369"/>
            <a:ext cx="3924223" cy="2991897"/>
            <a:chOff x="1523156" y="210262"/>
            <a:chExt cx="8549532" cy="6422322"/>
          </a:xfrm>
        </p:grpSpPr>
        <p:grpSp>
          <p:nvGrpSpPr>
            <p:cNvPr id="20" name="Group 19">
              <a:extLst>
                <a:ext uri="{FF2B5EF4-FFF2-40B4-BE49-F238E27FC236}">
                  <a16:creationId xmlns:a16="http://schemas.microsoft.com/office/drawing/2014/main" id="{BC71EA6E-23ED-473E-B164-A15D2CE508D9}"/>
                </a:ext>
              </a:extLst>
            </p:cNvPr>
            <p:cNvGrpSpPr/>
            <p:nvPr/>
          </p:nvGrpSpPr>
          <p:grpSpPr>
            <a:xfrm>
              <a:off x="1523156" y="210262"/>
              <a:ext cx="8549532" cy="6422322"/>
              <a:chOff x="1523156" y="210262"/>
              <a:chExt cx="6606432" cy="4962685"/>
            </a:xfrm>
          </p:grpSpPr>
          <p:pic>
            <p:nvPicPr>
              <p:cNvPr id="22" name="Picture 21">
                <a:extLst>
                  <a:ext uri="{FF2B5EF4-FFF2-40B4-BE49-F238E27FC236}">
                    <a16:creationId xmlns:a16="http://schemas.microsoft.com/office/drawing/2014/main" id="{6E8F5BE7-32B2-4DE0-BADD-E643986C9127}"/>
                  </a:ext>
                </a:extLst>
              </p:cNvPr>
              <p:cNvPicPr>
                <a:picLocks noChangeAspect="1"/>
              </p:cNvPicPr>
              <p:nvPr/>
            </p:nvPicPr>
            <p:blipFill rotWithShape="1">
              <a:blip r:embed="rId2"/>
              <a:srcRect b="42684"/>
              <a:stretch/>
            </p:blipFill>
            <p:spPr>
              <a:xfrm>
                <a:off x="1523156" y="210262"/>
                <a:ext cx="6606432" cy="2663777"/>
              </a:xfrm>
              <a:prstGeom prst="rect">
                <a:avLst/>
              </a:prstGeom>
            </p:spPr>
          </p:pic>
          <p:pic>
            <p:nvPicPr>
              <p:cNvPr id="23" name="Picture 22">
                <a:extLst>
                  <a:ext uri="{FF2B5EF4-FFF2-40B4-BE49-F238E27FC236}">
                    <a16:creationId xmlns:a16="http://schemas.microsoft.com/office/drawing/2014/main" id="{73CA7810-EDDA-4BEA-AB34-AF59CDFD0812}"/>
                  </a:ext>
                </a:extLst>
              </p:cNvPr>
              <p:cNvPicPr>
                <a:picLocks noChangeAspect="1"/>
              </p:cNvPicPr>
              <p:nvPr/>
            </p:nvPicPr>
            <p:blipFill>
              <a:blip r:embed="rId3"/>
              <a:stretch>
                <a:fillRect/>
              </a:stretch>
            </p:blipFill>
            <p:spPr>
              <a:xfrm>
                <a:off x="1523156" y="4541884"/>
                <a:ext cx="6606432" cy="631063"/>
              </a:xfrm>
              <a:prstGeom prst="rect">
                <a:avLst/>
              </a:prstGeom>
            </p:spPr>
          </p:pic>
          <p:pic>
            <p:nvPicPr>
              <p:cNvPr id="24" name="Picture 23">
                <a:extLst>
                  <a:ext uri="{FF2B5EF4-FFF2-40B4-BE49-F238E27FC236}">
                    <a16:creationId xmlns:a16="http://schemas.microsoft.com/office/drawing/2014/main" id="{6EC77226-6AF7-4354-A699-131C45320149}"/>
                  </a:ext>
                </a:extLst>
              </p:cNvPr>
              <p:cNvPicPr>
                <a:picLocks noChangeAspect="1"/>
              </p:cNvPicPr>
              <p:nvPr/>
            </p:nvPicPr>
            <p:blipFill rotWithShape="1">
              <a:blip r:embed="rId2"/>
              <a:srcRect t="37080"/>
              <a:stretch/>
            </p:blipFill>
            <p:spPr>
              <a:xfrm>
                <a:off x="1523156" y="1071918"/>
                <a:ext cx="6606432" cy="2924197"/>
              </a:xfrm>
              <a:prstGeom prst="rect">
                <a:avLst/>
              </a:prstGeom>
              <a:solidFill>
                <a:schemeClr val="bg1"/>
              </a:solidFill>
            </p:spPr>
          </p:pic>
        </p:grpSp>
        <p:sp>
          <p:nvSpPr>
            <p:cNvPr id="21" name="Rectangle 20">
              <a:extLst>
                <a:ext uri="{FF2B5EF4-FFF2-40B4-BE49-F238E27FC236}">
                  <a16:creationId xmlns:a16="http://schemas.microsoft.com/office/drawing/2014/main" id="{35E4FD00-7B39-4AC4-B4C7-375B1A180E06}"/>
                </a:ext>
              </a:extLst>
            </p:cNvPr>
            <p:cNvSpPr/>
            <p:nvPr/>
          </p:nvSpPr>
          <p:spPr>
            <a:xfrm>
              <a:off x="1523156" y="1325349"/>
              <a:ext cx="8549532" cy="4375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350" dirty="0"/>
            </a:p>
          </p:txBody>
        </p:sp>
      </p:grpSp>
      <p:sp>
        <p:nvSpPr>
          <p:cNvPr id="25" name="TextBox 24">
            <a:extLst>
              <a:ext uri="{FF2B5EF4-FFF2-40B4-BE49-F238E27FC236}">
                <a16:creationId xmlns:a16="http://schemas.microsoft.com/office/drawing/2014/main" id="{E51312F6-DF4E-4D83-A08D-E7C25F2A73E4}"/>
              </a:ext>
            </a:extLst>
          </p:cNvPr>
          <p:cNvSpPr txBox="1"/>
          <p:nvPr/>
        </p:nvSpPr>
        <p:spPr>
          <a:xfrm>
            <a:off x="-92846" y="877794"/>
            <a:ext cx="2461074" cy="338554"/>
          </a:xfrm>
          <a:prstGeom prst="rect">
            <a:avLst/>
          </a:prstGeom>
        </p:spPr>
        <p:txBody>
          <a:bodyPr vert="horz" wrap="square" lIns="0" tIns="0" rIns="0" bIns="0" rtlCol="0">
            <a:spAutoFit/>
          </a:bodyPr>
          <a:lstStyle/>
          <a:p>
            <a:pPr marL="466903" lvl="1"/>
            <a:r>
              <a:rPr lang="en-US" sz="1100" b="1" dirty="0"/>
              <a:t>Main categories</a:t>
            </a:r>
          </a:p>
          <a:p>
            <a:pPr marL="466903" lvl="1"/>
            <a:r>
              <a:rPr lang="en-US" sz="1100" dirty="0"/>
              <a:t>(only baby clickable)</a:t>
            </a:r>
          </a:p>
        </p:txBody>
      </p:sp>
      <p:pic>
        <p:nvPicPr>
          <p:cNvPr id="2" name="Picture 1">
            <a:extLst>
              <a:ext uri="{FF2B5EF4-FFF2-40B4-BE49-F238E27FC236}">
                <a16:creationId xmlns:a16="http://schemas.microsoft.com/office/drawing/2014/main" id="{030C4FAA-5AE1-4A66-BF53-7CC9C4B7AC3F}"/>
              </a:ext>
            </a:extLst>
          </p:cNvPr>
          <p:cNvPicPr>
            <a:picLocks noChangeAspect="1"/>
          </p:cNvPicPr>
          <p:nvPr/>
        </p:nvPicPr>
        <p:blipFill>
          <a:blip r:embed="rId5"/>
          <a:stretch>
            <a:fillRect/>
          </a:stretch>
        </p:blipFill>
        <p:spPr>
          <a:xfrm>
            <a:off x="342216" y="1982413"/>
            <a:ext cx="1075010" cy="627607"/>
          </a:xfrm>
          <a:prstGeom prst="rect">
            <a:avLst/>
          </a:prstGeom>
        </p:spPr>
      </p:pic>
      <p:pic>
        <p:nvPicPr>
          <p:cNvPr id="3" name="Picture 2">
            <a:extLst>
              <a:ext uri="{FF2B5EF4-FFF2-40B4-BE49-F238E27FC236}">
                <a16:creationId xmlns:a16="http://schemas.microsoft.com/office/drawing/2014/main" id="{316C1049-EFBC-43D7-84DC-94B6A7DB795A}"/>
              </a:ext>
            </a:extLst>
          </p:cNvPr>
          <p:cNvPicPr>
            <a:picLocks noChangeAspect="1"/>
          </p:cNvPicPr>
          <p:nvPr/>
        </p:nvPicPr>
        <p:blipFill>
          <a:blip r:embed="rId6"/>
          <a:stretch>
            <a:fillRect/>
          </a:stretch>
        </p:blipFill>
        <p:spPr>
          <a:xfrm>
            <a:off x="1510590" y="1981419"/>
            <a:ext cx="1207382" cy="622362"/>
          </a:xfrm>
          <a:prstGeom prst="rect">
            <a:avLst/>
          </a:prstGeom>
        </p:spPr>
      </p:pic>
      <p:pic>
        <p:nvPicPr>
          <p:cNvPr id="26" name="Picture 25">
            <a:extLst>
              <a:ext uri="{FF2B5EF4-FFF2-40B4-BE49-F238E27FC236}">
                <a16:creationId xmlns:a16="http://schemas.microsoft.com/office/drawing/2014/main" id="{329AC4D2-08AA-4384-97C0-20C77D933F08}"/>
              </a:ext>
            </a:extLst>
          </p:cNvPr>
          <p:cNvPicPr>
            <a:picLocks noChangeAspect="1"/>
          </p:cNvPicPr>
          <p:nvPr/>
        </p:nvPicPr>
        <p:blipFill rotWithShape="1">
          <a:blip r:embed="rId7"/>
          <a:srcRect r="15788"/>
          <a:stretch/>
        </p:blipFill>
        <p:spPr>
          <a:xfrm>
            <a:off x="2912732" y="1962519"/>
            <a:ext cx="1080556" cy="622362"/>
          </a:xfrm>
          <a:prstGeom prst="rect">
            <a:avLst/>
          </a:prstGeom>
        </p:spPr>
      </p:pic>
      <p:pic>
        <p:nvPicPr>
          <p:cNvPr id="27" name="Picture 26">
            <a:extLst>
              <a:ext uri="{FF2B5EF4-FFF2-40B4-BE49-F238E27FC236}">
                <a16:creationId xmlns:a16="http://schemas.microsoft.com/office/drawing/2014/main" id="{F6CF7777-4998-404E-967C-6324324323EE}"/>
              </a:ext>
            </a:extLst>
          </p:cNvPr>
          <p:cNvPicPr>
            <a:picLocks noChangeAspect="1"/>
          </p:cNvPicPr>
          <p:nvPr/>
        </p:nvPicPr>
        <p:blipFill>
          <a:blip r:embed="rId8"/>
          <a:stretch>
            <a:fillRect/>
          </a:stretch>
        </p:blipFill>
        <p:spPr>
          <a:xfrm>
            <a:off x="1530028" y="2859613"/>
            <a:ext cx="1199552" cy="688379"/>
          </a:xfrm>
          <a:prstGeom prst="rect">
            <a:avLst/>
          </a:prstGeom>
        </p:spPr>
      </p:pic>
      <p:pic>
        <p:nvPicPr>
          <p:cNvPr id="28" name="Picture 27">
            <a:extLst>
              <a:ext uri="{FF2B5EF4-FFF2-40B4-BE49-F238E27FC236}">
                <a16:creationId xmlns:a16="http://schemas.microsoft.com/office/drawing/2014/main" id="{A97F657F-8AA8-4E92-936A-367AD4EC2860}"/>
              </a:ext>
            </a:extLst>
          </p:cNvPr>
          <p:cNvPicPr>
            <a:picLocks noChangeAspect="1"/>
          </p:cNvPicPr>
          <p:nvPr/>
        </p:nvPicPr>
        <p:blipFill>
          <a:blip r:embed="rId9"/>
          <a:stretch>
            <a:fillRect/>
          </a:stretch>
        </p:blipFill>
        <p:spPr>
          <a:xfrm>
            <a:off x="353824" y="2879147"/>
            <a:ext cx="1075010" cy="650315"/>
          </a:xfrm>
          <a:prstGeom prst="rect">
            <a:avLst/>
          </a:prstGeom>
        </p:spPr>
      </p:pic>
      <p:pic>
        <p:nvPicPr>
          <p:cNvPr id="29" name="Picture 28">
            <a:extLst>
              <a:ext uri="{FF2B5EF4-FFF2-40B4-BE49-F238E27FC236}">
                <a16:creationId xmlns:a16="http://schemas.microsoft.com/office/drawing/2014/main" id="{6A08DB5D-6229-4059-B0AD-9AB9FB513613}"/>
              </a:ext>
            </a:extLst>
          </p:cNvPr>
          <p:cNvPicPr>
            <a:picLocks noChangeAspect="1"/>
          </p:cNvPicPr>
          <p:nvPr/>
        </p:nvPicPr>
        <p:blipFill>
          <a:blip r:embed="rId10"/>
          <a:stretch>
            <a:fillRect/>
          </a:stretch>
        </p:blipFill>
        <p:spPr>
          <a:xfrm>
            <a:off x="2913076" y="2879147"/>
            <a:ext cx="1051014" cy="650315"/>
          </a:xfrm>
          <a:prstGeom prst="rect">
            <a:avLst/>
          </a:prstGeom>
        </p:spPr>
      </p:pic>
      <p:sp>
        <p:nvSpPr>
          <p:cNvPr id="30" name="Rectangle 29">
            <a:extLst>
              <a:ext uri="{FF2B5EF4-FFF2-40B4-BE49-F238E27FC236}">
                <a16:creationId xmlns:a16="http://schemas.microsoft.com/office/drawing/2014/main" id="{6A85C37F-A8C1-41BC-AA75-446AEC672C9A}"/>
              </a:ext>
            </a:extLst>
          </p:cNvPr>
          <p:cNvSpPr/>
          <p:nvPr/>
        </p:nvSpPr>
        <p:spPr>
          <a:xfrm>
            <a:off x="234000" y="1645026"/>
            <a:ext cx="679994" cy="184666"/>
          </a:xfrm>
          <a:prstGeom prst="rect">
            <a:avLst/>
          </a:prstGeom>
        </p:spPr>
        <p:txBody>
          <a:bodyPr wrap="none">
            <a:spAutoFit/>
          </a:bodyPr>
          <a:lstStyle/>
          <a:p>
            <a:r>
              <a:rPr lang="en-IE" sz="600" b="1" dirty="0">
                <a:solidFill>
                  <a:srgbClr val="111111"/>
                </a:solidFill>
                <a:latin typeface="Amazon Ember" panose="020B0603020204020204" pitchFamily="34" charset="0"/>
              </a:rPr>
              <a:t>All categories</a:t>
            </a:r>
            <a:endParaRPr lang="en-IE" sz="600" dirty="0">
              <a:solidFill>
                <a:srgbClr val="111111"/>
              </a:solidFill>
              <a:latin typeface="Amazon Ember" panose="020B0603020204020204" pitchFamily="34" charset="0"/>
            </a:endParaRPr>
          </a:p>
        </p:txBody>
      </p:sp>
      <p:sp>
        <p:nvSpPr>
          <p:cNvPr id="31" name="Rectangle 30">
            <a:extLst>
              <a:ext uri="{FF2B5EF4-FFF2-40B4-BE49-F238E27FC236}">
                <a16:creationId xmlns:a16="http://schemas.microsoft.com/office/drawing/2014/main" id="{BC0EAA5B-2A47-4AC9-82B9-B457E6412806}"/>
              </a:ext>
            </a:extLst>
          </p:cNvPr>
          <p:cNvSpPr/>
          <p:nvPr/>
        </p:nvSpPr>
        <p:spPr>
          <a:xfrm>
            <a:off x="626012" y="1839648"/>
            <a:ext cx="511679" cy="153888"/>
          </a:xfrm>
          <a:prstGeom prst="rect">
            <a:avLst/>
          </a:prstGeom>
        </p:spPr>
        <p:txBody>
          <a:bodyPr wrap="none">
            <a:spAutoFit/>
          </a:bodyPr>
          <a:lstStyle/>
          <a:p>
            <a:r>
              <a:rPr lang="en-IE" sz="400" dirty="0">
                <a:solidFill>
                  <a:srgbClr val="111111"/>
                </a:solidFill>
                <a:latin typeface="Amazon Ember" panose="020B0603020204020204" pitchFamily="34" charset="0"/>
              </a:rPr>
              <a:t>ELECTRONICS</a:t>
            </a:r>
          </a:p>
        </p:txBody>
      </p:sp>
      <p:sp>
        <p:nvSpPr>
          <p:cNvPr id="32" name="Rectangle 31">
            <a:extLst>
              <a:ext uri="{FF2B5EF4-FFF2-40B4-BE49-F238E27FC236}">
                <a16:creationId xmlns:a16="http://schemas.microsoft.com/office/drawing/2014/main" id="{89C52FF9-D774-4D4D-94F0-DE988E2F21FD}"/>
              </a:ext>
            </a:extLst>
          </p:cNvPr>
          <p:cNvSpPr/>
          <p:nvPr/>
        </p:nvSpPr>
        <p:spPr>
          <a:xfrm>
            <a:off x="1873584" y="1833685"/>
            <a:ext cx="312906" cy="153888"/>
          </a:xfrm>
          <a:prstGeom prst="rect">
            <a:avLst/>
          </a:prstGeom>
        </p:spPr>
        <p:txBody>
          <a:bodyPr wrap="none">
            <a:spAutoFit/>
          </a:bodyPr>
          <a:lstStyle/>
          <a:p>
            <a:r>
              <a:rPr lang="en-IE" sz="400" dirty="0">
                <a:solidFill>
                  <a:srgbClr val="111111"/>
                </a:solidFill>
                <a:latin typeface="Amazon Ember" panose="020B0603020204020204" pitchFamily="34" charset="0"/>
              </a:rPr>
              <a:t>BABY</a:t>
            </a:r>
          </a:p>
        </p:txBody>
      </p:sp>
      <p:sp>
        <p:nvSpPr>
          <p:cNvPr id="33" name="Rectangle 32">
            <a:extLst>
              <a:ext uri="{FF2B5EF4-FFF2-40B4-BE49-F238E27FC236}">
                <a16:creationId xmlns:a16="http://schemas.microsoft.com/office/drawing/2014/main" id="{99BB1EFC-3DCD-4AC2-8300-55A8CDBFDFF9}"/>
              </a:ext>
            </a:extLst>
          </p:cNvPr>
          <p:cNvSpPr/>
          <p:nvPr/>
        </p:nvSpPr>
        <p:spPr>
          <a:xfrm>
            <a:off x="2969803" y="1833685"/>
            <a:ext cx="933269" cy="153888"/>
          </a:xfrm>
          <a:prstGeom prst="rect">
            <a:avLst/>
          </a:prstGeom>
        </p:spPr>
        <p:txBody>
          <a:bodyPr wrap="none">
            <a:spAutoFit/>
          </a:bodyPr>
          <a:lstStyle/>
          <a:p>
            <a:r>
              <a:rPr lang="en-IE" sz="400" dirty="0">
                <a:solidFill>
                  <a:srgbClr val="111111"/>
                </a:solidFill>
                <a:latin typeface="Amazon Ember" panose="020B0603020204020204" pitchFamily="34" charset="0"/>
              </a:rPr>
              <a:t>TOOLS &amp; HOME IMPROVEMENT</a:t>
            </a:r>
          </a:p>
        </p:txBody>
      </p:sp>
      <p:sp>
        <p:nvSpPr>
          <p:cNvPr id="34" name="Rectangle 33">
            <a:extLst>
              <a:ext uri="{FF2B5EF4-FFF2-40B4-BE49-F238E27FC236}">
                <a16:creationId xmlns:a16="http://schemas.microsoft.com/office/drawing/2014/main" id="{C27B3454-1662-478B-B783-A0E5DAA11545}"/>
              </a:ext>
            </a:extLst>
          </p:cNvPr>
          <p:cNvSpPr/>
          <p:nvPr/>
        </p:nvSpPr>
        <p:spPr>
          <a:xfrm>
            <a:off x="581820" y="2727969"/>
            <a:ext cx="604653" cy="153888"/>
          </a:xfrm>
          <a:prstGeom prst="rect">
            <a:avLst/>
          </a:prstGeom>
        </p:spPr>
        <p:txBody>
          <a:bodyPr wrap="none">
            <a:spAutoFit/>
          </a:bodyPr>
          <a:lstStyle/>
          <a:p>
            <a:r>
              <a:rPr lang="en-IE" sz="400" dirty="0">
                <a:solidFill>
                  <a:srgbClr val="111111"/>
                </a:solidFill>
                <a:latin typeface="Amazon Ember" panose="020B0603020204020204" pitchFamily="34" charset="0"/>
              </a:rPr>
              <a:t>HOME &amp; KITCHEN</a:t>
            </a:r>
          </a:p>
        </p:txBody>
      </p:sp>
      <p:sp>
        <p:nvSpPr>
          <p:cNvPr id="35" name="Rectangle 34">
            <a:extLst>
              <a:ext uri="{FF2B5EF4-FFF2-40B4-BE49-F238E27FC236}">
                <a16:creationId xmlns:a16="http://schemas.microsoft.com/office/drawing/2014/main" id="{6BA1EB72-3324-4263-AFA4-31DE781B24C5}"/>
              </a:ext>
            </a:extLst>
          </p:cNvPr>
          <p:cNvSpPr/>
          <p:nvPr/>
        </p:nvSpPr>
        <p:spPr>
          <a:xfrm>
            <a:off x="1873583" y="2724990"/>
            <a:ext cx="402674" cy="153888"/>
          </a:xfrm>
          <a:prstGeom prst="rect">
            <a:avLst/>
          </a:prstGeom>
        </p:spPr>
        <p:txBody>
          <a:bodyPr wrap="none">
            <a:spAutoFit/>
          </a:bodyPr>
          <a:lstStyle/>
          <a:p>
            <a:r>
              <a:rPr lang="en-IE" sz="400" dirty="0">
                <a:solidFill>
                  <a:srgbClr val="111111"/>
                </a:solidFill>
                <a:latin typeface="Amazon Ember" panose="020B0603020204020204" pitchFamily="34" charset="0"/>
              </a:rPr>
              <a:t>FASHION</a:t>
            </a:r>
          </a:p>
        </p:txBody>
      </p:sp>
      <p:sp>
        <p:nvSpPr>
          <p:cNvPr id="36" name="Rectangle 35">
            <a:extLst>
              <a:ext uri="{FF2B5EF4-FFF2-40B4-BE49-F238E27FC236}">
                <a16:creationId xmlns:a16="http://schemas.microsoft.com/office/drawing/2014/main" id="{D1888D01-9E26-427C-B7E9-6F5268B9CFFB}"/>
              </a:ext>
            </a:extLst>
          </p:cNvPr>
          <p:cNvSpPr/>
          <p:nvPr/>
        </p:nvSpPr>
        <p:spPr>
          <a:xfrm>
            <a:off x="3073135" y="2717988"/>
            <a:ext cx="718466" cy="153888"/>
          </a:xfrm>
          <a:prstGeom prst="rect">
            <a:avLst/>
          </a:prstGeom>
        </p:spPr>
        <p:txBody>
          <a:bodyPr wrap="none">
            <a:spAutoFit/>
          </a:bodyPr>
          <a:lstStyle/>
          <a:p>
            <a:r>
              <a:rPr lang="en-US" sz="400" dirty="0">
                <a:solidFill>
                  <a:srgbClr val="111111"/>
                </a:solidFill>
                <a:latin typeface="Amazon Ember" panose="020B0603020204020204" pitchFamily="34" charset="0"/>
              </a:rPr>
              <a:t>S</a:t>
            </a:r>
            <a:r>
              <a:rPr lang="en-IE" sz="400" dirty="0">
                <a:solidFill>
                  <a:srgbClr val="111111"/>
                </a:solidFill>
                <a:latin typeface="Amazon Ember" panose="020B0603020204020204" pitchFamily="34" charset="0"/>
              </a:rPr>
              <a:t>PORTS &amp; OUTDOORS</a:t>
            </a:r>
          </a:p>
        </p:txBody>
      </p:sp>
    </p:spTree>
    <p:extLst>
      <p:ext uri="{BB962C8B-B14F-4D97-AF65-F5344CB8AC3E}">
        <p14:creationId xmlns:p14="http://schemas.microsoft.com/office/powerpoint/2010/main" val="866435500"/>
      </p:ext>
    </p:extLst>
  </p:cSld>
  <p:clrMapOvr>
    <a:masterClrMapping/>
  </p:clrMapOvr>
</p:sld>
</file>

<file path=ppt/theme/theme1.xml><?xml version="1.0" encoding="utf-8"?>
<a:theme xmlns:a="http://schemas.openxmlformats.org/drawingml/2006/main" name="PPT Template - Ipsos Interactive Services">
  <a:themeElements>
    <a:clrScheme name="Custom 2">
      <a:dk1>
        <a:srgbClr val="222223"/>
      </a:dk1>
      <a:lt1>
        <a:sysClr val="window" lastClr="FFFFFF"/>
      </a:lt1>
      <a:dk2>
        <a:srgbClr val="1B365D"/>
      </a:dk2>
      <a:lt2>
        <a:srgbClr val="888B8D"/>
      </a:lt2>
      <a:accent1>
        <a:srgbClr val="E87722"/>
      </a:accent1>
      <a:accent2>
        <a:srgbClr val="F1BE48"/>
      </a:accent2>
      <a:accent3>
        <a:srgbClr val="B7BF12"/>
      </a:accent3>
      <a:accent4>
        <a:srgbClr val="C8C9C7"/>
      </a:accent4>
      <a:accent5>
        <a:srgbClr val="71B2C9"/>
      </a:accent5>
      <a:accent6>
        <a:srgbClr val="007681"/>
      </a:accent6>
      <a:hlink>
        <a:srgbClr val="1B365D"/>
      </a:hlink>
      <a:folHlink>
        <a:srgbClr val="1B365D"/>
      </a:folHlink>
    </a:clrScheme>
    <a:fontScheme name="Ipsos MO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a:solidFill>
            <a:schemeClr val="bg2"/>
          </a:solidFill>
          <a:round/>
          <a:headEnd/>
          <a:tailEnd/>
        </a:ln>
        <a:effectLst/>
        <a:extLst>
          <a:ext uri="{909E8E84-426E-40DD-AFC4-6F175D3DCCD1}">
            <a14:hiddenFill xmlns:a14="http://schemas.microsoft.com/office/drawing/2010/main">
              <a:noFill/>
            </a14:hiddenFill>
          </a:ext>
        </a:extLst>
      </a:spPr>
      <a:bodyPr/>
      <a:lstStyle/>
    </a:lnDef>
    <a:txDef>
      <a:spPr/>
      <a:bodyPr vert="horz" wrap="square" lIns="0" tIns="0" rIns="0" bIns="0" rtlCol="0">
        <a:spAutoFit/>
      </a:bodyPr>
      <a:lstStyle>
        <a:defPPr marL="4763">
          <a:defRPr sz="11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0 xmlns="7668504a-e14f-480d-b5b7-8aa12ced3b1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931B9729DE1724D986495DBE0981284" ma:contentTypeVersion="7" ma:contentTypeDescription="Create a new document." ma:contentTypeScope="" ma:versionID="0824dd4e81f576aef8aac06ff242c28c">
  <xsd:schema xmlns:xsd="http://www.w3.org/2001/XMLSchema" xmlns:xs="http://www.w3.org/2001/XMLSchema" xmlns:p="http://schemas.microsoft.com/office/2006/metadata/properties" xmlns:ns2="7668504a-e14f-480d-b5b7-8aa12ced3b17" xmlns:ns3="2db40624-951b-43e2-b3e9-ade377746bce" targetNamespace="http://schemas.microsoft.com/office/2006/metadata/properties" ma:root="true" ma:fieldsID="3588fbc7ac7b6568067f15e9663cf452" ns2:_="" ns3:_="">
    <xsd:import namespace="7668504a-e14f-480d-b5b7-8aa12ced3b17"/>
    <xsd:import namespace="2db40624-951b-43e2-b3e9-ade377746bce"/>
    <xsd:element name="properties">
      <xsd:complexType>
        <xsd:sequence>
          <xsd:element name="documentManagement">
            <xsd:complexType>
              <xsd:all>
                <xsd:element ref="ns2:Description0" minOccurs="0"/>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68504a-e14f-480d-b5b7-8aa12ced3b17"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b40624-951b-43e2-b3e9-ade377746bce"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6C29DC-B212-44C2-A535-FC1D033E6AF9}">
  <ds:schemaRefs>
    <ds:schemaRef ds:uri="http://schemas.microsoft.com/sharepoint/v3/contenttype/forms"/>
  </ds:schemaRefs>
</ds:datastoreItem>
</file>

<file path=customXml/itemProps2.xml><?xml version="1.0" encoding="utf-8"?>
<ds:datastoreItem xmlns:ds="http://schemas.openxmlformats.org/officeDocument/2006/customXml" ds:itemID="{6DDD9694-4091-42C2-9C3C-6C5BBEE6505E}">
  <ds:schemaRefs>
    <ds:schemaRef ds:uri="http://schemas.microsoft.com/office/infopath/2007/PartnerControls"/>
    <ds:schemaRef ds:uri="http://schemas.openxmlformats.org/package/2006/metadata/core-properties"/>
    <ds:schemaRef ds:uri="2db40624-951b-43e2-b3e9-ade377746bce"/>
    <ds:schemaRef ds:uri="http://www.w3.org/XML/1998/namespace"/>
    <ds:schemaRef ds:uri="http://purl.org/dc/elements/1.1/"/>
    <ds:schemaRef ds:uri="http://schemas.microsoft.com/office/2006/metadata/properties"/>
    <ds:schemaRef ds:uri="http://purl.org/dc/terms/"/>
    <ds:schemaRef ds:uri="http://schemas.microsoft.com/office/2006/documentManagement/types"/>
    <ds:schemaRef ds:uri="7668504a-e14f-480d-b5b7-8aa12ced3b17"/>
    <ds:schemaRef ds:uri="http://purl.org/dc/dcmitype/"/>
  </ds:schemaRefs>
</ds:datastoreItem>
</file>

<file path=customXml/itemProps3.xml><?xml version="1.0" encoding="utf-8"?>
<ds:datastoreItem xmlns:ds="http://schemas.openxmlformats.org/officeDocument/2006/customXml" ds:itemID="{C9DE335C-52CE-4C3B-8662-C4A59ADF21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68504a-e14f-480d-b5b7-8aa12ced3b17"/>
    <ds:schemaRef ds:uri="2db40624-951b-43e2-b3e9-ade377746b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Template - Ipsos Interactive Services</Template>
  <TotalTime>4354</TotalTime>
  <Words>1404</Words>
  <Application>Microsoft Office PowerPoint</Application>
  <PresentationFormat>On-screen Show (16:9)</PresentationFormat>
  <Paragraphs>129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SimSun</vt:lpstr>
      <vt:lpstr>Amazon Ember</vt:lpstr>
      <vt:lpstr>Arial</vt:lpstr>
      <vt:lpstr>Calibri</vt:lpstr>
      <vt:lpstr>Times New Roman</vt:lpstr>
      <vt:lpstr>PPT Template - Ipsos Interactive Services</vt:lpstr>
      <vt:lpstr>1. Text inserts</vt:lpstr>
      <vt:lpstr>2. Filtering on brand and price</vt:lpstr>
      <vt:lpstr>4. Zoom-in option</vt:lpstr>
      <vt:lpstr>Text inserts: Header</vt:lpstr>
      <vt:lpstr>Text inserts: Footer</vt:lpstr>
      <vt:lpstr>Text inserts: Product name</vt:lpstr>
      <vt:lpstr>Text inserts: Product price</vt:lpstr>
      <vt:lpstr>P&amp;G proposal</vt:lpstr>
      <vt:lpstr>PowerPoint Presentation</vt:lpstr>
      <vt:lpstr>P&amp;G proposal: product list screen</vt:lpstr>
    </vt:vector>
  </TitlesOfParts>
  <Company>IPSOS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Word(s)</dc:title>
  <dc:creator>IPSOS</dc:creator>
  <cp:lastModifiedBy>Dragomir Keranov</cp:lastModifiedBy>
  <cp:revision>315</cp:revision>
  <dcterms:created xsi:type="dcterms:W3CDTF">2015-06-19T11:20:58Z</dcterms:created>
  <dcterms:modified xsi:type="dcterms:W3CDTF">2019-03-14T09:40:28Z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0x010100D931B9729DE1724D986495DBE0981284</vt:lpwstr>
  </property>
</Properties>
</file>