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3313" r:id="rId4"/>
  </p:sldMasterIdLst>
  <p:notesMasterIdLst>
    <p:notesMasterId r:id="rId10"/>
  </p:notesMasterIdLst>
  <p:handoutMasterIdLst>
    <p:handoutMasterId r:id="rId11"/>
  </p:handoutMasterIdLst>
  <p:sldIdLst>
    <p:sldId id="496" r:id="rId5"/>
    <p:sldId id="497" r:id="rId6"/>
    <p:sldId id="498" r:id="rId7"/>
    <p:sldId id="499" r:id="rId8"/>
    <p:sldId id="500" r:id="rId9"/>
  </p:sldIdLst>
  <p:sldSz cx="9144000" cy="5143500" type="screen16x9"/>
  <p:notesSz cx="7099300" cy="10234613"/>
  <p:defaultTextStyle>
    <a:defPPr>
      <a:defRPr lang="en-US"/>
    </a:defPPr>
    <a:lvl1pPr marL="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230">
          <p15:clr>
            <a:srgbClr val="A4A3A4"/>
          </p15:clr>
        </p15:guide>
        <p15:guide id="3" orient="horz" pos="4534">
          <p15:clr>
            <a:srgbClr val="A4A3A4"/>
          </p15:clr>
        </p15:guide>
        <p15:guide id="4" orient="horz" pos="4286">
          <p15:clr>
            <a:srgbClr val="A4A3A4"/>
          </p15:clr>
        </p15:guide>
        <p15:guide id="5" pos="4234">
          <p15:clr>
            <a:srgbClr val="A4A3A4"/>
          </p15:clr>
        </p15:guide>
        <p15:guide id="6" pos="237">
          <p15:clr>
            <a:srgbClr val="A4A3A4"/>
          </p15:clr>
        </p15:guide>
        <p15:guide id="7" pos="8229">
          <p15:clr>
            <a:srgbClr val="A4A3A4"/>
          </p15:clr>
        </p15:guide>
        <p15:guide id="8" pos="949">
          <p15:clr>
            <a:srgbClr val="A4A3A4"/>
          </p15:clr>
        </p15:guide>
        <p15:guide id="9" pos="7517">
          <p15:clr>
            <a:srgbClr val="A4A3A4"/>
          </p15:clr>
        </p15:guide>
        <p15:guide id="10" orient="horz" pos="1685">
          <p15:clr>
            <a:srgbClr val="A4A3A4"/>
          </p15:clr>
        </p15:guide>
        <p15:guide id="11" orient="horz" pos="161">
          <p15:clr>
            <a:srgbClr val="A4A3A4"/>
          </p15:clr>
        </p15:guide>
        <p15:guide id="12" orient="horz" pos="3084">
          <p15:clr>
            <a:srgbClr val="A4A3A4"/>
          </p15:clr>
        </p15:guide>
        <p15:guide id="13" orient="horz" pos="2544">
          <p15:clr>
            <a:srgbClr val="A4A3A4"/>
          </p15:clr>
        </p15:guide>
        <p15:guide id="14" orient="horz" pos="875">
          <p15:clr>
            <a:srgbClr val="A4A3A4"/>
          </p15:clr>
        </p15:guide>
        <p15:guide id="15" orient="horz" pos="1749">
          <p15:clr>
            <a:srgbClr val="A4A3A4"/>
          </p15:clr>
        </p15:guide>
        <p15:guide id="16" orient="horz" pos="621">
          <p15:clr>
            <a:srgbClr val="A4A3A4"/>
          </p15:clr>
        </p15:guide>
        <p15:guide id="17" orient="horz" pos="2865">
          <p15:clr>
            <a:srgbClr val="A4A3A4"/>
          </p15:clr>
        </p15:guide>
        <p15:guide id="18" orient="horz" pos="2130">
          <p15:clr>
            <a:srgbClr val="A4A3A4"/>
          </p15:clr>
        </p15:guide>
        <p15:guide id="19" orient="horz" pos="2184">
          <p15:clr>
            <a:srgbClr val="A4A3A4"/>
          </p15:clr>
        </p15:guide>
        <p15:guide id="20" orient="horz" pos="321">
          <p15:clr>
            <a:srgbClr val="A4A3A4"/>
          </p15:clr>
        </p15:guide>
        <p15:guide id="21" orient="horz" pos="1607">
          <p15:clr>
            <a:srgbClr val="A4A3A4"/>
          </p15:clr>
        </p15:guide>
        <p15:guide id="22" pos="2880">
          <p15:clr>
            <a:srgbClr val="A4A3A4"/>
          </p15:clr>
        </p15:guide>
        <p15:guide id="23" pos="156">
          <p15:clr>
            <a:srgbClr val="A4A3A4"/>
          </p15:clr>
        </p15:guide>
        <p15:guide id="24" pos="5598">
          <p15:clr>
            <a:srgbClr val="A4A3A4"/>
          </p15:clr>
        </p15:guide>
        <p15:guide id="25" pos="399">
          <p15:clr>
            <a:srgbClr val="A4A3A4"/>
          </p15:clr>
        </p15:guide>
        <p15:guide id="26" pos="5114">
          <p15:clr>
            <a:srgbClr val="A4A3A4"/>
          </p15:clr>
        </p15:guide>
        <p15:guide id="27" pos="1373">
          <p15:clr>
            <a:srgbClr val="A4A3A4"/>
          </p15:clr>
        </p15:guide>
        <p15:guide id="28" pos="4383">
          <p15:clr>
            <a:srgbClr val="A4A3A4"/>
          </p15:clr>
        </p15:guide>
        <p15:guide id="29" pos="5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000000"/>
    <a:srgbClr val="FFFFFF"/>
    <a:srgbClr val="232F3E"/>
    <a:srgbClr val="161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1" autoAdjust="0"/>
    <p:restoredTop sz="71902" autoAdjust="0"/>
  </p:normalViewPr>
  <p:slideViewPr>
    <p:cSldViewPr snapToGrid="0" snapToObjects="1" showGuides="1">
      <p:cViewPr varScale="1">
        <p:scale>
          <a:sx n="88" d="100"/>
          <a:sy n="88" d="100"/>
        </p:scale>
        <p:origin x="960" y="102"/>
      </p:cViewPr>
      <p:guideLst>
        <p:guide orient="horz" pos="2382"/>
        <p:guide orient="horz" pos="230"/>
        <p:guide orient="horz" pos="4534"/>
        <p:guide orient="horz" pos="4286"/>
        <p:guide pos="4234"/>
        <p:guide pos="237"/>
        <p:guide pos="8229"/>
        <p:guide pos="949"/>
        <p:guide pos="7517"/>
        <p:guide orient="horz" pos="1685"/>
        <p:guide orient="horz" pos="161"/>
        <p:guide orient="horz" pos="3084"/>
        <p:guide orient="horz" pos="2544"/>
        <p:guide orient="horz" pos="875"/>
        <p:guide orient="horz" pos="1749"/>
        <p:guide orient="horz" pos="621"/>
        <p:guide orient="horz" pos="2865"/>
        <p:guide orient="horz" pos="2130"/>
        <p:guide orient="horz" pos="2184"/>
        <p:guide orient="horz" pos="321"/>
        <p:guide orient="horz" pos="1607"/>
        <p:guide pos="2880"/>
        <p:guide pos="156"/>
        <p:guide pos="5598"/>
        <p:guide pos="399"/>
        <p:guide pos="5114"/>
        <p:guide pos="1373"/>
        <p:guide pos="4383"/>
        <p:guide pos="5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396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9CDB-72EA-483D-9A34-D50D3267644F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56AC4-8048-47C4-97D0-565009C72C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4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D6798F8-BDA6-46C0-A11F-B16041C3620C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28DE85F-A49F-4D4C-8D78-799212E24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2140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428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6422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856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10704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7284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3498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97126" algn="l" defTabSz="92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8167" cy="442661"/>
          </a:xfrm>
        </p:spPr>
        <p:txBody>
          <a:bodyPr anchor="b">
            <a:no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24598" y="4215715"/>
            <a:ext cx="6718075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69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59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438166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72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 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41096" y="2136385"/>
            <a:ext cx="2145875" cy="747897"/>
          </a:xfrm>
        </p:spPr>
        <p:txBody>
          <a:bodyPr anchor="ctr"/>
          <a:lstStyle>
            <a:lvl1pPr>
              <a:defRPr sz="2700" cap="all" baseline="0"/>
            </a:lvl1pPr>
          </a:lstStyle>
          <a:p>
            <a:r>
              <a:rPr lang="en-GB" dirty="0"/>
              <a:t>Title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r>
              <a:rPr lang="en-GB" dirty="0"/>
              <a:t> </a:t>
            </a:r>
            <a:r>
              <a:rPr lang="en-GB" dirty="0" err="1"/>
              <a:t>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4679247"/>
            <a:ext cx="1867882" cy="46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247311" y="4659204"/>
            <a:ext cx="560381" cy="24677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3240">
              <a:spcBef>
                <a:spcPts val="816"/>
              </a:spcBef>
            </a:pPr>
            <a:fld id="{5575D932-8F50-448D-A3FF-976A850649DE}" type="slidenum">
              <a:rPr lang="en-GB" sz="700" smtClean="0">
                <a:solidFill>
                  <a:schemeClr val="bg2"/>
                </a:solidFill>
              </a:rPr>
              <a:pPr marL="3240">
                <a:spcBef>
                  <a:spcPts val="816"/>
                </a:spcBef>
              </a:pPr>
              <a:t>‹#›</a:t>
            </a:fld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40288" cy="5143500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0288" h="5143500">
                <a:moveTo>
                  <a:pt x="0" y="0"/>
                </a:moveTo>
                <a:lnTo>
                  <a:pt x="4654924" y="0"/>
                </a:lnTo>
                <a:lnTo>
                  <a:pt x="634028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1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1535277"/>
            <a:ext cx="3569511" cy="1017291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Subject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724522"/>
            <a:ext cx="3569511" cy="1816529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/>
                </a:solidFill>
              </a:defRPr>
            </a:lvl1pPr>
            <a:lvl2pPr marL="3240" indent="0" algn="l">
              <a:spcBef>
                <a:spcPts val="816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MORE COMPLETE TITLE</a:t>
            </a:r>
          </a:p>
          <a:p>
            <a:pPr lvl="1"/>
            <a:r>
              <a:rPr lang="en-US" dirty="0"/>
              <a:t>Body text: Lorem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2"/>
            <a:ext cx="3569510" cy="1172925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Related phrase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7166089" y="922544"/>
            <a:ext cx="1081211" cy="1080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163" y="2987329"/>
            <a:ext cx="1384960" cy="1384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46169" y="3098171"/>
            <a:ext cx="381308" cy="38120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63709" y="838978"/>
            <a:ext cx="167181" cy="1671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195" tIns="31098" rIns="62195" bIns="31098" rtlCol="0" anchor="ctr"/>
          <a:lstStyle/>
          <a:p>
            <a:pPr algn="ctr"/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5142217" y="809746"/>
            <a:ext cx="2979602" cy="2978781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97451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2688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043071" y="3486270"/>
            <a:ext cx="3843754" cy="657105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2688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043071" y="1831103"/>
            <a:ext cx="384375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8" y="1388443"/>
            <a:ext cx="384375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43071" y="1388443"/>
            <a:ext cx="384375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207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9515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4533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300205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4533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300205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4533" y="1388443"/>
            <a:ext cx="2561614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0205" y="1388443"/>
            <a:ext cx="2561614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301029" y="3481305"/>
            <a:ext cx="2561614" cy="785512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01029" y="1831103"/>
            <a:ext cx="2561614" cy="1550392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301029" y="1388443"/>
            <a:ext cx="2561614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364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6723160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61528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5007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469336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35007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35007" y="1388443"/>
            <a:ext cx="1948830" cy="442660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69336" y="1388443"/>
            <a:ext cx="1948830" cy="442660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2469336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70366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03665" y="1388443"/>
            <a:ext cx="1948830" cy="442660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70366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937995" y="3481305"/>
            <a:ext cx="1948830" cy="840694"/>
          </a:xfrm>
        </p:spPr>
        <p:txBody>
          <a:bodyPr/>
          <a:lstStyle>
            <a:lvl1pPr>
              <a:defRPr lang="en-US" sz="12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37995" y="1388443"/>
            <a:ext cx="1948830" cy="442660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37995" y="1831103"/>
            <a:ext cx="1948830" cy="1550392"/>
          </a:xfrm>
        </p:spPr>
        <p:txBody>
          <a:bodyPr lIns="72000" tIns="72000" rIns="72000" bIns="72000">
            <a:normAutofit/>
          </a:bodyPr>
          <a:lstStyle>
            <a:lvl1pPr>
              <a:defRPr sz="11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1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7" y="1388443"/>
            <a:ext cx="3864347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012927" y="1388443"/>
            <a:ext cx="3873898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2687" y="2001691"/>
            <a:ext cx="3864347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012927" y="2001691"/>
            <a:ext cx="3873898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6" y="4215715"/>
            <a:ext cx="6725791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825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2686" y="1388444"/>
            <a:ext cx="2654085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55264" y="1388443"/>
            <a:ext cx="2654085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32737" y="1388444"/>
            <a:ext cx="2654085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250368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255266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6232739" y="2001691"/>
            <a:ext cx="2654086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32377" y="4215715"/>
            <a:ext cx="7880266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875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7870391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51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240527" y="1388443"/>
            <a:ext cx="1912119" cy="442661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477192" y="1388443"/>
            <a:ext cx="1912119" cy="442661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713857" y="1388443"/>
            <a:ext cx="1912119" cy="442661"/>
          </a:xfrm>
          <a:solidFill>
            <a:schemeClr val="accent6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6950523" y="1388443"/>
            <a:ext cx="1912119" cy="442661"/>
          </a:xfrm>
          <a:solidFill>
            <a:schemeClr val="accent3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816"/>
              </a:spcBef>
              <a:defRPr lang="en-US" sz="1600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97599" indent="-137132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4052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477192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4713857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6950523" y="2001691"/>
            <a:ext cx="1912119" cy="2029761"/>
          </a:xfrm>
        </p:spPr>
        <p:txBody>
          <a:bodyPr lIns="73459" rIns="24486"/>
          <a:lstStyle>
            <a:lvl1pPr>
              <a:defRPr sz="150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527" y="4215715"/>
            <a:ext cx="6717639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01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213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 rot="420000">
            <a:off x="6480242" y="1618453"/>
            <a:ext cx="1515340" cy="2451323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187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U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08770" y="1707293"/>
            <a:ext cx="1501361" cy="242038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1889" y="4219806"/>
            <a:ext cx="6326278" cy="318287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04"/>
              </a:spcBef>
              <a:defRPr sz="100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21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76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7" name="Picture 6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9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97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Green]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6223748" cy="5152464"/>
          </a:xfrm>
          <a:custGeom>
            <a:avLst/>
            <a:gdLst>
              <a:gd name="connsiteX0" fmla="*/ 0 w 6438900"/>
              <a:gd name="connsiteY0" fmla="*/ 0 h 5143500"/>
              <a:gd name="connsiteX1" fmla="*/ 6438900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438900"/>
              <a:gd name="connsiteY0" fmla="*/ 0 h 5143500"/>
              <a:gd name="connsiteX1" fmla="*/ 4654924 w 6438900"/>
              <a:gd name="connsiteY1" fmla="*/ 0 h 5143500"/>
              <a:gd name="connsiteX2" fmla="*/ 6438900 w 6438900"/>
              <a:gd name="connsiteY2" fmla="*/ 5143500 h 5143500"/>
              <a:gd name="connsiteX3" fmla="*/ 0 w 6438900"/>
              <a:gd name="connsiteY3" fmla="*/ 5143500 h 5143500"/>
              <a:gd name="connsiteX4" fmla="*/ 0 w 6438900"/>
              <a:gd name="connsiteY4" fmla="*/ 0 h 5143500"/>
              <a:gd name="connsiteX0" fmla="*/ 0 w 6340288"/>
              <a:gd name="connsiteY0" fmla="*/ 0 h 5143500"/>
              <a:gd name="connsiteX1" fmla="*/ 4654924 w 6340288"/>
              <a:gd name="connsiteY1" fmla="*/ 0 h 5143500"/>
              <a:gd name="connsiteX2" fmla="*/ 6340288 w 6340288"/>
              <a:gd name="connsiteY2" fmla="*/ 5143500 h 5143500"/>
              <a:gd name="connsiteX3" fmla="*/ 0 w 6340288"/>
              <a:gd name="connsiteY3" fmla="*/ 5143500 h 5143500"/>
              <a:gd name="connsiteX4" fmla="*/ 0 w 6340288"/>
              <a:gd name="connsiteY4" fmla="*/ 0 h 5143500"/>
              <a:gd name="connsiteX0" fmla="*/ 0 w 6205818"/>
              <a:gd name="connsiteY0" fmla="*/ 0 h 5143500"/>
              <a:gd name="connsiteX1" fmla="*/ 4654924 w 6205818"/>
              <a:gd name="connsiteY1" fmla="*/ 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493559 w 6205818"/>
              <a:gd name="connsiteY1" fmla="*/ 17930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26895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05818"/>
              <a:gd name="connsiteY0" fmla="*/ 0 h 5143500"/>
              <a:gd name="connsiteX1" fmla="*/ 4502524 w 6205818"/>
              <a:gd name="connsiteY1" fmla="*/ 1 h 5143500"/>
              <a:gd name="connsiteX2" fmla="*/ 6205818 w 6205818"/>
              <a:gd name="connsiteY2" fmla="*/ 5134535 h 5143500"/>
              <a:gd name="connsiteX3" fmla="*/ 0 w 6205818"/>
              <a:gd name="connsiteY3" fmla="*/ 5143500 h 5143500"/>
              <a:gd name="connsiteX4" fmla="*/ 0 w 6205818"/>
              <a:gd name="connsiteY4" fmla="*/ 0 h 5143500"/>
              <a:gd name="connsiteX0" fmla="*/ 0 w 6223748"/>
              <a:gd name="connsiteY0" fmla="*/ 0 h 5143500"/>
              <a:gd name="connsiteX1" fmla="*/ 4502524 w 6223748"/>
              <a:gd name="connsiteY1" fmla="*/ 1 h 5143500"/>
              <a:gd name="connsiteX2" fmla="*/ 6223748 w 6223748"/>
              <a:gd name="connsiteY2" fmla="*/ 5143499 h 5143500"/>
              <a:gd name="connsiteX3" fmla="*/ 0 w 6223748"/>
              <a:gd name="connsiteY3" fmla="*/ 5143500 h 5143500"/>
              <a:gd name="connsiteX4" fmla="*/ 0 w 6223748"/>
              <a:gd name="connsiteY4" fmla="*/ 0 h 5143500"/>
              <a:gd name="connsiteX0" fmla="*/ 0 w 6223748"/>
              <a:gd name="connsiteY0" fmla="*/ 8964 h 5152464"/>
              <a:gd name="connsiteX1" fmla="*/ 4529418 w 6223748"/>
              <a:gd name="connsiteY1" fmla="*/ 0 h 5152464"/>
              <a:gd name="connsiteX2" fmla="*/ 6223748 w 6223748"/>
              <a:gd name="connsiteY2" fmla="*/ 5152463 h 5152464"/>
              <a:gd name="connsiteX3" fmla="*/ 0 w 6223748"/>
              <a:gd name="connsiteY3" fmla="*/ 5152464 h 5152464"/>
              <a:gd name="connsiteX4" fmla="*/ 0 w 6223748"/>
              <a:gd name="connsiteY4" fmla="*/ 8964 h 515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748" h="5152464">
                <a:moveTo>
                  <a:pt x="0" y="8964"/>
                </a:moveTo>
                <a:lnTo>
                  <a:pt x="4529418" y="0"/>
                </a:lnTo>
                <a:lnTo>
                  <a:pt x="6223748" y="5152463"/>
                </a:lnTo>
                <a:lnTo>
                  <a:pt x="0" y="515246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78999" y="2102790"/>
            <a:ext cx="2190693" cy="747897"/>
          </a:xfrm>
        </p:spPr>
        <p:txBody>
          <a:bodyPr anchor="ctr"/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5" name="Picture 14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2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1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ox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0" y="-8966"/>
            <a:ext cx="4392706" cy="5152465"/>
          </a:xfrm>
          <a:custGeom>
            <a:avLst/>
            <a:gdLst>
              <a:gd name="connsiteX0" fmla="*/ 0 w 4392706"/>
              <a:gd name="connsiteY0" fmla="*/ 0 h 5143500"/>
              <a:gd name="connsiteX1" fmla="*/ 4392706 w 4392706"/>
              <a:gd name="connsiteY1" fmla="*/ 0 h 5143500"/>
              <a:gd name="connsiteX2" fmla="*/ 4392706 w 4392706"/>
              <a:gd name="connsiteY2" fmla="*/ 5143500 h 5143500"/>
              <a:gd name="connsiteX3" fmla="*/ 0 w 4392706"/>
              <a:gd name="connsiteY3" fmla="*/ 5143500 h 5143500"/>
              <a:gd name="connsiteX4" fmla="*/ 0 w 4392706"/>
              <a:gd name="connsiteY4" fmla="*/ 0 h 5143500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07341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  <a:gd name="connsiteX0" fmla="*/ 0 w 4392706"/>
              <a:gd name="connsiteY0" fmla="*/ 8965 h 5152465"/>
              <a:gd name="connsiteX1" fmla="*/ 2716306 w 4392706"/>
              <a:gd name="connsiteY1" fmla="*/ 0 h 5152465"/>
              <a:gd name="connsiteX2" fmla="*/ 4392706 w 4392706"/>
              <a:gd name="connsiteY2" fmla="*/ 5152465 h 5152465"/>
              <a:gd name="connsiteX3" fmla="*/ 0 w 4392706"/>
              <a:gd name="connsiteY3" fmla="*/ 5152465 h 5152465"/>
              <a:gd name="connsiteX4" fmla="*/ 0 w 4392706"/>
              <a:gd name="connsiteY4" fmla="*/ 8965 h 515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2706" h="5152465">
                <a:moveTo>
                  <a:pt x="0" y="8965"/>
                </a:moveTo>
                <a:lnTo>
                  <a:pt x="2716306" y="0"/>
                </a:lnTo>
                <a:lnTo>
                  <a:pt x="4392706" y="5152465"/>
                </a:lnTo>
                <a:lnTo>
                  <a:pt x="0" y="5152465"/>
                </a:lnTo>
                <a:lnTo>
                  <a:pt x="0" y="8965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0046" y="1388444"/>
            <a:ext cx="4216925" cy="2247851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bg1"/>
                </a:solidFill>
              </a:defRPr>
            </a:lvl1pPr>
            <a:lvl2pPr marL="3240" indent="0" algn="l">
              <a:lnSpc>
                <a:spcPct val="90000"/>
              </a:lnSpc>
              <a:spcBef>
                <a:spcPts val="408"/>
              </a:spcBef>
              <a:buNone/>
              <a:tabLst/>
              <a:defRPr sz="2200" baseline="0">
                <a:solidFill>
                  <a:schemeClr val="bg1">
                    <a:alpha val="70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amet, consectetuer adipiscing elit. Maecenas porttitor congue </a:t>
            </a:r>
            <a:r>
              <a:rPr lang="en-US" dirty="0" err="1"/>
              <a:t>massa</a:t>
            </a:r>
            <a:r>
              <a:rPr lang="en-US" dirty="0"/>
              <a:t>.</a:t>
            </a:r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2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3" name="Picture 1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0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9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ide image [Red]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89050" y="2033543"/>
            <a:ext cx="1982834" cy="886397"/>
          </a:xfrm>
        </p:spPr>
        <p:txBody>
          <a:bodyPr anchor="ctr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r>
              <a:rPr lang="en-US" dirty="0"/>
              <a:t> </a:t>
            </a:r>
            <a:r>
              <a:rPr lang="en-US" dirty="0" err="1"/>
              <a:t>title</a:t>
            </a:r>
            <a:endParaRPr lang="en-US" dirty="0"/>
          </a:p>
        </p:txBody>
      </p:sp>
      <p:pic>
        <p:nvPicPr>
          <p:cNvPr id="11" name="Picture 10" descr="IPSOS_GAMECHANGERS_blue.png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247312" y="4665811"/>
            <a:ext cx="382425" cy="2601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en-US" sz="800" cap="none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204"/>
              </a:spcBef>
            </a:pPr>
            <a:fld id="{7F034911-0302-4AAB-AEF0-815419E29289}" type="slidenum">
              <a:rPr lang="en-GB" smtClean="0"/>
              <a:pPr>
                <a:lnSpc>
                  <a:spcPct val="95000"/>
                </a:lnSpc>
                <a:spcBef>
                  <a:spcPts val="204"/>
                </a:spcBef>
              </a:pPr>
              <a:t>‹#›</a:t>
            </a:fld>
            <a:endParaRPr lang="en-GB" dirty="0"/>
          </a:p>
        </p:txBody>
      </p:sp>
      <p:pic>
        <p:nvPicPr>
          <p:cNvPr id="17" name="Picture 16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0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1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ill1_Text Optio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530733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80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1_Bullets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66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2_Bullets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1" y="248323"/>
            <a:ext cx="6605744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2" name="Picture 21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653462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86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itle Only">
    <p:bg bwMode="inv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 bwMode="black"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9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671039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/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/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/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/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0507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ll3_Text Option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547986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377" y="1388444"/>
            <a:ext cx="7885666" cy="26430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49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ll3_Bullets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7" y="248323"/>
            <a:ext cx="6607368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pic>
        <p:nvPicPr>
          <p:cNvPr id="21" name="Picture 20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33363" y="1399203"/>
            <a:ext cx="8288337" cy="2639397"/>
          </a:xfrm>
        </p:spPr>
        <p:txBody>
          <a:bodyPr/>
          <a:lstStyle>
            <a:lvl1pPr marL="176213" indent="-1762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cap="none">
                <a:solidFill>
                  <a:schemeClr val="bg1"/>
                </a:solidFill>
              </a:defRPr>
            </a:lvl1pPr>
            <a:lvl2pPr marL="476250" indent="-1666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tabLst/>
              <a:defRPr sz="1200">
                <a:solidFill>
                  <a:schemeClr val="bg1"/>
                </a:solidFill>
              </a:defRPr>
            </a:lvl2pPr>
            <a:lvl3pPr marL="692150" indent="-1778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5pPr marL="968375" indent="-1746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-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7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-1" y="-8966"/>
            <a:ext cx="3740523" cy="5152466"/>
          </a:xfrm>
          <a:custGeom>
            <a:avLst/>
            <a:gdLst>
              <a:gd name="connsiteX0" fmla="*/ 0 w 4000500"/>
              <a:gd name="connsiteY0" fmla="*/ 0 h 5143500"/>
              <a:gd name="connsiteX1" fmla="*/ 4000500 w 4000500"/>
              <a:gd name="connsiteY1" fmla="*/ 0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4000500"/>
              <a:gd name="connsiteY0" fmla="*/ 0 h 5143500"/>
              <a:gd name="connsiteX1" fmla="*/ 432547 w 4000500"/>
              <a:gd name="connsiteY1" fmla="*/ 8964 h 5143500"/>
              <a:gd name="connsiteX2" fmla="*/ 4000500 w 4000500"/>
              <a:gd name="connsiteY2" fmla="*/ 5143500 h 5143500"/>
              <a:gd name="connsiteX3" fmla="*/ 0 w 4000500"/>
              <a:gd name="connsiteY3" fmla="*/ 5143500 h 5143500"/>
              <a:gd name="connsiteX4" fmla="*/ 0 w 4000500"/>
              <a:gd name="connsiteY4" fmla="*/ 0 h 5143500"/>
              <a:gd name="connsiteX0" fmla="*/ 0 w 3740523"/>
              <a:gd name="connsiteY0" fmla="*/ 0 h 5143500"/>
              <a:gd name="connsiteX1" fmla="*/ 432547 w 3740523"/>
              <a:gd name="connsiteY1" fmla="*/ 8964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0 h 5143500"/>
              <a:gd name="connsiteX1" fmla="*/ 441511 w 3740523"/>
              <a:gd name="connsiteY1" fmla="*/ 17929 h 5143500"/>
              <a:gd name="connsiteX2" fmla="*/ 3740523 w 3740523"/>
              <a:gd name="connsiteY2" fmla="*/ 5143500 h 5143500"/>
              <a:gd name="connsiteX3" fmla="*/ 0 w 3740523"/>
              <a:gd name="connsiteY3" fmla="*/ 5143500 h 5143500"/>
              <a:gd name="connsiteX4" fmla="*/ 0 w 3740523"/>
              <a:gd name="connsiteY4" fmla="*/ 0 h 5143500"/>
              <a:gd name="connsiteX0" fmla="*/ 0 w 3740523"/>
              <a:gd name="connsiteY0" fmla="*/ 8966 h 5152466"/>
              <a:gd name="connsiteX1" fmla="*/ 441511 w 3740523"/>
              <a:gd name="connsiteY1" fmla="*/ 0 h 5152466"/>
              <a:gd name="connsiteX2" fmla="*/ 3740523 w 3740523"/>
              <a:gd name="connsiteY2" fmla="*/ 5152466 h 5152466"/>
              <a:gd name="connsiteX3" fmla="*/ 0 w 3740523"/>
              <a:gd name="connsiteY3" fmla="*/ 5152466 h 5152466"/>
              <a:gd name="connsiteX4" fmla="*/ 0 w 3740523"/>
              <a:gd name="connsiteY4" fmla="*/ 8966 h 515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523" h="5152466">
                <a:moveTo>
                  <a:pt x="0" y="8966"/>
                </a:moveTo>
                <a:lnTo>
                  <a:pt x="441511" y="0"/>
                </a:lnTo>
                <a:lnTo>
                  <a:pt x="3740523" y="5152466"/>
                </a:lnTo>
                <a:lnTo>
                  <a:pt x="0" y="5152466"/>
                </a:lnTo>
                <a:lnTo>
                  <a:pt x="0" y="8966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76000" y="2152234"/>
            <a:ext cx="469905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76000" y="2864332"/>
            <a:ext cx="469905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bg2">
                    <a:lumMod val="75000"/>
                  </a:schemeClr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0" y="1389063"/>
            <a:ext cx="469905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689036" y="672878"/>
            <a:ext cx="1165276" cy="633412"/>
          </a:xfrm>
          <a:solidFill>
            <a:schemeClr val="bg1"/>
          </a:solidFill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311" y="4627422"/>
            <a:ext cx="560381" cy="2601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F034911-0302-4AAB-AEF0-815419E29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176000" y="4031450"/>
            <a:ext cx="4699059" cy="5959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© 2015 Ipsos.  All rights reserved. Contains Ipsos' Confidential and Proprietary information and may not be disclosed or reproduced without the prior written consent of Ipsos.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1000">
                <a:solidFill>
                  <a:schemeClr val="bg1"/>
                </a:solidFill>
              </a:rPr>
              <a:pPr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06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</a:p>
        </p:txBody>
      </p:sp>
      <p:pic>
        <p:nvPicPr>
          <p:cNvPr id="20" name="Picture 19" descr="IPSOS_GAMECHANGERS_blue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10" r="22774"/>
          <a:stretch/>
        </p:blipFill>
        <p:spPr>
          <a:xfrm>
            <a:off x="6965726" y="4658133"/>
            <a:ext cx="1380186" cy="27716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2" descr="IPSOS_GAMECHANGERS_blue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8" t="-9671" b="-1"/>
          <a:stretch/>
        </p:blipFill>
        <p:spPr>
          <a:xfrm>
            <a:off x="8521945" y="4594687"/>
            <a:ext cx="377327" cy="35598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3381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818226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93072" y="1622613"/>
            <a:ext cx="1211263" cy="1209675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GB" dirty="0"/>
          </a:p>
        </p:txBody>
      </p:sp>
      <p:pic>
        <p:nvPicPr>
          <p:cNvPr id="13" name="Picture 7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5301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54595" cy="461548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8323"/>
            <a:ext cx="7887670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grpSp>
        <p:nvGrpSpPr>
          <p:cNvPr id="88" name="Group 87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89" name="Oval 88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Right Triangle 91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3" name="Picture 92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94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7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2376" y="248323"/>
            <a:ext cx="6725791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47650" y="1388443"/>
            <a:ext cx="7870391" cy="26430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8252496" y="2571750"/>
            <a:ext cx="891505" cy="2571750"/>
            <a:chOff x="12130881" y="3781425"/>
            <a:chExt cx="1310482" cy="3781425"/>
          </a:xfrm>
        </p:grpSpPr>
        <p:sp>
          <p:nvSpPr>
            <p:cNvPr id="37" name="Oval 36"/>
            <p:cNvSpPr>
              <a:spLocks/>
            </p:cNvSpPr>
            <p:nvPr/>
          </p:nvSpPr>
          <p:spPr bwMode="auto">
            <a:xfrm rot="3900000" flipH="1">
              <a:off x="12448596" y="5001406"/>
              <a:ext cx="698400" cy="6976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2613164" y="4367456"/>
              <a:ext cx="411286" cy="4112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2346781" y="4200525"/>
              <a:ext cx="172831" cy="1728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ight Triangle 39"/>
            <p:cNvSpPr/>
            <p:nvPr/>
          </p:nvSpPr>
          <p:spPr>
            <a:xfrm flipH="1">
              <a:off x="12130881" y="3781425"/>
              <a:ext cx="1310482" cy="3781425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1" name="Picture 40" descr="IPSOS_GAMECHANGERS_blue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755928"/>
              <a:ext cx="554656" cy="523425"/>
            </a:xfrm>
            <a:prstGeom prst="rect">
              <a:avLst/>
            </a:prstGeom>
          </p:spPr>
        </p:pic>
        <p:sp>
          <p:nvSpPr>
            <p:cNvPr id="42" name="Oval 24"/>
            <p:cNvSpPr>
              <a:spLocks/>
            </p:cNvSpPr>
            <p:nvPr/>
          </p:nvSpPr>
          <p:spPr bwMode="auto">
            <a:xfrm rot="3900000" flipH="1">
              <a:off x="12429978" y="5491320"/>
              <a:ext cx="763902" cy="754332"/>
            </a:xfrm>
            <a:custGeom>
              <a:avLst/>
              <a:gdLst/>
              <a:ahLst/>
              <a:cxnLst/>
              <a:rect l="l" t="t" r="r" b="b"/>
              <a:pathLst>
                <a:path w="763902" h="754332">
                  <a:moveTo>
                    <a:pt x="763902" y="138227"/>
                  </a:moveTo>
                  <a:cubicBezTo>
                    <a:pt x="683802" y="52832"/>
                    <a:pt x="569760" y="0"/>
                    <a:pt x="443365" y="0"/>
                  </a:cubicBezTo>
                  <a:cubicBezTo>
                    <a:pt x="198502" y="0"/>
                    <a:pt x="-1" y="198284"/>
                    <a:pt x="0" y="442881"/>
                  </a:cubicBezTo>
                  <a:cubicBezTo>
                    <a:pt x="-1" y="564384"/>
                    <a:pt x="48982" y="674459"/>
                    <a:pt x="128444" y="754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2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4000" y="643468"/>
            <a:ext cx="8646971" cy="46154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243073"/>
            <a:ext cx="6718167" cy="442661"/>
          </a:xfrm>
        </p:spPr>
        <p:txBody>
          <a:bodyPr anchor="b">
            <a:normAutofit/>
          </a:bodyPr>
          <a:lstStyle>
            <a:lvl1pPr marL="0" indent="0">
              <a:buNone/>
              <a:defRPr sz="19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947451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929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3196468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6147915" y="1239836"/>
            <a:ext cx="684522" cy="57877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0" baseline="0"/>
            </a:lvl1pPr>
          </a:lstStyle>
          <a:p>
            <a:r>
              <a:rPr lang="en-GB" dirty="0"/>
              <a:t>Insert picture from file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63525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196468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43701" y="1918036"/>
            <a:ext cx="2625725" cy="947738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</a:p>
          <a:p>
            <a:pPr lvl="3"/>
            <a:r>
              <a:rPr lang="en-US" dirty="0"/>
              <a:t>2nd Level</a:t>
            </a:r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880990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832437" y="1239836"/>
            <a:ext cx="1941711" cy="578779"/>
          </a:xfrm>
          <a:prstGeom prst="rect">
            <a:avLst/>
          </a:prstGeom>
          <a:solidFill>
            <a:schemeClr val="accent6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200" cap="none">
                <a:solidFill>
                  <a:schemeClr val="bg1"/>
                </a:solidFill>
              </a:defRPr>
            </a:lvl1pPr>
            <a:lvl2pPr marL="533400" indent="-285750">
              <a:defRPr>
                <a:solidFill>
                  <a:schemeClr val="bg1"/>
                </a:solidFill>
              </a:defRPr>
            </a:lvl2pPr>
            <a:lvl3pPr marL="898525" indent="-228600">
              <a:defRPr>
                <a:solidFill>
                  <a:schemeClr val="bg1"/>
                </a:solidFill>
              </a:defRPr>
            </a:lvl3pPr>
            <a:lvl4pPr marL="1257300" indent="-228600">
              <a:defRPr>
                <a:solidFill>
                  <a:schemeClr val="bg1"/>
                </a:solidFill>
              </a:defRPr>
            </a:lvl4pPr>
            <a:lvl5pPr marL="1612900" indent="-228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00162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9527" y="2152234"/>
            <a:ext cx="4078999" cy="508645"/>
          </a:xfrm>
        </p:spPr>
        <p:txBody>
          <a:bodyPr anchor="ctr"/>
          <a:lstStyle>
            <a:lvl1pPr>
              <a:defRPr sz="3700" baseline="0"/>
            </a:lvl1pPr>
          </a:lstStyle>
          <a:p>
            <a:r>
              <a:rPr lang="en-US" dirty="0"/>
              <a:t>Impact word(s)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9527" y="2864332"/>
            <a:ext cx="4078999" cy="13323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baseline="0">
                <a:solidFill>
                  <a:schemeClr val="tx1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Job title, date, or other relevant presenter info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2946" y="4031450"/>
            <a:ext cx="4444025" cy="260192"/>
          </a:xfrm>
          <a:prstGeom prst="rect">
            <a:avLst/>
          </a:prstGeom>
        </p:spPr>
        <p:txBody>
          <a:bodyPr lIns="62195" tIns="31098" rIns="62195" bIns="31098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GB"/>
              <a:t>© 2015 Ipsos.  All rights reserved. Contains Ipsos' Confidential and Proprietary information  and may not be disclosed or reproduced without the prior written consent of Ipsos.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769527" y="1389063"/>
            <a:ext cx="4078999" cy="637454"/>
          </a:xfrm>
        </p:spPr>
        <p:txBody>
          <a:bodyPr anchor="b">
            <a:normAutofit/>
          </a:bodyPr>
          <a:lstStyle>
            <a:lvl1pPr>
              <a:defRPr sz="2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presentation title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7823701" y="592860"/>
            <a:ext cx="1024825" cy="722153"/>
          </a:xfrm>
          <a:noFill/>
        </p:spPr>
        <p:txBody>
          <a:bodyPr/>
          <a:lstStyle>
            <a:lvl1pPr algn="ctr">
              <a:defRPr sz="1400"/>
            </a:lvl1pPr>
          </a:lstStyle>
          <a:p>
            <a:r>
              <a:rPr lang="en-GB" dirty="0"/>
              <a:t>Client Logo</a:t>
            </a:r>
            <a:br>
              <a:rPr lang="en-GB" dirty="0"/>
            </a:br>
            <a:r>
              <a:rPr lang="en-GB" dirty="0"/>
              <a:t>(delete if unused)</a:t>
            </a:r>
          </a:p>
        </p:txBody>
      </p:sp>
    </p:spTree>
    <p:extLst>
      <p:ext uri="{BB962C8B-B14F-4D97-AF65-F5344CB8AC3E}">
        <p14:creationId xmlns:p14="http://schemas.microsoft.com/office/powerpoint/2010/main" val="38746522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71460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_Triangles and Bl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-8964"/>
            <a:ext cx="4419600" cy="5171514"/>
          </a:xfrm>
          <a:custGeom>
            <a:avLst/>
            <a:gdLst>
              <a:gd name="connsiteX0" fmla="*/ 0 w 4419600"/>
              <a:gd name="connsiteY0" fmla="*/ 0 h 5162550"/>
              <a:gd name="connsiteX1" fmla="*/ 4419600 w 4419600"/>
              <a:gd name="connsiteY1" fmla="*/ 0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0 h 5162550"/>
              <a:gd name="connsiteX1" fmla="*/ 2743200 w 4419600"/>
              <a:gd name="connsiteY1" fmla="*/ 8965 h 5162550"/>
              <a:gd name="connsiteX2" fmla="*/ 4419600 w 4419600"/>
              <a:gd name="connsiteY2" fmla="*/ 5162550 h 5162550"/>
              <a:gd name="connsiteX3" fmla="*/ 0 w 4419600"/>
              <a:gd name="connsiteY3" fmla="*/ 5162550 h 5162550"/>
              <a:gd name="connsiteX4" fmla="*/ 0 w 4419600"/>
              <a:gd name="connsiteY4" fmla="*/ 0 h 5162550"/>
              <a:gd name="connsiteX0" fmla="*/ 0 w 4419600"/>
              <a:gd name="connsiteY0" fmla="*/ 8964 h 5171514"/>
              <a:gd name="connsiteX1" fmla="*/ 2743200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  <a:gd name="connsiteX0" fmla="*/ 0 w 4419600"/>
              <a:gd name="connsiteY0" fmla="*/ 8964 h 5171514"/>
              <a:gd name="connsiteX1" fmla="*/ 2734235 w 4419600"/>
              <a:gd name="connsiteY1" fmla="*/ 0 h 5171514"/>
              <a:gd name="connsiteX2" fmla="*/ 4419600 w 4419600"/>
              <a:gd name="connsiteY2" fmla="*/ 5171514 h 5171514"/>
              <a:gd name="connsiteX3" fmla="*/ 0 w 4419600"/>
              <a:gd name="connsiteY3" fmla="*/ 5171514 h 5171514"/>
              <a:gd name="connsiteX4" fmla="*/ 0 w 4419600"/>
              <a:gd name="connsiteY4" fmla="*/ 8964 h 5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9600" h="5171514">
                <a:moveTo>
                  <a:pt x="0" y="8964"/>
                </a:moveTo>
                <a:lnTo>
                  <a:pt x="2734235" y="0"/>
                </a:lnTo>
                <a:lnTo>
                  <a:pt x="4419600" y="5171514"/>
                </a:lnTo>
                <a:lnTo>
                  <a:pt x="0" y="5171514"/>
                </a:lnTo>
                <a:lnTo>
                  <a:pt x="0" y="8964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6371" y="1122848"/>
            <a:ext cx="4100599" cy="2742335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1" baseline="0">
                <a:solidFill>
                  <a:schemeClr val="tx1"/>
                </a:solidFill>
              </a:defRPr>
            </a:lvl1pPr>
            <a:lvl2pPr marL="3240" indent="0" algn="l">
              <a:spcBef>
                <a:spcPts val="0"/>
              </a:spcBef>
              <a:buNone/>
              <a:tabLst/>
              <a:defRPr sz="2200" baseline="0">
                <a:solidFill>
                  <a:schemeClr val="bg2"/>
                </a:solidFill>
              </a:defRPr>
            </a:lvl2pPr>
            <a:lvl3pPr marL="92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0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3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Title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76" y="643468"/>
            <a:ext cx="8654595" cy="4615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388443"/>
            <a:ext cx="8651621" cy="264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965726" y="4594675"/>
            <a:ext cx="1933546" cy="355982"/>
            <a:chOff x="10239375" y="6688139"/>
            <a:chExt cx="2842245" cy="523426"/>
          </a:xfrm>
        </p:grpSpPr>
        <p:pic>
          <p:nvPicPr>
            <p:cNvPr id="11" name="Picture 10" descr="IPSOS_GAMECHANGERS_blue.png"/>
            <p:cNvPicPr>
              <a:picLocks noChangeAspect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8" t="-9671" b="-1"/>
            <a:stretch/>
          </p:blipFill>
          <p:spPr>
            <a:xfrm>
              <a:off x="12526963" y="6688139"/>
              <a:ext cx="554657" cy="523426"/>
            </a:xfrm>
            <a:prstGeom prst="rect">
              <a:avLst/>
            </a:prstGeom>
          </p:spPr>
        </p:pic>
        <p:pic>
          <p:nvPicPr>
            <p:cNvPr id="12" name="Picture 11" descr="IPSOS_GAMECHANGERS_blue.png"/>
            <p:cNvPicPr>
              <a:picLocks noChangeAspect="1"/>
            </p:cNvPicPr>
            <p:nvPr userDrawn="1"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0" r="22774"/>
            <a:stretch/>
          </p:blipFill>
          <p:spPr>
            <a:xfrm>
              <a:off x="10239375" y="6804025"/>
              <a:ext cx="2028825" cy="407539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239634" y="4686827"/>
            <a:ext cx="307188" cy="238005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924282" rtl="0" eaLnBrk="1" latinLnBrk="0" hangingPunct="1">
              <a:lnSpc>
                <a:spcPct val="85000"/>
              </a:lnSpc>
              <a:spcBef>
                <a:spcPts val="204"/>
              </a:spcBef>
            </a:pPr>
            <a:fld id="{01990C03-C3A3-48FE-AF6D-3AE397C89625}" type="slidenum">
              <a:rPr lang="en-GB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algn="l" defTabSz="924282" rtl="0" eaLnBrk="1" latinLnBrk="0" hangingPunct="1">
                <a:lnSpc>
                  <a:spcPct val="85000"/>
                </a:lnSpc>
                <a:spcBef>
                  <a:spcPts val="204"/>
                </a:spcBef>
              </a:pPr>
              <a:t>‹#›</a:t>
            </a:fld>
            <a:endParaRPr lang="en-GB" sz="8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 rot="16200000">
            <a:off x="8682323" y="4589036"/>
            <a:ext cx="691172" cy="168907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marR="0" indent="0" algn="l" defTabSz="924282" rtl="0" eaLnBrk="1" fontAlgn="auto" latinLnBrk="0" hangingPunct="1">
              <a:lnSpc>
                <a:spcPct val="85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Ipsos.</a:t>
            </a:r>
            <a:endParaRPr lang="en-GB" sz="1200" dirty="0">
              <a:solidFill>
                <a:srgbClr val="1C1C1C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4" name="Picture 8" descr="C:\Users\Graphics Dude Ltd\Graphics Dude Ltd\Work\PC - IM - 150415A (template pt2)\Graphics\Tags\Interactive-Services-WTag-elecronic-col.png"/>
          <p:cNvPicPr>
            <a:picLocks noChangeAspect="1" noChangeArrowheads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4" y="161228"/>
            <a:ext cx="2160000" cy="2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4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318" r:id="rId1"/>
    <p:sldLayoutId id="2147493383" r:id="rId2"/>
    <p:sldLayoutId id="2147493319" r:id="rId3"/>
    <p:sldLayoutId id="2147493322" r:id="rId4"/>
    <p:sldLayoutId id="2147493323" r:id="rId5"/>
    <p:sldLayoutId id="2147493382" r:id="rId6"/>
    <p:sldLayoutId id="2147493314" r:id="rId7"/>
    <p:sldLayoutId id="2147493315" r:id="rId8"/>
    <p:sldLayoutId id="2147493391" r:id="rId9"/>
    <p:sldLayoutId id="2147493388" r:id="rId10"/>
    <p:sldLayoutId id="2147493316" r:id="rId11"/>
    <p:sldLayoutId id="2147493390" r:id="rId12"/>
    <p:sldLayoutId id="2147493317" r:id="rId13"/>
    <p:sldLayoutId id="2147493331" r:id="rId14"/>
    <p:sldLayoutId id="2147493332" r:id="rId15"/>
    <p:sldLayoutId id="2147493333" r:id="rId16"/>
    <p:sldLayoutId id="2147493334" r:id="rId17"/>
    <p:sldLayoutId id="2147493335" r:id="rId18"/>
    <p:sldLayoutId id="2147493336" r:id="rId19"/>
    <p:sldLayoutId id="2147493339" r:id="rId20"/>
    <p:sldLayoutId id="2147493340" r:id="rId21"/>
    <p:sldLayoutId id="2147493392" r:id="rId22"/>
    <p:sldLayoutId id="2147493393" r:id="rId23"/>
    <p:sldLayoutId id="2147493394" r:id="rId24"/>
    <p:sldLayoutId id="2147493395" r:id="rId25"/>
    <p:sldLayoutId id="2147493353" r:id="rId26"/>
    <p:sldLayoutId id="2147493386" r:id="rId27"/>
    <p:sldLayoutId id="2147493385" r:id="rId28"/>
    <p:sldLayoutId id="2147493379" r:id="rId29"/>
    <p:sldLayoutId id="2147493380" r:id="rId30"/>
    <p:sldLayoutId id="2147493384" r:id="rId31"/>
    <p:sldLayoutId id="2147493389" r:id="rId32"/>
    <p:sldLayoutId id="2147493387" r:id="rId33"/>
  </p:sldLayoutIdLst>
  <p:hf hdr="0"/>
  <p:txStyles>
    <p:titleStyle>
      <a:lvl1pPr algn="l" defTabSz="924282" rtl="0" eaLnBrk="1" latinLnBrk="0" hangingPunct="1">
        <a:lnSpc>
          <a:spcPct val="90000"/>
        </a:lnSpc>
        <a:spcBef>
          <a:spcPts val="408"/>
        </a:spcBef>
        <a:buNone/>
        <a:tabLst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3240" indent="0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6802" indent="-186802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1" indent="-191121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06834" indent="-176004" algn="l" defTabSz="924282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41775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391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056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8198" indent="-231070" algn="l" defTabSz="92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2140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428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422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856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0704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284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498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7126" algn="l" defTabSz="92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6D525A-997F-4251-8C98-EE9C4616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82" y="3068004"/>
            <a:ext cx="8174694" cy="88808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Header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BDF777-3F04-48C8-B131-AA6D311E8AE6}"/>
              </a:ext>
            </a:extLst>
          </p:cNvPr>
          <p:cNvSpPr/>
          <p:nvPr/>
        </p:nvSpPr>
        <p:spPr>
          <a:xfrm>
            <a:off x="127339" y="557299"/>
            <a:ext cx="6428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100" dirty="0"/>
              <a:t>Header will be full-width and will be restructured to use containers instead of big images as it is right now: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A0561F-25C4-4938-94D7-BECC306AE98E}"/>
              </a:ext>
            </a:extLst>
          </p:cNvPr>
          <p:cNvSpPr/>
          <p:nvPr/>
        </p:nvSpPr>
        <p:spPr>
          <a:xfrm>
            <a:off x="689215" y="3152803"/>
            <a:ext cx="939560" cy="3524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70DDB4-A91B-4AB7-A0B7-C7F3F4A76D28}"/>
              </a:ext>
            </a:extLst>
          </p:cNvPr>
          <p:cNvSpPr/>
          <p:nvPr/>
        </p:nvSpPr>
        <p:spPr>
          <a:xfrm>
            <a:off x="2071676" y="3170698"/>
            <a:ext cx="3167073" cy="3080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C44EA-3CCD-4706-9210-08E38BFA213A}"/>
              </a:ext>
            </a:extLst>
          </p:cNvPr>
          <p:cNvSpPr/>
          <p:nvPr/>
        </p:nvSpPr>
        <p:spPr>
          <a:xfrm>
            <a:off x="4976812" y="3551168"/>
            <a:ext cx="2890341" cy="3524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4F14A-DE0D-47AF-8563-F5234228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1" y="4226244"/>
            <a:ext cx="3143054" cy="71549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89301C3-DD50-43D2-97BA-C15715D1CA83}"/>
              </a:ext>
            </a:extLst>
          </p:cNvPr>
          <p:cNvSpPr/>
          <p:nvPr/>
        </p:nvSpPr>
        <p:spPr>
          <a:xfrm>
            <a:off x="8172280" y="3551168"/>
            <a:ext cx="400959" cy="3524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D89E27-6CD0-4962-9D6C-DBEA4DA3605C}"/>
              </a:ext>
            </a:extLst>
          </p:cNvPr>
          <p:cNvSpPr/>
          <p:nvPr/>
        </p:nvSpPr>
        <p:spPr>
          <a:xfrm>
            <a:off x="824831" y="4226243"/>
            <a:ext cx="769538" cy="31785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E763C7-3AF1-4593-B6AF-1407CBBAB9F0}"/>
              </a:ext>
            </a:extLst>
          </p:cNvPr>
          <p:cNvSpPr/>
          <p:nvPr/>
        </p:nvSpPr>
        <p:spPr>
          <a:xfrm>
            <a:off x="3040628" y="4241384"/>
            <a:ext cx="536537" cy="2354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4DD280-AAA0-48BB-91A3-9E6F0B07D52A}"/>
              </a:ext>
            </a:extLst>
          </p:cNvPr>
          <p:cNvSpPr/>
          <p:nvPr/>
        </p:nvSpPr>
        <p:spPr>
          <a:xfrm>
            <a:off x="824831" y="4544103"/>
            <a:ext cx="2616565" cy="33039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42D84-F919-4F25-B46A-D57537EBB861}"/>
              </a:ext>
            </a:extLst>
          </p:cNvPr>
          <p:cNvSpPr/>
          <p:nvPr/>
        </p:nvSpPr>
        <p:spPr>
          <a:xfrm>
            <a:off x="570305" y="4216180"/>
            <a:ext cx="3143054" cy="7255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353634-3762-4D31-8BD3-D172648C329E}"/>
              </a:ext>
            </a:extLst>
          </p:cNvPr>
          <p:cNvSpPr/>
          <p:nvPr/>
        </p:nvSpPr>
        <p:spPr>
          <a:xfrm>
            <a:off x="450402" y="4253105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C6FF68-414D-4B9E-8ACE-15F185A9FF97}"/>
              </a:ext>
            </a:extLst>
          </p:cNvPr>
          <p:cNvSpPr/>
          <p:nvPr/>
        </p:nvSpPr>
        <p:spPr>
          <a:xfrm>
            <a:off x="3343746" y="459910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8C48AD-4D1B-4AD9-9711-A2A604F08CB5}"/>
              </a:ext>
            </a:extLst>
          </p:cNvPr>
          <p:cNvSpPr/>
          <p:nvPr/>
        </p:nvSpPr>
        <p:spPr>
          <a:xfrm>
            <a:off x="1485672" y="4078326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274F24-ABA0-451A-AB90-3C3F10665F58}"/>
              </a:ext>
            </a:extLst>
          </p:cNvPr>
          <p:cNvSpPr/>
          <p:nvPr/>
        </p:nvSpPr>
        <p:spPr>
          <a:xfrm>
            <a:off x="2915122" y="4078326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FC072-3F92-4768-B509-901AE157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27835"/>
              </p:ext>
            </p:extLst>
          </p:nvPr>
        </p:nvGraphicFramePr>
        <p:xfrm>
          <a:off x="234000" y="791658"/>
          <a:ext cx="8271663" cy="2194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29971">
                  <a:extLst>
                    <a:ext uri="{9D8B030D-6E8A-4147-A177-3AD203B41FA5}">
                      <a16:colId xmlns:a16="http://schemas.microsoft.com/office/drawing/2014/main" val="851306638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3954387887"/>
                    </a:ext>
                  </a:extLst>
                </a:gridCol>
                <a:gridCol w="1465217">
                  <a:extLst>
                    <a:ext uri="{9D8B030D-6E8A-4147-A177-3AD203B41FA5}">
                      <a16:colId xmlns:a16="http://schemas.microsoft.com/office/drawing/2014/main" val="316072794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sz="1000" dirty="0"/>
                        <a:t>Container</a:t>
                      </a:r>
                      <a:endParaRPr lang="en-I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PC/Tablet look</a:t>
                      </a:r>
                      <a:endParaRPr lang="en-I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Smartphone look</a:t>
                      </a:r>
                      <a:endParaRPr lang="en-IE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31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GB" sz="1000" dirty="0"/>
                        <a:t>1. Big container with an adjustable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2. Site logo (image)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3276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3. Search bar (image + search button with an adjustable colour)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760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4. Deliver to (text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image, text + image, blank)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941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00" dirty="0"/>
                        <a:t>5. Toolbar 1 (text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image, text + image, blank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(hide if insufficient page width)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814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00" dirty="0"/>
                        <a:t>6. Toolbar 2 (text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image, text + image, blank)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(hide if insufficient page width)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93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00" dirty="0"/>
                        <a:t>7. Cart (text + Unicode character for cart)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933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000" dirty="0"/>
                        <a:t>8. Banner (text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image, text + image, blank)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 (hide if insufficient page width)</a:t>
                      </a:r>
                      <a:endParaRPr lang="en-I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  <a:endParaRPr lang="en-I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8853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FAD62E73-4582-4DC9-90F5-59B80492E6A3}"/>
              </a:ext>
            </a:extLst>
          </p:cNvPr>
          <p:cNvSpPr/>
          <p:nvPr/>
        </p:nvSpPr>
        <p:spPr>
          <a:xfrm>
            <a:off x="581510" y="3099881"/>
            <a:ext cx="8095765" cy="8085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EA07D1-88EF-4BD0-81C4-37B603841C53}"/>
              </a:ext>
            </a:extLst>
          </p:cNvPr>
          <p:cNvSpPr/>
          <p:nvPr/>
        </p:nvSpPr>
        <p:spPr>
          <a:xfrm>
            <a:off x="2138363" y="3550778"/>
            <a:ext cx="2838450" cy="35244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EA2E41-4B1F-4636-BA3B-15EB7236DA71}"/>
              </a:ext>
            </a:extLst>
          </p:cNvPr>
          <p:cNvSpPr/>
          <p:nvPr/>
        </p:nvSpPr>
        <p:spPr>
          <a:xfrm>
            <a:off x="581510" y="3546016"/>
            <a:ext cx="1517045" cy="3524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16A1B0-F93B-4E69-9856-78AF099905A6}"/>
              </a:ext>
            </a:extLst>
          </p:cNvPr>
          <p:cNvSpPr/>
          <p:nvPr/>
        </p:nvSpPr>
        <p:spPr>
          <a:xfrm>
            <a:off x="1734592" y="29683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50CB0A-1B8A-40C0-8722-0F5352ADC4EE}"/>
              </a:ext>
            </a:extLst>
          </p:cNvPr>
          <p:cNvSpPr/>
          <p:nvPr/>
        </p:nvSpPr>
        <p:spPr>
          <a:xfrm>
            <a:off x="1481951" y="3259599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B735682-31B6-413B-B7D5-B957402B37AC}"/>
              </a:ext>
            </a:extLst>
          </p:cNvPr>
          <p:cNvSpPr/>
          <p:nvPr/>
        </p:nvSpPr>
        <p:spPr>
          <a:xfrm>
            <a:off x="4217868" y="3210438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E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1374A4-CA54-47FF-A8C5-241D13D896FB}"/>
              </a:ext>
            </a:extLst>
          </p:cNvPr>
          <p:cNvSpPr/>
          <p:nvPr/>
        </p:nvSpPr>
        <p:spPr>
          <a:xfrm>
            <a:off x="1747684" y="3606908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IE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D69E0E-5DA6-4593-9CD7-EB40AEB79AB8}"/>
              </a:ext>
            </a:extLst>
          </p:cNvPr>
          <p:cNvSpPr/>
          <p:nvPr/>
        </p:nvSpPr>
        <p:spPr>
          <a:xfrm>
            <a:off x="4557385" y="360116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I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D83D34-14C3-40EB-9521-8E703841298A}"/>
              </a:ext>
            </a:extLst>
          </p:cNvPr>
          <p:cNvSpPr/>
          <p:nvPr/>
        </p:nvSpPr>
        <p:spPr>
          <a:xfrm>
            <a:off x="7525237" y="3626601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42BCA67-2D36-47B2-9BA1-F7BE4C9FACA7}"/>
              </a:ext>
            </a:extLst>
          </p:cNvPr>
          <p:cNvSpPr/>
          <p:nvPr/>
        </p:nvSpPr>
        <p:spPr>
          <a:xfrm>
            <a:off x="8332741" y="342893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  <a:endParaRPr lang="en-I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3CF2F-D68E-4C2A-A063-D085912F8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432" y="3196914"/>
            <a:ext cx="2015309" cy="26438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2EAFF55-8552-49FF-B4B3-E93E14E63CBC}"/>
              </a:ext>
            </a:extLst>
          </p:cNvPr>
          <p:cNvSpPr/>
          <p:nvPr/>
        </p:nvSpPr>
        <p:spPr>
          <a:xfrm>
            <a:off x="5599874" y="3180118"/>
            <a:ext cx="2973365" cy="3080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51091E-135C-4C70-861D-28C6615FC9C8}"/>
              </a:ext>
            </a:extLst>
          </p:cNvPr>
          <p:cNvSpPr/>
          <p:nvPr/>
        </p:nvSpPr>
        <p:spPr>
          <a:xfrm>
            <a:off x="5464010" y="32080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44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EAF22-F7C0-48F0-839C-FB1DCCF9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5"/>
          <a:stretch/>
        </p:blipFill>
        <p:spPr>
          <a:xfrm>
            <a:off x="6337693" y="2639452"/>
            <a:ext cx="1979651" cy="170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6F6FE-A215-4B92-ABA7-AEB18CAC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8" y="2825068"/>
            <a:ext cx="5051053" cy="1854373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Footer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32740-BA58-4B8C-B66B-5D42DF988D58}"/>
              </a:ext>
            </a:extLst>
          </p:cNvPr>
          <p:cNvSpPr/>
          <p:nvPr/>
        </p:nvSpPr>
        <p:spPr>
          <a:xfrm>
            <a:off x="449327" y="2575647"/>
            <a:ext cx="5051053" cy="2421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to top</a:t>
            </a:r>
            <a:endParaRPr lang="en-IE" sz="10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C1AC5-B070-47A7-99E1-A529E5F759E6}"/>
              </a:ext>
            </a:extLst>
          </p:cNvPr>
          <p:cNvSpPr/>
          <p:nvPr/>
        </p:nvSpPr>
        <p:spPr>
          <a:xfrm>
            <a:off x="6337693" y="2427724"/>
            <a:ext cx="1979651" cy="2117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 to top</a:t>
            </a:r>
            <a:endParaRPr lang="en-IE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14FCC-18DB-4212-AB13-FECBE0D736F1}"/>
              </a:ext>
            </a:extLst>
          </p:cNvPr>
          <p:cNvSpPr/>
          <p:nvPr/>
        </p:nvSpPr>
        <p:spPr>
          <a:xfrm>
            <a:off x="449326" y="2601862"/>
            <a:ext cx="5051053" cy="1982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AD85DE-CC94-4FFC-A018-D7008001F52D}"/>
              </a:ext>
            </a:extLst>
          </p:cNvPr>
          <p:cNvSpPr/>
          <p:nvPr/>
        </p:nvSpPr>
        <p:spPr>
          <a:xfrm>
            <a:off x="449328" y="2800348"/>
            <a:ext cx="944071" cy="14386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9CD4A-DD63-4762-B6DA-1776AA2015C4}"/>
              </a:ext>
            </a:extLst>
          </p:cNvPr>
          <p:cNvSpPr/>
          <p:nvPr/>
        </p:nvSpPr>
        <p:spPr>
          <a:xfrm>
            <a:off x="6332304" y="2424820"/>
            <a:ext cx="1985040" cy="2063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BE1D1E-93A3-4D9A-9B3E-4881139AEECF}"/>
              </a:ext>
            </a:extLst>
          </p:cNvPr>
          <p:cNvSpPr/>
          <p:nvPr/>
        </p:nvSpPr>
        <p:spPr>
          <a:xfrm>
            <a:off x="6337692" y="2651879"/>
            <a:ext cx="950899" cy="16894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F6632-76C3-4785-A465-86875B894C67}"/>
              </a:ext>
            </a:extLst>
          </p:cNvPr>
          <p:cNvSpPr/>
          <p:nvPr/>
        </p:nvSpPr>
        <p:spPr>
          <a:xfrm>
            <a:off x="127339" y="557463"/>
            <a:ext cx="621035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1100" dirty="0"/>
              <a:t>Footer will be full-width and will be restructured to use containers instead of big images as it is right now:</a:t>
            </a:r>
          </a:p>
          <a:p>
            <a:pPr marL="0" lvl="1"/>
            <a:r>
              <a:rPr lang="en-US" sz="1100" dirty="0"/>
              <a:t>1. Back to top section with adjustable colour</a:t>
            </a:r>
          </a:p>
          <a:p>
            <a:pPr marL="0" lvl="1"/>
            <a:r>
              <a:rPr lang="en-US" sz="1100" dirty="0"/>
              <a:t>2-5. Footer section with 4 columns</a:t>
            </a:r>
          </a:p>
          <a:p>
            <a:pPr marL="690742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Columns could fit text, image, text + image or could be left blank</a:t>
            </a:r>
          </a:p>
          <a:p>
            <a:pPr marL="690742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Columns 2-3 are visible always, columns 4-5 would hide based on the device screen size</a:t>
            </a:r>
          </a:p>
          <a:p>
            <a:pPr marL="0" lvl="1"/>
            <a:r>
              <a:rPr lang="en-US" sz="1100" dirty="0"/>
              <a:t>6. One full-width container that would host an image. We need 4 different images based on screen size:</a:t>
            </a:r>
          </a:p>
          <a:p>
            <a:pPr marL="633592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Mobile Devices: &lt;= 600px</a:t>
            </a:r>
          </a:p>
          <a:p>
            <a:pPr marL="633592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Tablet Devices:  &gt; 600px</a:t>
            </a:r>
          </a:p>
          <a:p>
            <a:pPr marL="633592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Desktop Devices:  &gt; 992px</a:t>
            </a:r>
          </a:p>
          <a:p>
            <a:pPr marL="633592" lvl="2" indent="-171450">
              <a:buFont typeface="Arial" panose="020B0604020202020204" pitchFamily="34" charset="0"/>
              <a:buChar char="•"/>
            </a:pPr>
            <a:r>
              <a:rPr lang="en-US" sz="1100" dirty="0"/>
              <a:t>Large Desktop Devices: &gt; 1200px</a:t>
            </a:r>
          </a:p>
          <a:p>
            <a:pPr marL="0" lvl="1"/>
            <a:r>
              <a:rPr lang="en-US" sz="1100" dirty="0"/>
              <a:t>In case the image container or all column containers are empty – they will not be displayed at all.</a:t>
            </a:r>
          </a:p>
          <a:p>
            <a:pPr marL="0" lvl="1"/>
            <a:endParaRPr lang="en-US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31B3E8-1009-4E92-939A-A67008FED572}"/>
              </a:ext>
            </a:extLst>
          </p:cNvPr>
          <p:cNvSpPr/>
          <p:nvPr/>
        </p:nvSpPr>
        <p:spPr>
          <a:xfrm>
            <a:off x="335027" y="247404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AAB75D-34A6-4881-9AFA-4F27C93C90C5}"/>
              </a:ext>
            </a:extLst>
          </p:cNvPr>
          <p:cNvSpPr/>
          <p:nvPr/>
        </p:nvSpPr>
        <p:spPr>
          <a:xfrm>
            <a:off x="335026" y="3069679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FA4CC3-06D6-416F-9F12-F1724158168D}"/>
              </a:ext>
            </a:extLst>
          </p:cNvPr>
          <p:cNvSpPr/>
          <p:nvPr/>
        </p:nvSpPr>
        <p:spPr>
          <a:xfrm>
            <a:off x="6229181" y="231038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IE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0594E8B-0145-447A-8FD9-F8048ABC6CBE}"/>
              </a:ext>
            </a:extLst>
          </p:cNvPr>
          <p:cNvSpPr/>
          <p:nvPr/>
        </p:nvSpPr>
        <p:spPr>
          <a:xfrm>
            <a:off x="6408021" y="273282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I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BB51B7-6CAE-401E-90E0-D13A90141268}"/>
              </a:ext>
            </a:extLst>
          </p:cNvPr>
          <p:cNvSpPr/>
          <p:nvPr/>
        </p:nvSpPr>
        <p:spPr>
          <a:xfrm>
            <a:off x="1399749" y="2806698"/>
            <a:ext cx="1262743" cy="143093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3AE3FC-E82D-4D2D-832E-9479B282A27F}"/>
              </a:ext>
            </a:extLst>
          </p:cNvPr>
          <p:cNvSpPr/>
          <p:nvPr/>
        </p:nvSpPr>
        <p:spPr>
          <a:xfrm>
            <a:off x="2666924" y="2817762"/>
            <a:ext cx="1490572" cy="14198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25B61-10ED-454E-AD97-3B74278DFBB2}"/>
              </a:ext>
            </a:extLst>
          </p:cNvPr>
          <p:cNvSpPr/>
          <p:nvPr/>
        </p:nvSpPr>
        <p:spPr>
          <a:xfrm>
            <a:off x="4157496" y="2816406"/>
            <a:ext cx="1342885" cy="14225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2DD5A-002D-4F32-9636-C0F368BC6320}"/>
              </a:ext>
            </a:extLst>
          </p:cNvPr>
          <p:cNvSpPr/>
          <p:nvPr/>
        </p:nvSpPr>
        <p:spPr>
          <a:xfrm>
            <a:off x="449328" y="4238986"/>
            <a:ext cx="5051053" cy="44045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42730-FDC8-48EF-B6A5-049F7014B242}"/>
              </a:ext>
            </a:extLst>
          </p:cNvPr>
          <p:cNvSpPr/>
          <p:nvPr/>
        </p:nvSpPr>
        <p:spPr>
          <a:xfrm>
            <a:off x="7288591" y="2651879"/>
            <a:ext cx="1028753" cy="16894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FC967B-804D-436B-BC74-3857BC561159}"/>
              </a:ext>
            </a:extLst>
          </p:cNvPr>
          <p:cNvSpPr/>
          <p:nvPr/>
        </p:nvSpPr>
        <p:spPr>
          <a:xfrm>
            <a:off x="1471439" y="307548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9B30C1-43C2-408D-B86E-625C48EA2CF3}"/>
              </a:ext>
            </a:extLst>
          </p:cNvPr>
          <p:cNvSpPr/>
          <p:nvPr/>
        </p:nvSpPr>
        <p:spPr>
          <a:xfrm>
            <a:off x="2731942" y="3069679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I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CF1D2F-1354-45D8-BD48-803D7B71857D}"/>
              </a:ext>
            </a:extLst>
          </p:cNvPr>
          <p:cNvSpPr/>
          <p:nvPr/>
        </p:nvSpPr>
        <p:spPr>
          <a:xfrm>
            <a:off x="4283556" y="3069679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IE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7D95E9-2512-4061-B340-B9F0C22D51FA}"/>
              </a:ext>
            </a:extLst>
          </p:cNvPr>
          <p:cNvSpPr/>
          <p:nvPr/>
        </p:nvSpPr>
        <p:spPr>
          <a:xfrm>
            <a:off x="692763" y="4330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E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CE4E518-A8BF-4C0E-BB7B-028BA595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9" t="81302" r="51268"/>
          <a:stretch/>
        </p:blipFill>
        <p:spPr>
          <a:xfrm>
            <a:off x="6337693" y="4349644"/>
            <a:ext cx="1979651" cy="3467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2E424F1-B968-4FD4-9885-FD3324C849D5}"/>
              </a:ext>
            </a:extLst>
          </p:cNvPr>
          <p:cNvSpPr/>
          <p:nvPr/>
        </p:nvSpPr>
        <p:spPr>
          <a:xfrm>
            <a:off x="6332304" y="4349644"/>
            <a:ext cx="1985040" cy="3467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>
              <a:solidFill>
                <a:schemeClr val="dk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AB34BB-4F59-4893-9FB1-CFE35A303471}"/>
              </a:ext>
            </a:extLst>
          </p:cNvPr>
          <p:cNvSpPr/>
          <p:nvPr/>
        </p:nvSpPr>
        <p:spPr>
          <a:xfrm>
            <a:off x="6457781" y="443349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  <a:endParaRPr lang="en-I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9A3769-A6C9-4DC0-A147-D98C75EFF68A}"/>
              </a:ext>
            </a:extLst>
          </p:cNvPr>
          <p:cNvSpPr/>
          <p:nvPr/>
        </p:nvSpPr>
        <p:spPr>
          <a:xfrm>
            <a:off x="7358919" y="273282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45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Product list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F6632-76C3-4785-A465-86875B894C67}"/>
              </a:ext>
            </a:extLst>
          </p:cNvPr>
          <p:cNvSpPr/>
          <p:nvPr/>
        </p:nvSpPr>
        <p:spPr>
          <a:xfrm>
            <a:off x="127339" y="593337"/>
            <a:ext cx="88547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>
              <a:buAutoNum type="arabicPeriod"/>
            </a:pPr>
            <a:r>
              <a:rPr lang="en-US" sz="1100" dirty="0"/>
              <a:t>We need to introduce a grid view of the product list for PC/Tablet. Grid/row view will be set from the script, respondents will not have the option to select the view they need</a:t>
            </a:r>
          </a:p>
          <a:p>
            <a:pPr marL="228600" lvl="1" indent="-228600">
              <a:buAutoNum type="arabicPeriod"/>
            </a:pPr>
            <a:r>
              <a:rPr lang="en-US" sz="1100" dirty="0"/>
              <a:t>We need to introduce the filtering on Number of stars, Brand, Price: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PC/Tablet, the filter pane will be placed on the left of the simulation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For Smartphone, there will be a filter option just below the banner. When clicking on it, a filter pane will appear on top of the search results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Each of the filters can be turned on and off inside the script</a:t>
            </a:r>
          </a:p>
          <a:p>
            <a:pPr marL="638353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Number of stars filter will be preset and could not be changed. Brand and Price will be delivered for each project and will need to allow up to 10 multi-answer positions each.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095D75-D367-4FEF-BA4D-3D1DDD2237C1}"/>
              </a:ext>
            </a:extLst>
          </p:cNvPr>
          <p:cNvGrpSpPr/>
          <p:nvPr/>
        </p:nvGrpSpPr>
        <p:grpSpPr>
          <a:xfrm>
            <a:off x="5105378" y="2083313"/>
            <a:ext cx="1325240" cy="2758977"/>
            <a:chOff x="1279031" y="396875"/>
            <a:chExt cx="1868666" cy="389032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4A6682-A72D-40B0-AFF0-8C6A6F82AEE3}"/>
                </a:ext>
              </a:extLst>
            </p:cNvPr>
            <p:cNvGrpSpPr/>
            <p:nvPr/>
          </p:nvGrpSpPr>
          <p:grpSpPr>
            <a:xfrm>
              <a:off x="1279031" y="396875"/>
              <a:ext cx="1868666" cy="3890320"/>
              <a:chOff x="1279031" y="396875"/>
              <a:chExt cx="1868666" cy="3890320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FB583E7-C2E1-43AF-8DA1-E2D2ABE04A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4445" b="13518"/>
              <a:stretch/>
            </p:blipFill>
            <p:spPr>
              <a:xfrm>
                <a:off x="1279032" y="3908876"/>
                <a:ext cx="1868665" cy="37831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359AB21-BBC4-4ECC-B390-0EECB6E32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2" b="81481"/>
              <a:stretch/>
            </p:blipFill>
            <p:spPr>
              <a:xfrm>
                <a:off x="1279032" y="396875"/>
                <a:ext cx="1868665" cy="325885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5A4437B-2580-4278-879B-DFD4158F2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99" b="81481"/>
              <a:stretch/>
            </p:blipFill>
            <p:spPr>
              <a:xfrm>
                <a:off x="1279031" y="1642280"/>
                <a:ext cx="1868665" cy="2158087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1AE5692-BCEF-4C13-A365-1A8DF0388551}"/>
                  </a:ext>
                </a:extLst>
              </p:cNvPr>
              <p:cNvSpPr/>
              <p:nvPr/>
            </p:nvSpPr>
            <p:spPr>
              <a:xfrm>
                <a:off x="1279032" y="797966"/>
                <a:ext cx="1868665" cy="2211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700" b="1" dirty="0">
                    <a:solidFill>
                      <a:schemeClr val="tx1"/>
                    </a:solidFill>
                  </a:rPr>
                  <a:t>Filter &gt;&gt;</a:t>
                </a:r>
                <a:endParaRPr lang="en-IE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2E8743-0B74-4D26-A354-CF3F4A3AFB8B}"/>
                </a:ext>
              </a:extLst>
            </p:cNvPr>
            <p:cNvSpPr/>
            <p:nvPr/>
          </p:nvSpPr>
          <p:spPr>
            <a:xfrm>
              <a:off x="1279032" y="396875"/>
              <a:ext cx="1868665" cy="389031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10269D-7973-48F9-8A76-8F7CC77DC2A0}"/>
              </a:ext>
            </a:extLst>
          </p:cNvPr>
          <p:cNvGrpSpPr/>
          <p:nvPr/>
        </p:nvGrpSpPr>
        <p:grpSpPr>
          <a:xfrm>
            <a:off x="519418" y="2083313"/>
            <a:ext cx="4195126" cy="2944154"/>
            <a:chOff x="447511" y="1652310"/>
            <a:chExt cx="4195126" cy="29441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E783EFA-9723-459F-894E-B7424EC30307}"/>
                </a:ext>
              </a:extLst>
            </p:cNvPr>
            <p:cNvGrpSpPr/>
            <p:nvPr/>
          </p:nvGrpSpPr>
          <p:grpSpPr>
            <a:xfrm>
              <a:off x="447512" y="1652310"/>
              <a:ext cx="4195125" cy="2944154"/>
              <a:chOff x="1450912" y="894683"/>
              <a:chExt cx="4023260" cy="2755678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9D35A10-10C6-4B5E-B78E-1AA209E040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12"/>
              <a:stretch/>
            </p:blipFill>
            <p:spPr>
              <a:xfrm>
                <a:off x="1450912" y="894683"/>
                <a:ext cx="4023260" cy="2725234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58467C-9096-42BE-B153-A9C5110161DA}"/>
                  </a:ext>
                </a:extLst>
              </p:cNvPr>
              <p:cNvSpPr/>
              <p:nvPr/>
            </p:nvSpPr>
            <p:spPr>
              <a:xfrm>
                <a:off x="1507436" y="1350481"/>
                <a:ext cx="3966736" cy="2299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EAE3BC8-9DD0-478F-8932-83705A876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8740" r="6365"/>
              <a:stretch/>
            </p:blipFill>
            <p:spPr>
              <a:xfrm>
                <a:off x="1919699" y="1350481"/>
                <a:ext cx="3491074" cy="2131308"/>
              </a:xfrm>
              <a:prstGeom prst="rect">
                <a:avLst/>
              </a:prstGeom>
            </p:spPr>
          </p:pic>
          <p:pic>
            <p:nvPicPr>
              <p:cNvPr id="30" name="Picture 2" descr="image001">
                <a:extLst>
                  <a:ext uri="{FF2B5EF4-FFF2-40B4-BE49-F238E27FC236}">
                    <a16:creationId xmlns:a16="http://schemas.microsoft.com/office/drawing/2014/main" id="{2E956623-AF4A-426F-A0D0-EF9137A596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612" r="88414"/>
              <a:stretch/>
            </p:blipFill>
            <p:spPr bwMode="auto">
              <a:xfrm>
                <a:off x="1507436" y="1963653"/>
                <a:ext cx="467671" cy="1195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E5CDC-CC08-4A2D-8171-37039800513E}"/>
                </a:ext>
              </a:extLst>
            </p:cNvPr>
            <p:cNvSpPr/>
            <p:nvPr/>
          </p:nvSpPr>
          <p:spPr>
            <a:xfrm>
              <a:off x="447511" y="1663241"/>
              <a:ext cx="4195125" cy="287214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2D3F77E-7E05-4B18-8FCC-F007D7A6B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351" y="2316964"/>
              <a:ext cx="485749" cy="36666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45F207-3B76-48FD-A630-D386AADC1BA3}"/>
              </a:ext>
            </a:extLst>
          </p:cNvPr>
          <p:cNvGrpSpPr/>
          <p:nvPr/>
        </p:nvGrpSpPr>
        <p:grpSpPr>
          <a:xfrm>
            <a:off x="6564182" y="2083313"/>
            <a:ext cx="1210940" cy="2761908"/>
            <a:chOff x="6694810" y="1651399"/>
            <a:chExt cx="1325240" cy="288692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3C0F82-F26F-48E3-9CA2-A2688A91295B}"/>
                </a:ext>
              </a:extLst>
            </p:cNvPr>
            <p:cNvGrpSpPr/>
            <p:nvPr/>
          </p:nvGrpSpPr>
          <p:grpSpPr>
            <a:xfrm>
              <a:off x="6694810" y="1651399"/>
              <a:ext cx="1325240" cy="2886922"/>
              <a:chOff x="3438986" y="216464"/>
              <a:chExt cx="1868666" cy="407072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6A0B10A-54F7-4C6F-A89B-4FE09BAA66F4}"/>
                  </a:ext>
                </a:extLst>
              </p:cNvPr>
              <p:cNvSpPr/>
              <p:nvPr/>
            </p:nvSpPr>
            <p:spPr>
              <a:xfrm>
                <a:off x="3438987" y="216465"/>
                <a:ext cx="1868665" cy="2211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700" b="1" dirty="0">
                    <a:solidFill>
                      <a:schemeClr val="tx1"/>
                    </a:solidFill>
                  </a:rPr>
                  <a:t>&lt;&lt; Back</a:t>
                </a:r>
                <a:endParaRPr lang="en-IE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9D35B4E-1EC8-49EE-93AF-E9996A050333}"/>
                  </a:ext>
                </a:extLst>
              </p:cNvPr>
              <p:cNvSpPr/>
              <p:nvPr/>
            </p:nvSpPr>
            <p:spPr>
              <a:xfrm>
                <a:off x="3438986" y="434022"/>
                <a:ext cx="1868665" cy="3851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IE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Picture 2" descr="image001">
                <a:extLst>
                  <a:ext uri="{FF2B5EF4-FFF2-40B4-BE49-F238E27FC236}">
                    <a16:creationId xmlns:a16="http://schemas.microsoft.com/office/drawing/2014/main" id="{E4C4F877-5C14-4231-8AF4-B1F73450A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612" r="88414"/>
              <a:stretch/>
            </p:blipFill>
            <p:spPr bwMode="auto">
              <a:xfrm>
                <a:off x="3566987" y="1638146"/>
                <a:ext cx="909007" cy="2380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1EF4E2-4D71-4AD4-A4B7-D18C629A285E}"/>
                  </a:ext>
                </a:extLst>
              </p:cNvPr>
              <p:cNvSpPr/>
              <p:nvPr/>
            </p:nvSpPr>
            <p:spPr>
              <a:xfrm>
                <a:off x="3438987" y="216464"/>
                <a:ext cx="1868665" cy="4070729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6766A4D-6919-4985-B108-C827EBB9A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5586" y="1972190"/>
              <a:ext cx="796313" cy="601088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987CD10-5812-43E1-AB6F-B4B11704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4" b="93135"/>
          <a:stretch/>
        </p:blipFill>
        <p:spPr>
          <a:xfrm>
            <a:off x="5114904" y="2522718"/>
            <a:ext cx="1315713" cy="4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Product page</a:t>
            </a:r>
            <a:endParaRPr lang="en-IE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21387B-6D6D-4BD9-B9B8-A429FF44ED9B}"/>
              </a:ext>
            </a:extLst>
          </p:cNvPr>
          <p:cNvGrpSpPr/>
          <p:nvPr/>
        </p:nvGrpSpPr>
        <p:grpSpPr>
          <a:xfrm>
            <a:off x="570790" y="1024878"/>
            <a:ext cx="5884104" cy="4129485"/>
            <a:chOff x="447511" y="1652310"/>
            <a:chExt cx="4195126" cy="29441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1082045-C209-4056-9950-BB930E3BD9EB}"/>
                </a:ext>
              </a:extLst>
            </p:cNvPr>
            <p:cNvGrpSpPr/>
            <p:nvPr/>
          </p:nvGrpSpPr>
          <p:grpSpPr>
            <a:xfrm>
              <a:off x="447512" y="1652310"/>
              <a:ext cx="4195125" cy="2944154"/>
              <a:chOff x="1450912" y="894683"/>
              <a:chExt cx="4023260" cy="2755678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0AE9D1A-44A3-495E-8A02-0A9052B228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712"/>
              <a:stretch/>
            </p:blipFill>
            <p:spPr>
              <a:xfrm>
                <a:off x="1450912" y="894683"/>
                <a:ext cx="4023260" cy="2725234"/>
              </a:xfrm>
              <a:prstGeom prst="rect">
                <a:avLst/>
              </a:prstGeom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42A983E-8DD5-4BC2-ABE7-E2E4C6A34A3F}"/>
                  </a:ext>
                </a:extLst>
              </p:cNvPr>
              <p:cNvSpPr/>
              <p:nvPr/>
            </p:nvSpPr>
            <p:spPr>
              <a:xfrm>
                <a:off x="1507436" y="1350481"/>
                <a:ext cx="3966736" cy="2299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18FC7E-DE53-47DF-A373-3E76C2396225}"/>
                </a:ext>
              </a:extLst>
            </p:cNvPr>
            <p:cNvSpPr/>
            <p:nvPr/>
          </p:nvSpPr>
          <p:spPr>
            <a:xfrm>
              <a:off x="447511" y="1663241"/>
              <a:ext cx="4195125" cy="287214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3B2B078-D8D1-4E84-AF47-BFB6B4DCC294}"/>
              </a:ext>
            </a:extLst>
          </p:cNvPr>
          <p:cNvSpPr/>
          <p:nvPr/>
        </p:nvSpPr>
        <p:spPr>
          <a:xfrm>
            <a:off x="127339" y="593337"/>
            <a:ext cx="67306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100" dirty="0"/>
              <a:t>Product page layout to be updated to allow bigger product image – only on PC/Tablet. For smartphone the current layout should be kept.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F59D1-47D9-4BAF-886E-6D655BBB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19" y="1707909"/>
            <a:ext cx="3975050" cy="3189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C9A4A5-4E77-4905-8C6E-4DF842BBD5FF}"/>
              </a:ext>
            </a:extLst>
          </p:cNvPr>
          <p:cNvSpPr/>
          <p:nvPr/>
        </p:nvSpPr>
        <p:spPr>
          <a:xfrm>
            <a:off x="570791" y="1707908"/>
            <a:ext cx="5884102" cy="3189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5869-1A5D-4ACF-B8CA-9F7EC7EC2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9" y="2059138"/>
            <a:ext cx="453030" cy="914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7C645-6246-4BA9-9A90-1A9A4C644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644" y="2139261"/>
            <a:ext cx="1305975" cy="2100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B66BE-FE58-46FA-B394-51531854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94" y="2139261"/>
            <a:ext cx="776315" cy="2084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A1DC49F-7936-4951-9BE6-16B9670A08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400" t="21397" b="37546"/>
          <a:stretch/>
        </p:blipFill>
        <p:spPr>
          <a:xfrm>
            <a:off x="4611924" y="2451279"/>
            <a:ext cx="1744153" cy="169831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1EE5021-E66A-4BA1-B60D-0E4CEBECC1D9}"/>
              </a:ext>
            </a:extLst>
          </p:cNvPr>
          <p:cNvSpPr/>
          <p:nvPr/>
        </p:nvSpPr>
        <p:spPr>
          <a:xfrm>
            <a:off x="570792" y="2042141"/>
            <a:ext cx="616777" cy="22649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43EE46-EC98-4690-AEEF-7032E26E70D4}"/>
              </a:ext>
            </a:extLst>
          </p:cNvPr>
          <p:cNvSpPr/>
          <p:nvPr/>
        </p:nvSpPr>
        <p:spPr>
          <a:xfrm>
            <a:off x="1187569" y="2042141"/>
            <a:ext cx="3343275" cy="22649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71811A-A106-4F91-897E-C7181F2A29B7}"/>
              </a:ext>
            </a:extLst>
          </p:cNvPr>
          <p:cNvSpPr/>
          <p:nvPr/>
        </p:nvSpPr>
        <p:spPr>
          <a:xfrm>
            <a:off x="4530844" y="2028814"/>
            <a:ext cx="1924050" cy="43317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BEC70F-2EAB-4644-8EED-5A8BDE50BE19}"/>
              </a:ext>
            </a:extLst>
          </p:cNvPr>
          <p:cNvSpPr/>
          <p:nvPr/>
        </p:nvSpPr>
        <p:spPr>
          <a:xfrm>
            <a:off x="4530843" y="2449661"/>
            <a:ext cx="1924050" cy="6676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3649FD-F331-4C35-81A1-84C3C78AD918}"/>
              </a:ext>
            </a:extLst>
          </p:cNvPr>
          <p:cNvSpPr/>
          <p:nvPr/>
        </p:nvSpPr>
        <p:spPr>
          <a:xfrm>
            <a:off x="4538759" y="3117360"/>
            <a:ext cx="1924050" cy="11897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4DFD7A7-6C38-46F0-8FC5-A354916D39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81" t="60038" b="21077"/>
          <a:stretch/>
        </p:blipFill>
        <p:spPr>
          <a:xfrm>
            <a:off x="1187569" y="4354045"/>
            <a:ext cx="4039207" cy="66769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838CBD5-8966-4247-B2EA-1DC9F113C7BF}"/>
              </a:ext>
            </a:extLst>
          </p:cNvPr>
          <p:cNvSpPr/>
          <p:nvPr/>
        </p:nvSpPr>
        <p:spPr>
          <a:xfrm>
            <a:off x="1187567" y="4307982"/>
            <a:ext cx="4627541" cy="77024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8146BFC-F025-4B23-A717-CE27DC948DC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4"/>
          <a:stretch/>
        </p:blipFill>
        <p:spPr>
          <a:xfrm>
            <a:off x="6976021" y="408779"/>
            <a:ext cx="1307988" cy="4707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75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17FF25-F7CF-4AB3-91AF-8BE23ADA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124684"/>
            <a:ext cx="8654595" cy="457048"/>
          </a:xfrm>
          <a:noFill/>
        </p:spPr>
        <p:txBody>
          <a:bodyPr/>
          <a:lstStyle/>
          <a:p>
            <a:r>
              <a:rPr lang="en-US" dirty="0"/>
              <a:t>Colours</a:t>
            </a:r>
            <a:endParaRPr lang="en-IE" dirty="0">
              <a:solidFill>
                <a:srgbClr val="00B0F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B2B078-D8D1-4E84-AF47-BFB6B4DCC294}"/>
              </a:ext>
            </a:extLst>
          </p:cNvPr>
          <p:cNvSpPr/>
          <p:nvPr/>
        </p:nvSpPr>
        <p:spPr>
          <a:xfrm>
            <a:off x="127339" y="593337"/>
            <a:ext cx="67306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/>
              <a:t>In terms of colors (and thinking on having a general look), we will need to define:</a:t>
            </a:r>
            <a:endParaRPr lang="en-IE" sz="1200" dirty="0"/>
          </a:p>
          <a:p>
            <a:pPr lvl="1"/>
            <a:r>
              <a:rPr lang="en-US" sz="1200" dirty="0"/>
              <a:t>3 colors for the search bar: 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Under the word ‘All’, 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background for the search bar 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under the magnifier pictogram</a:t>
            </a:r>
            <a:endParaRPr lang="en-IE" sz="1200" dirty="0"/>
          </a:p>
          <a:p>
            <a:pPr lvl="1"/>
            <a:r>
              <a:rPr lang="en-US" sz="1200" dirty="0"/>
              <a:t>4 colors for the general look: 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background color for header 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main container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footer</a:t>
            </a:r>
            <a:endParaRPr lang="en-IE" sz="1200" dirty="0"/>
          </a:p>
          <a:p>
            <a:pPr marL="1095732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‘back to top’ button.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82487115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- Ipsos Interactive Services">
  <a:themeElements>
    <a:clrScheme name="Custom 2">
      <a:dk1>
        <a:srgbClr val="222223"/>
      </a:dk1>
      <a:lt1>
        <a:sysClr val="window" lastClr="FFFFFF"/>
      </a:lt1>
      <a:dk2>
        <a:srgbClr val="1B365D"/>
      </a:dk2>
      <a:lt2>
        <a:srgbClr val="888B8D"/>
      </a:lt2>
      <a:accent1>
        <a:srgbClr val="E87722"/>
      </a:accent1>
      <a:accent2>
        <a:srgbClr val="F1BE48"/>
      </a:accent2>
      <a:accent3>
        <a:srgbClr val="B7BF12"/>
      </a:accent3>
      <a:accent4>
        <a:srgbClr val="C8C9C7"/>
      </a:accent4>
      <a:accent5>
        <a:srgbClr val="71B2C9"/>
      </a:accent5>
      <a:accent6>
        <a:srgbClr val="007681"/>
      </a:accent6>
      <a:hlink>
        <a:srgbClr val="1B365D"/>
      </a:hlink>
      <a:folHlink>
        <a:srgbClr val="1B365D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/>
      <a:bodyPr vert="horz" wrap="square" lIns="0" tIns="0" rIns="0" bIns="0" rtlCol="0">
        <a:spAutoFit/>
      </a:bodyPr>
      <a:lstStyle>
        <a:defPPr marL="4763"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1B9729DE1724D986495DBE0981284" ma:contentTypeVersion="7" ma:contentTypeDescription="Create a new document." ma:contentTypeScope="" ma:versionID="0824dd4e81f576aef8aac06ff242c28c">
  <xsd:schema xmlns:xsd="http://www.w3.org/2001/XMLSchema" xmlns:xs="http://www.w3.org/2001/XMLSchema" xmlns:p="http://schemas.microsoft.com/office/2006/metadata/properties" xmlns:ns2="7668504a-e14f-480d-b5b7-8aa12ced3b17" xmlns:ns3="2db40624-951b-43e2-b3e9-ade377746bce" targetNamespace="http://schemas.microsoft.com/office/2006/metadata/properties" ma:root="true" ma:fieldsID="3588fbc7ac7b6568067f15e9663cf452" ns2:_="" ns3:_="">
    <xsd:import namespace="7668504a-e14f-480d-b5b7-8aa12ced3b17"/>
    <xsd:import namespace="2db40624-951b-43e2-b3e9-ade377746bce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8504a-e14f-480d-b5b7-8aa12ced3b17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40624-951b-43e2-b3e9-ade377746bc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7668504a-e14f-480d-b5b7-8aa12ced3b17" xsi:nil="true"/>
  </documentManagement>
</p:properties>
</file>

<file path=customXml/itemProps1.xml><?xml version="1.0" encoding="utf-8"?>
<ds:datastoreItem xmlns:ds="http://schemas.openxmlformats.org/officeDocument/2006/customXml" ds:itemID="{C9DE335C-52CE-4C3B-8662-C4A59ADF2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68504a-e14f-480d-b5b7-8aa12ced3b17"/>
    <ds:schemaRef ds:uri="2db40624-951b-43e2-b3e9-ade377746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6C29DC-B212-44C2-A535-FC1D033E6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DD9694-4091-42C2-9C3C-6C5BBEE6505E}">
  <ds:schemaRefs>
    <ds:schemaRef ds:uri="http://www.w3.org/XML/1998/namespace"/>
    <ds:schemaRef ds:uri="2db40624-951b-43e2-b3e9-ade377746bce"/>
    <ds:schemaRef ds:uri="7668504a-e14f-480d-b5b7-8aa12ced3b17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Ipsos Interactive Services</Template>
  <TotalTime>6102</TotalTime>
  <Words>569</Words>
  <Application>Microsoft Office PowerPoint</Application>
  <PresentationFormat>On-screen Show (16:9)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PPT Template - Ipsos Interactive Services</vt:lpstr>
      <vt:lpstr>Header</vt:lpstr>
      <vt:lpstr>Footer</vt:lpstr>
      <vt:lpstr>Product list</vt:lpstr>
      <vt:lpstr>Product page</vt:lpstr>
      <vt:lpstr>Colours</vt:lpstr>
    </vt:vector>
  </TitlesOfParts>
  <Company>IPSOS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Word(s)</dc:title>
  <dc:creator>IPSOS</dc:creator>
  <cp:lastModifiedBy>Dragomir Keranov</cp:lastModifiedBy>
  <cp:revision>334</cp:revision>
  <dcterms:created xsi:type="dcterms:W3CDTF">2015-06-19T11:20:58Z</dcterms:created>
  <dcterms:modified xsi:type="dcterms:W3CDTF">2019-03-29T13:16:51Z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0x010100D931B9729DE1724D986495DBE0981284</vt:lpwstr>
  </property>
</Properties>
</file>