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Concepts for Java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concise overview of fundamental AI concepts</a:t>
            </a:r>
          </a:p>
          <a:p>
            <a:r>
              <a:t>Designed for IT professionals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 Jug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classic AI problem involving two jugs of different capacities where the goal is to measure a specific amount using a limited set of 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uninformed search algorithm that explores all neighbors at the present depth before moving to the next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Depth-First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uninformed search algorithm that explores as deeply as possible before backtracking.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A*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informed search algorithm that combines path cost and heuristic estimates to find optimal paths efficiently.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mathematical framework for analyzing strategic interactions where multiple agents make decisions.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Minimax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decision-making algorithm used in two-player games to minimize the possible loss while maximizing gains.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Alpha-Beta Pruning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optimization technique for the Minimax algorithm that eliminates unnecessary evaluations, improving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Stochastic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Games involving randomness where outcomes are not entirely deterministic, such as dice-based games.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 Satisfaction Problem (CSP)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problem-solving approach where solutions must satisfy a set of constraints (e.g., Sudoku, scheduling problems).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Backtracking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technique that incrementally builds candidates for a solution and abandons invalid ones.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(AI)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refers to the simulation of human intelligence in machines, allowing them to perform tasks that typically require human cognition, such as problem-solving and decision-making.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algorithm that explores nearby solutions rather than an entire search space, useful for optimization problems.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local search algorithm that iteratively improves a solution by choosing the best neighboring state.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probabilistic local search technique that allows occasional bad moves to escape local optima.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optimization technique inspired by natural selection, using mutation and crossover to evolve better solutions.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way AI systems store and manipulate knowledge, including logic, semantic networks, and frames.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formal system used for representing facts and reasoning in AI, based on predicates and quantifiers.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process in logic and AI that determines how terms can be made identical by finding a substitution.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reasoning approach where inference starts from known facts and applies rules to derive conclusions.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Backward Chaining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reasoning approach that starts from a goal and works backward to find supporting facts.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logical inference rule used for automated theorem proving in AI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Intelligent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intelligent agent perceives its environment and takes actions to achieve its goals. It can be simple (rule-based) or complex (learning-based).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graphical representation of knowledge where nodes represent concepts and edges denote relationships.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 structure used for knowledge representation, similar to objects in OOP, containing attributes and values.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Predefined sequences of events that help AI systems understand and predict actions in specific contexts.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Dempster-Shafer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mathematical framework for reasoning with uncertainty, extending probability theory.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Fuzzy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reasoning system that handles imprecision by allowing partial truth values instead of binary true/false logic.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of generating a sequence of actions to achieve a goal efficiently.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Stack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type of AI planning that uses a stack data structure to manage goals and subgoals.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Nonlinear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advanced planning method that allows actions to be executed in a flexible order.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classical AI planning system that represents actions, preconditions, and effects in a structured manner.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Partial-Order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planning method that does not enforce a strict order, allowing flexible execution.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method used by AI systems to navigate through problem spaces efficiently. Search strategies can be classified as uninformed (blind) or informed (heuristic-driven).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Task Network (HTN)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planning approach that decomposes complex tasks into smaller, manageable subtasks.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 Posting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planning technique that incrementally adds constraints to refine and optimize solutions.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rule-based AI system that mimics human expertise to solve domain-specific problems.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structured collection of facts and rules used by expert systems for decision-making.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component of expert systems that applies logical rules to derive conclusions.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Rule-Based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 system that relies on predefined rules to make decisions.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early expert system designed for diagnosing bacterial infections.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ONCOCIN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expert system developed to assist in cancer treatment planning.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DXplain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medical expert system that helps doctors with diagnosis by suggesting possible diseases.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AI-based expert system for diagnosing pulmonary diseases.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strategy that explores paths in a problem space without additional information, relying only on the problem definition (e.g., BFS, DFS).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military AI planning system designed for logistics and transportation optimization.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expert system used by DEC to configure computer hardware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Informed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search strategy that utilizes heuristics to make informed decisions, improving efficiency in finding solutions (e.g., A* algorithm).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Heuristic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heuristic is a problem-solving approach that uses an estimated cost to guide search algorithms towards better solutions.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model of computation consisting of rules and facts. It operates on a set of conditions and applies rule-based transformations.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representation of all possible states in a problem, where solutions can be found through search algorithms.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